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1" r:id="rId2"/>
    <p:sldId id="292" r:id="rId3"/>
    <p:sldId id="293" r:id="rId4"/>
    <p:sldId id="295" r:id="rId5"/>
    <p:sldId id="296" r:id="rId6"/>
    <p:sldId id="297" r:id="rId7"/>
    <p:sldId id="323" r:id="rId8"/>
    <p:sldId id="299" r:id="rId9"/>
    <p:sldId id="325" r:id="rId10"/>
    <p:sldId id="301" r:id="rId11"/>
    <p:sldId id="302" r:id="rId12"/>
    <p:sldId id="324" r:id="rId13"/>
    <p:sldId id="304" r:id="rId14"/>
    <p:sldId id="303" r:id="rId15"/>
    <p:sldId id="326" r:id="rId16"/>
    <p:sldId id="305" r:id="rId17"/>
    <p:sldId id="327" r:id="rId18"/>
    <p:sldId id="328" r:id="rId19"/>
    <p:sldId id="309" r:id="rId20"/>
    <p:sldId id="308" r:id="rId21"/>
    <p:sldId id="322"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94660"/>
  </p:normalViewPr>
  <p:slideViewPr>
    <p:cSldViewPr snapToGrid="0">
      <p:cViewPr varScale="1">
        <p:scale>
          <a:sx n="63" d="100"/>
          <a:sy n="63" d="100"/>
        </p:scale>
        <p:origin x="7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575F0-1B91-4B20-AE9C-8479933B10FB}" type="datetimeFigureOut">
              <a:rPr lang="vi-VN" smtClean="0"/>
              <a:t>10/12/2024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D266E-C923-4FA0-80DF-7729CD2E94A7}" type="slidenum">
              <a:rPr lang="vi-VN" smtClean="0"/>
              <a:t>‹#›</a:t>
            </a:fld>
            <a:endParaRPr lang="vi-VN"/>
          </a:p>
        </p:txBody>
      </p:sp>
    </p:spTree>
    <p:extLst>
      <p:ext uri="{BB962C8B-B14F-4D97-AF65-F5344CB8AC3E}">
        <p14:creationId xmlns:p14="http://schemas.microsoft.com/office/powerpoint/2010/main" val="137578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EBF5C3-98C9-4DE1-ACEE-16B969DC144E}" type="slidenum">
              <a:rPr lang="en-US" smtClean="0"/>
              <a:t>8</a:t>
            </a:fld>
            <a:endParaRPr lang="en-US"/>
          </a:p>
        </p:txBody>
      </p:sp>
    </p:spTree>
    <p:extLst>
      <p:ext uri="{BB962C8B-B14F-4D97-AF65-F5344CB8AC3E}">
        <p14:creationId xmlns:p14="http://schemas.microsoft.com/office/powerpoint/2010/main" val="86754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EBF5C3-98C9-4DE1-ACEE-16B969DC144E}" type="slidenum">
              <a:rPr lang="en-US" smtClean="0"/>
              <a:t>9</a:t>
            </a:fld>
            <a:endParaRPr lang="en-US"/>
          </a:p>
        </p:txBody>
      </p:sp>
    </p:spTree>
    <p:extLst>
      <p:ext uri="{BB962C8B-B14F-4D97-AF65-F5344CB8AC3E}">
        <p14:creationId xmlns:p14="http://schemas.microsoft.com/office/powerpoint/2010/main" val="120007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D9ED-814D-D708-07F7-61F480C3B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5DC71A5-66C5-BF42-1311-BB56B6272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DE887A4-4D51-3B87-7054-1FB4AC92989B}"/>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5" name="Footer Placeholder 4">
            <a:extLst>
              <a:ext uri="{FF2B5EF4-FFF2-40B4-BE49-F238E27FC236}">
                <a16:creationId xmlns:a16="http://schemas.microsoft.com/office/drawing/2014/main" id="{386A0347-1762-C2EF-9720-F0B523FDCEC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0A5436-95F5-86B6-2889-D20AC1CA36E6}"/>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41698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61CE-7F24-5D08-6551-1F60FAD74A6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DBBA514-3F8D-60C9-132D-4657455E71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C788E1A-BD98-87A1-67D4-949F3A38454F}"/>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5" name="Footer Placeholder 4">
            <a:extLst>
              <a:ext uri="{FF2B5EF4-FFF2-40B4-BE49-F238E27FC236}">
                <a16:creationId xmlns:a16="http://schemas.microsoft.com/office/drawing/2014/main" id="{26B9D24A-E715-5354-90C6-8D50588F848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7EB1FB-909A-9F44-88F0-1ED7A0A3C3C5}"/>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30410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E5EC0-6D19-852A-3F1F-DF3A535A0E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676465C-86CC-FDE8-F8D1-BBDCB4B835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FE6439F-B9A8-1A18-EABA-F1C87F7EAE41}"/>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5" name="Footer Placeholder 4">
            <a:extLst>
              <a:ext uri="{FF2B5EF4-FFF2-40B4-BE49-F238E27FC236}">
                <a16:creationId xmlns:a16="http://schemas.microsoft.com/office/drawing/2014/main" id="{32FD9C12-F2A3-C6D0-7279-DF41E952C9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DBBE530-C97C-9878-CE18-6A0028B5B21A}"/>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6759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2CA9-4B63-271F-A6F7-1A23DC49C2B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D071B0A-6FDC-E5B2-00BD-5628C349D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4A0B1B1-B124-F786-A816-F425B60694CA}"/>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5" name="Footer Placeholder 4">
            <a:extLst>
              <a:ext uri="{FF2B5EF4-FFF2-40B4-BE49-F238E27FC236}">
                <a16:creationId xmlns:a16="http://schemas.microsoft.com/office/drawing/2014/main" id="{FCB42142-060A-1E19-6796-CCF10F34FFD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F84ACE9-C07D-0AF6-152B-D65F9FFC3935}"/>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148456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0752-D151-EFBA-C586-81D158C52E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75F0B0E-671B-72C1-FC8B-021F3C5DE1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820B75-F2E6-AC21-CC5D-667B738CB9DA}"/>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5" name="Footer Placeholder 4">
            <a:extLst>
              <a:ext uri="{FF2B5EF4-FFF2-40B4-BE49-F238E27FC236}">
                <a16:creationId xmlns:a16="http://schemas.microsoft.com/office/drawing/2014/main" id="{8B4FA739-C20E-51DF-9C68-160CFE65AAF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41BC76-6AF5-C727-E183-BA6956A53625}"/>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348902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37CB-7471-ECBE-A831-01B2A20AFC0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36AE1BE-E861-BD14-2CA2-75BCD25494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CAC1415-6CA9-A04B-611A-051CB30CD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523558D-9C87-FC30-BA0F-6C99E0A5CD78}"/>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6" name="Footer Placeholder 5">
            <a:extLst>
              <a:ext uri="{FF2B5EF4-FFF2-40B4-BE49-F238E27FC236}">
                <a16:creationId xmlns:a16="http://schemas.microsoft.com/office/drawing/2014/main" id="{C0EDA9E8-F78B-5DF5-843F-E2CD95D738C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0BB5888-94DE-EB2E-547C-3497FCEB47FC}"/>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256340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C684-7865-9059-6E68-3985D4C1C41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52CF7D5-FB0E-E1CE-FC46-5C3C0545F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579EF-8C3F-49B5-A93C-7F33C6C70F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070468A-AC1D-BD7D-A589-0655A033F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94302A-A3D7-69C0-7A97-E765107985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59F5376-874A-3D9C-F4ED-2A6BE5C74652}"/>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8" name="Footer Placeholder 7">
            <a:extLst>
              <a:ext uri="{FF2B5EF4-FFF2-40B4-BE49-F238E27FC236}">
                <a16:creationId xmlns:a16="http://schemas.microsoft.com/office/drawing/2014/main" id="{6FA2FA7B-8AB4-E41E-6EE0-F324B7A44CD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983E14A-4625-2810-6C3D-6AF112F33AE9}"/>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382202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0D0D-BD28-C0DF-1664-FED89ADD1F5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21E745A-52D1-5434-FA1D-213B9DCFA5EE}"/>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4" name="Footer Placeholder 3">
            <a:extLst>
              <a:ext uri="{FF2B5EF4-FFF2-40B4-BE49-F238E27FC236}">
                <a16:creationId xmlns:a16="http://schemas.microsoft.com/office/drawing/2014/main" id="{D468B22A-970C-5FD1-E1BD-3CCEB3E6BF4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C638C45-6B48-F1C6-E959-366B532B19D9}"/>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36623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08CBF3-3CF3-22AE-D6D5-601C0C274E9A}"/>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3" name="Footer Placeholder 2">
            <a:extLst>
              <a:ext uri="{FF2B5EF4-FFF2-40B4-BE49-F238E27FC236}">
                <a16:creationId xmlns:a16="http://schemas.microsoft.com/office/drawing/2014/main" id="{641CE6F1-91F2-4847-1B30-2D0FE641888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49FE586-D389-9DE4-874E-5519EE46EB30}"/>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123505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9CE9-FD9B-FFF1-4B6B-E4BE4C3FA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8E11474-E0AB-C204-4889-FC9171B505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BB4CFD0-89BD-ACCC-DB68-640BED998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D2297-9FCF-6032-DCC7-AE0419585A48}"/>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6" name="Footer Placeholder 5">
            <a:extLst>
              <a:ext uri="{FF2B5EF4-FFF2-40B4-BE49-F238E27FC236}">
                <a16:creationId xmlns:a16="http://schemas.microsoft.com/office/drawing/2014/main" id="{727FDA74-E939-0F0C-C337-7EA0619704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1F5DE6A-57E5-88F0-5783-9C521E4CB18B}"/>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162891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A45F-C958-B4A1-1EA5-773E217A8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83E4BC6-54A5-C54A-6D3B-18672D7FE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13AB2EF-A176-7258-C136-BA504E7C3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3F32F-763A-E0F4-E48E-65688EE811CD}"/>
              </a:ext>
            </a:extLst>
          </p:cNvPr>
          <p:cNvSpPr>
            <a:spLocks noGrp="1"/>
          </p:cNvSpPr>
          <p:nvPr>
            <p:ph type="dt" sz="half" idx="10"/>
          </p:nvPr>
        </p:nvSpPr>
        <p:spPr/>
        <p:txBody>
          <a:bodyPr/>
          <a:lstStyle/>
          <a:p>
            <a:fld id="{769406D5-9616-4C5B-8F11-3C711BDD22A6}" type="datetimeFigureOut">
              <a:rPr lang="vi-VN" smtClean="0"/>
              <a:t>10/12/2024</a:t>
            </a:fld>
            <a:endParaRPr lang="vi-VN"/>
          </a:p>
        </p:txBody>
      </p:sp>
      <p:sp>
        <p:nvSpPr>
          <p:cNvPr id="6" name="Footer Placeholder 5">
            <a:extLst>
              <a:ext uri="{FF2B5EF4-FFF2-40B4-BE49-F238E27FC236}">
                <a16:creationId xmlns:a16="http://schemas.microsoft.com/office/drawing/2014/main" id="{B8642B8C-72E7-B6CE-1530-A8FFFF6FA72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0C9FA99-FEE0-F6C9-7E65-7DBC99554B68}"/>
              </a:ext>
            </a:extLst>
          </p:cNvPr>
          <p:cNvSpPr>
            <a:spLocks noGrp="1"/>
          </p:cNvSpPr>
          <p:nvPr>
            <p:ph type="sldNum" sz="quarter" idx="12"/>
          </p:nvPr>
        </p:nvSpPr>
        <p:spPr/>
        <p:txBody>
          <a:bodyPr/>
          <a:lstStyle/>
          <a:p>
            <a:fld id="{43999FAE-C98C-466A-995B-4CE1A229D654}" type="slidenum">
              <a:rPr lang="vi-VN" smtClean="0"/>
              <a:t>‹#›</a:t>
            </a:fld>
            <a:endParaRPr lang="vi-VN"/>
          </a:p>
        </p:txBody>
      </p:sp>
    </p:spTree>
    <p:extLst>
      <p:ext uri="{BB962C8B-B14F-4D97-AF65-F5344CB8AC3E}">
        <p14:creationId xmlns:p14="http://schemas.microsoft.com/office/powerpoint/2010/main" val="112951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79E9A-9E91-A0AA-32DF-E9CF7C519F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D4F9EE4-9ADF-F666-0349-F9B087018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38CBAC6-48FF-CDDE-E6C2-EE69859827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9406D5-9616-4C5B-8F11-3C711BDD22A6}" type="datetimeFigureOut">
              <a:rPr lang="vi-VN" smtClean="0"/>
              <a:t>10/12/2024</a:t>
            </a:fld>
            <a:endParaRPr lang="vi-VN"/>
          </a:p>
        </p:txBody>
      </p:sp>
      <p:sp>
        <p:nvSpPr>
          <p:cNvPr id="5" name="Footer Placeholder 4">
            <a:extLst>
              <a:ext uri="{FF2B5EF4-FFF2-40B4-BE49-F238E27FC236}">
                <a16:creationId xmlns:a16="http://schemas.microsoft.com/office/drawing/2014/main" id="{827620D7-A6CA-6CAE-7F64-B9811A331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BF8E28B-A2F7-2E58-C700-FB8170CB5A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999FAE-C98C-466A-995B-4CE1A229D654}" type="slidenum">
              <a:rPr lang="vi-VN" smtClean="0"/>
              <a:t>‹#›</a:t>
            </a:fld>
            <a:endParaRPr lang="vi-VN"/>
          </a:p>
        </p:txBody>
      </p:sp>
    </p:spTree>
    <p:extLst>
      <p:ext uri="{BB962C8B-B14F-4D97-AF65-F5344CB8AC3E}">
        <p14:creationId xmlns:p14="http://schemas.microsoft.com/office/powerpoint/2010/main" val="1332562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a:extLst>
              <a:ext uri="{FF2B5EF4-FFF2-40B4-BE49-F238E27FC236}">
                <a16:creationId xmlns:a16="http://schemas.microsoft.com/office/drawing/2014/main" id="{48AF3BB5-00CA-BED1-11C3-3D307F23DC18}"/>
              </a:ext>
            </a:extLst>
          </p:cNvPr>
          <p:cNvSpPr txBox="1">
            <a:spLocks noChangeArrowheads="1"/>
          </p:cNvSpPr>
          <p:nvPr/>
        </p:nvSpPr>
        <p:spPr bwMode="auto">
          <a:xfrm>
            <a:off x="33602" y="2257687"/>
            <a:ext cx="11927945" cy="195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dirty="0" err="1">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Tuần</a:t>
            </a:r>
            <a:r>
              <a:rPr lang="en-US" sz="5400" dirty="0">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 14 </a:t>
            </a:r>
          </a:p>
          <a:p>
            <a:pPr algn="ctr" eaLnBrk="1" hangingPunct="1">
              <a:spcBef>
                <a:spcPts val="1350"/>
              </a:spcBef>
              <a:defRPr/>
            </a:pPr>
            <a:r>
              <a:rPr lang="en-US" sz="54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Luyện</a:t>
            </a:r>
            <a:r>
              <a:rPr lang="en-US" sz="54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từ</a:t>
            </a:r>
            <a:r>
              <a:rPr lang="en-US" sz="54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và</a:t>
            </a:r>
            <a:r>
              <a:rPr lang="en-US" sz="54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câu</a:t>
            </a:r>
            <a:r>
              <a:rPr lang="en-US" sz="54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Luyện</a:t>
            </a:r>
            <a:r>
              <a:rPr lang="en-US" sz="54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tập</a:t>
            </a:r>
            <a:r>
              <a:rPr lang="en-US" sz="54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về</a:t>
            </a:r>
            <a:r>
              <a:rPr lang="en-US" sz="54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đại</a:t>
            </a:r>
            <a:r>
              <a:rPr lang="en-US" sz="54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từ</a:t>
            </a:r>
            <a:endParaRPr lang="en-US" sz="54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endParaRPr>
          </a:p>
        </p:txBody>
      </p:sp>
    </p:spTree>
    <p:extLst>
      <p:ext uri="{BB962C8B-B14F-4D97-AF65-F5344CB8AC3E}">
        <p14:creationId xmlns:p14="http://schemas.microsoft.com/office/powerpoint/2010/main" val="137968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A3A4-C5A0-5C92-338F-7DB468F239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AFA98C0-74A1-AD7B-44AB-618A5FADCB9C}"/>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428E4FF-7887-060D-43B0-38D28701A64C}"/>
              </a:ext>
            </a:extLst>
          </p:cNvPr>
          <p:cNvSpPr>
            <a:spLocks noGrp="1"/>
          </p:cNvSpPr>
          <p:nvPr>
            <p:ph sz="quarter" idx="4"/>
          </p:nvPr>
        </p:nvSpPr>
        <p:spPr/>
        <p:txBody>
          <a:bodyPr/>
          <a:lstStyle/>
          <a:p>
            <a:endParaRPr lang="en-US"/>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8728" y="1667140"/>
            <a:ext cx="10957719" cy="3013838"/>
          </a:xfrm>
          <a:prstGeom prst="rect">
            <a:avLst/>
          </a:prstGeom>
        </p:spPr>
        <p:txBody>
          <a:bodyPr wrap="square">
            <a:spAutoFit/>
          </a:bodyPr>
          <a:lstStyle/>
          <a:p>
            <a:pPr algn="ctr">
              <a:lnSpc>
                <a:spcPct val="150000"/>
              </a:lnSpc>
            </a:pPr>
            <a:r>
              <a:rPr lang="en-US" sz="4400" b="1" dirty="0" err="1">
                <a:solidFill>
                  <a:srgbClr val="FF0000"/>
                </a:solidFill>
                <a:latin typeface="UTM Avo"/>
                <a:cs typeface="Times New Roman" panose="02020603050405020304" pitchFamily="18" charset="0"/>
              </a:rPr>
              <a:t>Hoạt</a:t>
            </a:r>
            <a:r>
              <a:rPr lang="en-US" sz="4400" b="1" dirty="0">
                <a:solidFill>
                  <a:srgbClr val="FF0000"/>
                </a:solidFill>
                <a:latin typeface="UTM Avo"/>
                <a:cs typeface="Times New Roman" panose="02020603050405020304" pitchFamily="18" charset="0"/>
              </a:rPr>
              <a:t> </a:t>
            </a:r>
            <a:r>
              <a:rPr lang="en-US" sz="4400" b="1" dirty="0" err="1">
                <a:solidFill>
                  <a:srgbClr val="FF0000"/>
                </a:solidFill>
                <a:latin typeface="UTM Avo"/>
                <a:cs typeface="Times New Roman" panose="02020603050405020304" pitchFamily="18" charset="0"/>
              </a:rPr>
              <a:t>động</a:t>
            </a:r>
            <a:r>
              <a:rPr lang="en-US" sz="4400" b="1" dirty="0">
                <a:solidFill>
                  <a:srgbClr val="FF0000"/>
                </a:solidFill>
                <a:latin typeface="UTM Avo"/>
                <a:cs typeface="Times New Roman" panose="02020603050405020304" pitchFamily="18" charset="0"/>
              </a:rPr>
              <a:t> 1: </a:t>
            </a:r>
          </a:p>
          <a:p>
            <a:pPr>
              <a:lnSpc>
                <a:spcPct val="150000"/>
              </a:lnSpc>
            </a:pPr>
            <a:r>
              <a:rPr lang="en-US" sz="4400" dirty="0" err="1">
                <a:solidFill>
                  <a:schemeClr val="accent5">
                    <a:lumMod val="75000"/>
                  </a:schemeClr>
                </a:solidFill>
                <a:latin typeface="UTM Avo"/>
                <a:cs typeface="Times New Roman" panose="02020603050405020304" pitchFamily="18" charset="0"/>
              </a:rPr>
              <a:t>Nêu</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tác</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dụng</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của</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đại</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từ</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xếp</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các</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đại</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từ</a:t>
            </a:r>
            <a:r>
              <a:rPr lang="en-US" sz="4400" dirty="0">
                <a:solidFill>
                  <a:schemeClr val="accent5">
                    <a:lumMod val="75000"/>
                  </a:schemeClr>
                </a:solidFill>
                <a:latin typeface="UTM Avo"/>
                <a:cs typeface="Times New Roman" panose="02020603050405020304" pitchFamily="18" charset="0"/>
              </a:rPr>
              <a:t> in </a:t>
            </a:r>
            <a:r>
              <a:rPr lang="en-US" sz="4400" dirty="0" err="1">
                <a:solidFill>
                  <a:schemeClr val="accent5">
                    <a:lumMod val="75000"/>
                  </a:schemeClr>
                </a:solidFill>
                <a:latin typeface="UTM Avo"/>
                <a:cs typeface="Times New Roman" panose="02020603050405020304" pitchFamily="18" charset="0"/>
              </a:rPr>
              <a:t>đậm</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vào</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nhóm</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phù</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hợp</a:t>
            </a:r>
            <a:r>
              <a:rPr lang="en-US" sz="4400" dirty="0">
                <a:solidFill>
                  <a:schemeClr val="accent5">
                    <a:lumMod val="75000"/>
                  </a:schemeClr>
                </a:solidFill>
                <a:latin typeface="UTM Avo"/>
                <a:cs typeface="Times New Roman" panose="02020603050405020304" pitchFamily="18" charset="0"/>
              </a:rPr>
              <a:t>. </a:t>
            </a:r>
          </a:p>
        </p:txBody>
      </p:sp>
    </p:spTree>
    <p:extLst>
      <p:ext uri="{BB962C8B-B14F-4D97-AF65-F5344CB8AC3E}">
        <p14:creationId xmlns:p14="http://schemas.microsoft.com/office/powerpoint/2010/main" val="37503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A3A4-C5A0-5C92-338F-7DB468F239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AFA98C0-74A1-AD7B-44AB-618A5FADCB9C}"/>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428E4FF-7887-060D-43B0-38D28701A64C}"/>
              </a:ext>
            </a:extLst>
          </p:cNvPr>
          <p:cNvSpPr>
            <a:spLocks noGrp="1"/>
          </p:cNvSpPr>
          <p:nvPr>
            <p:ph sz="quarter" idx="4"/>
          </p:nvPr>
        </p:nvSpPr>
        <p:spPr/>
        <p:txBody>
          <a:bodyPr/>
          <a:lstStyle/>
          <a:p>
            <a:endParaRPr lang="en-US"/>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7669" y="850726"/>
            <a:ext cx="10957719" cy="661207"/>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a:t>
            </a:r>
          </a:p>
        </p:txBody>
      </p:sp>
      <p:sp>
        <p:nvSpPr>
          <p:cNvPr id="9" name="Rectangle 8"/>
          <p:cNvSpPr/>
          <p:nvPr/>
        </p:nvSpPr>
        <p:spPr>
          <a:xfrm>
            <a:off x="533047" y="776469"/>
            <a:ext cx="11278306" cy="5262979"/>
          </a:xfrm>
          <a:prstGeom prst="rect">
            <a:avLst/>
          </a:prstGeom>
        </p:spPr>
        <p:txBody>
          <a:bodyPr wrap="square">
            <a:spAutoFit/>
          </a:bodyPr>
          <a:lstStyle/>
          <a:p>
            <a:r>
              <a:rPr lang="vi-VN" sz="2400" dirty="0">
                <a:solidFill>
                  <a:srgbClr val="002060"/>
                </a:solidFill>
              </a:rPr>
              <a:t>Một hôm, trên đường đi học về, Hùng, Quý và Nam trao đổi với nhau xem ở trên đời này, cái gì quý nhất.</a:t>
            </a:r>
            <a:r>
              <a:rPr lang="en-US" sz="2400" dirty="0">
                <a:solidFill>
                  <a:srgbClr val="002060"/>
                </a:solidFill>
              </a:rPr>
              <a:t> </a:t>
            </a:r>
            <a:r>
              <a:rPr lang="vi-VN" sz="2400" dirty="0">
                <a:solidFill>
                  <a:srgbClr val="002060"/>
                </a:solidFill>
              </a:rPr>
              <a:t>Hùng nói: “Theo tớ, quý nhất là lúa gạo. Các cậu có thấy </a:t>
            </a:r>
            <a:r>
              <a:rPr lang="vi-VN" sz="2400" b="1" dirty="0">
                <a:solidFill>
                  <a:srgbClr val="FF0000"/>
                </a:solidFill>
              </a:rPr>
              <a:t>ai</a:t>
            </a:r>
            <a:r>
              <a:rPr lang="vi-VN" sz="2400" dirty="0">
                <a:solidFill>
                  <a:srgbClr val="FF0000"/>
                </a:solidFill>
              </a:rPr>
              <a:t> </a:t>
            </a:r>
            <a:r>
              <a:rPr lang="vi-VN" sz="2400" dirty="0">
                <a:solidFill>
                  <a:srgbClr val="002060"/>
                </a:solidFill>
              </a:rPr>
              <a:t>không ăn mà sống được không?”</a:t>
            </a:r>
          </a:p>
          <a:p>
            <a:r>
              <a:rPr lang="vi-VN" sz="2400" dirty="0">
                <a:solidFill>
                  <a:srgbClr val="002060"/>
                </a:solidFill>
              </a:rPr>
              <a:t>Quý và Nam cho là có lí. Nhưng đi được mươi bước, Quý vội reo lên: “Bạn Hùng nói không đúng. Quý nhất phải là vàng. Mọi người chẳng thường nói quý như vàng là gì? Có vàng là có tiền, có tiền sẽ mua được lúa gạo!”</a:t>
            </a:r>
            <a:r>
              <a:rPr lang="en-US" sz="2400" dirty="0">
                <a:solidFill>
                  <a:srgbClr val="002060"/>
                </a:solidFill>
              </a:rPr>
              <a:t> </a:t>
            </a:r>
            <a:r>
              <a:rPr lang="vi-VN" sz="2400" dirty="0">
                <a:solidFill>
                  <a:srgbClr val="002060"/>
                </a:solidFill>
              </a:rPr>
              <a:t>Nam vội tiếp ngay: “Quý nhất là thì giờ. Thầy giáo thường nói thì giờ quý hơn vàng bạc. Có thì giờ mới làm ra lúa gạo, vàng bạc!”</a:t>
            </a:r>
            <a:r>
              <a:rPr lang="en-US" sz="2400" dirty="0">
                <a:solidFill>
                  <a:srgbClr val="002060"/>
                </a:solidFill>
              </a:rPr>
              <a:t> </a:t>
            </a:r>
            <a:r>
              <a:rPr lang="vi-VN" sz="2400" dirty="0">
                <a:solidFill>
                  <a:srgbClr val="002060"/>
                </a:solidFill>
              </a:rPr>
              <a:t>Cuộc tranh luận thật sôi nổi, người nào cũng có lí, không </a:t>
            </a:r>
            <a:r>
              <a:rPr lang="vi-VN" sz="2400" b="1" dirty="0">
                <a:solidFill>
                  <a:srgbClr val="FF0000"/>
                </a:solidFill>
              </a:rPr>
              <a:t>ai</a:t>
            </a:r>
            <a:r>
              <a:rPr lang="vi-VN" sz="2400" dirty="0">
                <a:solidFill>
                  <a:srgbClr val="002060"/>
                </a:solidFill>
              </a:rPr>
              <a:t> chịu </a:t>
            </a:r>
            <a:r>
              <a:rPr lang="vi-VN" sz="2400" b="1" dirty="0">
                <a:solidFill>
                  <a:srgbClr val="FF0000"/>
                </a:solidFill>
              </a:rPr>
              <a:t>ai</a:t>
            </a:r>
            <a:r>
              <a:rPr lang="vi-VN" sz="2400" dirty="0">
                <a:solidFill>
                  <a:srgbClr val="002060"/>
                </a:solidFill>
              </a:rPr>
              <a:t>. Hôm sau, ba bạn đến nhờ thầy giáo phân giải.</a:t>
            </a:r>
          </a:p>
          <a:p>
            <a:r>
              <a:rPr lang="vi-VN" sz="2400" dirty="0">
                <a:solidFill>
                  <a:srgbClr val="002060"/>
                </a:solidFill>
              </a:rPr>
              <a:t>Nghe xong, thầy mỉm cười rồi nói:</a:t>
            </a:r>
          </a:p>
          <a:p>
            <a:r>
              <a:rPr lang="vi-VN" sz="2400" dirty="0">
                <a:solidFill>
                  <a:srgbClr val="002060"/>
                </a:solidFill>
              </a:rPr>
              <a:t>– Lúa gạo quý vì ta phải đổ bao mồ hôi mới làm ra được. Vàng cũng quý vì nó rất đắt và hiếm. Còn thì giờ đã qua đi thì không lấy lại được, đáng quý lắm. Nhưng lúa gạo, vàng bạc, thì giờ vẫn chưa phải là quý nhất. </a:t>
            </a:r>
            <a:r>
              <a:rPr lang="vi-VN" sz="2400" b="1" dirty="0">
                <a:solidFill>
                  <a:srgbClr val="FF0000"/>
                </a:solidFill>
              </a:rPr>
              <a:t>Ai</a:t>
            </a:r>
            <a:r>
              <a:rPr lang="vi-VN" sz="2400" dirty="0">
                <a:solidFill>
                  <a:srgbClr val="002060"/>
                </a:solidFill>
              </a:rPr>
              <a:t> làm ra lúa gạo, vàng bạc, </a:t>
            </a:r>
            <a:r>
              <a:rPr lang="vi-VN" sz="2400" b="1" dirty="0">
                <a:solidFill>
                  <a:srgbClr val="FF0000"/>
                </a:solidFill>
              </a:rPr>
              <a:t>ai</a:t>
            </a:r>
            <a:r>
              <a:rPr lang="vi-VN" sz="2400" dirty="0">
                <a:solidFill>
                  <a:srgbClr val="002060"/>
                </a:solidFill>
              </a:rPr>
              <a:t> biết dùng thì giờ? Đó chính là người lao động, các em ạ.</a:t>
            </a:r>
          </a:p>
        </p:txBody>
      </p:sp>
      <p:sp>
        <p:nvSpPr>
          <p:cNvPr id="11" name="Rectangle 10"/>
          <p:cNvSpPr/>
          <p:nvPr/>
        </p:nvSpPr>
        <p:spPr>
          <a:xfrm>
            <a:off x="8954471" y="6039448"/>
            <a:ext cx="6096000" cy="461665"/>
          </a:xfrm>
          <a:prstGeom prst="rect">
            <a:avLst/>
          </a:prstGeom>
        </p:spPr>
        <p:txBody>
          <a:bodyPr>
            <a:spAutoFit/>
          </a:bodyPr>
          <a:lstStyle/>
          <a:p>
            <a:r>
              <a:rPr lang="en-US" sz="2400" dirty="0" err="1">
                <a:latin typeface="Times New Roman" panose="02020603050405020304" pitchFamily="18" charset="0"/>
                <a:cs typeface="Times New Roman" panose="02020603050405020304" pitchFamily="18" charset="0"/>
              </a:rPr>
              <a:t>TheoTrịnh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14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A3A4-C5A0-5C92-338F-7DB468F239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graphicFrame>
        <p:nvGraphicFramePr>
          <p:cNvPr id="12" name="Content Placeholder 11"/>
          <p:cNvGraphicFramePr>
            <a:graphicFrameLocks noGrp="1"/>
          </p:cNvGraphicFramePr>
          <p:nvPr>
            <p:ph sz="half" idx="2"/>
          </p:nvPr>
        </p:nvGraphicFramePr>
        <p:xfrm>
          <a:off x="1744504" y="2541414"/>
          <a:ext cx="6637496" cy="2782459"/>
        </p:xfrm>
        <a:graphic>
          <a:graphicData uri="http://schemas.openxmlformats.org/drawingml/2006/table">
            <a:tbl>
              <a:tblPr firstRow="1" firstCol="1" lastRow="1" lastCol="1" bandRow="1" bandCol="1">
                <a:tableStyleId>{5C22544A-7EE6-4342-B048-85BDC9FD1C3A}</a:tableStyleId>
              </a:tblPr>
              <a:tblGrid>
                <a:gridCol w="2711391">
                  <a:extLst>
                    <a:ext uri="{9D8B030D-6E8A-4147-A177-3AD203B41FA5}">
                      <a16:colId xmlns:a16="http://schemas.microsoft.com/office/drawing/2014/main" val="3214706992"/>
                    </a:ext>
                  </a:extLst>
                </a:gridCol>
                <a:gridCol w="3926105">
                  <a:extLst>
                    <a:ext uri="{9D8B030D-6E8A-4147-A177-3AD203B41FA5}">
                      <a16:colId xmlns:a16="http://schemas.microsoft.com/office/drawing/2014/main" val="969162389"/>
                    </a:ext>
                  </a:extLst>
                </a:gridCol>
              </a:tblGrid>
              <a:tr h="1596247">
                <a:tc>
                  <a:txBody>
                    <a:bodyPr/>
                    <a:lstStyle/>
                    <a:p>
                      <a:pPr marR="83185" algn="just">
                        <a:lnSpc>
                          <a:spcPct val="150000"/>
                        </a:lnSpc>
                        <a:spcAft>
                          <a:spcPts val="0"/>
                        </a:spcAft>
                      </a:pPr>
                      <a:r>
                        <a:rPr lang="en-GB" sz="1300" kern="100">
                          <a:effectLst/>
                        </a:rPr>
                        <a:t>a) Dùng để hỏi (đại từ nghi vấn)</a:t>
                      </a:r>
                      <a:endParaRPr lang="en-US"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50000"/>
                        </a:lnSpc>
                        <a:spcAft>
                          <a:spcPts val="0"/>
                        </a:spcAft>
                      </a:pPr>
                      <a:r>
                        <a:rPr lang="en-GB" sz="1300" kern="100">
                          <a:effectLst/>
                        </a:rPr>
                        <a:t>Các cậu có thấy</a:t>
                      </a:r>
                      <a:r>
                        <a:rPr lang="en-GB" sz="1300" kern="100" spc="-5">
                          <a:effectLst/>
                        </a:rPr>
                        <a:t> </a:t>
                      </a:r>
                      <a:r>
                        <a:rPr lang="en-GB" sz="1300" kern="100">
                          <a:effectLst/>
                        </a:rPr>
                        <a:t>ai</a:t>
                      </a:r>
                      <a:r>
                        <a:rPr lang="en-GB" sz="1300" kern="100" spc="-5">
                          <a:effectLst/>
                        </a:rPr>
                        <a:t> </a:t>
                      </a:r>
                      <a:r>
                        <a:rPr lang="en-GB" sz="1300" kern="100">
                          <a:effectLst/>
                        </a:rPr>
                        <a:t>không ăn mà sống được </a:t>
                      </a:r>
                      <a:r>
                        <a:rPr lang="en-GB" sz="1300" kern="100" spc="-10">
                          <a:effectLst/>
                        </a:rPr>
                        <a:t>không?</a:t>
                      </a:r>
                      <a:endParaRPr lang="en-US" sz="1200" kern="100">
                        <a:effectLst/>
                      </a:endParaRPr>
                    </a:p>
                    <a:p>
                      <a:pPr algn="just">
                        <a:lnSpc>
                          <a:spcPct val="150000"/>
                        </a:lnSpc>
                        <a:spcAft>
                          <a:spcPts val="0"/>
                        </a:spcAft>
                      </a:pPr>
                      <a:r>
                        <a:rPr lang="en-GB" sz="1300" kern="100">
                          <a:effectLst/>
                        </a:rPr>
                        <a:t>Ai</a:t>
                      </a:r>
                      <a:r>
                        <a:rPr lang="en-GB" sz="1300" kern="100" spc="-5">
                          <a:effectLst/>
                        </a:rPr>
                        <a:t> </a:t>
                      </a:r>
                      <a:r>
                        <a:rPr lang="en-GB" sz="1300" kern="100">
                          <a:effectLst/>
                        </a:rPr>
                        <a:t>làm ra lúa gạo, vàng bạc,</a:t>
                      </a:r>
                      <a:r>
                        <a:rPr lang="en-GB" sz="1300" kern="100" spc="-5">
                          <a:effectLst/>
                        </a:rPr>
                        <a:t> </a:t>
                      </a:r>
                      <a:r>
                        <a:rPr lang="en-GB" sz="1300" kern="100">
                          <a:effectLst/>
                        </a:rPr>
                        <a:t>ai</a:t>
                      </a:r>
                      <a:r>
                        <a:rPr lang="en-GB" sz="1300" kern="100" spc="-5">
                          <a:effectLst/>
                        </a:rPr>
                        <a:t> </a:t>
                      </a:r>
                      <a:r>
                        <a:rPr lang="en-GB" sz="1300" kern="100">
                          <a:effectLst/>
                        </a:rPr>
                        <a:t>biết dùng thì </a:t>
                      </a:r>
                      <a:r>
                        <a:rPr lang="en-GB" sz="1300" kern="100" spc="-20">
                          <a:effectLst/>
                        </a:rPr>
                        <a:t>giờ?</a:t>
                      </a:r>
                      <a:endParaRPr lang="en-US"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01381279"/>
                  </a:ext>
                </a:extLst>
              </a:tr>
              <a:tr h="1186212">
                <a:tc>
                  <a:txBody>
                    <a:bodyPr/>
                    <a:lstStyle/>
                    <a:p>
                      <a:pPr marR="83185" algn="just">
                        <a:lnSpc>
                          <a:spcPct val="150000"/>
                        </a:lnSpc>
                        <a:spcAft>
                          <a:spcPts val="0"/>
                        </a:spcAft>
                      </a:pPr>
                      <a:r>
                        <a:rPr lang="en-GB" sz="1300" kern="100">
                          <a:effectLst/>
                        </a:rPr>
                        <a:t>b)</a:t>
                      </a:r>
                      <a:r>
                        <a:rPr lang="en-GB" sz="1300" kern="100" spc="200">
                          <a:effectLst/>
                        </a:rPr>
                        <a:t> </a:t>
                      </a:r>
                      <a:r>
                        <a:rPr lang="en-GB" sz="1300" kern="100">
                          <a:effectLst/>
                        </a:rPr>
                        <a:t>Dùng</a:t>
                      </a:r>
                      <a:r>
                        <a:rPr lang="en-GB" sz="1300" kern="100" spc="200">
                          <a:effectLst/>
                        </a:rPr>
                        <a:t> </a:t>
                      </a:r>
                      <a:r>
                        <a:rPr lang="en-GB" sz="1300" kern="100">
                          <a:effectLst/>
                        </a:rPr>
                        <a:t>để</a:t>
                      </a:r>
                      <a:r>
                        <a:rPr lang="en-GB" sz="1300" kern="100" spc="200">
                          <a:effectLst/>
                        </a:rPr>
                        <a:t> </a:t>
                      </a:r>
                      <a:r>
                        <a:rPr lang="en-GB" sz="1300" kern="100">
                          <a:effectLst/>
                        </a:rPr>
                        <a:t>chỉ</a:t>
                      </a:r>
                      <a:r>
                        <a:rPr lang="en-GB" sz="1300" kern="100" spc="360">
                          <a:effectLst/>
                        </a:rPr>
                        <a:t> </a:t>
                      </a:r>
                      <a:r>
                        <a:rPr lang="en-GB" sz="1300" kern="100">
                          <a:effectLst/>
                        </a:rPr>
                        <a:t>một người</a:t>
                      </a:r>
                      <a:r>
                        <a:rPr lang="en-GB" sz="1300" kern="100" spc="280">
                          <a:effectLst/>
                        </a:rPr>
                        <a:t> </a:t>
                      </a:r>
                      <a:r>
                        <a:rPr lang="en-GB" sz="1300" kern="100">
                          <a:effectLst/>
                        </a:rPr>
                        <a:t>bất</a:t>
                      </a:r>
                      <a:r>
                        <a:rPr lang="en-GB" sz="1300" kern="100" spc="280">
                          <a:effectLst/>
                        </a:rPr>
                        <a:t> </a:t>
                      </a:r>
                      <a:r>
                        <a:rPr lang="en-GB" sz="1300" kern="100">
                          <a:effectLst/>
                        </a:rPr>
                        <a:t>kì</a:t>
                      </a:r>
                      <a:r>
                        <a:rPr lang="en-GB" sz="1300" kern="100" spc="280">
                          <a:effectLst/>
                        </a:rPr>
                        <a:t> </a:t>
                      </a:r>
                      <a:r>
                        <a:rPr lang="en-GB" sz="1300" kern="100">
                          <a:effectLst/>
                        </a:rPr>
                        <a:t>(đại</a:t>
                      </a:r>
                      <a:r>
                        <a:rPr lang="en-GB" sz="1300" kern="100" spc="430">
                          <a:effectLst/>
                        </a:rPr>
                        <a:t> </a:t>
                      </a:r>
                      <a:r>
                        <a:rPr lang="en-GB" sz="1300" kern="100" spc="-25">
                          <a:effectLst/>
                        </a:rPr>
                        <a:t>từ </a:t>
                      </a:r>
                      <a:r>
                        <a:rPr lang="en-GB" sz="1300" kern="100">
                          <a:effectLst/>
                        </a:rPr>
                        <a:t>thay </a:t>
                      </a:r>
                      <a:r>
                        <a:rPr lang="en-GB" sz="1300" kern="100" spc="-20">
                          <a:effectLst/>
                        </a:rPr>
                        <a:t>thế)</a:t>
                      </a:r>
                      <a:endParaRPr lang="en-US"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50000"/>
                        </a:lnSpc>
                        <a:spcAft>
                          <a:spcPts val="0"/>
                        </a:spcAft>
                      </a:pPr>
                      <a:r>
                        <a:rPr lang="en-GB" sz="1300" kern="100" dirty="0" err="1">
                          <a:effectLst/>
                        </a:rPr>
                        <a:t>Cuộc</a:t>
                      </a:r>
                      <a:r>
                        <a:rPr lang="en-GB" sz="1300" kern="100" spc="-80" dirty="0">
                          <a:effectLst/>
                        </a:rPr>
                        <a:t> </a:t>
                      </a:r>
                      <a:r>
                        <a:rPr lang="en-GB" sz="1300" kern="100" dirty="0" err="1">
                          <a:effectLst/>
                        </a:rPr>
                        <a:t>tranh</a:t>
                      </a:r>
                      <a:r>
                        <a:rPr lang="en-GB" sz="1300" kern="100" spc="-80" dirty="0">
                          <a:effectLst/>
                        </a:rPr>
                        <a:t> </a:t>
                      </a:r>
                      <a:r>
                        <a:rPr lang="en-GB" sz="1300" kern="100" dirty="0" err="1">
                          <a:effectLst/>
                        </a:rPr>
                        <a:t>luận</a:t>
                      </a:r>
                      <a:r>
                        <a:rPr lang="en-GB" sz="1300" kern="100" spc="-80" dirty="0">
                          <a:effectLst/>
                        </a:rPr>
                        <a:t> </a:t>
                      </a:r>
                      <a:r>
                        <a:rPr lang="en-GB" sz="1300" kern="100" dirty="0" err="1">
                          <a:effectLst/>
                        </a:rPr>
                        <a:t>thật</a:t>
                      </a:r>
                      <a:r>
                        <a:rPr lang="en-GB" sz="1300" kern="100" spc="-80" dirty="0">
                          <a:effectLst/>
                        </a:rPr>
                        <a:t> </a:t>
                      </a:r>
                      <a:r>
                        <a:rPr lang="en-GB" sz="1300" kern="100" dirty="0" err="1">
                          <a:effectLst/>
                        </a:rPr>
                        <a:t>sôi</a:t>
                      </a:r>
                      <a:r>
                        <a:rPr lang="en-GB" sz="1300" kern="100" spc="-80" dirty="0">
                          <a:effectLst/>
                        </a:rPr>
                        <a:t> </a:t>
                      </a:r>
                      <a:r>
                        <a:rPr lang="en-GB" sz="1300" kern="100" dirty="0" err="1">
                          <a:effectLst/>
                        </a:rPr>
                        <a:t>nổi</a:t>
                      </a:r>
                      <a:r>
                        <a:rPr lang="en-GB" sz="1300" kern="100" dirty="0">
                          <a:effectLst/>
                        </a:rPr>
                        <a:t>,</a:t>
                      </a:r>
                      <a:r>
                        <a:rPr lang="en-GB" sz="1300" kern="100" spc="-80" dirty="0">
                          <a:effectLst/>
                        </a:rPr>
                        <a:t> </a:t>
                      </a:r>
                      <a:r>
                        <a:rPr lang="en-GB" sz="1300" kern="100" dirty="0" err="1">
                          <a:effectLst/>
                        </a:rPr>
                        <a:t>người</a:t>
                      </a:r>
                      <a:r>
                        <a:rPr lang="en-GB" sz="1300" kern="100" spc="-80" dirty="0">
                          <a:effectLst/>
                        </a:rPr>
                        <a:t> </a:t>
                      </a:r>
                      <a:r>
                        <a:rPr lang="en-GB" sz="1300" kern="100" dirty="0" err="1">
                          <a:effectLst/>
                        </a:rPr>
                        <a:t>nào</a:t>
                      </a:r>
                      <a:r>
                        <a:rPr lang="en-GB" sz="1300" kern="100" spc="-80" dirty="0">
                          <a:effectLst/>
                        </a:rPr>
                        <a:t> </a:t>
                      </a:r>
                      <a:r>
                        <a:rPr lang="en-GB" sz="1300" kern="100" dirty="0" err="1">
                          <a:effectLst/>
                        </a:rPr>
                        <a:t>cũng</a:t>
                      </a:r>
                      <a:r>
                        <a:rPr lang="en-GB" sz="1300" kern="100" spc="-80" dirty="0">
                          <a:effectLst/>
                        </a:rPr>
                        <a:t> </a:t>
                      </a:r>
                      <a:r>
                        <a:rPr lang="en-GB" sz="1300" kern="100" dirty="0" err="1">
                          <a:effectLst/>
                        </a:rPr>
                        <a:t>có</a:t>
                      </a:r>
                      <a:r>
                        <a:rPr lang="en-GB" sz="1300" kern="100" spc="-80" dirty="0">
                          <a:effectLst/>
                        </a:rPr>
                        <a:t> </a:t>
                      </a:r>
                      <a:r>
                        <a:rPr lang="en-GB" sz="1300" kern="100" dirty="0" err="1">
                          <a:effectLst/>
                        </a:rPr>
                        <a:t>lí</a:t>
                      </a:r>
                      <a:r>
                        <a:rPr lang="en-GB" sz="1300" kern="100" dirty="0">
                          <a:effectLst/>
                        </a:rPr>
                        <a:t>,</a:t>
                      </a:r>
                      <a:r>
                        <a:rPr lang="en-GB" sz="1300" kern="100" spc="-80" dirty="0">
                          <a:effectLst/>
                        </a:rPr>
                        <a:t> </a:t>
                      </a:r>
                      <a:r>
                        <a:rPr lang="en-GB" sz="1300" kern="100" spc="-10" dirty="0" err="1">
                          <a:effectLst/>
                        </a:rPr>
                        <a:t>không</a:t>
                      </a:r>
                      <a:endParaRPr lang="en-US" sz="1200" kern="100" dirty="0">
                        <a:effectLst/>
                      </a:endParaRPr>
                    </a:p>
                    <a:p>
                      <a:pPr algn="just">
                        <a:lnSpc>
                          <a:spcPct val="150000"/>
                        </a:lnSpc>
                        <a:spcAft>
                          <a:spcPts val="0"/>
                        </a:spcAft>
                      </a:pPr>
                      <a:r>
                        <a:rPr lang="en-GB" sz="1300" kern="100" dirty="0" err="1">
                          <a:effectLst/>
                        </a:rPr>
                        <a:t>ai</a:t>
                      </a:r>
                      <a:r>
                        <a:rPr lang="en-GB" sz="1300" kern="100" spc="-5" dirty="0">
                          <a:effectLst/>
                        </a:rPr>
                        <a:t> </a:t>
                      </a:r>
                      <a:r>
                        <a:rPr lang="en-GB" sz="1300" kern="100" dirty="0" err="1">
                          <a:effectLst/>
                        </a:rPr>
                        <a:t>chịu</a:t>
                      </a:r>
                      <a:r>
                        <a:rPr lang="en-GB" sz="1300" kern="100" dirty="0">
                          <a:effectLst/>
                        </a:rPr>
                        <a:t> </a:t>
                      </a:r>
                      <a:r>
                        <a:rPr lang="en-GB" sz="1300" kern="100" spc="-25" dirty="0" err="1">
                          <a:effectLst/>
                        </a:rPr>
                        <a:t>ai</a:t>
                      </a:r>
                      <a:r>
                        <a:rPr lang="en-GB" sz="1300" kern="100" spc="-25" dirty="0">
                          <a:effectLst/>
                        </a:rPr>
                        <a:t>.</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00215543"/>
                  </a:ext>
                </a:extLst>
              </a:tr>
            </a:tbl>
          </a:graphicData>
        </a:graphic>
      </p:graphicFrame>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428E4FF-7887-060D-43B0-38D28701A64C}"/>
              </a:ext>
            </a:extLst>
          </p:cNvPr>
          <p:cNvSpPr>
            <a:spLocks noGrp="1"/>
          </p:cNvSpPr>
          <p:nvPr>
            <p:ph sz="quarter" idx="4"/>
          </p:nvPr>
        </p:nvSpPr>
        <p:spPr/>
        <p:txBody>
          <a:bodyPr/>
          <a:lstStyle/>
          <a:p>
            <a:endParaRPr lang="en-US"/>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7669" y="850726"/>
            <a:ext cx="10957719" cy="661207"/>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a:t>
            </a:r>
          </a:p>
        </p:txBody>
      </p:sp>
      <p:pic>
        <p:nvPicPr>
          <p:cNvPr id="13" name="Picture 12"/>
          <p:cNvPicPr>
            <a:picLocks noChangeAspect="1"/>
          </p:cNvPicPr>
          <p:nvPr/>
        </p:nvPicPr>
        <p:blipFill>
          <a:blip r:embed="rId3"/>
          <a:stretch>
            <a:fillRect/>
          </a:stretch>
        </p:blipFill>
        <p:spPr>
          <a:xfrm>
            <a:off x="1940268" y="801951"/>
            <a:ext cx="8906775" cy="5254097"/>
          </a:xfrm>
          <a:prstGeom prst="rect">
            <a:avLst/>
          </a:prstGeom>
        </p:spPr>
      </p:pic>
    </p:spTree>
    <p:extLst>
      <p:ext uri="{BB962C8B-B14F-4D97-AF65-F5344CB8AC3E}">
        <p14:creationId xmlns:p14="http://schemas.microsoft.com/office/powerpoint/2010/main" val="1406631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32E75E3-CF02-35C2-6811-900FC30CD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4">
            <a:extLst>
              <a:ext uri="{FF2B5EF4-FFF2-40B4-BE49-F238E27FC236}">
                <a16:creationId xmlns:a16="http://schemas.microsoft.com/office/drawing/2014/main" id="{0C48C6DD-355D-2E5D-05BB-E44155A5EC41}"/>
              </a:ext>
            </a:extLst>
          </p:cNvPr>
          <p:cNvSpPr txBox="1">
            <a:spLocks noChangeArrowheads="1"/>
          </p:cNvSpPr>
          <p:nvPr/>
        </p:nvSpPr>
        <p:spPr bwMode="auto">
          <a:xfrm>
            <a:off x="3036427" y="1020639"/>
            <a:ext cx="5536282" cy="9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dirty="0" err="1">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Kết</a:t>
            </a:r>
            <a:r>
              <a:rPr lang="en-US" sz="5400" dirty="0">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 </a:t>
            </a:r>
            <a:r>
              <a:rPr lang="en-US" sz="5400" dirty="0" err="1">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rPr>
              <a:t>luận</a:t>
            </a:r>
            <a:endParaRPr lang="en-US" sz="5400" dirty="0">
              <a:solidFill>
                <a:srgbClr val="FF0000"/>
              </a:solidFill>
              <a:effectLst>
                <a:outerShdw blurRad="38100" dist="38100" dir="2700000" algn="tl">
                  <a:srgbClr val="000000">
                    <a:alpha val="43137"/>
                  </a:srgbClr>
                </a:outerShdw>
              </a:effectLst>
              <a:latin typeface="UTM Azuki" panose="02040603050506020204" pitchFamily="18" charset="0"/>
              <a:cs typeface="Times New Roman" panose="02020603050405020304" pitchFamily="18" charset="0"/>
            </a:endParaRPr>
          </a:p>
        </p:txBody>
      </p:sp>
      <p:sp>
        <p:nvSpPr>
          <p:cNvPr id="3" name="Rectangle: Rounded Corners 8">
            <a:extLst>
              <a:ext uri="{FF2B5EF4-FFF2-40B4-BE49-F238E27FC236}">
                <a16:creationId xmlns:a16="http://schemas.microsoft.com/office/drawing/2014/main" id="{3B10CC8B-5F7C-DDF0-A24C-75673EA30E0F}"/>
              </a:ext>
            </a:extLst>
          </p:cNvPr>
          <p:cNvSpPr/>
          <p:nvPr/>
        </p:nvSpPr>
        <p:spPr>
          <a:xfrm>
            <a:off x="528482" y="2381790"/>
            <a:ext cx="10908839" cy="1209971"/>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defTabSz="914400"/>
            <a:r>
              <a:rPr lang="en-US" altLang="vi-VN" sz="3600" dirty="0" err="1">
                <a:solidFill>
                  <a:srgbClr val="0070C0"/>
                </a:solidFill>
                <a:latin typeface="UTM Avo" panose="02040603050506020204" pitchFamily="18" charset="0"/>
              </a:rPr>
              <a:t>Từ</a:t>
            </a:r>
            <a:r>
              <a:rPr lang="en-US" altLang="vi-VN" sz="3600" dirty="0">
                <a:solidFill>
                  <a:srgbClr val="0070C0"/>
                </a:solidFill>
                <a:latin typeface="UTM Avo" panose="02040603050506020204" pitchFamily="18" charset="0"/>
              </a:rPr>
              <a:t> </a:t>
            </a:r>
            <a:r>
              <a:rPr lang="en-US" altLang="vi-VN" sz="3600" i="1" dirty="0" err="1">
                <a:solidFill>
                  <a:srgbClr val="0070C0"/>
                </a:solidFill>
                <a:latin typeface="UTM Avo" panose="02040603050506020204" pitchFamily="18" charset="0"/>
              </a:rPr>
              <a:t>ai</a:t>
            </a:r>
            <a:r>
              <a:rPr lang="en-US" altLang="vi-VN" sz="3600" i="1"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là</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đại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từ</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nghi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vấn</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được</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dùng</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để</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hỏi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khi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viết</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cuối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câu</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có</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dấu</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chấm</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hỏi</a:t>
            </a:r>
            <a:r>
              <a:rPr lang="en-US" altLang="vi-VN" sz="3600" dirty="0">
                <a:solidFill>
                  <a:srgbClr val="0070C0"/>
                </a:solidFill>
                <a:latin typeface="UTM Avo" panose="02040603050506020204" pitchFamily="18" charset="0"/>
              </a:rPr>
              <a:t>.</a:t>
            </a:r>
          </a:p>
        </p:txBody>
      </p:sp>
      <p:sp>
        <p:nvSpPr>
          <p:cNvPr id="6" name="Rectangle: Rounded Corners 8">
            <a:extLst>
              <a:ext uri="{FF2B5EF4-FFF2-40B4-BE49-F238E27FC236}">
                <a16:creationId xmlns:a16="http://schemas.microsoft.com/office/drawing/2014/main" id="{37916720-F050-D67B-D152-CD816F079156}"/>
              </a:ext>
            </a:extLst>
          </p:cNvPr>
          <p:cNvSpPr/>
          <p:nvPr/>
        </p:nvSpPr>
        <p:spPr>
          <a:xfrm>
            <a:off x="528482" y="4013199"/>
            <a:ext cx="11154914" cy="1376117"/>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3600" dirty="0" err="1">
                <a:solidFill>
                  <a:srgbClr val="0070C0"/>
                </a:solidFill>
                <a:latin typeface="UTM Avo" panose="02040603050506020204" pitchFamily="18" charset="0"/>
              </a:rPr>
              <a:t>Từ</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ai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là</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đại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từ</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thay</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thế</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khi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được</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dùng</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để</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chỉ</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mộ</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người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bất</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kì</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nào</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đó</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khi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viết</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cuối</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câu</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không</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có</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dấu</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chấm</a:t>
            </a:r>
            <a:r>
              <a:rPr lang="en-US" altLang="vi-VN" sz="3600" dirty="0">
                <a:solidFill>
                  <a:srgbClr val="0070C0"/>
                </a:solidFill>
                <a:latin typeface="UTM Avo" panose="02040603050506020204" pitchFamily="18" charset="0"/>
              </a:rPr>
              <a:t> </a:t>
            </a:r>
            <a:r>
              <a:rPr lang="en-US" altLang="vi-VN" sz="3600" dirty="0" err="1">
                <a:solidFill>
                  <a:srgbClr val="0070C0"/>
                </a:solidFill>
                <a:latin typeface="UTM Avo" panose="02040603050506020204" pitchFamily="18" charset="0"/>
              </a:rPr>
              <a:t>hỏi</a:t>
            </a:r>
            <a:r>
              <a:rPr lang="en-US" altLang="vi-VN" sz="3600" dirty="0">
                <a:solidFill>
                  <a:srgbClr val="0070C0"/>
                </a:solidFill>
                <a:latin typeface="UTM Avo" panose="02040603050506020204" pitchFamily="18" charset="0"/>
              </a:rPr>
              <a:t>.</a:t>
            </a:r>
          </a:p>
        </p:txBody>
      </p:sp>
    </p:spTree>
    <p:extLst>
      <p:ext uri="{BB962C8B-B14F-4D97-AF65-F5344CB8AC3E}">
        <p14:creationId xmlns:p14="http://schemas.microsoft.com/office/powerpoint/2010/main" val="247459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A3A4-C5A0-5C92-338F-7DB468F239D8}"/>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9AFA98C0-74A1-AD7B-44AB-618A5FADCB9C}"/>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dirty="0"/>
          </a:p>
        </p:txBody>
      </p:sp>
      <p:sp>
        <p:nvSpPr>
          <p:cNvPr id="6" name="Content Placeholder 5">
            <a:extLst>
              <a:ext uri="{FF2B5EF4-FFF2-40B4-BE49-F238E27FC236}">
                <a16:creationId xmlns:a16="http://schemas.microsoft.com/office/drawing/2014/main" id="{7428E4FF-7887-060D-43B0-38D28701A64C}"/>
              </a:ext>
            </a:extLst>
          </p:cNvPr>
          <p:cNvSpPr>
            <a:spLocks noGrp="1"/>
          </p:cNvSpPr>
          <p:nvPr>
            <p:ph sz="quarter" idx="4"/>
          </p:nvPr>
        </p:nvSpPr>
        <p:spPr/>
        <p:txBody>
          <a:bodyPr/>
          <a:lstStyle/>
          <a:p>
            <a:endParaRPr lang="en-US" dirty="0"/>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a:extLst>
              <a:ext uri="{FF2B5EF4-FFF2-40B4-BE49-F238E27FC236}">
                <a16:creationId xmlns:a16="http://schemas.microsoft.com/office/drawing/2014/main" id="{0FF22054-E947-76FC-184F-ECE8B83408FA}"/>
              </a:ext>
            </a:extLst>
          </p:cNvPr>
          <p:cNvSpPr txBox="1">
            <a:spLocks noChangeArrowheads="1"/>
          </p:cNvSpPr>
          <p:nvPr/>
        </p:nvSpPr>
        <p:spPr bwMode="auto">
          <a:xfrm>
            <a:off x="1825039" y="2188877"/>
            <a:ext cx="8694321" cy="187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11500" b="1"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LUYỆN TẬP</a:t>
            </a:r>
            <a:endParaRPr lang="en-US" sz="11500" dirty="0">
              <a:solidFill>
                <a:srgbClr val="0070C0"/>
              </a:solidFill>
              <a:effectLst>
                <a:outerShdw blurRad="38100" dist="38100" dir="2700000" algn="tl">
                  <a:srgbClr val="000000">
                    <a:alpha val="43137"/>
                  </a:srgbClr>
                </a:outerShdw>
              </a:effectLst>
              <a:latin typeface="UTM Avo"/>
              <a:cs typeface="Times New Roman" panose="02020603050405020304" pitchFamily="18" charset="0"/>
            </a:endParaRPr>
          </a:p>
        </p:txBody>
      </p:sp>
    </p:spTree>
    <p:extLst>
      <p:ext uri="{BB962C8B-B14F-4D97-AF65-F5344CB8AC3E}">
        <p14:creationId xmlns:p14="http://schemas.microsoft.com/office/powerpoint/2010/main" val="397115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A3A4-C5A0-5C92-338F-7DB468F239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AFA98C0-74A1-AD7B-44AB-618A5FADCB9C}"/>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428E4FF-7887-060D-43B0-38D28701A64C}"/>
              </a:ext>
            </a:extLst>
          </p:cNvPr>
          <p:cNvSpPr>
            <a:spLocks noGrp="1"/>
          </p:cNvSpPr>
          <p:nvPr>
            <p:ph sz="quarter" idx="4"/>
          </p:nvPr>
        </p:nvSpPr>
        <p:spPr/>
        <p:txBody>
          <a:bodyPr/>
          <a:lstStyle/>
          <a:p>
            <a:endParaRPr lang="en-US"/>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8728" y="1667140"/>
            <a:ext cx="11328107" cy="3139321"/>
          </a:xfrm>
          <a:prstGeom prst="rect">
            <a:avLst/>
          </a:prstGeom>
        </p:spPr>
        <p:txBody>
          <a:bodyPr wrap="square">
            <a:spAutoFit/>
          </a:bodyPr>
          <a:lstStyle/>
          <a:p>
            <a:pPr algn="ctr">
              <a:lnSpc>
                <a:spcPct val="150000"/>
              </a:lnSpc>
            </a:pPr>
            <a:r>
              <a:rPr lang="en-US" sz="4400" b="1" dirty="0" err="1">
                <a:solidFill>
                  <a:srgbClr val="FF0000"/>
                </a:solidFill>
                <a:latin typeface="UTM Avo"/>
                <a:cs typeface="Times New Roman" panose="02020603050405020304" pitchFamily="18" charset="0"/>
              </a:rPr>
              <a:t>Hoạt</a:t>
            </a:r>
            <a:r>
              <a:rPr lang="en-US" sz="4400" b="1" dirty="0">
                <a:solidFill>
                  <a:srgbClr val="FF0000"/>
                </a:solidFill>
                <a:latin typeface="UTM Avo"/>
                <a:cs typeface="Times New Roman" panose="02020603050405020304" pitchFamily="18" charset="0"/>
              </a:rPr>
              <a:t> </a:t>
            </a:r>
            <a:r>
              <a:rPr lang="en-US" sz="4400" b="1" dirty="0" err="1">
                <a:solidFill>
                  <a:srgbClr val="FF0000"/>
                </a:solidFill>
                <a:latin typeface="UTM Avo"/>
                <a:cs typeface="Times New Roman" panose="02020603050405020304" pitchFamily="18" charset="0"/>
              </a:rPr>
              <a:t>động</a:t>
            </a:r>
            <a:r>
              <a:rPr lang="en-US" sz="4400" b="1" dirty="0">
                <a:solidFill>
                  <a:srgbClr val="FF0000"/>
                </a:solidFill>
                <a:latin typeface="UTM Avo"/>
                <a:cs typeface="Times New Roman" panose="02020603050405020304" pitchFamily="18" charset="0"/>
              </a:rPr>
              <a:t> 2: </a:t>
            </a:r>
          </a:p>
          <a:p>
            <a:pPr>
              <a:lnSpc>
                <a:spcPct val="150000"/>
              </a:lnSpc>
            </a:pPr>
            <a:r>
              <a:rPr lang="en-US" sz="4400" dirty="0" err="1">
                <a:solidFill>
                  <a:schemeClr val="accent5">
                    <a:lumMod val="75000"/>
                  </a:schemeClr>
                </a:solidFill>
                <a:latin typeface="UTM Avo"/>
                <a:cs typeface="Times New Roman" panose="02020603050405020304" pitchFamily="18" charset="0"/>
              </a:rPr>
              <a:t>Tìm</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các</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đại</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từ</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thay</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thế</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chỉ</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sự</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vật</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số</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lượng</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địa</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điểm</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trong</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các</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câu</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thơ</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câu</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văn</a:t>
            </a:r>
            <a:r>
              <a:rPr lang="en-US" sz="4400" dirty="0">
                <a:solidFill>
                  <a:schemeClr val="accent5">
                    <a:lumMod val="75000"/>
                  </a:schemeClr>
                </a:solidFill>
                <a:latin typeface="UTM Avo"/>
                <a:cs typeface="Times New Roman" panose="02020603050405020304" pitchFamily="18" charset="0"/>
              </a:rPr>
              <a:t>. </a:t>
            </a:r>
          </a:p>
        </p:txBody>
      </p:sp>
    </p:spTree>
    <p:extLst>
      <p:ext uri="{BB962C8B-B14F-4D97-AF65-F5344CB8AC3E}">
        <p14:creationId xmlns:p14="http://schemas.microsoft.com/office/powerpoint/2010/main" val="194227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32E75E3-CF02-35C2-6811-900FC30CD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8">
            <a:extLst>
              <a:ext uri="{FF2B5EF4-FFF2-40B4-BE49-F238E27FC236}">
                <a16:creationId xmlns:a16="http://schemas.microsoft.com/office/drawing/2014/main" id="{37916720-F050-D67B-D152-CD816F079156}"/>
              </a:ext>
            </a:extLst>
          </p:cNvPr>
          <p:cNvSpPr/>
          <p:nvPr/>
        </p:nvSpPr>
        <p:spPr>
          <a:xfrm>
            <a:off x="1639265" y="2846399"/>
            <a:ext cx="8855486" cy="1345101"/>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4000" dirty="0">
                <a:solidFill>
                  <a:srgbClr val="0070C0"/>
                </a:solidFill>
                <a:latin typeface="UTM Avo" panose="02040603050506020204" pitchFamily="18" charset="0"/>
              </a:rPr>
              <a:t>b. </a:t>
            </a:r>
            <a:r>
              <a:rPr lang="en-US" altLang="vi-VN" sz="4000" dirty="0" err="1">
                <a:solidFill>
                  <a:srgbClr val="0070C0"/>
                </a:solidFill>
                <a:latin typeface="UTM Avo" panose="02040603050506020204" pitchFamily="18" charset="0"/>
              </a:rPr>
              <a:t>Có</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gì</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đẹp</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trên</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đời</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hơn</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thế</a:t>
            </a:r>
            <a:endParaRPr lang="en-US" altLang="vi-VN" sz="4000" dirty="0">
              <a:solidFill>
                <a:srgbClr val="0070C0"/>
              </a:solidFill>
              <a:latin typeface="UTM Avo" panose="02040603050506020204" pitchFamily="18" charset="0"/>
            </a:endParaRPr>
          </a:p>
          <a:p>
            <a:pPr algn="ctr" defTabSz="914400"/>
            <a:r>
              <a:rPr lang="en-US" altLang="vi-VN" sz="4000" dirty="0" err="1">
                <a:solidFill>
                  <a:srgbClr val="0070C0"/>
                </a:solidFill>
                <a:latin typeface="UTM Avo" panose="02040603050506020204" pitchFamily="18" charset="0"/>
              </a:rPr>
              <a:t>Người</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yêu</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người</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sống</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để</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yêu</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nhau</a:t>
            </a:r>
            <a:r>
              <a:rPr lang="en-US" altLang="vi-VN" sz="4000" dirty="0">
                <a:solidFill>
                  <a:srgbClr val="0070C0"/>
                </a:solidFill>
                <a:latin typeface="UTM Avo" panose="02040603050506020204" pitchFamily="18" charset="0"/>
              </a:rPr>
              <a:t> </a:t>
            </a:r>
          </a:p>
        </p:txBody>
      </p:sp>
      <p:sp>
        <p:nvSpPr>
          <p:cNvPr id="9" name="Rectangle: Rounded Corners 8">
            <a:extLst>
              <a:ext uri="{FF2B5EF4-FFF2-40B4-BE49-F238E27FC236}">
                <a16:creationId xmlns:a16="http://schemas.microsoft.com/office/drawing/2014/main" id="{37916720-F050-D67B-D152-CD816F079156}"/>
              </a:ext>
            </a:extLst>
          </p:cNvPr>
          <p:cNvSpPr/>
          <p:nvPr/>
        </p:nvSpPr>
        <p:spPr>
          <a:xfrm>
            <a:off x="1530671" y="1141241"/>
            <a:ext cx="9110780" cy="1383079"/>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914400" indent="-914400" algn="ctr" defTabSz="914400">
              <a:buAutoNum type="alphaLcPeriod"/>
            </a:pPr>
            <a:r>
              <a:rPr lang="en-US" altLang="vi-VN" sz="4000" dirty="0">
                <a:solidFill>
                  <a:srgbClr val="0070C0"/>
                </a:solidFill>
                <a:latin typeface="UTM Avo" panose="02040603050506020204" pitchFamily="18" charset="0"/>
              </a:rPr>
              <a:t>Ai </a:t>
            </a:r>
            <a:r>
              <a:rPr lang="en-US" altLang="vi-VN" sz="4000" dirty="0" err="1">
                <a:solidFill>
                  <a:srgbClr val="0070C0"/>
                </a:solidFill>
                <a:latin typeface="UTM Avo" panose="02040603050506020204" pitchFamily="18" charset="0"/>
              </a:rPr>
              <a:t>ơi</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chớ</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bỏ</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ruộng</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hoang</a:t>
            </a:r>
            <a:endParaRPr lang="en-US" altLang="vi-VN" sz="4000" dirty="0">
              <a:solidFill>
                <a:srgbClr val="0070C0"/>
              </a:solidFill>
              <a:latin typeface="UTM Avo" panose="02040603050506020204" pitchFamily="18" charset="0"/>
            </a:endParaRPr>
          </a:p>
          <a:p>
            <a:pPr algn="ctr" defTabSz="914400"/>
            <a:r>
              <a:rPr lang="en-US" altLang="vi-VN" sz="4000" dirty="0" err="1">
                <a:solidFill>
                  <a:srgbClr val="0070C0"/>
                </a:solidFill>
                <a:latin typeface="UTM Avo" panose="02040603050506020204" pitchFamily="18" charset="0"/>
              </a:rPr>
              <a:t>Bao</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nhiêu</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tấc</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đất</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tấc</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vàng</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bấy</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nhiêu</a:t>
            </a:r>
            <a:r>
              <a:rPr lang="en-US" altLang="vi-VN" sz="4000" dirty="0">
                <a:solidFill>
                  <a:srgbClr val="0070C0"/>
                </a:solidFill>
                <a:latin typeface="UTM Avo" panose="02040603050506020204" pitchFamily="18" charset="0"/>
              </a:rPr>
              <a:t>.</a:t>
            </a:r>
          </a:p>
        </p:txBody>
      </p:sp>
      <p:sp>
        <p:nvSpPr>
          <p:cNvPr id="8" name="Rectangle: Rounded Corners 8">
            <a:extLst>
              <a:ext uri="{FF2B5EF4-FFF2-40B4-BE49-F238E27FC236}">
                <a16:creationId xmlns:a16="http://schemas.microsoft.com/office/drawing/2014/main" id="{37916720-F050-D67B-D152-CD816F079156}"/>
              </a:ext>
            </a:extLst>
          </p:cNvPr>
          <p:cNvSpPr/>
          <p:nvPr/>
        </p:nvSpPr>
        <p:spPr>
          <a:xfrm>
            <a:off x="1530671" y="4539778"/>
            <a:ext cx="8855486" cy="1345101"/>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4000" dirty="0">
                <a:solidFill>
                  <a:srgbClr val="0070C0"/>
                </a:solidFill>
                <a:latin typeface="UTM Avo" panose="02040603050506020204" pitchFamily="18" charset="0"/>
              </a:rPr>
              <a:t>c. </a:t>
            </a:r>
            <a:r>
              <a:rPr lang="en-US" altLang="vi-VN" sz="4000" dirty="0" err="1">
                <a:solidFill>
                  <a:srgbClr val="0070C0"/>
                </a:solidFill>
                <a:latin typeface="UTM Avo" panose="02040603050506020204" pitchFamily="18" charset="0"/>
              </a:rPr>
              <a:t>Chúng</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tôi</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đi</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đến</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đâu</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rừng</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rào</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rào</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chuyển</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động</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đến</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đấy</a:t>
            </a:r>
            <a:r>
              <a:rPr lang="en-US" altLang="vi-VN" sz="4000" dirty="0">
                <a:solidFill>
                  <a:srgbClr val="0070C0"/>
                </a:solidFill>
                <a:latin typeface="UTM Avo" panose="02040603050506020204" pitchFamily="18" charset="0"/>
              </a:rPr>
              <a:t>. </a:t>
            </a:r>
          </a:p>
        </p:txBody>
      </p:sp>
    </p:spTree>
    <p:extLst>
      <p:ext uri="{BB962C8B-B14F-4D97-AF65-F5344CB8AC3E}">
        <p14:creationId xmlns:p14="http://schemas.microsoft.com/office/powerpoint/2010/main" val="273263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32E75E3-CF02-35C2-6811-900FC30CD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8">
            <a:extLst>
              <a:ext uri="{FF2B5EF4-FFF2-40B4-BE49-F238E27FC236}">
                <a16:creationId xmlns:a16="http://schemas.microsoft.com/office/drawing/2014/main" id="{37916720-F050-D67B-D152-CD816F079156}"/>
              </a:ext>
            </a:extLst>
          </p:cNvPr>
          <p:cNvSpPr/>
          <p:nvPr/>
        </p:nvSpPr>
        <p:spPr>
          <a:xfrm>
            <a:off x="947463" y="4267200"/>
            <a:ext cx="10513135" cy="1028648"/>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4000" dirty="0" err="1">
                <a:solidFill>
                  <a:srgbClr val="0070C0"/>
                </a:solidFill>
                <a:latin typeface="UTM Avo" panose="02040603050506020204" pitchFamily="18" charset="0"/>
              </a:rPr>
              <a:t>bao</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nhiêu</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bấy</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nhiêu</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chỉ</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số</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lượng</a:t>
            </a:r>
            <a:r>
              <a:rPr lang="en-US" altLang="vi-VN" sz="4000" dirty="0">
                <a:solidFill>
                  <a:srgbClr val="0070C0"/>
                </a:solidFill>
                <a:latin typeface="UTM Avo" panose="02040603050506020204" pitchFamily="18" charset="0"/>
              </a:rPr>
              <a:t>)</a:t>
            </a:r>
          </a:p>
        </p:txBody>
      </p:sp>
      <p:sp>
        <p:nvSpPr>
          <p:cNvPr id="9" name="Rectangle: Rounded Corners 8">
            <a:extLst>
              <a:ext uri="{FF2B5EF4-FFF2-40B4-BE49-F238E27FC236}">
                <a16:creationId xmlns:a16="http://schemas.microsoft.com/office/drawing/2014/main" id="{37916720-F050-D67B-D152-CD816F079156}"/>
              </a:ext>
            </a:extLst>
          </p:cNvPr>
          <p:cNvSpPr/>
          <p:nvPr/>
        </p:nvSpPr>
        <p:spPr>
          <a:xfrm>
            <a:off x="873216" y="2527493"/>
            <a:ext cx="4393051" cy="949520"/>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4000" dirty="0" err="1">
                <a:solidFill>
                  <a:srgbClr val="0070C0"/>
                </a:solidFill>
                <a:latin typeface="UTM Avo" panose="02040603050506020204" pitchFamily="18" charset="0"/>
              </a:rPr>
              <a:t>ai</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gì</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chỉ</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sự</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vật</a:t>
            </a:r>
            <a:r>
              <a:rPr lang="en-US" altLang="vi-VN" sz="4000" dirty="0">
                <a:solidFill>
                  <a:srgbClr val="0070C0"/>
                </a:solidFill>
                <a:latin typeface="UTM Avo" panose="02040603050506020204" pitchFamily="18" charset="0"/>
              </a:rPr>
              <a:t>), </a:t>
            </a:r>
          </a:p>
        </p:txBody>
      </p:sp>
      <p:sp>
        <p:nvSpPr>
          <p:cNvPr id="8" name="Rectangle: Rounded Corners 8">
            <a:extLst>
              <a:ext uri="{FF2B5EF4-FFF2-40B4-BE49-F238E27FC236}">
                <a16:creationId xmlns:a16="http://schemas.microsoft.com/office/drawing/2014/main" id="{37916720-F050-D67B-D152-CD816F079156}"/>
              </a:ext>
            </a:extLst>
          </p:cNvPr>
          <p:cNvSpPr/>
          <p:nvPr/>
        </p:nvSpPr>
        <p:spPr>
          <a:xfrm>
            <a:off x="5997668" y="2548853"/>
            <a:ext cx="5462930" cy="981880"/>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4000" dirty="0" err="1">
                <a:solidFill>
                  <a:srgbClr val="0070C0"/>
                </a:solidFill>
                <a:latin typeface="UTM Avo" panose="02040603050506020204" pitchFamily="18" charset="0"/>
              </a:rPr>
              <a:t>đâu</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đấy</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chỉ</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địa</a:t>
            </a:r>
            <a:r>
              <a:rPr lang="en-US" altLang="vi-VN" sz="4000" dirty="0">
                <a:solidFill>
                  <a:srgbClr val="0070C0"/>
                </a:solidFill>
                <a:latin typeface="UTM Avo" panose="02040603050506020204" pitchFamily="18" charset="0"/>
              </a:rPr>
              <a:t> </a:t>
            </a:r>
            <a:r>
              <a:rPr lang="en-US" altLang="vi-VN" sz="4000" dirty="0" err="1">
                <a:solidFill>
                  <a:srgbClr val="0070C0"/>
                </a:solidFill>
                <a:latin typeface="UTM Avo" panose="02040603050506020204" pitchFamily="18" charset="0"/>
              </a:rPr>
              <a:t>điểm</a:t>
            </a:r>
            <a:r>
              <a:rPr lang="en-US" altLang="vi-VN" sz="4000" dirty="0">
                <a:solidFill>
                  <a:srgbClr val="0070C0"/>
                </a:solidFill>
                <a:latin typeface="UTM Avo" panose="02040603050506020204" pitchFamily="18" charset="0"/>
              </a:rPr>
              <a:t>)</a:t>
            </a:r>
          </a:p>
        </p:txBody>
      </p:sp>
      <p:sp>
        <p:nvSpPr>
          <p:cNvPr id="6" name="Text Box 14">
            <a:extLst>
              <a:ext uri="{FF2B5EF4-FFF2-40B4-BE49-F238E27FC236}">
                <a16:creationId xmlns:a16="http://schemas.microsoft.com/office/drawing/2014/main" id="{0FF22054-E947-76FC-184F-ECE8B83408FA}"/>
              </a:ext>
            </a:extLst>
          </p:cNvPr>
          <p:cNvSpPr txBox="1">
            <a:spLocks noChangeArrowheads="1"/>
          </p:cNvSpPr>
          <p:nvPr/>
        </p:nvSpPr>
        <p:spPr bwMode="auto">
          <a:xfrm>
            <a:off x="2563585" y="1100352"/>
            <a:ext cx="7280890" cy="103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6000" dirty="0" err="1">
                <a:solidFill>
                  <a:srgbClr val="FF0000"/>
                </a:solidFill>
                <a:effectLst>
                  <a:outerShdw blurRad="38100" dist="38100" dir="2700000" algn="tl">
                    <a:srgbClr val="000000">
                      <a:alpha val="43137"/>
                    </a:srgbClr>
                  </a:outerShdw>
                </a:effectLst>
                <a:latin typeface="UTM Ong Do Tre" panose="02040603050506020204" pitchFamily="18" charset="0"/>
                <a:cs typeface="Times New Roman" panose="02020603050405020304" pitchFamily="18" charset="0"/>
              </a:rPr>
              <a:t>Kết</a:t>
            </a:r>
            <a:r>
              <a:rPr lang="en-US" sz="6000" dirty="0">
                <a:solidFill>
                  <a:srgbClr val="FF0000"/>
                </a:solidFill>
                <a:effectLst>
                  <a:outerShdw blurRad="38100" dist="38100" dir="2700000" algn="tl">
                    <a:srgbClr val="000000">
                      <a:alpha val="43137"/>
                    </a:srgbClr>
                  </a:outerShdw>
                </a:effectLst>
                <a:latin typeface="UTM Ong Do Tre" panose="02040603050506020204" pitchFamily="18" charset="0"/>
                <a:cs typeface="Times New Roman" panose="02020603050405020304" pitchFamily="18" charset="0"/>
              </a:rPr>
              <a:t> </a:t>
            </a:r>
            <a:r>
              <a:rPr lang="en-US" sz="6000" dirty="0" err="1">
                <a:solidFill>
                  <a:srgbClr val="FF0000"/>
                </a:solidFill>
                <a:effectLst>
                  <a:outerShdw blurRad="38100" dist="38100" dir="2700000" algn="tl">
                    <a:srgbClr val="000000">
                      <a:alpha val="43137"/>
                    </a:srgbClr>
                  </a:outerShdw>
                </a:effectLst>
                <a:latin typeface="UTM Ong Do Tre" panose="02040603050506020204" pitchFamily="18" charset="0"/>
                <a:cs typeface="Times New Roman" panose="02020603050405020304" pitchFamily="18" charset="0"/>
              </a:rPr>
              <a:t>luận</a:t>
            </a:r>
            <a:endParaRPr lang="en-US" sz="6000" dirty="0">
              <a:solidFill>
                <a:srgbClr val="FF0000"/>
              </a:solidFill>
              <a:effectLst>
                <a:outerShdw blurRad="38100" dist="38100" dir="2700000" algn="tl">
                  <a:srgbClr val="000000">
                    <a:alpha val="43137"/>
                  </a:srgbClr>
                </a:outerShdw>
              </a:effectLst>
              <a:latin typeface="UTM Ong Do Tre"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179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A3A4-C5A0-5C92-338F-7DB468F239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AFA98C0-74A1-AD7B-44AB-618A5FADCB9C}"/>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428E4FF-7887-060D-43B0-38D28701A64C}"/>
              </a:ext>
            </a:extLst>
          </p:cNvPr>
          <p:cNvSpPr>
            <a:spLocks noGrp="1"/>
          </p:cNvSpPr>
          <p:nvPr>
            <p:ph sz="quarter" idx="4"/>
          </p:nvPr>
        </p:nvSpPr>
        <p:spPr/>
        <p:txBody>
          <a:bodyPr/>
          <a:lstStyle/>
          <a:p>
            <a:endParaRPr lang="en-US"/>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93340" y="834674"/>
            <a:ext cx="10957719" cy="5170646"/>
          </a:xfrm>
          <a:prstGeom prst="rect">
            <a:avLst/>
          </a:prstGeom>
        </p:spPr>
        <p:txBody>
          <a:bodyPr wrap="square">
            <a:spAutoFit/>
          </a:bodyPr>
          <a:lstStyle/>
          <a:p>
            <a:pPr algn="ctr">
              <a:lnSpc>
                <a:spcPct val="150000"/>
              </a:lnSpc>
            </a:pPr>
            <a:r>
              <a:rPr lang="en-US" sz="4400" b="1" dirty="0" err="1">
                <a:solidFill>
                  <a:srgbClr val="FF0000"/>
                </a:solidFill>
                <a:latin typeface="UTM Avo"/>
                <a:cs typeface="Times New Roman" panose="02020603050405020304" pitchFamily="18" charset="0"/>
              </a:rPr>
              <a:t>Hoạt</a:t>
            </a:r>
            <a:r>
              <a:rPr lang="en-US" sz="4400" b="1" dirty="0">
                <a:solidFill>
                  <a:srgbClr val="FF0000"/>
                </a:solidFill>
                <a:latin typeface="UTM Avo"/>
                <a:cs typeface="Times New Roman" panose="02020603050405020304" pitchFamily="18" charset="0"/>
              </a:rPr>
              <a:t> </a:t>
            </a:r>
            <a:r>
              <a:rPr lang="en-US" sz="4400" b="1" dirty="0" err="1">
                <a:solidFill>
                  <a:srgbClr val="FF0000"/>
                </a:solidFill>
                <a:latin typeface="UTM Avo"/>
                <a:cs typeface="Times New Roman" panose="02020603050405020304" pitchFamily="18" charset="0"/>
              </a:rPr>
              <a:t>động</a:t>
            </a:r>
            <a:r>
              <a:rPr lang="en-US" sz="4400" b="1" dirty="0">
                <a:solidFill>
                  <a:srgbClr val="FF0000"/>
                </a:solidFill>
                <a:latin typeface="UTM Avo"/>
                <a:cs typeface="Times New Roman" panose="02020603050405020304" pitchFamily="18" charset="0"/>
              </a:rPr>
              <a:t> 3: </a:t>
            </a:r>
          </a:p>
          <a:p>
            <a:pPr>
              <a:lnSpc>
                <a:spcPct val="150000"/>
              </a:lnSpc>
            </a:pPr>
            <a:r>
              <a:rPr lang="en-US" sz="4400" dirty="0" err="1">
                <a:solidFill>
                  <a:schemeClr val="accent5">
                    <a:lumMod val="75000"/>
                  </a:schemeClr>
                </a:solidFill>
                <a:latin typeface="UTM Avo"/>
                <a:cs typeface="Times New Roman" panose="02020603050405020304" pitchFamily="18" charset="0"/>
              </a:rPr>
              <a:t>Viết</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đoạn</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văn</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ngắn</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có</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đại</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từ</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hoặc</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danh</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từ</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dùng</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để</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xưng</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hô</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chỉ</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ra</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từ</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ngữ</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được</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thay</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thế</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bởi</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đại</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từ</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hoặc</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danh</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từ</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dùng</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để</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xưng</a:t>
            </a:r>
            <a:r>
              <a:rPr lang="en-US" sz="4400" dirty="0">
                <a:solidFill>
                  <a:schemeClr val="accent5">
                    <a:lumMod val="75000"/>
                  </a:schemeClr>
                </a:solidFill>
                <a:latin typeface="UTM Avo"/>
                <a:cs typeface="Times New Roman" panose="02020603050405020304" pitchFamily="18" charset="0"/>
              </a:rPr>
              <a:t> </a:t>
            </a:r>
            <a:r>
              <a:rPr lang="en-US" sz="4400" dirty="0" err="1">
                <a:solidFill>
                  <a:schemeClr val="accent5">
                    <a:lumMod val="75000"/>
                  </a:schemeClr>
                </a:solidFill>
                <a:latin typeface="UTM Avo"/>
                <a:cs typeface="Times New Roman" panose="02020603050405020304" pitchFamily="18" charset="0"/>
              </a:rPr>
              <a:t>hô</a:t>
            </a:r>
            <a:r>
              <a:rPr lang="en-US" sz="4400" dirty="0">
                <a:solidFill>
                  <a:schemeClr val="accent5">
                    <a:lumMod val="75000"/>
                  </a:schemeClr>
                </a:solidFill>
                <a:latin typeface="UTM Avo"/>
                <a:cs typeface="Times New Roman" panose="02020603050405020304" pitchFamily="18" charset="0"/>
              </a:rPr>
              <a:t>. </a:t>
            </a:r>
          </a:p>
        </p:txBody>
      </p:sp>
    </p:spTree>
    <p:extLst>
      <p:ext uri="{BB962C8B-B14F-4D97-AF65-F5344CB8AC3E}">
        <p14:creationId xmlns:p14="http://schemas.microsoft.com/office/powerpoint/2010/main" val="1652371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A3A4-C5A0-5C92-338F-7DB468F239D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AFA98C0-74A1-AD7B-44AB-618A5FADCB9C}"/>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428E4FF-7887-060D-43B0-38D28701A64C}"/>
              </a:ext>
            </a:extLst>
          </p:cNvPr>
          <p:cNvSpPr>
            <a:spLocks noGrp="1"/>
          </p:cNvSpPr>
          <p:nvPr>
            <p:ph sz="quarter" idx="4"/>
          </p:nvPr>
        </p:nvSpPr>
        <p:spPr/>
        <p:txBody>
          <a:bodyPr/>
          <a:lstStyle/>
          <a:p>
            <a:endParaRPr lang="en-US"/>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a:extLst>
              <a:ext uri="{FF2B5EF4-FFF2-40B4-BE49-F238E27FC236}">
                <a16:creationId xmlns:a16="http://schemas.microsoft.com/office/drawing/2014/main" id="{0FF22054-E947-76FC-184F-ECE8B83408FA}"/>
              </a:ext>
            </a:extLst>
          </p:cNvPr>
          <p:cNvSpPr txBox="1">
            <a:spLocks noChangeArrowheads="1"/>
          </p:cNvSpPr>
          <p:nvPr/>
        </p:nvSpPr>
        <p:spPr bwMode="auto">
          <a:xfrm>
            <a:off x="1743560" y="2468935"/>
            <a:ext cx="8857280" cy="187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11500"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VẬN DỤNG</a:t>
            </a:r>
          </a:p>
        </p:txBody>
      </p:sp>
    </p:spTree>
    <p:extLst>
      <p:ext uri="{BB962C8B-B14F-4D97-AF65-F5344CB8AC3E}">
        <p14:creationId xmlns:p14="http://schemas.microsoft.com/office/powerpoint/2010/main" val="134554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D19853E-3929-7515-FE66-0A9B9C5848A2}"/>
              </a:ext>
            </a:extLst>
          </p:cNvPr>
          <p:cNvPicPr>
            <a:picLocks noChangeAspect="1"/>
          </p:cNvPicPr>
          <p:nvPr/>
        </p:nvPicPr>
        <p:blipFill rotWithShape="1">
          <a:blip r:embed="rId4"/>
          <a:srcRect t="47119"/>
          <a:stretch/>
        </p:blipFill>
        <p:spPr>
          <a:xfrm>
            <a:off x="5565813" y="2387600"/>
            <a:ext cx="6136899" cy="1543575"/>
          </a:xfrm>
          <a:prstGeom prst="rect">
            <a:avLst/>
          </a:prstGeom>
        </p:spPr>
      </p:pic>
      <p:pic>
        <p:nvPicPr>
          <p:cNvPr id="4" name="Picture 3">
            <a:extLst>
              <a:ext uri="{FF2B5EF4-FFF2-40B4-BE49-F238E27FC236}">
                <a16:creationId xmlns:a16="http://schemas.microsoft.com/office/drawing/2014/main" id="{1D19853E-3929-7515-FE66-0A9B9C5848A2}"/>
              </a:ext>
            </a:extLst>
          </p:cNvPr>
          <p:cNvPicPr>
            <a:picLocks noChangeAspect="1"/>
          </p:cNvPicPr>
          <p:nvPr/>
        </p:nvPicPr>
        <p:blipFill rotWithShape="1">
          <a:blip r:embed="rId4"/>
          <a:srcRect b="54042"/>
          <a:stretch/>
        </p:blipFill>
        <p:spPr>
          <a:xfrm>
            <a:off x="450167" y="2370096"/>
            <a:ext cx="6136899" cy="1341513"/>
          </a:xfrm>
          <a:prstGeom prst="rect">
            <a:avLst/>
          </a:prstGeom>
        </p:spPr>
      </p:pic>
    </p:spTree>
    <p:extLst>
      <p:ext uri="{BB962C8B-B14F-4D97-AF65-F5344CB8AC3E}">
        <p14:creationId xmlns:p14="http://schemas.microsoft.com/office/powerpoint/2010/main" val="41157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32E75E3-CF02-35C2-6811-900FC30CD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6"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4">
            <a:extLst>
              <a:ext uri="{FF2B5EF4-FFF2-40B4-BE49-F238E27FC236}">
                <a16:creationId xmlns:a16="http://schemas.microsoft.com/office/drawing/2014/main" id="{02FAA30D-4948-D5AC-B792-9585FE09469D}"/>
              </a:ext>
            </a:extLst>
          </p:cNvPr>
          <p:cNvSpPr txBox="1">
            <a:spLocks noChangeArrowheads="1"/>
          </p:cNvSpPr>
          <p:nvPr/>
        </p:nvSpPr>
        <p:spPr bwMode="auto">
          <a:xfrm>
            <a:off x="1781503" y="734037"/>
            <a:ext cx="8576441" cy="9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dirty="0" err="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Trò</a:t>
            </a:r>
            <a:r>
              <a:rPr lang="en-US" sz="54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 </a:t>
            </a:r>
            <a:r>
              <a:rPr lang="en-US" sz="5400" dirty="0" err="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chơi</a:t>
            </a:r>
            <a:r>
              <a:rPr lang="en-US" sz="54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 “Ai </a:t>
            </a:r>
            <a:r>
              <a:rPr lang="en-US" sz="5400" dirty="0" err="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là</a:t>
            </a:r>
            <a:r>
              <a:rPr lang="en-US" sz="54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 </a:t>
            </a:r>
            <a:r>
              <a:rPr lang="en-US" sz="5400" dirty="0" err="1">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ai</a:t>
            </a:r>
            <a:r>
              <a:rPr lang="en-US" sz="5400" dirty="0">
                <a:solidFill>
                  <a:srgbClr val="FF0000"/>
                </a:solidFill>
                <a:effectLst>
                  <a:outerShdw blurRad="38100" dist="38100" dir="2700000" algn="tl">
                    <a:srgbClr val="000000">
                      <a:alpha val="43137"/>
                    </a:srgbClr>
                  </a:outerShdw>
                </a:effectLst>
                <a:latin typeface="UTM Showcard" panose="02040603050506020204" pitchFamily="18" charset="0"/>
                <a:cs typeface="Times New Roman" panose="02020603050405020304" pitchFamily="18" charset="0"/>
              </a:rPr>
              <a:t>?”</a:t>
            </a:r>
          </a:p>
        </p:txBody>
      </p:sp>
      <p:pic>
        <p:nvPicPr>
          <p:cNvPr id="7" name="Picture 6" descr="A group of dolls&#10;&#10;Description automatically generated with low confidence">
            <a:extLst>
              <a:ext uri="{FF2B5EF4-FFF2-40B4-BE49-F238E27FC236}">
                <a16:creationId xmlns:a16="http://schemas.microsoft.com/office/drawing/2014/main" id="{6F464680-90FC-7CC1-640B-8BD8B69769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80124" y="1905000"/>
            <a:ext cx="3404056" cy="4379298"/>
          </a:xfrm>
          <a:prstGeom prst="rect">
            <a:avLst/>
          </a:prstGeom>
          <a:effectLst>
            <a:outerShdw blurRad="76200" dir="13500000" sy="23000" kx="1200000" algn="br" rotWithShape="0">
              <a:prstClr val="black">
                <a:alpha val="20000"/>
              </a:prstClr>
            </a:outerShdw>
          </a:effectLst>
        </p:spPr>
      </p:pic>
      <p:sp>
        <p:nvSpPr>
          <p:cNvPr id="10" name="Rectangle: Rounded Corners 34">
            <a:extLst>
              <a:ext uri="{FF2B5EF4-FFF2-40B4-BE49-F238E27FC236}">
                <a16:creationId xmlns:a16="http://schemas.microsoft.com/office/drawing/2014/main" id="{DDE22D18-D7F0-6B4F-3D53-66B11D020E0D}"/>
              </a:ext>
            </a:extLst>
          </p:cNvPr>
          <p:cNvSpPr/>
          <p:nvPr/>
        </p:nvSpPr>
        <p:spPr>
          <a:xfrm>
            <a:off x="3600520" y="2267607"/>
            <a:ext cx="8328152" cy="2824655"/>
          </a:xfrm>
          <a:custGeom>
            <a:avLst/>
            <a:gdLst>
              <a:gd name="connsiteX0" fmla="*/ 0 w 8328152"/>
              <a:gd name="connsiteY0" fmla="*/ 569789 h 2824655"/>
              <a:gd name="connsiteX1" fmla="*/ 794270 w 8328152"/>
              <a:gd name="connsiteY1" fmla="*/ 0 h 2824655"/>
              <a:gd name="connsiteX2" fmla="*/ 1757072 w 8328152"/>
              <a:gd name="connsiteY2" fmla="*/ 0 h 2824655"/>
              <a:gd name="connsiteX3" fmla="*/ 2585081 w 8328152"/>
              <a:gd name="connsiteY3" fmla="*/ 0 h 2824655"/>
              <a:gd name="connsiteX4" fmla="*/ 3413091 w 8328152"/>
              <a:gd name="connsiteY4" fmla="*/ 0 h 2824655"/>
              <a:gd name="connsiteX5" fmla="*/ 4443288 w 8328152"/>
              <a:gd name="connsiteY5" fmla="*/ 0 h 2824655"/>
              <a:gd name="connsiteX6" fmla="*/ 5203901 w 8328152"/>
              <a:gd name="connsiteY6" fmla="*/ 0 h 2824655"/>
              <a:gd name="connsiteX7" fmla="*/ 6031910 w 8328152"/>
              <a:gd name="connsiteY7" fmla="*/ 0 h 2824655"/>
              <a:gd name="connsiteX8" fmla="*/ 7533881 w 8328152"/>
              <a:gd name="connsiteY8" fmla="*/ 0 h 2824655"/>
              <a:gd name="connsiteX9" fmla="*/ 8328152 w 8328152"/>
              <a:gd name="connsiteY9" fmla="*/ 569789 h 2824655"/>
              <a:gd name="connsiteX10" fmla="*/ 8328152 w 8328152"/>
              <a:gd name="connsiteY10" fmla="*/ 1148332 h 2824655"/>
              <a:gd name="connsiteX11" fmla="*/ 8328152 w 8328152"/>
              <a:gd name="connsiteY11" fmla="*/ 1710024 h 2824655"/>
              <a:gd name="connsiteX12" fmla="*/ 8328152 w 8328152"/>
              <a:gd name="connsiteY12" fmla="*/ 2254865 h 2824655"/>
              <a:gd name="connsiteX13" fmla="*/ 7533881 w 8328152"/>
              <a:gd name="connsiteY13" fmla="*/ 2824655 h 2824655"/>
              <a:gd name="connsiteX14" fmla="*/ 6571079 w 8328152"/>
              <a:gd name="connsiteY14" fmla="*/ 2824655 h 2824655"/>
              <a:gd name="connsiteX15" fmla="*/ 5608279 w 8328152"/>
              <a:gd name="connsiteY15" fmla="*/ 2824655 h 2824655"/>
              <a:gd name="connsiteX16" fmla="*/ 4578079 w 8328152"/>
              <a:gd name="connsiteY16" fmla="*/ 2824655 h 2824655"/>
              <a:gd name="connsiteX17" fmla="*/ 4087051 w 8328152"/>
              <a:gd name="connsiteY17" fmla="*/ 2824655 h 2824655"/>
              <a:gd name="connsiteX18" fmla="*/ 3615279 w 8328152"/>
              <a:gd name="connsiteY18" fmla="*/ 2824655 h 2824655"/>
              <a:gd name="connsiteX19" fmla="*/ 2719872 w 8328152"/>
              <a:gd name="connsiteY19" fmla="*/ 2824655 h 2824655"/>
              <a:gd name="connsiteX20" fmla="*/ 1824467 w 8328152"/>
              <a:gd name="connsiteY20" fmla="*/ 2824655 h 2824655"/>
              <a:gd name="connsiteX21" fmla="*/ 794270 w 8328152"/>
              <a:gd name="connsiteY21" fmla="*/ 2824655 h 2824655"/>
              <a:gd name="connsiteX22" fmla="*/ 0 w 8328152"/>
              <a:gd name="connsiteY22" fmla="*/ 2254865 h 2824655"/>
              <a:gd name="connsiteX23" fmla="*/ 0 w 8328152"/>
              <a:gd name="connsiteY23" fmla="*/ 1693173 h 2824655"/>
              <a:gd name="connsiteX24" fmla="*/ 0 w 8328152"/>
              <a:gd name="connsiteY24" fmla="*/ 1097779 h 2824655"/>
              <a:gd name="connsiteX25" fmla="*/ 0 w 8328152"/>
              <a:gd name="connsiteY25" fmla="*/ 569789 h 2824655"/>
              <a:gd name="connsiteX0" fmla="*/ 0 w 8328152"/>
              <a:gd name="connsiteY0" fmla="*/ 569789 h 2824655"/>
              <a:gd name="connsiteX1" fmla="*/ 794270 w 8328152"/>
              <a:gd name="connsiteY1" fmla="*/ 0 h 2824655"/>
              <a:gd name="connsiteX2" fmla="*/ 1824467 w 8328152"/>
              <a:gd name="connsiteY2" fmla="*/ 0 h 2824655"/>
              <a:gd name="connsiteX3" fmla="*/ 2652477 w 8328152"/>
              <a:gd name="connsiteY3" fmla="*/ 0 h 2824655"/>
              <a:gd name="connsiteX4" fmla="*/ 3480486 w 8328152"/>
              <a:gd name="connsiteY4" fmla="*/ 0 h 2824655"/>
              <a:gd name="connsiteX5" fmla="*/ 4510684 w 8328152"/>
              <a:gd name="connsiteY5" fmla="*/ 0 h 2824655"/>
              <a:gd name="connsiteX6" fmla="*/ 5406089 w 8328152"/>
              <a:gd name="connsiteY6" fmla="*/ 0 h 2824655"/>
              <a:gd name="connsiteX7" fmla="*/ 6503684 w 8328152"/>
              <a:gd name="connsiteY7" fmla="*/ 0 h 2824655"/>
              <a:gd name="connsiteX8" fmla="*/ 7533881 w 8328152"/>
              <a:gd name="connsiteY8" fmla="*/ 0 h 2824655"/>
              <a:gd name="connsiteX9" fmla="*/ 8328152 w 8328152"/>
              <a:gd name="connsiteY9" fmla="*/ 569789 h 2824655"/>
              <a:gd name="connsiteX10" fmla="*/ 8328152 w 8328152"/>
              <a:gd name="connsiteY10" fmla="*/ 1097779 h 2824655"/>
              <a:gd name="connsiteX11" fmla="*/ 8328152 w 8328152"/>
              <a:gd name="connsiteY11" fmla="*/ 1693173 h 2824655"/>
              <a:gd name="connsiteX12" fmla="*/ 8328152 w 8328152"/>
              <a:gd name="connsiteY12" fmla="*/ 2254865 h 2824655"/>
              <a:gd name="connsiteX13" fmla="*/ 7533881 w 8328152"/>
              <a:gd name="connsiteY13" fmla="*/ 2824655 h 2824655"/>
              <a:gd name="connsiteX14" fmla="*/ 6773267 w 8328152"/>
              <a:gd name="connsiteY14" fmla="*/ 2824655 h 2824655"/>
              <a:gd name="connsiteX15" fmla="*/ 5675674 w 8328152"/>
              <a:gd name="connsiteY15" fmla="*/ 2824655 h 2824655"/>
              <a:gd name="connsiteX16" fmla="*/ 4780269 w 8328152"/>
              <a:gd name="connsiteY16" fmla="*/ 2824655 h 2824655"/>
              <a:gd name="connsiteX17" fmla="*/ 3884863 w 8328152"/>
              <a:gd name="connsiteY17" fmla="*/ 2824655 h 2824655"/>
              <a:gd name="connsiteX18" fmla="*/ 2787269 w 8328152"/>
              <a:gd name="connsiteY18" fmla="*/ 2824655 h 2824655"/>
              <a:gd name="connsiteX19" fmla="*/ 1757072 w 8328152"/>
              <a:gd name="connsiteY19" fmla="*/ 2824655 h 2824655"/>
              <a:gd name="connsiteX20" fmla="*/ 794270 w 8328152"/>
              <a:gd name="connsiteY20" fmla="*/ 2824655 h 2824655"/>
              <a:gd name="connsiteX21" fmla="*/ 0 w 8328152"/>
              <a:gd name="connsiteY21" fmla="*/ 2254865 h 2824655"/>
              <a:gd name="connsiteX22" fmla="*/ 0 w 8328152"/>
              <a:gd name="connsiteY22" fmla="*/ 1693173 h 2824655"/>
              <a:gd name="connsiteX23" fmla="*/ 0 w 8328152"/>
              <a:gd name="connsiteY23" fmla="*/ 1148332 h 2824655"/>
              <a:gd name="connsiteX24" fmla="*/ 0 w 8328152"/>
              <a:gd name="connsiteY24" fmla="*/ 569789 h 2824655"/>
              <a:gd name="connsiteX0" fmla="*/ 0 w 8328152"/>
              <a:gd name="connsiteY0" fmla="*/ 569789 h 2824655"/>
              <a:gd name="connsiteX1" fmla="*/ 794270 w 8328152"/>
              <a:gd name="connsiteY1" fmla="*/ 0 h 2824655"/>
              <a:gd name="connsiteX2" fmla="*/ 1757072 w 8328152"/>
              <a:gd name="connsiteY2" fmla="*/ 0 h 2824655"/>
              <a:gd name="connsiteX3" fmla="*/ 2585081 w 8328152"/>
              <a:gd name="connsiteY3" fmla="*/ 0 h 2824655"/>
              <a:gd name="connsiteX4" fmla="*/ 3413091 w 8328152"/>
              <a:gd name="connsiteY4" fmla="*/ 0 h 2824655"/>
              <a:gd name="connsiteX5" fmla="*/ 4443288 w 8328152"/>
              <a:gd name="connsiteY5" fmla="*/ 0 h 2824655"/>
              <a:gd name="connsiteX6" fmla="*/ 5203901 w 8328152"/>
              <a:gd name="connsiteY6" fmla="*/ 0 h 2824655"/>
              <a:gd name="connsiteX7" fmla="*/ 6031910 w 8328152"/>
              <a:gd name="connsiteY7" fmla="*/ 0 h 2824655"/>
              <a:gd name="connsiteX8" fmla="*/ 7533881 w 8328152"/>
              <a:gd name="connsiteY8" fmla="*/ 0 h 2824655"/>
              <a:gd name="connsiteX9" fmla="*/ 8328152 w 8328152"/>
              <a:gd name="connsiteY9" fmla="*/ 569789 h 2824655"/>
              <a:gd name="connsiteX10" fmla="*/ 8328152 w 8328152"/>
              <a:gd name="connsiteY10" fmla="*/ 1148332 h 2824655"/>
              <a:gd name="connsiteX11" fmla="*/ 8328152 w 8328152"/>
              <a:gd name="connsiteY11" fmla="*/ 1710024 h 2824655"/>
              <a:gd name="connsiteX12" fmla="*/ 8328152 w 8328152"/>
              <a:gd name="connsiteY12" fmla="*/ 2254865 h 2824655"/>
              <a:gd name="connsiteX13" fmla="*/ 7533881 w 8328152"/>
              <a:gd name="connsiteY13" fmla="*/ 2824655 h 2824655"/>
              <a:gd name="connsiteX14" fmla="*/ 6571079 w 8328152"/>
              <a:gd name="connsiteY14" fmla="*/ 2824655 h 2824655"/>
              <a:gd name="connsiteX15" fmla="*/ 5608279 w 8328152"/>
              <a:gd name="connsiteY15" fmla="*/ 2824655 h 2824655"/>
              <a:gd name="connsiteX16" fmla="*/ 4578079 w 8328152"/>
              <a:gd name="connsiteY16" fmla="*/ 2824655 h 2824655"/>
              <a:gd name="connsiteX17" fmla="*/ 3615279 w 8328152"/>
              <a:gd name="connsiteY17" fmla="*/ 2824655 h 2824655"/>
              <a:gd name="connsiteX18" fmla="*/ 2719872 w 8328152"/>
              <a:gd name="connsiteY18" fmla="*/ 2824655 h 2824655"/>
              <a:gd name="connsiteX19" fmla="*/ 1824467 w 8328152"/>
              <a:gd name="connsiteY19" fmla="*/ 2824655 h 2824655"/>
              <a:gd name="connsiteX20" fmla="*/ 794270 w 8328152"/>
              <a:gd name="connsiteY20" fmla="*/ 2824655 h 2824655"/>
              <a:gd name="connsiteX21" fmla="*/ 0 w 8328152"/>
              <a:gd name="connsiteY21" fmla="*/ 2254865 h 2824655"/>
              <a:gd name="connsiteX22" fmla="*/ 0 w 8328152"/>
              <a:gd name="connsiteY22" fmla="*/ 1693173 h 2824655"/>
              <a:gd name="connsiteX23" fmla="*/ 0 w 8328152"/>
              <a:gd name="connsiteY23" fmla="*/ 1097779 h 2824655"/>
              <a:gd name="connsiteX24" fmla="*/ 0 w 8328152"/>
              <a:gd name="connsiteY24" fmla="*/ 569789 h 282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28152" h="2824655" fill="none" extrusionOk="0">
                <a:moveTo>
                  <a:pt x="0" y="569789"/>
                </a:moveTo>
                <a:cubicBezTo>
                  <a:pt x="39348" y="233944"/>
                  <a:pt x="382938" y="28481"/>
                  <a:pt x="794270" y="0"/>
                </a:cubicBezTo>
                <a:cubicBezTo>
                  <a:pt x="1040769" y="1422"/>
                  <a:pt x="1444198" y="-12643"/>
                  <a:pt x="1757072" y="0"/>
                </a:cubicBezTo>
                <a:cubicBezTo>
                  <a:pt x="2119653" y="23080"/>
                  <a:pt x="2194318" y="22234"/>
                  <a:pt x="2585081" y="0"/>
                </a:cubicBezTo>
                <a:cubicBezTo>
                  <a:pt x="2979472" y="-37518"/>
                  <a:pt x="3122971" y="55112"/>
                  <a:pt x="3413091" y="0"/>
                </a:cubicBezTo>
                <a:cubicBezTo>
                  <a:pt x="3772337" y="-24429"/>
                  <a:pt x="4197602" y="48373"/>
                  <a:pt x="4443288" y="0"/>
                </a:cubicBezTo>
                <a:cubicBezTo>
                  <a:pt x="4666497" y="5915"/>
                  <a:pt x="5010282" y="-39465"/>
                  <a:pt x="5203901" y="0"/>
                </a:cubicBezTo>
                <a:cubicBezTo>
                  <a:pt x="5310510" y="9967"/>
                  <a:pt x="5735140" y="-49105"/>
                  <a:pt x="6031910" y="0"/>
                </a:cubicBezTo>
                <a:cubicBezTo>
                  <a:pt x="6261049" y="-96973"/>
                  <a:pt x="7185236" y="31892"/>
                  <a:pt x="7533881" y="0"/>
                </a:cubicBezTo>
                <a:cubicBezTo>
                  <a:pt x="7967092" y="-73230"/>
                  <a:pt x="8221313" y="250204"/>
                  <a:pt x="8328152" y="569789"/>
                </a:cubicBezTo>
                <a:cubicBezTo>
                  <a:pt x="8360801" y="848341"/>
                  <a:pt x="8343091" y="938631"/>
                  <a:pt x="8328152" y="1148332"/>
                </a:cubicBezTo>
                <a:cubicBezTo>
                  <a:pt x="8284957" y="1342879"/>
                  <a:pt x="8349048" y="1469200"/>
                  <a:pt x="8328152" y="1710024"/>
                </a:cubicBezTo>
                <a:cubicBezTo>
                  <a:pt x="8272569" y="1957337"/>
                  <a:pt x="8353163" y="2054537"/>
                  <a:pt x="8328152" y="2254865"/>
                </a:cubicBezTo>
                <a:cubicBezTo>
                  <a:pt x="8358363" y="2590354"/>
                  <a:pt x="7986183" y="2773184"/>
                  <a:pt x="7533881" y="2824655"/>
                </a:cubicBezTo>
                <a:cubicBezTo>
                  <a:pt x="7095033" y="2803473"/>
                  <a:pt x="6944375" y="2834681"/>
                  <a:pt x="6571079" y="2824655"/>
                </a:cubicBezTo>
                <a:cubicBezTo>
                  <a:pt x="6142160" y="2777586"/>
                  <a:pt x="5891133" y="2828464"/>
                  <a:pt x="5608279" y="2824655"/>
                </a:cubicBezTo>
                <a:cubicBezTo>
                  <a:pt x="5242598" y="2829321"/>
                  <a:pt x="5063828" y="2862330"/>
                  <a:pt x="4578079" y="2824655"/>
                </a:cubicBezTo>
                <a:cubicBezTo>
                  <a:pt x="4367870" y="2841948"/>
                  <a:pt x="4235937" y="2824366"/>
                  <a:pt x="4087051" y="2824655"/>
                </a:cubicBezTo>
                <a:cubicBezTo>
                  <a:pt x="3938165" y="2824944"/>
                  <a:pt x="3769784" y="2812042"/>
                  <a:pt x="3615279" y="2824655"/>
                </a:cubicBezTo>
                <a:cubicBezTo>
                  <a:pt x="3370020" y="2869440"/>
                  <a:pt x="2923854" y="2833505"/>
                  <a:pt x="2719872" y="2824655"/>
                </a:cubicBezTo>
                <a:cubicBezTo>
                  <a:pt x="2526738" y="2795309"/>
                  <a:pt x="2116541" y="2820746"/>
                  <a:pt x="1824467" y="2824655"/>
                </a:cubicBezTo>
                <a:cubicBezTo>
                  <a:pt x="1621500" y="2843217"/>
                  <a:pt x="1297657" y="2876649"/>
                  <a:pt x="794270" y="2824655"/>
                </a:cubicBezTo>
                <a:cubicBezTo>
                  <a:pt x="419219" y="2752048"/>
                  <a:pt x="150068" y="2564796"/>
                  <a:pt x="0" y="2254865"/>
                </a:cubicBezTo>
                <a:cubicBezTo>
                  <a:pt x="73058" y="2064459"/>
                  <a:pt x="-32795" y="1885641"/>
                  <a:pt x="0" y="1693173"/>
                </a:cubicBezTo>
                <a:cubicBezTo>
                  <a:pt x="51761" y="1499237"/>
                  <a:pt x="21350" y="1318373"/>
                  <a:pt x="0" y="1097779"/>
                </a:cubicBezTo>
                <a:cubicBezTo>
                  <a:pt x="-10103" y="860248"/>
                  <a:pt x="-65887" y="703058"/>
                  <a:pt x="0" y="569789"/>
                </a:cubicBezTo>
                <a:close/>
              </a:path>
              <a:path w="8328152" h="2824655" stroke="0" extrusionOk="0">
                <a:moveTo>
                  <a:pt x="0" y="569789"/>
                </a:moveTo>
                <a:cubicBezTo>
                  <a:pt x="32550" y="207208"/>
                  <a:pt x="411602" y="-106709"/>
                  <a:pt x="794270" y="0"/>
                </a:cubicBezTo>
                <a:cubicBezTo>
                  <a:pt x="1080818" y="-23663"/>
                  <a:pt x="1600010" y="-24450"/>
                  <a:pt x="1824467" y="0"/>
                </a:cubicBezTo>
                <a:cubicBezTo>
                  <a:pt x="2025499" y="-10540"/>
                  <a:pt x="2359770" y="-50547"/>
                  <a:pt x="2652477" y="0"/>
                </a:cubicBezTo>
                <a:cubicBezTo>
                  <a:pt x="2939049" y="46615"/>
                  <a:pt x="3278929" y="-4422"/>
                  <a:pt x="3480486" y="0"/>
                </a:cubicBezTo>
                <a:cubicBezTo>
                  <a:pt x="3650321" y="-2480"/>
                  <a:pt x="4176160" y="50788"/>
                  <a:pt x="4510684" y="0"/>
                </a:cubicBezTo>
                <a:cubicBezTo>
                  <a:pt x="4846424" y="47079"/>
                  <a:pt x="5146990" y="-9021"/>
                  <a:pt x="5406089" y="0"/>
                </a:cubicBezTo>
                <a:cubicBezTo>
                  <a:pt x="5678159" y="38923"/>
                  <a:pt x="6250332" y="-5555"/>
                  <a:pt x="6503684" y="0"/>
                </a:cubicBezTo>
                <a:cubicBezTo>
                  <a:pt x="6796718" y="39747"/>
                  <a:pt x="7196392" y="33125"/>
                  <a:pt x="7533881" y="0"/>
                </a:cubicBezTo>
                <a:cubicBezTo>
                  <a:pt x="7893363" y="-35320"/>
                  <a:pt x="8404216" y="251005"/>
                  <a:pt x="8328152" y="569789"/>
                </a:cubicBezTo>
                <a:cubicBezTo>
                  <a:pt x="8349373" y="739371"/>
                  <a:pt x="8293966" y="955731"/>
                  <a:pt x="8328152" y="1097779"/>
                </a:cubicBezTo>
                <a:cubicBezTo>
                  <a:pt x="8369185" y="1179594"/>
                  <a:pt x="8279851" y="1520158"/>
                  <a:pt x="8328152" y="1693173"/>
                </a:cubicBezTo>
                <a:cubicBezTo>
                  <a:pt x="8367880" y="1929393"/>
                  <a:pt x="8311002" y="1993392"/>
                  <a:pt x="8328152" y="2254865"/>
                </a:cubicBezTo>
                <a:cubicBezTo>
                  <a:pt x="8288666" y="2492034"/>
                  <a:pt x="7864805" y="2817090"/>
                  <a:pt x="7533881" y="2824655"/>
                </a:cubicBezTo>
                <a:cubicBezTo>
                  <a:pt x="7407275" y="2794670"/>
                  <a:pt x="6944113" y="2824820"/>
                  <a:pt x="6773267" y="2824655"/>
                </a:cubicBezTo>
                <a:cubicBezTo>
                  <a:pt x="6502511" y="2837463"/>
                  <a:pt x="6094395" y="2943199"/>
                  <a:pt x="5675674" y="2824655"/>
                </a:cubicBezTo>
                <a:cubicBezTo>
                  <a:pt x="5277896" y="2783228"/>
                  <a:pt x="5115180" y="2790458"/>
                  <a:pt x="4780269" y="2824655"/>
                </a:cubicBezTo>
                <a:cubicBezTo>
                  <a:pt x="4458226" y="2865360"/>
                  <a:pt x="4130174" y="2865860"/>
                  <a:pt x="3884863" y="2824655"/>
                </a:cubicBezTo>
                <a:cubicBezTo>
                  <a:pt x="3655472" y="2778052"/>
                  <a:pt x="3352160" y="2819681"/>
                  <a:pt x="2787269" y="2824655"/>
                </a:cubicBezTo>
                <a:cubicBezTo>
                  <a:pt x="2253170" y="2824698"/>
                  <a:pt x="2261146" y="2856477"/>
                  <a:pt x="1757072" y="2824655"/>
                </a:cubicBezTo>
                <a:cubicBezTo>
                  <a:pt x="1259354" y="2775843"/>
                  <a:pt x="963305" y="2888989"/>
                  <a:pt x="794270" y="2824655"/>
                </a:cubicBezTo>
                <a:cubicBezTo>
                  <a:pt x="349231" y="2856638"/>
                  <a:pt x="21487" y="2615462"/>
                  <a:pt x="0" y="2254865"/>
                </a:cubicBezTo>
                <a:cubicBezTo>
                  <a:pt x="26158" y="2076045"/>
                  <a:pt x="-38850" y="2007877"/>
                  <a:pt x="0" y="1693173"/>
                </a:cubicBezTo>
                <a:cubicBezTo>
                  <a:pt x="20228" y="1417003"/>
                  <a:pt x="9367" y="1420099"/>
                  <a:pt x="0" y="1148332"/>
                </a:cubicBezTo>
                <a:cubicBezTo>
                  <a:pt x="19149" y="873715"/>
                  <a:pt x="-7371" y="723358"/>
                  <a:pt x="0" y="569789"/>
                </a:cubicBezTo>
                <a:close/>
              </a:path>
              <a:path w="8328152" h="2824655" fill="none" stroke="0" extrusionOk="0">
                <a:moveTo>
                  <a:pt x="0" y="569789"/>
                </a:moveTo>
                <a:cubicBezTo>
                  <a:pt x="-38725" y="159982"/>
                  <a:pt x="439060" y="63655"/>
                  <a:pt x="794270" y="0"/>
                </a:cubicBezTo>
                <a:cubicBezTo>
                  <a:pt x="952342" y="26690"/>
                  <a:pt x="1292970" y="65929"/>
                  <a:pt x="1757072" y="0"/>
                </a:cubicBezTo>
                <a:cubicBezTo>
                  <a:pt x="2140175" y="24277"/>
                  <a:pt x="2178992" y="17902"/>
                  <a:pt x="2585081" y="0"/>
                </a:cubicBezTo>
                <a:cubicBezTo>
                  <a:pt x="2955155" y="-29975"/>
                  <a:pt x="3159843" y="-23132"/>
                  <a:pt x="3413091" y="0"/>
                </a:cubicBezTo>
                <a:cubicBezTo>
                  <a:pt x="3716066" y="-38169"/>
                  <a:pt x="4175284" y="18409"/>
                  <a:pt x="4443288" y="0"/>
                </a:cubicBezTo>
                <a:cubicBezTo>
                  <a:pt x="4674852" y="-31985"/>
                  <a:pt x="4935955" y="8330"/>
                  <a:pt x="5203901" y="0"/>
                </a:cubicBezTo>
                <a:cubicBezTo>
                  <a:pt x="5404689" y="-37822"/>
                  <a:pt x="5676511" y="4000"/>
                  <a:pt x="6031910" y="0"/>
                </a:cubicBezTo>
                <a:cubicBezTo>
                  <a:pt x="6356614" y="12569"/>
                  <a:pt x="7155231" y="58223"/>
                  <a:pt x="7533881" y="0"/>
                </a:cubicBezTo>
                <a:cubicBezTo>
                  <a:pt x="7860323" y="-92878"/>
                  <a:pt x="8348631" y="114970"/>
                  <a:pt x="8328152" y="569789"/>
                </a:cubicBezTo>
                <a:cubicBezTo>
                  <a:pt x="8365807" y="824271"/>
                  <a:pt x="8364497" y="960661"/>
                  <a:pt x="8328152" y="1148332"/>
                </a:cubicBezTo>
                <a:cubicBezTo>
                  <a:pt x="8295270" y="1366683"/>
                  <a:pt x="8320351" y="1458750"/>
                  <a:pt x="8328152" y="1710024"/>
                </a:cubicBezTo>
                <a:cubicBezTo>
                  <a:pt x="8315866" y="1911040"/>
                  <a:pt x="8338339" y="2046506"/>
                  <a:pt x="8328152" y="2254865"/>
                </a:cubicBezTo>
                <a:cubicBezTo>
                  <a:pt x="8403580" y="2619570"/>
                  <a:pt x="7955678" y="2792289"/>
                  <a:pt x="7533881" y="2824655"/>
                </a:cubicBezTo>
                <a:cubicBezTo>
                  <a:pt x="7111656" y="2794513"/>
                  <a:pt x="6951716" y="2861564"/>
                  <a:pt x="6571079" y="2824655"/>
                </a:cubicBezTo>
                <a:cubicBezTo>
                  <a:pt x="6239828" y="2814278"/>
                  <a:pt x="5967986" y="2807967"/>
                  <a:pt x="5608279" y="2824655"/>
                </a:cubicBezTo>
                <a:cubicBezTo>
                  <a:pt x="5246935" y="2789326"/>
                  <a:pt x="5075208" y="2759309"/>
                  <a:pt x="4578079" y="2824655"/>
                </a:cubicBezTo>
                <a:cubicBezTo>
                  <a:pt x="4069808" y="2843111"/>
                  <a:pt x="3879450" y="2762236"/>
                  <a:pt x="3615279" y="2824655"/>
                </a:cubicBezTo>
                <a:cubicBezTo>
                  <a:pt x="3418027" y="2872627"/>
                  <a:pt x="2902209" y="2787470"/>
                  <a:pt x="2719872" y="2824655"/>
                </a:cubicBezTo>
                <a:cubicBezTo>
                  <a:pt x="2553154" y="2818691"/>
                  <a:pt x="2049007" y="2813330"/>
                  <a:pt x="1824467" y="2824655"/>
                </a:cubicBezTo>
                <a:cubicBezTo>
                  <a:pt x="1582564" y="2817349"/>
                  <a:pt x="1243877" y="2808535"/>
                  <a:pt x="794270" y="2824655"/>
                </a:cubicBezTo>
                <a:cubicBezTo>
                  <a:pt x="368247" y="2809403"/>
                  <a:pt x="160929" y="2569111"/>
                  <a:pt x="0" y="2254865"/>
                </a:cubicBezTo>
                <a:cubicBezTo>
                  <a:pt x="49842" y="2031358"/>
                  <a:pt x="18907" y="1850553"/>
                  <a:pt x="0" y="1693173"/>
                </a:cubicBezTo>
                <a:cubicBezTo>
                  <a:pt x="14163" y="1537523"/>
                  <a:pt x="43405" y="1279071"/>
                  <a:pt x="0" y="1097779"/>
                </a:cubicBezTo>
                <a:cubicBezTo>
                  <a:pt x="-12541" y="890969"/>
                  <a:pt x="-87416" y="701880"/>
                  <a:pt x="0" y="569789"/>
                </a:cubicBezTo>
                <a:close/>
              </a:path>
              <a:path w="8328152" h="2824655" fill="none" stroke="0" extrusionOk="0">
                <a:moveTo>
                  <a:pt x="0" y="569789"/>
                </a:moveTo>
                <a:cubicBezTo>
                  <a:pt x="-18976" y="315204"/>
                  <a:pt x="362263" y="12209"/>
                  <a:pt x="794270" y="0"/>
                </a:cubicBezTo>
                <a:cubicBezTo>
                  <a:pt x="974412" y="11908"/>
                  <a:pt x="1358671" y="39341"/>
                  <a:pt x="1757072" y="0"/>
                </a:cubicBezTo>
                <a:cubicBezTo>
                  <a:pt x="2135450" y="17458"/>
                  <a:pt x="2188731" y="18658"/>
                  <a:pt x="2585081" y="0"/>
                </a:cubicBezTo>
                <a:cubicBezTo>
                  <a:pt x="2947574" y="-26483"/>
                  <a:pt x="3149066" y="27443"/>
                  <a:pt x="3413091" y="0"/>
                </a:cubicBezTo>
                <a:cubicBezTo>
                  <a:pt x="3794668" y="-61438"/>
                  <a:pt x="4222111" y="19425"/>
                  <a:pt x="4443288" y="0"/>
                </a:cubicBezTo>
                <a:cubicBezTo>
                  <a:pt x="4677310" y="-36209"/>
                  <a:pt x="4976752" y="24192"/>
                  <a:pt x="5203901" y="0"/>
                </a:cubicBezTo>
                <a:cubicBezTo>
                  <a:pt x="5390748" y="-8182"/>
                  <a:pt x="5716221" y="-22950"/>
                  <a:pt x="6031910" y="0"/>
                </a:cubicBezTo>
                <a:cubicBezTo>
                  <a:pt x="6280241" y="-51091"/>
                  <a:pt x="7165629" y="-4126"/>
                  <a:pt x="7533881" y="0"/>
                </a:cubicBezTo>
                <a:cubicBezTo>
                  <a:pt x="7893821" y="-121327"/>
                  <a:pt x="8307460" y="207650"/>
                  <a:pt x="8328152" y="569789"/>
                </a:cubicBezTo>
                <a:cubicBezTo>
                  <a:pt x="8371767" y="844531"/>
                  <a:pt x="8363723" y="947543"/>
                  <a:pt x="8328152" y="1148332"/>
                </a:cubicBezTo>
                <a:cubicBezTo>
                  <a:pt x="8285759" y="1340917"/>
                  <a:pt x="8338618" y="1449563"/>
                  <a:pt x="8328152" y="1710024"/>
                </a:cubicBezTo>
                <a:cubicBezTo>
                  <a:pt x="8296692" y="1946952"/>
                  <a:pt x="8342616" y="2074512"/>
                  <a:pt x="8328152" y="2254865"/>
                </a:cubicBezTo>
                <a:cubicBezTo>
                  <a:pt x="8419192" y="2549663"/>
                  <a:pt x="7966202" y="2878453"/>
                  <a:pt x="7533881" y="2824655"/>
                </a:cubicBezTo>
                <a:cubicBezTo>
                  <a:pt x="7085816" y="2836116"/>
                  <a:pt x="6960117" y="2816548"/>
                  <a:pt x="6571079" y="2824655"/>
                </a:cubicBezTo>
                <a:cubicBezTo>
                  <a:pt x="6215399" y="2793509"/>
                  <a:pt x="5877828" y="2828896"/>
                  <a:pt x="5608279" y="2824655"/>
                </a:cubicBezTo>
                <a:cubicBezTo>
                  <a:pt x="5231413" y="2817730"/>
                  <a:pt x="5076120" y="2817388"/>
                  <a:pt x="4578079" y="2824655"/>
                </a:cubicBezTo>
                <a:cubicBezTo>
                  <a:pt x="4439762" y="2816887"/>
                  <a:pt x="4334447" y="2828725"/>
                  <a:pt x="4096679" y="2824655"/>
                </a:cubicBezTo>
                <a:cubicBezTo>
                  <a:pt x="3858911" y="2820585"/>
                  <a:pt x="3854107" y="2823681"/>
                  <a:pt x="3615279" y="2824655"/>
                </a:cubicBezTo>
                <a:cubicBezTo>
                  <a:pt x="3420145" y="2907406"/>
                  <a:pt x="2870717" y="2784509"/>
                  <a:pt x="2719872" y="2824655"/>
                </a:cubicBezTo>
                <a:cubicBezTo>
                  <a:pt x="2497749" y="2852911"/>
                  <a:pt x="2106317" y="2869281"/>
                  <a:pt x="1824467" y="2824655"/>
                </a:cubicBezTo>
                <a:cubicBezTo>
                  <a:pt x="1572885" y="2824028"/>
                  <a:pt x="1351006" y="2832104"/>
                  <a:pt x="794270" y="2824655"/>
                </a:cubicBezTo>
                <a:cubicBezTo>
                  <a:pt x="390477" y="2727333"/>
                  <a:pt x="187159" y="2603443"/>
                  <a:pt x="0" y="2254865"/>
                </a:cubicBezTo>
                <a:cubicBezTo>
                  <a:pt x="29330" y="2068534"/>
                  <a:pt x="-48324" y="1858279"/>
                  <a:pt x="0" y="1693173"/>
                </a:cubicBezTo>
                <a:cubicBezTo>
                  <a:pt x="26033" y="1564725"/>
                  <a:pt x="9379" y="1339113"/>
                  <a:pt x="0" y="1097779"/>
                </a:cubicBezTo>
                <a:cubicBezTo>
                  <a:pt x="-24929" y="902948"/>
                  <a:pt x="-55586" y="692444"/>
                  <a:pt x="0" y="569789"/>
                </a:cubicBezTo>
                <a:close/>
              </a:path>
            </a:pathLst>
          </a:custGeom>
          <a:solidFill>
            <a:srgbClr val="FFFF00">
              <a:alpha val="94902"/>
            </a:srgbClr>
          </a:solidFill>
          <a:ln w="38100">
            <a:solidFill>
              <a:srgbClr val="002060"/>
            </a:solidFill>
            <a:extLst>
              <a:ext uri="{C807C97D-BFC1-408E-A445-0C87EB9F89A2}">
                <ask:lineSketchStyleProps xmlns:ask="http://schemas.microsoft.com/office/drawing/2018/sketchyshapes" xmlns="" sd="2129858240">
                  <a:custGeom>
                    <a:avLst/>
                    <a:gdLst>
                      <a:gd name="connsiteX0" fmla="*/ 0 w 8328152"/>
                      <a:gd name="connsiteY0" fmla="*/ 569789 h 2824655"/>
                      <a:gd name="connsiteX1" fmla="*/ 794270 w 8328152"/>
                      <a:gd name="connsiteY1" fmla="*/ 0 h 2824655"/>
                      <a:gd name="connsiteX2" fmla="*/ 1757072 w 8328152"/>
                      <a:gd name="connsiteY2" fmla="*/ 0 h 2824655"/>
                      <a:gd name="connsiteX3" fmla="*/ 2585081 w 8328152"/>
                      <a:gd name="connsiteY3" fmla="*/ 0 h 2824655"/>
                      <a:gd name="connsiteX4" fmla="*/ 3413091 w 8328152"/>
                      <a:gd name="connsiteY4" fmla="*/ 0 h 2824655"/>
                      <a:gd name="connsiteX5" fmla="*/ 4443288 w 8328152"/>
                      <a:gd name="connsiteY5" fmla="*/ 0 h 2824655"/>
                      <a:gd name="connsiteX6" fmla="*/ 5203901 w 8328152"/>
                      <a:gd name="connsiteY6" fmla="*/ 0 h 2824655"/>
                      <a:gd name="connsiteX7" fmla="*/ 6031910 w 8328152"/>
                      <a:gd name="connsiteY7" fmla="*/ 0 h 2824655"/>
                      <a:gd name="connsiteX8" fmla="*/ 7533881 w 8328152"/>
                      <a:gd name="connsiteY8" fmla="*/ 0 h 2824655"/>
                      <a:gd name="connsiteX9" fmla="*/ 8328152 w 8328152"/>
                      <a:gd name="connsiteY9" fmla="*/ 569789 h 2824655"/>
                      <a:gd name="connsiteX10" fmla="*/ 8328152 w 8328152"/>
                      <a:gd name="connsiteY10" fmla="*/ 1148332 h 2824655"/>
                      <a:gd name="connsiteX11" fmla="*/ 8328152 w 8328152"/>
                      <a:gd name="connsiteY11" fmla="*/ 1710024 h 2824655"/>
                      <a:gd name="connsiteX12" fmla="*/ 8328152 w 8328152"/>
                      <a:gd name="connsiteY12" fmla="*/ 2254865 h 2824655"/>
                      <a:gd name="connsiteX13" fmla="*/ 7533881 w 8328152"/>
                      <a:gd name="connsiteY13" fmla="*/ 2824655 h 2824655"/>
                      <a:gd name="connsiteX14" fmla="*/ 6571079 w 8328152"/>
                      <a:gd name="connsiteY14" fmla="*/ 2824655 h 2824655"/>
                      <a:gd name="connsiteX15" fmla="*/ 5608279 w 8328152"/>
                      <a:gd name="connsiteY15" fmla="*/ 2824655 h 2824655"/>
                      <a:gd name="connsiteX16" fmla="*/ 4578079 w 8328152"/>
                      <a:gd name="connsiteY16" fmla="*/ 2824655 h 2824655"/>
                      <a:gd name="connsiteX17" fmla="*/ 3615279 w 8328152"/>
                      <a:gd name="connsiteY17" fmla="*/ 2824655 h 2824655"/>
                      <a:gd name="connsiteX18" fmla="*/ 2719872 w 8328152"/>
                      <a:gd name="connsiteY18" fmla="*/ 2824655 h 2824655"/>
                      <a:gd name="connsiteX19" fmla="*/ 1824467 w 8328152"/>
                      <a:gd name="connsiteY19" fmla="*/ 2824655 h 2824655"/>
                      <a:gd name="connsiteX20" fmla="*/ 794270 w 8328152"/>
                      <a:gd name="connsiteY20" fmla="*/ 2824655 h 2824655"/>
                      <a:gd name="connsiteX21" fmla="*/ 0 w 8328152"/>
                      <a:gd name="connsiteY21" fmla="*/ 2254865 h 2824655"/>
                      <a:gd name="connsiteX22" fmla="*/ 0 w 8328152"/>
                      <a:gd name="connsiteY22" fmla="*/ 1693173 h 2824655"/>
                      <a:gd name="connsiteX23" fmla="*/ 0 w 8328152"/>
                      <a:gd name="connsiteY23" fmla="*/ 1097779 h 2824655"/>
                      <a:gd name="connsiteX24" fmla="*/ 0 w 8328152"/>
                      <a:gd name="connsiteY24" fmla="*/ 569789 h 2824655"/>
                      <a:gd name="connsiteX0" fmla="*/ 0 w 8328152"/>
                      <a:gd name="connsiteY0" fmla="*/ 569789 h 2824655"/>
                      <a:gd name="connsiteX1" fmla="*/ 794270 w 8328152"/>
                      <a:gd name="connsiteY1" fmla="*/ 0 h 2824655"/>
                      <a:gd name="connsiteX2" fmla="*/ 1824467 w 8328152"/>
                      <a:gd name="connsiteY2" fmla="*/ 0 h 2824655"/>
                      <a:gd name="connsiteX3" fmla="*/ 2652477 w 8328152"/>
                      <a:gd name="connsiteY3" fmla="*/ 0 h 2824655"/>
                      <a:gd name="connsiteX4" fmla="*/ 3480486 w 8328152"/>
                      <a:gd name="connsiteY4" fmla="*/ 0 h 2824655"/>
                      <a:gd name="connsiteX5" fmla="*/ 4510684 w 8328152"/>
                      <a:gd name="connsiteY5" fmla="*/ 0 h 2824655"/>
                      <a:gd name="connsiteX6" fmla="*/ 5406089 w 8328152"/>
                      <a:gd name="connsiteY6" fmla="*/ 0 h 2824655"/>
                      <a:gd name="connsiteX7" fmla="*/ 6503684 w 8328152"/>
                      <a:gd name="connsiteY7" fmla="*/ 0 h 2824655"/>
                      <a:gd name="connsiteX8" fmla="*/ 7533881 w 8328152"/>
                      <a:gd name="connsiteY8" fmla="*/ 0 h 2824655"/>
                      <a:gd name="connsiteX9" fmla="*/ 8328152 w 8328152"/>
                      <a:gd name="connsiteY9" fmla="*/ 569789 h 2824655"/>
                      <a:gd name="connsiteX10" fmla="*/ 8328152 w 8328152"/>
                      <a:gd name="connsiteY10" fmla="*/ 1097779 h 2824655"/>
                      <a:gd name="connsiteX11" fmla="*/ 8328152 w 8328152"/>
                      <a:gd name="connsiteY11" fmla="*/ 1693173 h 2824655"/>
                      <a:gd name="connsiteX12" fmla="*/ 8328152 w 8328152"/>
                      <a:gd name="connsiteY12" fmla="*/ 2254865 h 2824655"/>
                      <a:gd name="connsiteX13" fmla="*/ 7533881 w 8328152"/>
                      <a:gd name="connsiteY13" fmla="*/ 2824655 h 2824655"/>
                      <a:gd name="connsiteX14" fmla="*/ 6773267 w 8328152"/>
                      <a:gd name="connsiteY14" fmla="*/ 2824655 h 2824655"/>
                      <a:gd name="connsiteX15" fmla="*/ 5675674 w 8328152"/>
                      <a:gd name="connsiteY15" fmla="*/ 2824655 h 2824655"/>
                      <a:gd name="connsiteX16" fmla="*/ 4780269 w 8328152"/>
                      <a:gd name="connsiteY16" fmla="*/ 2824655 h 2824655"/>
                      <a:gd name="connsiteX17" fmla="*/ 3884863 w 8328152"/>
                      <a:gd name="connsiteY17" fmla="*/ 2824655 h 2824655"/>
                      <a:gd name="connsiteX18" fmla="*/ 2787269 w 8328152"/>
                      <a:gd name="connsiteY18" fmla="*/ 2824655 h 2824655"/>
                      <a:gd name="connsiteX19" fmla="*/ 1757072 w 8328152"/>
                      <a:gd name="connsiteY19" fmla="*/ 2824655 h 2824655"/>
                      <a:gd name="connsiteX20" fmla="*/ 794270 w 8328152"/>
                      <a:gd name="connsiteY20" fmla="*/ 2824655 h 2824655"/>
                      <a:gd name="connsiteX21" fmla="*/ 0 w 8328152"/>
                      <a:gd name="connsiteY21" fmla="*/ 2254865 h 2824655"/>
                      <a:gd name="connsiteX22" fmla="*/ 0 w 8328152"/>
                      <a:gd name="connsiteY22" fmla="*/ 1693173 h 2824655"/>
                      <a:gd name="connsiteX23" fmla="*/ 0 w 8328152"/>
                      <a:gd name="connsiteY23" fmla="*/ 1148332 h 2824655"/>
                      <a:gd name="connsiteX24" fmla="*/ 0 w 8328152"/>
                      <a:gd name="connsiteY24" fmla="*/ 569789 h 282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28152" h="2824655" fill="none" extrusionOk="0">
                        <a:moveTo>
                          <a:pt x="0" y="569789"/>
                        </a:moveTo>
                        <a:cubicBezTo>
                          <a:pt x="-21173" y="248015"/>
                          <a:pt x="350344" y="-9090"/>
                          <a:pt x="794270" y="0"/>
                        </a:cubicBezTo>
                        <a:cubicBezTo>
                          <a:pt x="1032902" y="10698"/>
                          <a:pt x="1423440" y="-4390"/>
                          <a:pt x="1757072" y="0"/>
                        </a:cubicBezTo>
                        <a:cubicBezTo>
                          <a:pt x="2122947" y="24800"/>
                          <a:pt x="2193602" y="16728"/>
                          <a:pt x="2585081" y="0"/>
                        </a:cubicBezTo>
                        <a:cubicBezTo>
                          <a:pt x="2966687" y="-27930"/>
                          <a:pt x="3134466" y="40816"/>
                          <a:pt x="3413091" y="0"/>
                        </a:cubicBezTo>
                        <a:cubicBezTo>
                          <a:pt x="3736167" y="-46266"/>
                          <a:pt x="4192265" y="44495"/>
                          <a:pt x="4443288" y="0"/>
                        </a:cubicBezTo>
                        <a:cubicBezTo>
                          <a:pt x="4693118" y="-6120"/>
                          <a:pt x="5003799" y="-8121"/>
                          <a:pt x="5203901" y="0"/>
                        </a:cubicBezTo>
                        <a:cubicBezTo>
                          <a:pt x="5374082" y="42398"/>
                          <a:pt x="5696635" y="-42277"/>
                          <a:pt x="6031910" y="0"/>
                        </a:cubicBezTo>
                        <a:cubicBezTo>
                          <a:pt x="6304211" y="-51668"/>
                          <a:pt x="7195172" y="9147"/>
                          <a:pt x="7533881" y="0"/>
                        </a:cubicBezTo>
                        <a:cubicBezTo>
                          <a:pt x="7926784" y="-121037"/>
                          <a:pt x="8300925" y="212482"/>
                          <a:pt x="8328152" y="569789"/>
                        </a:cubicBezTo>
                        <a:cubicBezTo>
                          <a:pt x="8369739" y="857797"/>
                          <a:pt x="8345508" y="943735"/>
                          <a:pt x="8328152" y="1148332"/>
                        </a:cubicBezTo>
                        <a:cubicBezTo>
                          <a:pt x="8289250" y="1339501"/>
                          <a:pt x="8336594" y="1475806"/>
                          <a:pt x="8328152" y="1710024"/>
                        </a:cubicBezTo>
                        <a:cubicBezTo>
                          <a:pt x="8299854" y="1952954"/>
                          <a:pt x="8346878" y="2054940"/>
                          <a:pt x="8328152" y="2254865"/>
                        </a:cubicBezTo>
                        <a:cubicBezTo>
                          <a:pt x="8366639" y="2565017"/>
                          <a:pt x="7961120" y="2792378"/>
                          <a:pt x="7533881" y="2824655"/>
                        </a:cubicBezTo>
                        <a:cubicBezTo>
                          <a:pt x="7108471" y="2822375"/>
                          <a:pt x="6950721" y="2836035"/>
                          <a:pt x="6571079" y="2824655"/>
                        </a:cubicBezTo>
                        <a:cubicBezTo>
                          <a:pt x="6187562" y="2757023"/>
                          <a:pt x="5882839" y="2838391"/>
                          <a:pt x="5608279" y="2824655"/>
                        </a:cubicBezTo>
                        <a:cubicBezTo>
                          <a:pt x="5257301" y="2801491"/>
                          <a:pt x="5075371" y="2827093"/>
                          <a:pt x="4578079" y="2824655"/>
                        </a:cubicBezTo>
                        <a:cubicBezTo>
                          <a:pt x="4084837" y="2821269"/>
                          <a:pt x="3841667" y="2829443"/>
                          <a:pt x="3615279" y="2824655"/>
                        </a:cubicBezTo>
                        <a:cubicBezTo>
                          <a:pt x="3403042" y="2870273"/>
                          <a:pt x="2912631" y="2800265"/>
                          <a:pt x="2719872" y="2824655"/>
                        </a:cubicBezTo>
                        <a:cubicBezTo>
                          <a:pt x="2518682" y="2810346"/>
                          <a:pt x="2082604" y="2835693"/>
                          <a:pt x="1824467" y="2824655"/>
                        </a:cubicBezTo>
                        <a:cubicBezTo>
                          <a:pt x="1598074" y="2800973"/>
                          <a:pt x="1313564" y="2861756"/>
                          <a:pt x="794270" y="2824655"/>
                        </a:cubicBezTo>
                        <a:cubicBezTo>
                          <a:pt x="410074" y="2785777"/>
                          <a:pt x="151877" y="2551791"/>
                          <a:pt x="0" y="2254865"/>
                        </a:cubicBezTo>
                        <a:cubicBezTo>
                          <a:pt x="46874" y="2058585"/>
                          <a:pt x="-26974" y="1860053"/>
                          <a:pt x="0" y="1693173"/>
                        </a:cubicBezTo>
                        <a:cubicBezTo>
                          <a:pt x="13242" y="1528939"/>
                          <a:pt x="24445" y="1327176"/>
                          <a:pt x="0" y="1097779"/>
                        </a:cubicBezTo>
                        <a:cubicBezTo>
                          <a:pt x="-21818" y="877607"/>
                          <a:pt x="-37698" y="712246"/>
                          <a:pt x="0" y="569789"/>
                        </a:cubicBezTo>
                        <a:close/>
                      </a:path>
                      <a:path w="8328152" h="2824655" stroke="0" extrusionOk="0">
                        <a:moveTo>
                          <a:pt x="0" y="569789"/>
                        </a:moveTo>
                        <a:cubicBezTo>
                          <a:pt x="34415" y="275985"/>
                          <a:pt x="348985" y="-53183"/>
                          <a:pt x="794270" y="0"/>
                        </a:cubicBezTo>
                        <a:cubicBezTo>
                          <a:pt x="1082723" y="-34369"/>
                          <a:pt x="1578243" y="-34258"/>
                          <a:pt x="1824467" y="0"/>
                        </a:cubicBezTo>
                        <a:cubicBezTo>
                          <a:pt x="2051421" y="-2579"/>
                          <a:pt x="2399427" y="-48796"/>
                          <a:pt x="2652477" y="0"/>
                        </a:cubicBezTo>
                        <a:cubicBezTo>
                          <a:pt x="2944535" y="32276"/>
                          <a:pt x="3296586" y="7314"/>
                          <a:pt x="3480486" y="0"/>
                        </a:cubicBezTo>
                        <a:cubicBezTo>
                          <a:pt x="3622670" y="-15082"/>
                          <a:pt x="4166589" y="29412"/>
                          <a:pt x="4510684" y="0"/>
                        </a:cubicBezTo>
                        <a:cubicBezTo>
                          <a:pt x="4818115" y="18466"/>
                          <a:pt x="5147218" y="-16320"/>
                          <a:pt x="5406089" y="0"/>
                        </a:cubicBezTo>
                        <a:cubicBezTo>
                          <a:pt x="5707135" y="31899"/>
                          <a:pt x="6244562" y="36736"/>
                          <a:pt x="6503684" y="0"/>
                        </a:cubicBezTo>
                        <a:cubicBezTo>
                          <a:pt x="6812881" y="35646"/>
                          <a:pt x="7187069" y="38439"/>
                          <a:pt x="7533881" y="0"/>
                        </a:cubicBezTo>
                        <a:cubicBezTo>
                          <a:pt x="7877295" y="31761"/>
                          <a:pt x="8401388" y="161441"/>
                          <a:pt x="8328152" y="569789"/>
                        </a:cubicBezTo>
                        <a:cubicBezTo>
                          <a:pt x="8332545" y="713122"/>
                          <a:pt x="8295783" y="968102"/>
                          <a:pt x="8328152" y="1097779"/>
                        </a:cubicBezTo>
                        <a:cubicBezTo>
                          <a:pt x="8371827" y="1190391"/>
                          <a:pt x="8307772" y="1512969"/>
                          <a:pt x="8328152" y="1693173"/>
                        </a:cubicBezTo>
                        <a:cubicBezTo>
                          <a:pt x="8358573" y="1930417"/>
                          <a:pt x="8327272" y="1994917"/>
                          <a:pt x="8328152" y="2254865"/>
                        </a:cubicBezTo>
                        <a:cubicBezTo>
                          <a:pt x="8327817" y="2471685"/>
                          <a:pt x="7886114" y="2768397"/>
                          <a:pt x="7533881" y="2824655"/>
                        </a:cubicBezTo>
                        <a:cubicBezTo>
                          <a:pt x="7404336" y="2800848"/>
                          <a:pt x="6943392" y="2828713"/>
                          <a:pt x="6773267" y="2824655"/>
                        </a:cubicBezTo>
                        <a:cubicBezTo>
                          <a:pt x="6511970" y="2848596"/>
                          <a:pt x="6051666" y="2909113"/>
                          <a:pt x="5675674" y="2824655"/>
                        </a:cubicBezTo>
                        <a:cubicBezTo>
                          <a:pt x="5272624" y="2803444"/>
                          <a:pt x="5099847" y="2804585"/>
                          <a:pt x="4780269" y="2824655"/>
                        </a:cubicBezTo>
                        <a:cubicBezTo>
                          <a:pt x="4443722" y="2818938"/>
                          <a:pt x="4152954" y="2859352"/>
                          <a:pt x="3884863" y="2824655"/>
                        </a:cubicBezTo>
                        <a:cubicBezTo>
                          <a:pt x="3639990" y="2763942"/>
                          <a:pt x="3345889" y="2806915"/>
                          <a:pt x="2787269" y="2824655"/>
                        </a:cubicBezTo>
                        <a:cubicBezTo>
                          <a:pt x="2248853" y="2828114"/>
                          <a:pt x="2266690" y="2851637"/>
                          <a:pt x="1757072" y="2824655"/>
                        </a:cubicBezTo>
                        <a:cubicBezTo>
                          <a:pt x="1264520" y="2816040"/>
                          <a:pt x="997560" y="2861455"/>
                          <a:pt x="794270" y="2824655"/>
                        </a:cubicBezTo>
                        <a:cubicBezTo>
                          <a:pt x="368098" y="2772367"/>
                          <a:pt x="8740" y="2610462"/>
                          <a:pt x="0" y="2254865"/>
                        </a:cubicBezTo>
                        <a:cubicBezTo>
                          <a:pt x="13735" y="2078112"/>
                          <a:pt x="-42837" y="1987533"/>
                          <a:pt x="0" y="1693173"/>
                        </a:cubicBezTo>
                        <a:cubicBezTo>
                          <a:pt x="20169" y="1417708"/>
                          <a:pt x="8293" y="1420339"/>
                          <a:pt x="0" y="1148332"/>
                        </a:cubicBezTo>
                        <a:cubicBezTo>
                          <a:pt x="11665" y="873472"/>
                          <a:pt x="-816" y="731187"/>
                          <a:pt x="0" y="569789"/>
                        </a:cubicBezTo>
                        <a:close/>
                      </a:path>
                      <a:path w="8328152" h="2824655" fill="none" stroke="0" extrusionOk="0">
                        <a:moveTo>
                          <a:pt x="0" y="569789"/>
                        </a:moveTo>
                        <a:cubicBezTo>
                          <a:pt x="-17066" y="229733"/>
                          <a:pt x="435984" y="101292"/>
                          <a:pt x="794270" y="0"/>
                        </a:cubicBezTo>
                        <a:cubicBezTo>
                          <a:pt x="951837" y="16931"/>
                          <a:pt x="1335097" y="9457"/>
                          <a:pt x="1757072" y="0"/>
                        </a:cubicBezTo>
                        <a:cubicBezTo>
                          <a:pt x="2130699" y="24501"/>
                          <a:pt x="2177339" y="23180"/>
                          <a:pt x="2585081" y="0"/>
                        </a:cubicBezTo>
                        <a:cubicBezTo>
                          <a:pt x="2949801" y="-16818"/>
                          <a:pt x="3150624" y="-2419"/>
                          <a:pt x="3413091" y="0"/>
                        </a:cubicBezTo>
                        <a:cubicBezTo>
                          <a:pt x="3719670" y="-21802"/>
                          <a:pt x="4226532" y="7168"/>
                          <a:pt x="4443288" y="0"/>
                        </a:cubicBezTo>
                        <a:cubicBezTo>
                          <a:pt x="4649804" y="-62610"/>
                          <a:pt x="4951204" y="20889"/>
                          <a:pt x="5203901" y="0"/>
                        </a:cubicBezTo>
                        <a:cubicBezTo>
                          <a:pt x="5442205" y="-41593"/>
                          <a:pt x="5691790" y="20272"/>
                          <a:pt x="6031910" y="0"/>
                        </a:cubicBezTo>
                        <a:cubicBezTo>
                          <a:pt x="6301828" y="-11789"/>
                          <a:pt x="7044373" y="8744"/>
                          <a:pt x="7533881" y="0"/>
                        </a:cubicBezTo>
                        <a:cubicBezTo>
                          <a:pt x="7915480" y="-67307"/>
                          <a:pt x="8319901" y="188843"/>
                          <a:pt x="8328152" y="569789"/>
                        </a:cubicBezTo>
                        <a:cubicBezTo>
                          <a:pt x="8359585" y="826763"/>
                          <a:pt x="8369103" y="944493"/>
                          <a:pt x="8328152" y="1148332"/>
                        </a:cubicBezTo>
                        <a:cubicBezTo>
                          <a:pt x="8292525" y="1360758"/>
                          <a:pt x="8339417" y="1475148"/>
                          <a:pt x="8328152" y="1710024"/>
                        </a:cubicBezTo>
                        <a:cubicBezTo>
                          <a:pt x="8306592" y="1918834"/>
                          <a:pt x="8326359" y="2070763"/>
                          <a:pt x="8328152" y="2254865"/>
                        </a:cubicBezTo>
                        <a:cubicBezTo>
                          <a:pt x="8401186" y="2556341"/>
                          <a:pt x="7935224" y="2846357"/>
                          <a:pt x="7533881" y="2824655"/>
                        </a:cubicBezTo>
                        <a:cubicBezTo>
                          <a:pt x="7096916" y="2811548"/>
                          <a:pt x="6939729" y="2828243"/>
                          <a:pt x="6571079" y="2824655"/>
                        </a:cubicBezTo>
                        <a:cubicBezTo>
                          <a:pt x="6232958" y="2819139"/>
                          <a:pt x="5943116" y="2841464"/>
                          <a:pt x="5608279" y="2824655"/>
                        </a:cubicBezTo>
                        <a:cubicBezTo>
                          <a:pt x="5247843" y="2809223"/>
                          <a:pt x="5068993" y="2796212"/>
                          <a:pt x="4578079" y="2824655"/>
                        </a:cubicBezTo>
                        <a:cubicBezTo>
                          <a:pt x="4067407" y="2850349"/>
                          <a:pt x="3864857" y="2803602"/>
                          <a:pt x="3615279" y="2824655"/>
                        </a:cubicBezTo>
                        <a:cubicBezTo>
                          <a:pt x="3422035" y="2861759"/>
                          <a:pt x="2927009" y="2832508"/>
                          <a:pt x="2719872" y="2824655"/>
                        </a:cubicBezTo>
                        <a:cubicBezTo>
                          <a:pt x="2543651" y="2863435"/>
                          <a:pt x="2009563" y="2836182"/>
                          <a:pt x="1824467" y="2824655"/>
                        </a:cubicBezTo>
                        <a:cubicBezTo>
                          <a:pt x="1588703" y="2839814"/>
                          <a:pt x="1305414" y="2823569"/>
                          <a:pt x="794270" y="2824655"/>
                        </a:cubicBezTo>
                        <a:cubicBezTo>
                          <a:pt x="354245" y="2866136"/>
                          <a:pt x="144588" y="2532945"/>
                          <a:pt x="0" y="2254865"/>
                        </a:cubicBezTo>
                        <a:cubicBezTo>
                          <a:pt x="24290" y="2006971"/>
                          <a:pt x="-1622" y="1855306"/>
                          <a:pt x="0" y="1693173"/>
                        </a:cubicBezTo>
                        <a:cubicBezTo>
                          <a:pt x="-16225" y="1557229"/>
                          <a:pt x="9283" y="1317445"/>
                          <a:pt x="0" y="1097779"/>
                        </a:cubicBezTo>
                        <a:cubicBezTo>
                          <a:pt x="-16805" y="901394"/>
                          <a:pt x="-56029" y="721660"/>
                          <a:pt x="0" y="56978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50000"/>
              </a:lnSpc>
              <a:buClr>
                <a:srgbClr val="000000"/>
              </a:buClr>
            </a:pP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Mỗi</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nhóm</a:t>
            </a:r>
            <a:r>
              <a:rPr lang="en-US" sz="3200" kern="0" dirty="0">
                <a:solidFill>
                  <a:srgbClr val="000000"/>
                </a:solidFill>
                <a:latin typeface="UTM Avo" panose="02040603050506020204" pitchFamily="18" charset="0"/>
                <a:cs typeface="Calibri" panose="020F0502020204030204" pitchFamily="34" charset="0"/>
                <a:sym typeface="Arial"/>
              </a:rPr>
              <a:t> 4 </a:t>
            </a:r>
            <a:r>
              <a:rPr lang="en-US" sz="3200" kern="0" dirty="0" err="1">
                <a:solidFill>
                  <a:srgbClr val="000000"/>
                </a:solidFill>
                <a:latin typeface="UTM Avo" panose="02040603050506020204" pitchFamily="18" charset="0"/>
                <a:cs typeface="Calibri" panose="020F0502020204030204" pitchFamily="34" charset="0"/>
                <a:sym typeface="Arial"/>
              </a:rPr>
              <a:t>bạn</a:t>
            </a:r>
            <a:r>
              <a:rPr lang="en-US" sz="3200" kern="0" dirty="0">
                <a:solidFill>
                  <a:srgbClr val="000000"/>
                </a:solidFill>
                <a:latin typeface="UTM Avo" panose="02040603050506020204" pitchFamily="18" charset="0"/>
                <a:cs typeface="Calibri" panose="020F0502020204030204" pitchFamily="34" charset="0"/>
                <a:sym typeface="Arial"/>
              </a:rPr>
              <a:t>.</a:t>
            </a:r>
          </a:p>
          <a:p>
            <a:pPr marL="757748" algn="just" defTabSz="1219170">
              <a:lnSpc>
                <a:spcPct val="150000"/>
              </a:lnSpc>
              <a:buClr>
                <a:srgbClr val="000000"/>
              </a:buClr>
            </a:pP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Mỗi</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nhóm</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bốc</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thăm</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nhận</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thẻ</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đại</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từ</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xưng</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hô</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và</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thực</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hiện</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một</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tình</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huống</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giao</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tiếp</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sử</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dụng</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đại</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từ</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xưng</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hô</a:t>
            </a:r>
            <a:r>
              <a:rPr lang="en-US" sz="3200" kern="0" dirty="0">
                <a:solidFill>
                  <a:srgbClr val="000000"/>
                </a:solidFill>
                <a:latin typeface="UTM Avo" panose="02040603050506020204" pitchFamily="18" charset="0"/>
                <a:cs typeface="Calibri" panose="020F0502020204030204" pitchFamily="34" charset="0"/>
                <a:sym typeface="Arial"/>
              </a:rPr>
              <a:t> </a:t>
            </a:r>
            <a:r>
              <a:rPr lang="en-US" sz="3200" kern="0" dirty="0" err="1">
                <a:solidFill>
                  <a:srgbClr val="000000"/>
                </a:solidFill>
                <a:latin typeface="UTM Avo" panose="02040603050506020204" pitchFamily="18" charset="0"/>
                <a:cs typeface="Calibri" panose="020F0502020204030204" pitchFamily="34" charset="0"/>
                <a:sym typeface="Arial"/>
              </a:rPr>
              <a:t>đó</a:t>
            </a:r>
            <a:r>
              <a:rPr lang="en-US" sz="3200" kern="0" dirty="0">
                <a:solidFill>
                  <a:srgbClr val="000000"/>
                </a:solidFill>
                <a:latin typeface="UTM Avo" panose="02040603050506020204" pitchFamily="18" charset="0"/>
                <a:cs typeface="Calibri" panose="020F0502020204030204" pitchFamily="34" charset="0"/>
                <a:sym typeface="Arial"/>
              </a:rPr>
              <a:t>.</a:t>
            </a:r>
          </a:p>
        </p:txBody>
      </p:sp>
    </p:spTree>
    <p:extLst>
      <p:ext uri="{BB962C8B-B14F-4D97-AF65-F5344CB8AC3E}">
        <p14:creationId xmlns:p14="http://schemas.microsoft.com/office/powerpoint/2010/main" val="111945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7365C8-9704-7269-0F24-DCE988577E76}"/>
              </a:ext>
            </a:extLst>
          </p:cNvPr>
          <p:cNvSpPr txBox="1"/>
          <p:nvPr/>
        </p:nvSpPr>
        <p:spPr>
          <a:xfrm>
            <a:off x="1053548" y="1699592"/>
            <a:ext cx="9780105" cy="3293209"/>
          </a:xfrm>
          <a:prstGeom prst="rect">
            <a:avLst/>
          </a:prstGeom>
          <a:noFill/>
        </p:spPr>
        <p:txBody>
          <a:bodyPr wrap="square" rtlCol="0">
            <a:spAutoFit/>
          </a:bodyPr>
          <a:lstStyle/>
          <a:p>
            <a:pPr algn="ctr"/>
            <a:r>
              <a:rPr lang="en-US" sz="10400" b="1" dirty="0" err="1">
                <a:solidFill>
                  <a:srgbClr val="FF0000"/>
                </a:solidFill>
                <a:effectLst>
                  <a:outerShdw blurRad="38100" dist="38100" dir="2700000" algn="tl">
                    <a:srgbClr val="000000">
                      <a:alpha val="43137"/>
                    </a:srgbClr>
                  </a:outerShdw>
                </a:effectLst>
                <a:latin typeface="UTM Avo"/>
              </a:rPr>
              <a:t>Chúc</a:t>
            </a:r>
            <a:r>
              <a:rPr lang="en-US" sz="10400" b="1" dirty="0">
                <a:solidFill>
                  <a:srgbClr val="FF0000"/>
                </a:solidFill>
                <a:effectLst>
                  <a:outerShdw blurRad="38100" dist="38100" dir="2700000" algn="tl">
                    <a:srgbClr val="000000">
                      <a:alpha val="43137"/>
                    </a:srgbClr>
                  </a:outerShdw>
                </a:effectLst>
                <a:latin typeface="UTM Avo"/>
              </a:rPr>
              <a:t> </a:t>
            </a:r>
            <a:r>
              <a:rPr lang="en-US" sz="10400" b="1" dirty="0" err="1">
                <a:solidFill>
                  <a:srgbClr val="FF0000"/>
                </a:solidFill>
                <a:effectLst>
                  <a:outerShdw blurRad="38100" dist="38100" dir="2700000" algn="tl">
                    <a:srgbClr val="000000">
                      <a:alpha val="43137"/>
                    </a:srgbClr>
                  </a:outerShdw>
                </a:effectLst>
                <a:latin typeface="UTM Avo"/>
              </a:rPr>
              <a:t>các</a:t>
            </a:r>
            <a:r>
              <a:rPr lang="en-US" sz="10400" b="1" dirty="0">
                <a:solidFill>
                  <a:srgbClr val="FF0000"/>
                </a:solidFill>
                <a:effectLst>
                  <a:outerShdw blurRad="38100" dist="38100" dir="2700000" algn="tl">
                    <a:srgbClr val="000000">
                      <a:alpha val="43137"/>
                    </a:srgbClr>
                  </a:outerShdw>
                </a:effectLst>
                <a:latin typeface="UTM Avo"/>
              </a:rPr>
              <a:t> </a:t>
            </a:r>
            <a:r>
              <a:rPr lang="en-US" sz="10400" b="1" dirty="0" err="1">
                <a:solidFill>
                  <a:srgbClr val="FF0000"/>
                </a:solidFill>
                <a:effectLst>
                  <a:outerShdw blurRad="38100" dist="38100" dir="2700000" algn="tl">
                    <a:srgbClr val="000000">
                      <a:alpha val="43137"/>
                    </a:srgbClr>
                  </a:outerShdw>
                </a:effectLst>
                <a:latin typeface="UTM Avo"/>
              </a:rPr>
              <a:t>em</a:t>
            </a:r>
            <a:r>
              <a:rPr lang="en-US" sz="10400" b="1" dirty="0">
                <a:solidFill>
                  <a:srgbClr val="FF0000"/>
                </a:solidFill>
                <a:effectLst>
                  <a:outerShdw blurRad="38100" dist="38100" dir="2700000" algn="tl">
                    <a:srgbClr val="000000">
                      <a:alpha val="43137"/>
                    </a:srgbClr>
                  </a:outerShdw>
                </a:effectLst>
                <a:latin typeface="UTM Avo"/>
              </a:rPr>
              <a:t> </a:t>
            </a:r>
            <a:r>
              <a:rPr lang="en-US" sz="10400" b="1" dirty="0" err="1">
                <a:solidFill>
                  <a:srgbClr val="FF0000"/>
                </a:solidFill>
                <a:effectLst>
                  <a:outerShdw blurRad="38100" dist="38100" dir="2700000" algn="tl">
                    <a:srgbClr val="000000">
                      <a:alpha val="43137"/>
                    </a:srgbClr>
                  </a:outerShdw>
                </a:effectLst>
                <a:latin typeface="UTM Avo"/>
              </a:rPr>
              <a:t>học</a:t>
            </a:r>
            <a:r>
              <a:rPr lang="en-US" sz="10400" b="1" dirty="0">
                <a:solidFill>
                  <a:srgbClr val="FF0000"/>
                </a:solidFill>
                <a:effectLst>
                  <a:outerShdw blurRad="38100" dist="38100" dir="2700000" algn="tl">
                    <a:srgbClr val="000000">
                      <a:alpha val="43137"/>
                    </a:srgbClr>
                  </a:outerShdw>
                </a:effectLst>
                <a:latin typeface="UTM Avo"/>
              </a:rPr>
              <a:t> </a:t>
            </a:r>
            <a:r>
              <a:rPr lang="en-US" sz="10400" b="1" dirty="0" err="1">
                <a:solidFill>
                  <a:srgbClr val="FF0000"/>
                </a:solidFill>
                <a:effectLst>
                  <a:outerShdw blurRad="38100" dist="38100" dir="2700000" algn="tl">
                    <a:srgbClr val="000000">
                      <a:alpha val="43137"/>
                    </a:srgbClr>
                  </a:outerShdw>
                </a:effectLst>
                <a:latin typeface="UTM Avo"/>
              </a:rPr>
              <a:t>tốt</a:t>
            </a:r>
            <a:r>
              <a:rPr lang="en-US" sz="10400" b="1" dirty="0">
                <a:solidFill>
                  <a:srgbClr val="FF0000"/>
                </a:solidFill>
                <a:effectLst>
                  <a:outerShdw blurRad="38100" dist="38100" dir="2700000" algn="tl">
                    <a:srgbClr val="000000">
                      <a:alpha val="43137"/>
                    </a:srgbClr>
                  </a:outerShdw>
                </a:effectLst>
                <a:latin typeface="UTM Avo"/>
              </a:rPr>
              <a:t>!</a:t>
            </a:r>
          </a:p>
        </p:txBody>
      </p:sp>
    </p:spTree>
    <p:extLst>
      <p:ext uri="{BB962C8B-B14F-4D97-AF65-F5344CB8AC3E}">
        <p14:creationId xmlns:p14="http://schemas.microsoft.com/office/powerpoint/2010/main" val="214081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660F63D-42E1-BBA5-7322-B7818E3F4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4">
            <a:extLst>
              <a:ext uri="{FF2B5EF4-FFF2-40B4-BE49-F238E27FC236}">
                <a16:creationId xmlns:a16="http://schemas.microsoft.com/office/drawing/2014/main" id="{48AF3BB5-00CA-BED1-11C3-3D307F23DC18}"/>
              </a:ext>
            </a:extLst>
          </p:cNvPr>
          <p:cNvSpPr txBox="1">
            <a:spLocks noChangeArrowheads="1"/>
          </p:cNvSpPr>
          <p:nvPr/>
        </p:nvSpPr>
        <p:spPr bwMode="auto">
          <a:xfrm>
            <a:off x="132025" y="1752685"/>
            <a:ext cx="11927945" cy="9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dirty="0" err="1">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Trò</a:t>
            </a:r>
            <a:r>
              <a:rPr lang="en-US" sz="5400" dirty="0">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chơi</a:t>
            </a:r>
            <a:r>
              <a:rPr lang="en-US" sz="5400" dirty="0">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 Ai </a:t>
            </a:r>
            <a:r>
              <a:rPr lang="en-US" sz="5400" dirty="0" err="1">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nhanh</a:t>
            </a:r>
            <a:r>
              <a:rPr lang="en-US" sz="5400" dirty="0">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 – </a:t>
            </a:r>
            <a:r>
              <a:rPr lang="en-US" sz="5400" dirty="0" err="1">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ai</a:t>
            </a:r>
            <a:r>
              <a:rPr lang="en-US" sz="5400" dirty="0">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5400" dirty="0" err="1">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đúng</a:t>
            </a:r>
            <a:endParaRPr lang="en-US" sz="5400" dirty="0">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endParaRPr>
          </a:p>
        </p:txBody>
      </p:sp>
      <p:sp>
        <p:nvSpPr>
          <p:cNvPr id="5" name="Text Box 14">
            <a:extLst>
              <a:ext uri="{FF2B5EF4-FFF2-40B4-BE49-F238E27FC236}">
                <a16:creationId xmlns:a16="http://schemas.microsoft.com/office/drawing/2014/main" id="{48AF3BB5-00CA-BED1-11C3-3D307F23DC18}"/>
              </a:ext>
            </a:extLst>
          </p:cNvPr>
          <p:cNvSpPr txBox="1">
            <a:spLocks noChangeArrowheads="1"/>
          </p:cNvSpPr>
          <p:nvPr/>
        </p:nvSpPr>
        <p:spPr bwMode="auto">
          <a:xfrm>
            <a:off x="462226" y="2838738"/>
            <a:ext cx="11267545" cy="151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4000" dirty="0" err="1">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Nhiệm</a:t>
            </a:r>
            <a:r>
              <a:rPr lang="en-US" sz="4000" dirty="0">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vụ</a:t>
            </a:r>
            <a:r>
              <a:rPr lang="en-US" sz="4000" dirty="0">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p>
          <a:p>
            <a:pPr algn="ctr" eaLnBrk="1" hangingPunct="1">
              <a:spcBef>
                <a:spcPts val="1350"/>
              </a:spcBef>
              <a:defRPr/>
            </a:pP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Trả</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lời</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nhanh</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đáp</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án</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của</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các</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câu</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hỏi</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trắc</a:t>
            </a:r>
            <a:r>
              <a:rPr lang="en-US" sz="4000" dirty="0">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 </a:t>
            </a:r>
            <a:r>
              <a:rPr lang="en-US" sz="4000" dirty="0" err="1">
                <a:solidFill>
                  <a:schemeClr val="accent5">
                    <a:lumMod val="75000"/>
                  </a:schemeClr>
                </a:solidFill>
                <a:effectLst>
                  <a:outerShdw blurRad="38100" dist="38100" dir="2700000" algn="tl">
                    <a:srgbClr val="000000">
                      <a:alpha val="43137"/>
                    </a:srgbClr>
                  </a:outerShdw>
                </a:effectLst>
                <a:latin typeface="UTM Avo" panose="02040603050506020204"/>
                <a:cs typeface="Times New Roman" panose="02020603050405020304" pitchFamily="18" charset="0"/>
              </a:rPr>
              <a:t>nghiệm</a:t>
            </a:r>
            <a:r>
              <a:rPr lang="en-US" sz="4000" dirty="0">
                <a:solidFill>
                  <a:srgbClr val="FF0000"/>
                </a:solidFill>
                <a:effectLst>
                  <a:outerShdw blurRad="38100" dist="38100" dir="2700000" algn="tl">
                    <a:srgbClr val="000000">
                      <a:alpha val="43137"/>
                    </a:srgbClr>
                  </a:outerShdw>
                </a:effectLst>
                <a:latin typeface="UTM Avo" panose="02040603050506020204"/>
                <a:cs typeface="Times New Roman" panose="02020603050405020304" pitchFamily="18" charset="0"/>
              </a:rPr>
              <a:t>.</a:t>
            </a:r>
          </a:p>
        </p:txBody>
      </p:sp>
    </p:spTree>
    <p:extLst>
      <p:ext uri="{BB962C8B-B14F-4D97-AF65-F5344CB8AC3E}">
        <p14:creationId xmlns:p14="http://schemas.microsoft.com/office/powerpoint/2010/main" val="330990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A"/>
          <p:cNvSpPr/>
          <p:nvPr/>
        </p:nvSpPr>
        <p:spPr>
          <a:xfrm>
            <a:off x="341173" y="3674542"/>
            <a:ext cx="4016997" cy="1015663"/>
          </a:xfrm>
          <a:prstGeom prst="rect">
            <a:avLst/>
          </a:prstGeom>
        </p:spPr>
        <p:txBody>
          <a:bodyPr wrap="none">
            <a:spAutoFit/>
          </a:bodyPr>
          <a:lstStyle/>
          <a:p>
            <a:pPr algn="just">
              <a:lnSpc>
                <a:spcPct val="150000"/>
              </a:lnSpc>
              <a:spcAft>
                <a:spcPts val="0"/>
              </a:spcAft>
            </a:pPr>
            <a:r>
              <a:rPr lang="en-US" sz="4000" dirty="0">
                <a:effectLst/>
                <a:latin typeface="Times New Roman" panose="02020603050405020304" pitchFamily="18" charset="0"/>
                <a:ea typeface="Times New Roman" panose="02020603050405020304" pitchFamily="18" charset="0"/>
              </a:rPr>
              <a:t>A. </a:t>
            </a:r>
            <a:r>
              <a:rPr lang="en-US" sz="4000" dirty="0" err="1">
                <a:latin typeface="Times New Roman" panose="02020603050405020304" pitchFamily="18" charset="0"/>
                <a:ea typeface="Times New Roman" panose="02020603050405020304" pitchFamily="18" charset="0"/>
              </a:rPr>
              <a:t>Anh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ấy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Anh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ấy</a:t>
            </a:r>
            <a:endParaRPr lang="en-US" sz="4000" dirty="0">
              <a:effectLst/>
              <a:latin typeface="Times New Roman" panose="02020603050405020304" pitchFamily="18" charset="0"/>
              <a:ea typeface="Times New Roman" panose="02020603050405020304" pitchFamily="18" charset="0"/>
            </a:endParaRPr>
          </a:p>
        </p:txBody>
      </p:sp>
      <p:sp>
        <p:nvSpPr>
          <p:cNvPr id="10" name="Cloud 9"/>
          <p:cNvSpPr/>
          <p:nvPr/>
        </p:nvSpPr>
        <p:spPr>
          <a:xfrm>
            <a:off x="-98425" y="115989"/>
            <a:ext cx="12530667" cy="366488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t>Câu</a:t>
            </a:r>
            <a:r>
              <a:rPr lang="en-US" sz="4800" dirty="0"/>
              <a:t> </a:t>
            </a:r>
            <a:r>
              <a:rPr lang="en-US" sz="4800" dirty="0" err="1"/>
              <a:t>hỏi</a:t>
            </a:r>
            <a:r>
              <a:rPr lang="en-US" sz="4800" dirty="0"/>
              <a:t> 1: </a:t>
            </a:r>
            <a:r>
              <a:rPr lang="en-US" sz="4800" dirty="0" err="1"/>
              <a:t>Chọn</a:t>
            </a:r>
            <a:r>
              <a:rPr lang="en-US" sz="4800" dirty="0"/>
              <a:t> </a:t>
            </a:r>
            <a:r>
              <a:rPr lang="en-US" sz="4800" dirty="0" err="1"/>
              <a:t>đại</a:t>
            </a:r>
            <a:r>
              <a:rPr lang="en-US" sz="4800" dirty="0"/>
              <a:t> </a:t>
            </a:r>
            <a:r>
              <a:rPr lang="en-US" sz="4800" dirty="0" err="1"/>
              <a:t>từ</a:t>
            </a:r>
            <a:r>
              <a:rPr lang="en-US" sz="4800" dirty="0"/>
              <a:t> </a:t>
            </a:r>
            <a:r>
              <a:rPr lang="en-US" sz="4800" dirty="0" err="1"/>
              <a:t>xưng</a:t>
            </a:r>
            <a:r>
              <a:rPr lang="en-US" sz="4800" dirty="0"/>
              <a:t> </a:t>
            </a:r>
            <a:r>
              <a:rPr lang="en-US" sz="4800" dirty="0" err="1"/>
              <a:t>hô</a:t>
            </a:r>
            <a:r>
              <a:rPr lang="en-US" sz="4800" dirty="0"/>
              <a:t> </a:t>
            </a:r>
            <a:r>
              <a:rPr lang="en-US" sz="4800" dirty="0" err="1"/>
              <a:t>phù</a:t>
            </a:r>
            <a:r>
              <a:rPr lang="en-US" sz="4800" dirty="0"/>
              <a:t> </a:t>
            </a:r>
            <a:r>
              <a:rPr lang="en-US" sz="4800" dirty="0" err="1"/>
              <a:t>hợp</a:t>
            </a:r>
            <a:r>
              <a:rPr lang="en-US" sz="4800" dirty="0"/>
              <a:t> </a:t>
            </a:r>
            <a:r>
              <a:rPr lang="en-US" sz="4800" dirty="0" err="1"/>
              <a:t>cho</a:t>
            </a:r>
            <a:r>
              <a:rPr lang="en-US" sz="4800" dirty="0"/>
              <a:t> </a:t>
            </a:r>
            <a:r>
              <a:rPr lang="en-US" sz="4800" dirty="0" err="1"/>
              <a:t>câu</a:t>
            </a:r>
            <a:r>
              <a:rPr lang="en-US" sz="4800" dirty="0"/>
              <a:t> </a:t>
            </a:r>
            <a:r>
              <a:rPr lang="en-US" sz="4800" dirty="0" err="1"/>
              <a:t>dưới</a:t>
            </a:r>
            <a:r>
              <a:rPr lang="en-US" sz="4800" dirty="0"/>
              <a:t> </a:t>
            </a:r>
            <a:r>
              <a:rPr lang="en-US" sz="4800" dirty="0" err="1"/>
              <a:t>đây</a:t>
            </a:r>
            <a:r>
              <a:rPr lang="en-US" sz="4800" dirty="0"/>
              <a:t>:</a:t>
            </a:r>
          </a:p>
          <a:p>
            <a:pPr algn="ctr"/>
            <a:r>
              <a:rPr lang="en-US" sz="4800" dirty="0"/>
              <a:t>______ </a:t>
            </a:r>
            <a:r>
              <a:rPr lang="en-US" sz="4800" dirty="0" err="1"/>
              <a:t>là</a:t>
            </a:r>
            <a:r>
              <a:rPr lang="en-US" sz="4800" dirty="0"/>
              <a:t> </a:t>
            </a:r>
            <a:r>
              <a:rPr lang="en-US" sz="4800" dirty="0" err="1"/>
              <a:t>học</a:t>
            </a:r>
            <a:r>
              <a:rPr lang="en-US" sz="4800" dirty="0"/>
              <a:t> </a:t>
            </a:r>
            <a:r>
              <a:rPr lang="en-US" sz="4800" dirty="0" err="1"/>
              <a:t>sinh</a:t>
            </a:r>
            <a:r>
              <a:rPr lang="en-US" sz="4800" dirty="0"/>
              <a:t> </a:t>
            </a:r>
            <a:r>
              <a:rPr lang="en-US" sz="4800" dirty="0" err="1"/>
              <a:t>lớp</a:t>
            </a:r>
            <a:r>
              <a:rPr lang="en-US" sz="4800" dirty="0"/>
              <a:t> 5. _____ </a:t>
            </a:r>
            <a:r>
              <a:rPr lang="en-US" sz="4800" dirty="0" err="1"/>
              <a:t>rất</a:t>
            </a:r>
            <a:r>
              <a:rPr lang="en-US" sz="4800" dirty="0"/>
              <a:t> </a:t>
            </a:r>
            <a:r>
              <a:rPr lang="en-US" sz="4800" dirty="0" err="1"/>
              <a:t>thích</a:t>
            </a:r>
            <a:r>
              <a:rPr lang="en-US" sz="4800" dirty="0"/>
              <a:t> </a:t>
            </a:r>
            <a:r>
              <a:rPr lang="en-US" sz="4800" dirty="0" err="1"/>
              <a:t>học</a:t>
            </a:r>
            <a:r>
              <a:rPr lang="en-US" sz="4800" dirty="0"/>
              <a:t> </a:t>
            </a:r>
            <a:r>
              <a:rPr lang="en-US" sz="4800" dirty="0" err="1"/>
              <a:t>tiếng</a:t>
            </a:r>
            <a:r>
              <a:rPr lang="en-US" sz="4800" dirty="0"/>
              <a:t> </a:t>
            </a:r>
            <a:r>
              <a:rPr lang="en-US" sz="4800" dirty="0" err="1"/>
              <a:t>Anh</a:t>
            </a:r>
            <a:r>
              <a:rPr lang="en-US" sz="4800" dirty="0"/>
              <a:t>.  </a:t>
            </a:r>
          </a:p>
        </p:txBody>
      </p:sp>
      <p:sp>
        <p:nvSpPr>
          <p:cNvPr id="11" name="b"/>
          <p:cNvSpPr/>
          <p:nvPr/>
        </p:nvSpPr>
        <p:spPr>
          <a:xfrm>
            <a:off x="291258" y="4739019"/>
            <a:ext cx="5142755" cy="1015663"/>
          </a:xfrm>
          <a:prstGeom prst="rect">
            <a:avLst/>
          </a:prstGeom>
        </p:spPr>
        <p:txBody>
          <a:bodyPr wrap="none">
            <a:spAutoFit/>
          </a:bodyPr>
          <a:lstStyle/>
          <a:p>
            <a:pPr algn="just">
              <a:lnSpc>
                <a:spcPct val="150000"/>
              </a:lnSpc>
              <a:spcAft>
                <a:spcPts val="0"/>
              </a:spcAft>
            </a:pPr>
            <a:r>
              <a:rPr lang="en-US" sz="4000" dirty="0" err="1">
                <a:latin typeface="Times New Roman" panose="02020603050405020304" pitchFamily="18" charset="0"/>
                <a:ea typeface="Times New Roman" panose="02020603050405020304" pitchFamily="18" charset="0"/>
              </a:rPr>
              <a:t>B.Chúng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tôi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chúng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tôi</a:t>
            </a:r>
            <a:r>
              <a:rPr lang="en-US" sz="4000" dirty="0">
                <a:latin typeface="Times New Roman" panose="02020603050405020304" pitchFamily="18"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p:txBody>
      </p:sp>
      <p:sp>
        <p:nvSpPr>
          <p:cNvPr id="12" name="c"/>
          <p:cNvSpPr/>
          <p:nvPr/>
        </p:nvSpPr>
        <p:spPr>
          <a:xfrm>
            <a:off x="7280626" y="3689978"/>
            <a:ext cx="2425985" cy="1015663"/>
          </a:xfrm>
          <a:prstGeom prst="rect">
            <a:avLst/>
          </a:prstGeom>
        </p:spPr>
        <p:txBody>
          <a:bodyPr wrap="none">
            <a:spAutoFit/>
          </a:bodyPr>
          <a:lstStyle/>
          <a:p>
            <a:pPr algn="just">
              <a:lnSpc>
                <a:spcPct val="150000"/>
              </a:lnSpc>
              <a:spcAft>
                <a:spcPts val="0"/>
              </a:spcAft>
            </a:pPr>
            <a:r>
              <a:rPr lang="en-US" sz="4000" dirty="0">
                <a:effectLst/>
                <a:latin typeface="Times New Roman" panose="02020603050405020304" pitchFamily="18" charset="0"/>
                <a:ea typeface="Times New Roman" panose="02020603050405020304" pitchFamily="18" charset="0"/>
              </a:rPr>
              <a:t>C. </a:t>
            </a:r>
            <a:r>
              <a:rPr lang="en-US" sz="4000" dirty="0" err="1">
                <a:effectLst/>
                <a:latin typeface="Times New Roman" panose="02020603050405020304" pitchFamily="18" charset="0"/>
                <a:ea typeface="Times New Roman" panose="02020603050405020304" pitchFamily="18" charset="0"/>
              </a:rPr>
              <a:t>Tôi</a:t>
            </a:r>
            <a:r>
              <a:rPr lang="en-US" sz="4000" dirty="0">
                <a:effectLst/>
                <a:latin typeface="Times New Roman" panose="02020603050405020304" pitchFamily="18" charset="0"/>
                <a:ea typeface="Times New Roman" panose="02020603050405020304" pitchFamily="18" charset="0"/>
              </a:rPr>
              <a:t>/ </a:t>
            </a:r>
            <a:r>
              <a:rPr lang="en-US" sz="4000" dirty="0" err="1">
                <a:effectLst/>
                <a:latin typeface="Times New Roman" panose="02020603050405020304" pitchFamily="18" charset="0"/>
                <a:ea typeface="Times New Roman" panose="02020603050405020304" pitchFamily="18" charset="0"/>
              </a:rPr>
              <a:t>tôi</a:t>
            </a:r>
            <a:r>
              <a:rPr lang="en-US" sz="4000" dirty="0">
                <a:effectLst/>
                <a:latin typeface="Times New Roman" panose="02020603050405020304" pitchFamily="18" charset="0"/>
                <a:ea typeface="Times New Roman" panose="02020603050405020304" pitchFamily="18" charset="0"/>
              </a:rPr>
              <a:t> </a:t>
            </a:r>
          </a:p>
        </p:txBody>
      </p:sp>
      <p:sp>
        <p:nvSpPr>
          <p:cNvPr id="13" name="d"/>
          <p:cNvSpPr/>
          <p:nvPr/>
        </p:nvSpPr>
        <p:spPr>
          <a:xfrm>
            <a:off x="7382578" y="4685905"/>
            <a:ext cx="2222083" cy="1015663"/>
          </a:xfrm>
          <a:prstGeom prst="rect">
            <a:avLst/>
          </a:prstGeom>
        </p:spPr>
        <p:txBody>
          <a:bodyPr wrap="none">
            <a:spAutoFit/>
          </a:bodyPr>
          <a:lstStyle/>
          <a:p>
            <a:pPr algn="just">
              <a:lnSpc>
                <a:spcPct val="150000"/>
              </a:lnSpc>
              <a:spcAft>
                <a:spcPts val="0"/>
              </a:spcAft>
            </a:pPr>
            <a:r>
              <a:rPr lang="en-US" sz="4000" dirty="0" err="1">
                <a:latin typeface="Times New Roman" panose="02020603050405020304" pitchFamily="18" charset="0"/>
                <a:ea typeface="Times New Roman" panose="02020603050405020304" pitchFamily="18" charset="0"/>
              </a:rPr>
              <a:t>D.Họ</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họ</a:t>
            </a:r>
            <a:r>
              <a:rPr lang="en-US" sz="4000" dirty="0">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8" name="Action Button: Home 7">
            <a:hlinkClick r:id="" action="ppaction://noaction" highlightClick="1"/>
          </p:cNvPr>
          <p:cNvSpPr/>
          <p:nvPr/>
        </p:nvSpPr>
        <p:spPr>
          <a:xfrm>
            <a:off x="11191760" y="5957300"/>
            <a:ext cx="665922" cy="5665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9014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rgbClr val="FF0000"/>
                                        </p:clrVal>
                                      </p:to>
                                    </p:set>
                                    <p:set>
                                      <p:cBhvr>
                                        <p:cTn id="7" dur="500" fill="hold"/>
                                        <p:tgtEl>
                                          <p:spTgt spid="9"/>
                                        </p:tgtEl>
                                        <p:attrNameLst>
                                          <p:attrName>fillcolor</p:attrName>
                                        </p:attrNameLst>
                                      </p:cBhvr>
                                      <p:to>
                                        <p:clrVal>
                                          <a:srgbClr val="FF0000"/>
                                        </p:clrVal>
                                      </p:to>
                                    </p:set>
                                    <p:set>
                                      <p:cBhvr>
                                        <p:cTn id="8"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11"/>
                                        </p:tgtEl>
                                        <p:attrNameLst>
                                          <p:attrName>style.color</p:attrName>
                                        </p:attrNameLst>
                                      </p:cBhvr>
                                      <p:to>
                                        <p:clrVal>
                                          <a:srgbClr val="FF0000"/>
                                        </p:clrVal>
                                      </p:to>
                                    </p:set>
                                    <p:set>
                                      <p:cBhvr>
                                        <p:cTn id="14" dur="500" fill="hold"/>
                                        <p:tgtEl>
                                          <p:spTgt spid="11"/>
                                        </p:tgtEl>
                                        <p:attrNameLst>
                                          <p:attrName>fillcolor</p:attrName>
                                        </p:attrNameLst>
                                      </p:cBhvr>
                                      <p:to>
                                        <p:clrVal>
                                          <a:srgbClr val="FF0000"/>
                                        </p:clrVal>
                                      </p:to>
                                    </p:set>
                                    <p:set>
                                      <p:cBhvr>
                                        <p:cTn id="15"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12"/>
                                        </p:tgtEl>
                                        <p:attrNameLst>
                                          <p:attrName>style.color</p:attrName>
                                        </p:attrNameLst>
                                      </p:cBhvr>
                                      <p:to>
                                        <p:clrVal>
                                          <a:srgbClr val="00B050"/>
                                        </p:clrVal>
                                      </p:to>
                                    </p:set>
                                    <p:set>
                                      <p:cBhvr>
                                        <p:cTn id="21" dur="500" fill="hold"/>
                                        <p:tgtEl>
                                          <p:spTgt spid="12"/>
                                        </p:tgtEl>
                                        <p:attrNameLst>
                                          <p:attrName>fillcolor</p:attrName>
                                        </p:attrNameLst>
                                      </p:cBhvr>
                                      <p:to>
                                        <p:clrVal>
                                          <a:srgbClr val="00B050"/>
                                        </p:clrVal>
                                      </p:to>
                                    </p:set>
                                    <p:set>
                                      <p:cBhvr>
                                        <p:cTn id="22"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13"/>
                                        </p:tgtEl>
                                        <p:attrNameLst>
                                          <p:attrName>style.color</p:attrName>
                                        </p:attrNameLst>
                                      </p:cBhvr>
                                      <p:to>
                                        <p:clrVal>
                                          <a:srgbClr val="FF0000"/>
                                        </p:clrVal>
                                      </p:to>
                                    </p:set>
                                    <p:set>
                                      <p:cBhvr>
                                        <p:cTn id="28" dur="500" fill="hold"/>
                                        <p:tgtEl>
                                          <p:spTgt spid="13"/>
                                        </p:tgtEl>
                                        <p:attrNameLst>
                                          <p:attrName>fillcolor</p:attrName>
                                        </p:attrNameLst>
                                      </p:cBhvr>
                                      <p:to>
                                        <p:clrVal>
                                          <a:srgbClr val="FF0000"/>
                                        </p:clrVal>
                                      </p:to>
                                    </p:set>
                                    <p:set>
                                      <p:cBhvr>
                                        <p:cTn id="29"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childTnLst>
        </p:cTn>
      </p:par>
    </p:tnLst>
    <p:bldLst>
      <p:bldP spid="9"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A"/>
          <p:cNvSpPr/>
          <p:nvPr/>
        </p:nvSpPr>
        <p:spPr>
          <a:xfrm>
            <a:off x="665163" y="2775984"/>
            <a:ext cx="1822935" cy="1015663"/>
          </a:xfrm>
          <a:prstGeom prst="rect">
            <a:avLst/>
          </a:prstGeom>
        </p:spPr>
        <p:txBody>
          <a:bodyPr wrap="none">
            <a:spAutoFit/>
          </a:bodyPr>
          <a:lstStyle/>
          <a:p>
            <a:pPr algn="just">
              <a:lnSpc>
                <a:spcPct val="150000"/>
              </a:lnSpc>
              <a:spcAft>
                <a:spcPts val="0"/>
              </a:spcAft>
            </a:pPr>
            <a:r>
              <a:rPr lang="en-US" sz="4000" dirty="0">
                <a:effectLst/>
                <a:latin typeface="Times New Roman" panose="02020603050405020304" pitchFamily="18" charset="0"/>
                <a:ea typeface="Times New Roman" panose="02020603050405020304" pitchFamily="18" charset="0"/>
              </a:rPr>
              <a:t>A. </a:t>
            </a:r>
            <a:r>
              <a:rPr lang="en-US" sz="4000" dirty="0" err="1">
                <a:effectLst/>
                <a:latin typeface="Times New Roman" panose="02020603050405020304" pitchFamily="18" charset="0"/>
                <a:ea typeface="Times New Roman" panose="02020603050405020304" pitchFamily="18" charset="0"/>
              </a:rPr>
              <a:t>Ông</a:t>
            </a:r>
            <a:r>
              <a:rPr lang="en-US" sz="4000" dirty="0">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0" name="Cloud 9"/>
          <p:cNvSpPr/>
          <p:nvPr/>
        </p:nvSpPr>
        <p:spPr>
          <a:xfrm>
            <a:off x="-1380067" y="62578"/>
            <a:ext cx="15104534" cy="29160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t>Câu</a:t>
            </a:r>
            <a:r>
              <a:rPr lang="en-US" sz="4800" dirty="0"/>
              <a:t> </a:t>
            </a:r>
            <a:r>
              <a:rPr lang="en-US" sz="4800" dirty="0" err="1"/>
              <a:t>hỏi</a:t>
            </a:r>
            <a:r>
              <a:rPr lang="en-US" sz="4800" dirty="0"/>
              <a:t> 2: </a:t>
            </a:r>
            <a:r>
              <a:rPr lang="en-US" sz="4800" dirty="0" err="1"/>
              <a:t>Xác</a:t>
            </a:r>
            <a:r>
              <a:rPr lang="en-US" sz="4800" dirty="0"/>
              <a:t> </a:t>
            </a:r>
            <a:r>
              <a:rPr lang="en-US" sz="4800" dirty="0" err="1"/>
              <a:t>định</a:t>
            </a:r>
            <a:r>
              <a:rPr lang="en-US" sz="4800" dirty="0"/>
              <a:t> </a:t>
            </a:r>
            <a:r>
              <a:rPr lang="en-US" sz="4800" dirty="0" err="1"/>
              <a:t>đại</a:t>
            </a:r>
            <a:r>
              <a:rPr lang="en-US" sz="4800" dirty="0"/>
              <a:t> </a:t>
            </a:r>
            <a:r>
              <a:rPr lang="en-US" sz="4800" dirty="0" err="1"/>
              <a:t>từ</a:t>
            </a:r>
            <a:r>
              <a:rPr lang="en-US" sz="4800" dirty="0"/>
              <a:t> </a:t>
            </a:r>
            <a:r>
              <a:rPr lang="en-US" sz="4800" dirty="0" err="1"/>
              <a:t>trong</a:t>
            </a:r>
            <a:r>
              <a:rPr lang="en-US" sz="4800" dirty="0"/>
              <a:t> </a:t>
            </a:r>
            <a:r>
              <a:rPr lang="en-US" sz="4800" dirty="0" err="1"/>
              <a:t>mỗi</a:t>
            </a:r>
            <a:r>
              <a:rPr lang="en-US" sz="4800" dirty="0"/>
              <a:t> </a:t>
            </a:r>
            <a:r>
              <a:rPr lang="en-US" sz="4800" dirty="0" err="1"/>
              <a:t>câu</a:t>
            </a:r>
            <a:r>
              <a:rPr lang="en-US" sz="4800" dirty="0"/>
              <a:t> </a:t>
            </a:r>
            <a:r>
              <a:rPr lang="en-US" sz="4800" dirty="0" err="1"/>
              <a:t>dưới</a:t>
            </a:r>
            <a:r>
              <a:rPr lang="en-US" sz="4800" dirty="0"/>
              <a:t> </a:t>
            </a:r>
            <a:r>
              <a:rPr lang="en-US" sz="4800" dirty="0" err="1"/>
              <a:t>đây</a:t>
            </a:r>
            <a:r>
              <a:rPr lang="en-US" sz="4800" dirty="0"/>
              <a:t>: “</a:t>
            </a:r>
            <a:r>
              <a:rPr lang="en-US" sz="4800" dirty="0" err="1"/>
              <a:t>Ông</a:t>
            </a:r>
            <a:r>
              <a:rPr lang="en-US" sz="4800" dirty="0"/>
              <a:t> </a:t>
            </a:r>
            <a:r>
              <a:rPr lang="en-US" sz="4800" dirty="0" err="1"/>
              <a:t>ơi</a:t>
            </a:r>
            <a:r>
              <a:rPr lang="en-US" sz="4800" dirty="0"/>
              <a:t>, </a:t>
            </a:r>
            <a:r>
              <a:rPr lang="en-US" sz="4800" dirty="0" err="1"/>
              <a:t>cháu</a:t>
            </a:r>
            <a:r>
              <a:rPr lang="en-US" sz="4800" dirty="0"/>
              <a:t> </a:t>
            </a:r>
            <a:r>
              <a:rPr lang="en-US" sz="4800" dirty="0" err="1"/>
              <a:t>muốn</a:t>
            </a:r>
            <a:r>
              <a:rPr lang="en-US" sz="4800" dirty="0"/>
              <a:t> </a:t>
            </a:r>
            <a:r>
              <a:rPr lang="en-US" sz="4800" dirty="0" err="1"/>
              <a:t>nghe</a:t>
            </a:r>
            <a:r>
              <a:rPr lang="en-US" sz="4800" dirty="0"/>
              <a:t> </a:t>
            </a:r>
            <a:r>
              <a:rPr lang="en-US" sz="4800" dirty="0" err="1"/>
              <a:t>ông</a:t>
            </a:r>
            <a:r>
              <a:rPr lang="en-US" sz="4800" dirty="0"/>
              <a:t> </a:t>
            </a:r>
            <a:r>
              <a:rPr lang="en-US" sz="4800" dirty="0" err="1"/>
              <a:t>kể</a:t>
            </a:r>
            <a:r>
              <a:rPr lang="en-US" sz="4800" dirty="0"/>
              <a:t> </a:t>
            </a:r>
            <a:r>
              <a:rPr lang="en-US" sz="4800" dirty="0" err="1"/>
              <a:t>chuyện</a:t>
            </a:r>
            <a:r>
              <a:rPr lang="en-US" sz="4800" dirty="0"/>
              <a:t> </a:t>
            </a:r>
            <a:r>
              <a:rPr lang="en-US" sz="4800" dirty="0" err="1"/>
              <a:t>cổ</a:t>
            </a:r>
            <a:r>
              <a:rPr lang="en-US" sz="4800" dirty="0"/>
              <a:t> </a:t>
            </a:r>
            <a:r>
              <a:rPr lang="en-US" sz="4800" dirty="0" err="1"/>
              <a:t>tích</a:t>
            </a:r>
            <a:r>
              <a:rPr lang="en-US" sz="4800" dirty="0"/>
              <a:t>.” </a:t>
            </a:r>
          </a:p>
        </p:txBody>
      </p:sp>
      <p:sp>
        <p:nvSpPr>
          <p:cNvPr id="11" name="b"/>
          <p:cNvSpPr/>
          <p:nvPr/>
        </p:nvSpPr>
        <p:spPr>
          <a:xfrm>
            <a:off x="5585275" y="2831288"/>
            <a:ext cx="1992853" cy="905056"/>
          </a:xfrm>
          <a:prstGeom prst="rect">
            <a:avLst/>
          </a:prstGeom>
        </p:spPr>
        <p:txBody>
          <a:bodyPr wrap="none">
            <a:spAutoFit/>
          </a:bodyPr>
          <a:lstStyle/>
          <a:p>
            <a:pPr algn="just">
              <a:lnSpc>
                <a:spcPct val="150000"/>
              </a:lnSpc>
              <a:spcAft>
                <a:spcPts val="0"/>
              </a:spcAft>
            </a:pPr>
            <a:r>
              <a:rPr lang="en-US" sz="4000" dirty="0">
                <a:latin typeface="Times New Roman" panose="02020603050405020304" pitchFamily="18" charset="0"/>
                <a:ea typeface="Times New Roman" panose="02020603050405020304" pitchFamily="18" charset="0"/>
              </a:rPr>
              <a:t>B. </a:t>
            </a:r>
            <a:r>
              <a:rPr lang="en-US" sz="4000" dirty="0" err="1">
                <a:latin typeface="Times New Roman" panose="02020603050405020304" pitchFamily="18" charset="0"/>
                <a:ea typeface="Times New Roman" panose="02020603050405020304" pitchFamily="18" charset="0"/>
              </a:rPr>
              <a:t>Cháu</a:t>
            </a:r>
            <a:r>
              <a:rPr lang="en-US" sz="4000" dirty="0">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2" name="c"/>
          <p:cNvSpPr/>
          <p:nvPr/>
        </p:nvSpPr>
        <p:spPr>
          <a:xfrm>
            <a:off x="574512" y="4455171"/>
            <a:ext cx="3374642" cy="1015663"/>
          </a:xfrm>
          <a:prstGeom prst="rect">
            <a:avLst/>
          </a:prstGeom>
        </p:spPr>
        <p:txBody>
          <a:bodyPr wrap="none">
            <a:spAutoFit/>
          </a:bodyPr>
          <a:lstStyle/>
          <a:p>
            <a:pPr algn="just">
              <a:lnSpc>
                <a:spcPct val="150000"/>
              </a:lnSpc>
              <a:spcAft>
                <a:spcPts val="0"/>
              </a:spcAft>
            </a:pPr>
            <a:r>
              <a:rPr lang="en-US" sz="4000" dirty="0">
                <a:effectLst/>
                <a:latin typeface="Times New Roman" panose="02020603050405020304" pitchFamily="18" charset="0"/>
                <a:ea typeface="Times New Roman" panose="02020603050405020304" pitchFamily="18" charset="0"/>
              </a:rPr>
              <a:t>C. </a:t>
            </a:r>
            <a:r>
              <a:rPr lang="en-US" sz="4000" dirty="0" err="1">
                <a:latin typeface="Times New Roman" panose="02020603050405020304" pitchFamily="18" charset="0"/>
                <a:ea typeface="Times New Roman" panose="02020603050405020304" pitchFamily="18" charset="0"/>
              </a:rPr>
              <a:t>Ông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cháu</a:t>
            </a:r>
            <a:endParaRPr lang="en-US" sz="4000" dirty="0">
              <a:effectLst/>
              <a:latin typeface="Times New Roman" panose="02020603050405020304" pitchFamily="18" charset="0"/>
              <a:ea typeface="Times New Roman" panose="02020603050405020304" pitchFamily="18" charset="0"/>
            </a:endParaRPr>
          </a:p>
        </p:txBody>
      </p:sp>
      <p:sp>
        <p:nvSpPr>
          <p:cNvPr id="13" name="d"/>
          <p:cNvSpPr/>
          <p:nvPr/>
        </p:nvSpPr>
        <p:spPr>
          <a:xfrm>
            <a:off x="5585275" y="4455172"/>
            <a:ext cx="5939446" cy="1015663"/>
          </a:xfrm>
          <a:prstGeom prst="rect">
            <a:avLst/>
          </a:prstGeom>
        </p:spPr>
        <p:txBody>
          <a:bodyPr wrap="none">
            <a:spAutoFit/>
          </a:bodyPr>
          <a:lstStyle/>
          <a:p>
            <a:pPr algn="just">
              <a:lnSpc>
                <a:spcPct val="150000"/>
              </a:lnSpc>
              <a:spcAft>
                <a:spcPts val="0"/>
              </a:spcAft>
            </a:pPr>
            <a:r>
              <a:rPr lang="en-US" sz="4000" dirty="0" err="1">
                <a:latin typeface="Times New Roman" panose="02020603050405020304" pitchFamily="18" charset="0"/>
                <a:ea typeface="Times New Roman" panose="02020603050405020304" pitchFamily="18" charset="0"/>
              </a:rPr>
              <a:t>D.Không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đại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từ</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xưng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hô</a:t>
            </a:r>
            <a:r>
              <a:rPr lang="en-US" sz="4000" dirty="0">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4" name="Action Button: Home 13">
            <a:hlinkClick r:id="" action="ppaction://noaction" highlightClick="1"/>
          </p:cNvPr>
          <p:cNvSpPr/>
          <p:nvPr/>
        </p:nvSpPr>
        <p:spPr>
          <a:xfrm>
            <a:off x="11191760" y="5957300"/>
            <a:ext cx="665922" cy="5665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308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rgbClr val="FF0000"/>
                                        </p:clrVal>
                                      </p:to>
                                    </p:set>
                                    <p:set>
                                      <p:cBhvr>
                                        <p:cTn id="7" dur="500" fill="hold"/>
                                        <p:tgtEl>
                                          <p:spTgt spid="9"/>
                                        </p:tgtEl>
                                        <p:attrNameLst>
                                          <p:attrName>fillcolor</p:attrName>
                                        </p:attrNameLst>
                                      </p:cBhvr>
                                      <p:to>
                                        <p:clrVal>
                                          <a:srgbClr val="FF0000"/>
                                        </p:clrVal>
                                      </p:to>
                                    </p:set>
                                    <p:set>
                                      <p:cBhvr>
                                        <p:cTn id="8"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11"/>
                                        </p:tgtEl>
                                        <p:attrNameLst>
                                          <p:attrName>style.color</p:attrName>
                                        </p:attrNameLst>
                                      </p:cBhvr>
                                      <p:to>
                                        <p:clrVal>
                                          <a:srgbClr val="FF0000"/>
                                        </p:clrVal>
                                      </p:to>
                                    </p:set>
                                    <p:set>
                                      <p:cBhvr>
                                        <p:cTn id="14" dur="500" fill="hold"/>
                                        <p:tgtEl>
                                          <p:spTgt spid="11"/>
                                        </p:tgtEl>
                                        <p:attrNameLst>
                                          <p:attrName>fillcolor</p:attrName>
                                        </p:attrNameLst>
                                      </p:cBhvr>
                                      <p:to>
                                        <p:clrVal>
                                          <a:srgbClr val="FF0000"/>
                                        </p:clrVal>
                                      </p:to>
                                    </p:set>
                                    <p:set>
                                      <p:cBhvr>
                                        <p:cTn id="15"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12"/>
                                        </p:tgtEl>
                                        <p:attrNameLst>
                                          <p:attrName>style.color</p:attrName>
                                        </p:attrNameLst>
                                      </p:cBhvr>
                                      <p:to>
                                        <p:clrVal>
                                          <a:srgbClr val="00B050"/>
                                        </p:clrVal>
                                      </p:to>
                                    </p:set>
                                    <p:set>
                                      <p:cBhvr>
                                        <p:cTn id="21" dur="500" fill="hold"/>
                                        <p:tgtEl>
                                          <p:spTgt spid="12"/>
                                        </p:tgtEl>
                                        <p:attrNameLst>
                                          <p:attrName>fillcolor</p:attrName>
                                        </p:attrNameLst>
                                      </p:cBhvr>
                                      <p:to>
                                        <p:clrVal>
                                          <a:srgbClr val="00B050"/>
                                        </p:clrVal>
                                      </p:to>
                                    </p:set>
                                    <p:set>
                                      <p:cBhvr>
                                        <p:cTn id="22"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13"/>
                                        </p:tgtEl>
                                        <p:attrNameLst>
                                          <p:attrName>style.color</p:attrName>
                                        </p:attrNameLst>
                                      </p:cBhvr>
                                      <p:to>
                                        <p:clrVal>
                                          <a:srgbClr val="FF0000"/>
                                        </p:clrVal>
                                      </p:to>
                                    </p:set>
                                    <p:set>
                                      <p:cBhvr>
                                        <p:cTn id="28" dur="500" fill="hold"/>
                                        <p:tgtEl>
                                          <p:spTgt spid="13"/>
                                        </p:tgtEl>
                                        <p:attrNameLst>
                                          <p:attrName>fillcolor</p:attrName>
                                        </p:attrNameLst>
                                      </p:cBhvr>
                                      <p:to>
                                        <p:clrVal>
                                          <a:srgbClr val="FF0000"/>
                                        </p:clrVal>
                                      </p:to>
                                    </p:set>
                                    <p:set>
                                      <p:cBhvr>
                                        <p:cTn id="29"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childTnLst>
        </p:cTn>
      </p:par>
    </p:tnLst>
    <p:bldLst>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A"/>
          <p:cNvSpPr/>
          <p:nvPr/>
        </p:nvSpPr>
        <p:spPr>
          <a:xfrm>
            <a:off x="1061885" y="3102400"/>
            <a:ext cx="1642116" cy="905056"/>
          </a:xfrm>
          <a:prstGeom prst="rect">
            <a:avLst/>
          </a:prstGeom>
        </p:spPr>
        <p:txBody>
          <a:bodyPr wrap="none">
            <a:spAutoFit/>
          </a:bodyPr>
          <a:lstStyle/>
          <a:p>
            <a:pPr algn="just">
              <a:lnSpc>
                <a:spcPct val="150000"/>
              </a:lnSpc>
              <a:spcAft>
                <a:spcPts val="0"/>
              </a:spcAft>
            </a:pPr>
            <a:r>
              <a:rPr lang="en-US" sz="4000" dirty="0">
                <a:effectLst/>
                <a:latin typeface="Times New Roman" panose="02020603050405020304" pitchFamily="18" charset="0"/>
                <a:ea typeface="Times New Roman" panose="02020603050405020304" pitchFamily="18" charset="0"/>
              </a:rPr>
              <a:t>A. </a:t>
            </a:r>
            <a:r>
              <a:rPr lang="en-US" sz="4000" dirty="0" err="1">
                <a:latin typeface="Times New Roman" panose="02020603050405020304" pitchFamily="18" charset="0"/>
                <a:ea typeface="Times New Roman" panose="02020603050405020304" pitchFamily="18" charset="0"/>
              </a:rPr>
              <a:t>Tôi</a:t>
            </a:r>
            <a:r>
              <a:rPr lang="en-US" sz="4000" dirty="0">
                <a:effectLst/>
                <a:latin typeface="Times New Roman" panose="02020603050405020304" pitchFamily="18" charset="0"/>
                <a:ea typeface="Times New Roman" panose="02020603050405020304" pitchFamily="18" charset="0"/>
              </a:rPr>
              <a:t> </a:t>
            </a:r>
          </a:p>
        </p:txBody>
      </p:sp>
      <p:sp>
        <p:nvSpPr>
          <p:cNvPr id="10" name="Cloud 9"/>
          <p:cNvSpPr/>
          <p:nvPr/>
        </p:nvSpPr>
        <p:spPr>
          <a:xfrm>
            <a:off x="-1041400" y="56478"/>
            <a:ext cx="15104534" cy="311258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t>Câu</a:t>
            </a:r>
            <a:r>
              <a:rPr lang="en-US" sz="4800" dirty="0"/>
              <a:t> 3: </a:t>
            </a:r>
            <a:r>
              <a:rPr lang="en-US" sz="4800" dirty="0" err="1"/>
              <a:t>Điền</a:t>
            </a:r>
            <a:r>
              <a:rPr lang="en-US" sz="4800" dirty="0"/>
              <a:t> </a:t>
            </a:r>
            <a:r>
              <a:rPr lang="en-US" sz="4800" dirty="0" err="1"/>
              <a:t>đại</a:t>
            </a:r>
            <a:r>
              <a:rPr lang="en-US" sz="4800" dirty="0"/>
              <a:t> </a:t>
            </a:r>
            <a:r>
              <a:rPr lang="en-US" sz="4800" dirty="0" err="1"/>
              <a:t>từ</a:t>
            </a:r>
            <a:r>
              <a:rPr lang="en-US" sz="4800" dirty="0"/>
              <a:t> </a:t>
            </a:r>
            <a:r>
              <a:rPr lang="en-US" sz="4800" dirty="0" err="1"/>
              <a:t>xưng</a:t>
            </a:r>
            <a:r>
              <a:rPr lang="en-US" sz="4800" dirty="0"/>
              <a:t> </a:t>
            </a:r>
            <a:r>
              <a:rPr lang="en-US" sz="4800" dirty="0" err="1"/>
              <a:t>hô</a:t>
            </a:r>
            <a:r>
              <a:rPr lang="en-US" sz="4800" dirty="0"/>
              <a:t> </a:t>
            </a:r>
            <a:r>
              <a:rPr lang="en-US" sz="4800" dirty="0" err="1"/>
              <a:t>thích</a:t>
            </a:r>
            <a:r>
              <a:rPr lang="en-US" sz="4800" dirty="0"/>
              <a:t> </a:t>
            </a:r>
            <a:r>
              <a:rPr lang="en-US" sz="4800" dirty="0" err="1"/>
              <a:t>hợp</a:t>
            </a:r>
            <a:r>
              <a:rPr lang="en-US" sz="4800" dirty="0"/>
              <a:t> </a:t>
            </a:r>
            <a:r>
              <a:rPr lang="en-US" sz="4800" dirty="0" err="1"/>
              <a:t>vào</a:t>
            </a:r>
            <a:r>
              <a:rPr lang="en-US" sz="4800" dirty="0"/>
              <a:t> </a:t>
            </a:r>
            <a:r>
              <a:rPr lang="en-US" sz="4800" dirty="0" err="1"/>
              <a:t>chỗ</a:t>
            </a:r>
            <a:r>
              <a:rPr lang="en-US" sz="4800" dirty="0"/>
              <a:t> </a:t>
            </a:r>
            <a:r>
              <a:rPr lang="en-US" sz="4800" dirty="0" err="1"/>
              <a:t>trống</a:t>
            </a:r>
            <a:r>
              <a:rPr lang="en-US" sz="4800" dirty="0"/>
              <a:t> </a:t>
            </a:r>
            <a:r>
              <a:rPr lang="en-US" sz="4800" dirty="0" err="1"/>
              <a:t>trong</a:t>
            </a:r>
            <a:r>
              <a:rPr lang="en-US" sz="4800" dirty="0"/>
              <a:t> </a:t>
            </a:r>
            <a:r>
              <a:rPr lang="en-US" sz="4800" dirty="0" err="1"/>
              <a:t>câu</a:t>
            </a:r>
            <a:r>
              <a:rPr lang="en-US" sz="4800" dirty="0"/>
              <a:t> </a:t>
            </a:r>
            <a:r>
              <a:rPr lang="en-US" sz="4800" dirty="0" err="1"/>
              <a:t>sau</a:t>
            </a:r>
            <a:r>
              <a:rPr lang="en-US" sz="4800" dirty="0"/>
              <a:t>: “_____ </a:t>
            </a:r>
            <a:r>
              <a:rPr lang="en-US" sz="4800" dirty="0" err="1"/>
              <a:t>là</a:t>
            </a:r>
            <a:r>
              <a:rPr lang="en-US" sz="4800" dirty="0"/>
              <a:t> </a:t>
            </a:r>
            <a:r>
              <a:rPr lang="en-US" sz="4800" dirty="0" err="1"/>
              <a:t>giáo</a:t>
            </a:r>
            <a:r>
              <a:rPr lang="en-US" sz="4800" dirty="0"/>
              <a:t> </a:t>
            </a:r>
            <a:r>
              <a:rPr lang="en-US" sz="4800" dirty="0" err="1"/>
              <a:t>viên</a:t>
            </a:r>
            <a:r>
              <a:rPr lang="en-US" sz="4800" dirty="0"/>
              <a:t> </a:t>
            </a:r>
            <a:r>
              <a:rPr lang="en-US" sz="4800" dirty="0" err="1"/>
              <a:t>của</a:t>
            </a:r>
            <a:r>
              <a:rPr lang="en-US" sz="4800" dirty="0"/>
              <a:t> </a:t>
            </a:r>
            <a:r>
              <a:rPr lang="en-US" sz="4800" dirty="0" err="1"/>
              <a:t>lớp</a:t>
            </a:r>
            <a:r>
              <a:rPr lang="en-US" sz="4800" dirty="0"/>
              <a:t> </a:t>
            </a:r>
            <a:r>
              <a:rPr lang="en-US" sz="4800" dirty="0" err="1"/>
              <a:t>này</a:t>
            </a:r>
            <a:r>
              <a:rPr lang="en-US" sz="4800" dirty="0"/>
              <a:t>,” </a:t>
            </a:r>
            <a:r>
              <a:rPr lang="en-US" sz="4800" dirty="0" err="1"/>
              <a:t>thầy</a:t>
            </a:r>
            <a:r>
              <a:rPr lang="en-US" sz="4800" dirty="0"/>
              <a:t> </a:t>
            </a:r>
            <a:r>
              <a:rPr lang="en-US" sz="4800" dirty="0" err="1"/>
              <a:t>giáo</a:t>
            </a:r>
            <a:r>
              <a:rPr lang="en-US" sz="4800" dirty="0"/>
              <a:t> </a:t>
            </a:r>
            <a:r>
              <a:rPr lang="en-US" sz="4800" dirty="0" err="1"/>
              <a:t>nói</a:t>
            </a:r>
            <a:r>
              <a:rPr lang="en-US" sz="4800" dirty="0"/>
              <a:t>.</a:t>
            </a:r>
          </a:p>
        </p:txBody>
      </p:sp>
      <p:sp>
        <p:nvSpPr>
          <p:cNvPr id="11" name="b"/>
          <p:cNvSpPr/>
          <p:nvPr/>
        </p:nvSpPr>
        <p:spPr>
          <a:xfrm>
            <a:off x="6510867" y="3155941"/>
            <a:ext cx="2023311" cy="905056"/>
          </a:xfrm>
          <a:prstGeom prst="rect">
            <a:avLst/>
          </a:prstGeom>
        </p:spPr>
        <p:txBody>
          <a:bodyPr wrap="none">
            <a:spAutoFit/>
          </a:bodyPr>
          <a:lstStyle/>
          <a:p>
            <a:pPr algn="just">
              <a:lnSpc>
                <a:spcPct val="150000"/>
              </a:lnSpc>
              <a:spcAft>
                <a:spcPts val="0"/>
              </a:spcAft>
            </a:pPr>
            <a:r>
              <a:rPr lang="en-US" sz="4000" dirty="0">
                <a:latin typeface="Times New Roman" panose="02020603050405020304" pitchFamily="18" charset="0"/>
                <a:ea typeface="Times New Roman" panose="02020603050405020304" pitchFamily="18" charset="0"/>
              </a:rPr>
              <a:t>B. </a:t>
            </a:r>
            <a:r>
              <a:rPr lang="en-US" sz="4000" dirty="0" err="1">
                <a:latin typeface="Times New Roman" panose="02020603050405020304" pitchFamily="18" charset="0"/>
                <a:ea typeface="Times New Roman" panose="02020603050405020304" pitchFamily="18" charset="0"/>
              </a:rPr>
              <a:t>Mình</a:t>
            </a:r>
            <a:r>
              <a:rPr lang="en-US" sz="4000" dirty="0">
                <a:latin typeface="Times New Roman" panose="02020603050405020304" pitchFamily="18"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p:txBody>
      </p:sp>
      <p:sp>
        <p:nvSpPr>
          <p:cNvPr id="12" name="c"/>
          <p:cNvSpPr/>
          <p:nvPr/>
        </p:nvSpPr>
        <p:spPr>
          <a:xfrm>
            <a:off x="1098342" y="4517155"/>
            <a:ext cx="10669341" cy="905056"/>
          </a:xfrm>
          <a:prstGeom prst="rect">
            <a:avLst/>
          </a:prstGeom>
        </p:spPr>
        <p:txBody>
          <a:bodyPr wrap="square">
            <a:spAutoFit/>
          </a:bodyPr>
          <a:lstStyle/>
          <a:p>
            <a:pPr algn="just">
              <a:lnSpc>
                <a:spcPct val="150000"/>
              </a:lnSpc>
              <a:spcAft>
                <a:spcPts val="0"/>
              </a:spcAft>
            </a:pPr>
            <a:r>
              <a:rPr lang="en-US" sz="4000" dirty="0">
                <a:effectLst/>
                <a:latin typeface="Times New Roman" panose="02020603050405020304" pitchFamily="18" charset="0"/>
                <a:ea typeface="Times New Roman" panose="02020603050405020304" pitchFamily="18" charset="0"/>
              </a:rPr>
              <a:t>C. </a:t>
            </a:r>
            <a:r>
              <a:rPr lang="en-US" sz="4000" dirty="0" err="1">
                <a:latin typeface="Times New Roman" panose="02020603050405020304" pitchFamily="18" charset="0"/>
                <a:ea typeface="Times New Roman" panose="02020603050405020304" pitchFamily="18" charset="0"/>
              </a:rPr>
              <a:t>Chúng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tôi</a:t>
            </a:r>
            <a:endParaRPr lang="en-US" sz="4000" dirty="0">
              <a:effectLst/>
              <a:latin typeface="Times New Roman" panose="02020603050405020304" pitchFamily="18" charset="0"/>
              <a:ea typeface="Times New Roman" panose="02020603050405020304" pitchFamily="18" charset="0"/>
            </a:endParaRPr>
          </a:p>
        </p:txBody>
      </p:sp>
      <p:sp>
        <p:nvSpPr>
          <p:cNvPr id="13" name="d"/>
          <p:cNvSpPr/>
          <p:nvPr/>
        </p:nvSpPr>
        <p:spPr>
          <a:xfrm>
            <a:off x="6510867" y="4448353"/>
            <a:ext cx="2234907" cy="905056"/>
          </a:xfrm>
          <a:prstGeom prst="rect">
            <a:avLst/>
          </a:prstGeom>
        </p:spPr>
        <p:txBody>
          <a:bodyPr wrap="none">
            <a:spAutoFit/>
          </a:bodyPr>
          <a:lstStyle/>
          <a:p>
            <a:pPr algn="just">
              <a:lnSpc>
                <a:spcPct val="150000"/>
              </a:lnSpc>
              <a:spcAft>
                <a:spcPts val="0"/>
              </a:spcAft>
            </a:pPr>
            <a:r>
              <a:rPr lang="en-US" sz="4000" dirty="0" err="1">
                <a:latin typeface="Times New Roman" panose="02020603050405020304" pitchFamily="18" charset="0"/>
                <a:ea typeface="Times New Roman" panose="02020603050405020304" pitchFamily="18" charset="0"/>
              </a:rPr>
              <a:t>D.Các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em</a:t>
            </a:r>
            <a:endParaRPr lang="en-US" sz="4000" dirty="0">
              <a:effectLst/>
              <a:latin typeface="Times New Roman" panose="02020603050405020304" pitchFamily="18" charset="0"/>
              <a:ea typeface="Times New Roman" panose="02020603050405020304" pitchFamily="18" charset="0"/>
            </a:endParaRPr>
          </a:p>
        </p:txBody>
      </p:sp>
      <p:sp>
        <p:nvSpPr>
          <p:cNvPr id="14" name="Action Button: Home 13">
            <a:hlinkClick r:id="" action="ppaction://noaction" highlightClick="1"/>
          </p:cNvPr>
          <p:cNvSpPr/>
          <p:nvPr/>
        </p:nvSpPr>
        <p:spPr>
          <a:xfrm>
            <a:off x="11191760" y="5957300"/>
            <a:ext cx="665922" cy="5665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0888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rgbClr val="FF0000"/>
                                        </p:clrVal>
                                      </p:to>
                                    </p:set>
                                    <p:set>
                                      <p:cBhvr>
                                        <p:cTn id="7" dur="500" fill="hold"/>
                                        <p:tgtEl>
                                          <p:spTgt spid="9"/>
                                        </p:tgtEl>
                                        <p:attrNameLst>
                                          <p:attrName>fillcolor</p:attrName>
                                        </p:attrNameLst>
                                      </p:cBhvr>
                                      <p:to>
                                        <p:clrVal>
                                          <a:srgbClr val="FF0000"/>
                                        </p:clrVal>
                                      </p:to>
                                    </p:set>
                                    <p:set>
                                      <p:cBhvr>
                                        <p:cTn id="8"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11"/>
                                        </p:tgtEl>
                                        <p:attrNameLst>
                                          <p:attrName>style.color</p:attrName>
                                        </p:attrNameLst>
                                      </p:cBhvr>
                                      <p:to>
                                        <p:clrVal>
                                          <a:srgbClr val="FF0000"/>
                                        </p:clrVal>
                                      </p:to>
                                    </p:set>
                                    <p:set>
                                      <p:cBhvr>
                                        <p:cTn id="14" dur="500" fill="hold"/>
                                        <p:tgtEl>
                                          <p:spTgt spid="11"/>
                                        </p:tgtEl>
                                        <p:attrNameLst>
                                          <p:attrName>fillcolor</p:attrName>
                                        </p:attrNameLst>
                                      </p:cBhvr>
                                      <p:to>
                                        <p:clrVal>
                                          <a:srgbClr val="FF0000"/>
                                        </p:clrVal>
                                      </p:to>
                                    </p:set>
                                    <p:set>
                                      <p:cBhvr>
                                        <p:cTn id="15"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12"/>
                                        </p:tgtEl>
                                        <p:attrNameLst>
                                          <p:attrName>style.color</p:attrName>
                                        </p:attrNameLst>
                                      </p:cBhvr>
                                      <p:to>
                                        <p:clrVal>
                                          <a:srgbClr val="00B050"/>
                                        </p:clrVal>
                                      </p:to>
                                    </p:set>
                                    <p:set>
                                      <p:cBhvr>
                                        <p:cTn id="21" dur="500" fill="hold"/>
                                        <p:tgtEl>
                                          <p:spTgt spid="12"/>
                                        </p:tgtEl>
                                        <p:attrNameLst>
                                          <p:attrName>fillcolor</p:attrName>
                                        </p:attrNameLst>
                                      </p:cBhvr>
                                      <p:to>
                                        <p:clrVal>
                                          <a:srgbClr val="00B050"/>
                                        </p:clrVal>
                                      </p:to>
                                    </p:set>
                                    <p:set>
                                      <p:cBhvr>
                                        <p:cTn id="22"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13"/>
                                        </p:tgtEl>
                                        <p:attrNameLst>
                                          <p:attrName>style.color</p:attrName>
                                        </p:attrNameLst>
                                      </p:cBhvr>
                                      <p:to>
                                        <p:clrVal>
                                          <a:srgbClr val="FF0000"/>
                                        </p:clrVal>
                                      </p:to>
                                    </p:set>
                                    <p:set>
                                      <p:cBhvr>
                                        <p:cTn id="28" dur="500" fill="hold"/>
                                        <p:tgtEl>
                                          <p:spTgt spid="13"/>
                                        </p:tgtEl>
                                        <p:attrNameLst>
                                          <p:attrName>fillcolor</p:attrName>
                                        </p:attrNameLst>
                                      </p:cBhvr>
                                      <p:to>
                                        <p:clrVal>
                                          <a:srgbClr val="FF0000"/>
                                        </p:clrVal>
                                      </p:to>
                                    </p:set>
                                    <p:set>
                                      <p:cBhvr>
                                        <p:cTn id="29"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childTnLst>
        </p:cTn>
      </p:par>
    </p:tnLst>
    <p:bldLst>
      <p:bldP spid="9"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4">
            <a:extLst>
              <a:ext uri="{FF2B5EF4-FFF2-40B4-BE49-F238E27FC236}">
                <a16:creationId xmlns:a16="http://schemas.microsoft.com/office/drawing/2014/main" id="{48AF3BB5-00CA-BED1-11C3-3D307F23DC18}"/>
              </a:ext>
            </a:extLst>
          </p:cNvPr>
          <p:cNvSpPr txBox="1">
            <a:spLocks noChangeArrowheads="1"/>
          </p:cNvSpPr>
          <p:nvPr/>
        </p:nvSpPr>
        <p:spPr bwMode="auto">
          <a:xfrm>
            <a:off x="33602" y="2257687"/>
            <a:ext cx="11927945" cy="195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dirty="0" err="1">
                <a:solidFill>
                  <a:srgbClr val="FF0000"/>
                </a:solidFill>
                <a:effectLst>
                  <a:outerShdw blurRad="38100" dist="38100" dir="2700000" algn="tl">
                    <a:srgbClr val="000000">
                      <a:alpha val="43137"/>
                    </a:srgbClr>
                  </a:outerShdw>
                </a:effectLst>
                <a:latin typeface="UTM Avo"/>
                <a:cs typeface="Times New Roman" panose="02020603050405020304" pitchFamily="18" charset="0"/>
              </a:rPr>
              <a:t>Tuần</a:t>
            </a:r>
            <a:r>
              <a:rPr lang="en-US" sz="5400"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 14 </a:t>
            </a:r>
          </a:p>
          <a:p>
            <a:pPr algn="ctr" eaLnBrk="1" hangingPunct="1">
              <a:spcBef>
                <a:spcPts val="1350"/>
              </a:spcBef>
              <a:defRPr/>
            </a:pPr>
            <a:r>
              <a:rPr lang="en-US" sz="5400" dirty="0" err="1">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Luyện</a:t>
            </a:r>
            <a:r>
              <a:rPr lang="en-US" sz="5400" dirty="0">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từ</a:t>
            </a:r>
            <a:r>
              <a:rPr lang="en-US" sz="5400" dirty="0">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và</a:t>
            </a:r>
            <a:r>
              <a:rPr lang="en-US" sz="5400" dirty="0">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câu</a:t>
            </a:r>
            <a:r>
              <a:rPr lang="en-US" sz="5400" dirty="0">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Luyện</a:t>
            </a:r>
            <a:r>
              <a:rPr lang="en-US" sz="5400" dirty="0">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tập</a:t>
            </a:r>
            <a:r>
              <a:rPr lang="en-US" sz="5400" dirty="0">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về</a:t>
            </a:r>
            <a:r>
              <a:rPr lang="en-US" sz="5400" dirty="0">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đại</a:t>
            </a:r>
            <a:r>
              <a:rPr lang="en-US" sz="5400" dirty="0">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 </a:t>
            </a:r>
            <a:r>
              <a:rPr lang="en-US" sz="5400" dirty="0" err="1">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rPr>
              <a:t>từ</a:t>
            </a:r>
            <a:endParaRPr lang="en-US" sz="5400" dirty="0">
              <a:solidFill>
                <a:schemeClr val="accent5">
                  <a:lumMod val="75000"/>
                </a:schemeClr>
              </a:solidFill>
              <a:effectLst>
                <a:outerShdw blurRad="38100" dist="38100" dir="2700000" algn="tl">
                  <a:srgbClr val="000000">
                    <a:alpha val="43137"/>
                  </a:srgbClr>
                </a:outerShdw>
              </a:effectLst>
              <a:latin typeface="UTM Avo"/>
              <a:cs typeface="Times New Roman" panose="02020603050405020304" pitchFamily="18" charset="0"/>
            </a:endParaRPr>
          </a:p>
        </p:txBody>
      </p:sp>
    </p:spTree>
    <p:extLst>
      <p:ext uri="{BB962C8B-B14F-4D97-AF65-F5344CB8AC3E}">
        <p14:creationId xmlns:p14="http://schemas.microsoft.com/office/powerpoint/2010/main" val="244857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A3A4-C5A0-5C92-338F-7DB468F239D8}"/>
              </a:ext>
            </a:extLst>
          </p:cNvPr>
          <p:cNvSpPr>
            <a:spLocks noGrp="1"/>
          </p:cNvSpPr>
          <p:nvPr>
            <p:ph type="title"/>
          </p:nvPr>
        </p:nvSpPr>
        <p:spPr/>
        <p:txBody>
          <a:bodyPr/>
          <a:lstStyle/>
          <a:p>
            <a:endParaRPr lang="en-US" sz="2400">
              <a:solidFill>
                <a:srgbClr val="FF0000"/>
              </a:solidFill>
            </a:endParaRPr>
          </a:p>
        </p:txBody>
      </p:sp>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solidFill>
                <a:srgbClr val="FF0000"/>
              </a:solidFill>
            </a:endParaRPr>
          </a:p>
        </p:txBody>
      </p:sp>
      <p:sp>
        <p:nvSpPr>
          <p:cNvPr id="4" name="Content Placeholder 3">
            <a:extLst>
              <a:ext uri="{FF2B5EF4-FFF2-40B4-BE49-F238E27FC236}">
                <a16:creationId xmlns:a16="http://schemas.microsoft.com/office/drawing/2014/main" id="{9AFA98C0-74A1-AD7B-44AB-618A5FADCB9C}"/>
              </a:ext>
            </a:extLst>
          </p:cNvPr>
          <p:cNvSpPr>
            <a:spLocks noGrp="1"/>
          </p:cNvSpPr>
          <p:nvPr>
            <p:ph sz="half" idx="2"/>
          </p:nvPr>
        </p:nvSpPr>
        <p:spPr/>
        <p:txBody>
          <a:bodyPr/>
          <a:lstStyle/>
          <a:p>
            <a:endParaRPr lang="en-US" sz="2400">
              <a:solidFill>
                <a:srgbClr val="FF0000"/>
              </a:solidFill>
            </a:endParaRPr>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solidFill>
                <a:srgbClr val="FF0000"/>
              </a:solidFill>
            </a:endParaRPr>
          </a:p>
        </p:txBody>
      </p:sp>
      <p:sp>
        <p:nvSpPr>
          <p:cNvPr id="6" name="Content Placeholder 5">
            <a:extLst>
              <a:ext uri="{FF2B5EF4-FFF2-40B4-BE49-F238E27FC236}">
                <a16:creationId xmlns:a16="http://schemas.microsoft.com/office/drawing/2014/main" id="{7428E4FF-7887-060D-43B0-38D28701A64C}"/>
              </a:ext>
            </a:extLst>
          </p:cNvPr>
          <p:cNvSpPr>
            <a:spLocks noGrp="1"/>
          </p:cNvSpPr>
          <p:nvPr>
            <p:ph sz="quarter" idx="4"/>
          </p:nvPr>
        </p:nvSpPr>
        <p:spPr/>
        <p:txBody>
          <a:bodyPr/>
          <a:lstStyle/>
          <a:p>
            <a:endParaRPr lang="en-US" sz="2400">
              <a:solidFill>
                <a:srgbClr val="FF0000"/>
              </a:solidFill>
            </a:endParaRPr>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4">
            <a:extLst>
              <a:ext uri="{FF2B5EF4-FFF2-40B4-BE49-F238E27FC236}">
                <a16:creationId xmlns:a16="http://schemas.microsoft.com/office/drawing/2014/main" id="{48AF3BB5-00CA-BED1-11C3-3D307F23DC18}"/>
              </a:ext>
            </a:extLst>
          </p:cNvPr>
          <p:cNvSpPr txBox="1">
            <a:spLocks noChangeArrowheads="1"/>
          </p:cNvSpPr>
          <p:nvPr/>
        </p:nvSpPr>
        <p:spPr bwMode="auto">
          <a:xfrm>
            <a:off x="33602" y="2587995"/>
            <a:ext cx="11927945" cy="146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8800" b="1"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KHÁM PHÁ</a:t>
            </a:r>
          </a:p>
        </p:txBody>
      </p:sp>
    </p:spTree>
    <p:extLst>
      <p:ext uri="{BB962C8B-B14F-4D97-AF65-F5344CB8AC3E}">
        <p14:creationId xmlns:p14="http://schemas.microsoft.com/office/powerpoint/2010/main" val="129093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A3A4-C5A0-5C92-338F-7DB468F239D8}"/>
              </a:ext>
            </a:extLst>
          </p:cNvPr>
          <p:cNvSpPr>
            <a:spLocks noGrp="1"/>
          </p:cNvSpPr>
          <p:nvPr>
            <p:ph type="title"/>
          </p:nvPr>
        </p:nvSpPr>
        <p:spPr/>
        <p:txBody>
          <a:bodyPr/>
          <a:lstStyle/>
          <a:p>
            <a:endParaRPr lang="en-US" sz="2400"/>
          </a:p>
        </p:txBody>
      </p:sp>
      <p:sp>
        <p:nvSpPr>
          <p:cNvPr id="3" name="Text Placeholder 2">
            <a:extLst>
              <a:ext uri="{FF2B5EF4-FFF2-40B4-BE49-F238E27FC236}">
                <a16:creationId xmlns:a16="http://schemas.microsoft.com/office/drawing/2014/main" id="{1C3E4819-73D5-5180-83DB-D4470928479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AFA98C0-74A1-AD7B-44AB-618A5FADCB9C}"/>
              </a:ext>
            </a:extLst>
          </p:cNvPr>
          <p:cNvSpPr>
            <a:spLocks noGrp="1"/>
          </p:cNvSpPr>
          <p:nvPr>
            <p:ph sz="half" idx="2"/>
          </p:nvPr>
        </p:nvSpPr>
        <p:spPr/>
        <p:txBody>
          <a:bodyPr/>
          <a:lstStyle/>
          <a:p>
            <a:endParaRPr lang="en-US" sz="2400"/>
          </a:p>
        </p:txBody>
      </p:sp>
      <p:sp>
        <p:nvSpPr>
          <p:cNvPr id="5" name="Text Placeholder 4">
            <a:extLst>
              <a:ext uri="{FF2B5EF4-FFF2-40B4-BE49-F238E27FC236}">
                <a16:creationId xmlns:a16="http://schemas.microsoft.com/office/drawing/2014/main" id="{8308F02E-C7E3-343B-2CF0-1D1B96AB0C4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428E4FF-7887-060D-43B0-38D28701A64C}"/>
              </a:ext>
            </a:extLst>
          </p:cNvPr>
          <p:cNvSpPr>
            <a:spLocks noGrp="1"/>
          </p:cNvSpPr>
          <p:nvPr>
            <p:ph sz="quarter" idx="4"/>
          </p:nvPr>
        </p:nvSpPr>
        <p:spPr/>
        <p:txBody>
          <a:bodyPr/>
          <a:lstStyle/>
          <a:p>
            <a:endParaRPr lang="en-US" sz="2400"/>
          </a:p>
        </p:txBody>
      </p:sp>
      <p:pic>
        <p:nvPicPr>
          <p:cNvPr id="7" name="Picture 2">
            <a:extLst>
              <a:ext uri="{FF2B5EF4-FFF2-40B4-BE49-F238E27FC236}">
                <a16:creationId xmlns:a16="http://schemas.microsoft.com/office/drawing/2014/main" id="{6C60A982-EDF5-8D73-DF10-9C3D68AE5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4">
            <a:extLst>
              <a:ext uri="{FF2B5EF4-FFF2-40B4-BE49-F238E27FC236}">
                <a16:creationId xmlns:a16="http://schemas.microsoft.com/office/drawing/2014/main" id="{48AF3BB5-00CA-BED1-11C3-3D307F23DC18}"/>
              </a:ext>
            </a:extLst>
          </p:cNvPr>
          <p:cNvSpPr txBox="1">
            <a:spLocks noChangeArrowheads="1"/>
          </p:cNvSpPr>
          <p:nvPr/>
        </p:nvSpPr>
        <p:spPr bwMode="auto">
          <a:xfrm>
            <a:off x="33602" y="2257687"/>
            <a:ext cx="11927945" cy="195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5400" dirty="0" err="1">
                <a:solidFill>
                  <a:srgbClr val="FF0000"/>
                </a:solidFill>
                <a:effectLst>
                  <a:outerShdw blurRad="38100" dist="38100" dir="2700000" algn="tl">
                    <a:srgbClr val="000000">
                      <a:alpha val="43137"/>
                    </a:srgbClr>
                  </a:outerShdw>
                </a:effectLst>
                <a:latin typeface="UTM Avo"/>
                <a:cs typeface="Times New Roman" panose="02020603050405020304" pitchFamily="18" charset="0"/>
              </a:rPr>
              <a:t>Tuần</a:t>
            </a:r>
            <a:r>
              <a:rPr lang="en-US" sz="5400"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 14 - </a:t>
            </a:r>
            <a:r>
              <a:rPr lang="en-US" sz="5400" dirty="0" err="1">
                <a:solidFill>
                  <a:srgbClr val="FF0000"/>
                </a:solidFill>
                <a:effectLst>
                  <a:outerShdw blurRad="38100" dist="38100" dir="2700000" algn="tl">
                    <a:srgbClr val="000000">
                      <a:alpha val="43137"/>
                    </a:srgbClr>
                  </a:outerShdw>
                </a:effectLst>
                <a:latin typeface="UTM Avo"/>
                <a:cs typeface="Times New Roman" panose="02020603050405020304" pitchFamily="18" charset="0"/>
              </a:rPr>
              <a:t>Bài</a:t>
            </a:r>
            <a:r>
              <a:rPr lang="en-US" sz="5400"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 </a:t>
            </a:r>
            <a:r>
              <a:rPr lang="en-US" sz="5400" dirty="0" err="1">
                <a:solidFill>
                  <a:srgbClr val="FF0000"/>
                </a:solidFill>
                <a:effectLst>
                  <a:outerShdw blurRad="38100" dist="38100" dir="2700000" algn="tl">
                    <a:srgbClr val="000000">
                      <a:alpha val="43137"/>
                    </a:srgbClr>
                  </a:outerShdw>
                </a:effectLst>
                <a:latin typeface="UTM Avo"/>
                <a:cs typeface="Times New Roman" panose="02020603050405020304" pitchFamily="18" charset="0"/>
              </a:rPr>
              <a:t>đọc</a:t>
            </a:r>
            <a:r>
              <a:rPr lang="en-US" sz="5400"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 2: </a:t>
            </a:r>
          </a:p>
          <a:p>
            <a:pPr algn="ctr" eaLnBrk="1" hangingPunct="1">
              <a:spcBef>
                <a:spcPts val="1350"/>
              </a:spcBef>
              <a:defRPr/>
            </a:pPr>
            <a:r>
              <a:rPr lang="en-US" sz="5400" dirty="0">
                <a:solidFill>
                  <a:schemeClr val="tx2"/>
                </a:solidFill>
                <a:effectLst>
                  <a:outerShdw blurRad="38100" dist="38100" dir="2700000" algn="tl">
                    <a:srgbClr val="000000">
                      <a:alpha val="43137"/>
                    </a:srgbClr>
                  </a:outerShdw>
                </a:effectLst>
                <a:latin typeface="UTM Avo"/>
                <a:cs typeface="Times New Roman" panose="02020603050405020304" pitchFamily="18" charset="0"/>
              </a:rPr>
              <a:t>NGƯỜI CHĂN DÊ VÀ HÀNG XÓM</a:t>
            </a:r>
          </a:p>
        </p:txBody>
      </p:sp>
    </p:spTree>
    <p:extLst>
      <p:ext uri="{BB962C8B-B14F-4D97-AF65-F5344CB8AC3E}">
        <p14:creationId xmlns:p14="http://schemas.microsoft.com/office/powerpoint/2010/main" val="3382473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817</Words>
  <Application>Microsoft Office PowerPoint</Application>
  <PresentationFormat>Widescreen</PresentationFormat>
  <Paragraphs>65</Paragraphs>
  <Slides>21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Aptos</vt:lpstr>
      <vt:lpstr>Aptos Display</vt:lpstr>
      <vt:lpstr>Arial</vt:lpstr>
      <vt:lpstr>Calibri</vt:lpstr>
      <vt:lpstr>Times New Roman</vt:lpstr>
      <vt:lpstr>UTM Avo</vt:lpstr>
      <vt:lpstr>UTM Azuki</vt:lpstr>
      <vt:lpstr>UTM Ong Do Tre</vt:lpstr>
      <vt:lpstr>UTM Showcard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ĐÔNG VŨ</dc:creator>
  <cp:lastModifiedBy>THKD</cp:lastModifiedBy>
  <cp:revision>2</cp:revision>
  <dcterms:created xsi:type="dcterms:W3CDTF">2024-12-02T03:23:41Z</dcterms:created>
  <dcterms:modified xsi:type="dcterms:W3CDTF">2024-12-10T14:29:03Z</dcterms:modified>
</cp:coreProperties>
</file>