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93" r:id="rId3"/>
    <p:sldId id="261" r:id="rId4"/>
    <p:sldId id="260" r:id="rId5"/>
    <p:sldId id="266" r:id="rId6"/>
    <p:sldId id="270" r:id="rId7"/>
    <p:sldId id="295" r:id="rId8"/>
    <p:sldId id="294" r:id="rId9"/>
    <p:sldId id="268" r:id="rId10"/>
    <p:sldId id="267" r:id="rId11"/>
    <p:sldId id="292" r:id="rId12"/>
  </p:sldIdLst>
  <p:sldSz cx="9144000" cy="5143500" type="screen16x9"/>
  <p:notesSz cx="6858000" cy="9144000"/>
  <p:custDataLst>
    <p:tags r:id="rId1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D3D4"/>
    <a:srgbClr val="C4F2FE"/>
    <a:srgbClr val="37B5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51" autoAdjust="0"/>
    <p:restoredTop sz="94660"/>
  </p:normalViewPr>
  <p:slideViewPr>
    <p:cSldViewPr snapToGrid="0" showGuides="1">
      <p:cViewPr varScale="1">
        <p:scale>
          <a:sx n="147" d="100"/>
          <a:sy n="147" d="100"/>
        </p:scale>
        <p:origin x="-594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46BEDE-76C3-4B61-8574-B88A1F713380}" type="datetimeFigureOut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FBE8AA-52C3-4508-A74C-9B5F522296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6812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158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566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5619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2612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7883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1717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68257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8009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7306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3912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4.xml"/><Relationship Id="rId7" Type="http://schemas.openxmlformats.org/officeDocument/2006/relationships/image" Target="../media/image2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8A32B-6C14-4A1A-AD4B-7E4A7F404B22}" type="datetimeFigureOut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9411-AE92-4663-ADC7-57909B54A0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7371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8A32B-6C14-4A1A-AD4B-7E4A7F404B22}" type="datetimeFigureOut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9411-AE92-4663-ADC7-57909B54A0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4303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8A32B-6C14-4A1A-AD4B-7E4A7F404B22}" type="datetimeFigureOut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9411-AE92-4663-ADC7-57909B54A0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4280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1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762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2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525" y="4593432"/>
            <a:ext cx="838200" cy="550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1597819"/>
            <a:ext cx="4800600" cy="1102519"/>
          </a:xfrm>
          <a:prstGeom prst="rect">
            <a:avLst/>
          </a:prstGeom>
        </p:spPr>
        <p:txBody>
          <a:bodyPr/>
          <a:lstStyle>
            <a:lvl1pPr algn="l">
              <a:buClr>
                <a:srgbClr val="FFFFFF"/>
              </a:buCl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2914650"/>
            <a:ext cx="4114800" cy="131445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 sz="2625" baseline="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134071"/>
      </p:ext>
    </p:extLst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8A32B-6C14-4A1A-AD4B-7E4A7F404B22}" type="datetimeFigureOut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9411-AE92-4663-ADC7-57909B54A0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9647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8A32B-6C14-4A1A-AD4B-7E4A7F404B22}" type="datetimeFigureOut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9411-AE92-4663-ADC7-57909B54A0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2321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8A32B-6C14-4A1A-AD4B-7E4A7F404B22}" type="datetimeFigureOut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9411-AE92-4663-ADC7-57909B54A0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9468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8A32B-6C14-4A1A-AD4B-7E4A7F404B22}" type="datetimeFigureOut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9411-AE92-4663-ADC7-57909B54A0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1692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8A32B-6C14-4A1A-AD4B-7E4A7F404B22}" type="datetimeFigureOut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9411-AE92-4663-ADC7-57909B54A0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4171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ACD91D60-FA36-4756-8F46-B434AB3280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b="14392"/>
          <a:stretch/>
        </p:blipFill>
        <p:spPr>
          <a:xfrm>
            <a:off x="670222" y="216704"/>
            <a:ext cx="7803556" cy="4926796"/>
          </a:xfrm>
          <a:prstGeom prst="rect">
            <a:avLst/>
          </a:prstGeom>
        </p:spPr>
      </p:pic>
      <p:pic>
        <p:nvPicPr>
          <p:cNvPr id="6" name="PA_图片 24">
            <a:extLst>
              <a:ext uri="{FF2B5EF4-FFF2-40B4-BE49-F238E27FC236}">
                <a16:creationId xmlns:a16="http://schemas.microsoft.com/office/drawing/2014/main" xmlns="" id="{D4630947-8F7B-494B-A1B8-E02B619D8157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 rot="2120131" flipH="1">
            <a:off x="73577" y="3869738"/>
            <a:ext cx="831290" cy="1392043"/>
          </a:xfrm>
          <a:prstGeom prst="rect">
            <a:avLst/>
          </a:prstGeom>
        </p:spPr>
      </p:pic>
      <p:pic>
        <p:nvPicPr>
          <p:cNvPr id="7" name="PA_图片 25">
            <a:extLst>
              <a:ext uri="{FF2B5EF4-FFF2-40B4-BE49-F238E27FC236}">
                <a16:creationId xmlns:a16="http://schemas.microsoft.com/office/drawing/2014/main" xmlns="" id="{60D49087-5A0A-4C3E-8B27-99F7CAEFB9E2}"/>
              </a:ext>
            </a:extLst>
          </p:cNvPr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7543" y="3517"/>
            <a:ext cx="929282" cy="897959"/>
          </a:xfrm>
          <a:prstGeom prst="rect">
            <a:avLst/>
          </a:prstGeom>
        </p:spPr>
      </p:pic>
      <p:pic>
        <p:nvPicPr>
          <p:cNvPr id="8" name="PA_图片 26">
            <a:extLst>
              <a:ext uri="{FF2B5EF4-FFF2-40B4-BE49-F238E27FC236}">
                <a16:creationId xmlns:a16="http://schemas.microsoft.com/office/drawing/2014/main" xmlns="" id="{0EA0ADA8-829D-40AF-9286-AE78BD0D6DA6}"/>
              </a:ext>
            </a:extLst>
          </p:cNvPr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163180" y="0"/>
            <a:ext cx="894850" cy="864686"/>
          </a:xfrm>
          <a:prstGeom prst="rect">
            <a:avLst/>
          </a:prstGeom>
        </p:spPr>
      </p:pic>
      <p:pic>
        <p:nvPicPr>
          <p:cNvPr id="9" name="PA_图片 27">
            <a:extLst>
              <a:ext uri="{FF2B5EF4-FFF2-40B4-BE49-F238E27FC236}">
                <a16:creationId xmlns:a16="http://schemas.microsoft.com/office/drawing/2014/main" xmlns="" id="{88C7666C-6E02-4D59-962F-D80A8CB1284E}"/>
              </a:ext>
            </a:extLst>
          </p:cNvPr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 rot="19479869">
            <a:off x="8239132" y="3862787"/>
            <a:ext cx="831290" cy="139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761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8A32B-6C14-4A1A-AD4B-7E4A7F404B22}" type="datetimeFigureOut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9411-AE92-4663-ADC7-57909B54A0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363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8A32B-6C14-4A1A-AD4B-7E4A7F404B22}" type="datetimeFigureOut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9411-AE92-4663-ADC7-57909B54A0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7944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8A32B-6C14-4A1A-AD4B-7E4A7F404B22}" type="datetimeFigureOut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49411-AE92-4663-ADC7-57909B54A0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0107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BF821F8B-9324-47D0-8DF6-501CD7094A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223" y="-164282"/>
            <a:ext cx="7803556" cy="495647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8114330F-0087-43F7-8559-B24273475D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" y="2138094"/>
            <a:ext cx="3578662" cy="300558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D640171F-9C99-4A5D-B0E4-302E347641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0827" y="2138094"/>
            <a:ext cx="3572566" cy="300558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BE7F5242-15D2-4686-8845-71F0D23D1CA1}"/>
              </a:ext>
            </a:extLst>
          </p:cNvPr>
          <p:cNvSpPr/>
          <p:nvPr/>
        </p:nvSpPr>
        <p:spPr>
          <a:xfrm>
            <a:off x="1088571" y="1724338"/>
            <a:ext cx="6966857" cy="1179235"/>
          </a:xfrm>
          <a:prstGeom prst="rect">
            <a:avLst/>
          </a:prstGeom>
          <a:solidFill>
            <a:srgbClr val="F9D3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30DE03B9-1CA8-4ED6-BEA2-F185E39EEDAB}"/>
              </a:ext>
            </a:extLst>
          </p:cNvPr>
          <p:cNvSpPr txBox="1"/>
          <p:nvPr/>
        </p:nvSpPr>
        <p:spPr>
          <a:xfrm>
            <a:off x="607" y="0"/>
            <a:ext cx="31059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 smtClean="0">
                <a:solidFill>
                  <a:srgbClr val="F9D3D4"/>
                </a:solidFill>
                <a:latin typeface="Brush Script MT" panose="03060802040406070304" pitchFamily="66" charset="0"/>
              </a:rPr>
              <a:t>Summer</a:t>
            </a:r>
            <a:endParaRPr lang="zh-CN" altLang="en-US" sz="7200" dirty="0">
              <a:solidFill>
                <a:srgbClr val="F9D3D4"/>
              </a:solidFill>
              <a:latin typeface="Brush Script MT" panose="03060802040406070304" pitchFamily="66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E6AA0105-0A97-46FA-8F20-DCB4DF027716}"/>
              </a:ext>
            </a:extLst>
          </p:cNvPr>
          <p:cNvSpPr txBox="1"/>
          <p:nvPr/>
        </p:nvSpPr>
        <p:spPr>
          <a:xfrm>
            <a:off x="965175" y="1960012"/>
            <a:ext cx="72197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 smtClean="0">
                <a:solidFill>
                  <a:schemeClr val="bg1"/>
                </a:solidFill>
                <a:latin typeface="HP-222" panose="020B0803050302020204" pitchFamily="34" charset="0"/>
                <a:ea typeface="迷你简细倩" panose="03000509000000000000" pitchFamily="65" charset="-122"/>
              </a:rPr>
              <a:t>Bài</a:t>
            </a:r>
            <a:r>
              <a:rPr lang="en-US" altLang="zh-CN" sz="4000" b="1" dirty="0" smtClean="0">
                <a:solidFill>
                  <a:schemeClr val="bg1"/>
                </a:solidFill>
                <a:latin typeface="HP-222" panose="020B0803050302020204" pitchFamily="34" charset="0"/>
                <a:ea typeface="迷你简细倩" panose="03000509000000000000" pitchFamily="65" charset="-122"/>
              </a:rPr>
              <a:t> 75: </a:t>
            </a:r>
            <a:r>
              <a:rPr lang="en-US" altLang="zh-CN" sz="4000" b="1" dirty="0" err="1" smtClean="0">
                <a:solidFill>
                  <a:schemeClr val="bg1"/>
                </a:solidFill>
                <a:latin typeface="HP-222" panose="020B0803050302020204" pitchFamily="34" charset="0"/>
                <a:ea typeface="迷你简细倩" panose="03000509000000000000" pitchFamily="65" charset="-122"/>
              </a:rPr>
              <a:t>Ôn</a:t>
            </a:r>
            <a:r>
              <a:rPr lang="en-US" altLang="zh-CN" sz="4000" b="1" dirty="0" smtClean="0">
                <a:solidFill>
                  <a:schemeClr val="bg1"/>
                </a:solidFill>
                <a:latin typeface="HP-222" panose="020B0803050302020204" pitchFamily="34" charset="0"/>
                <a:ea typeface="迷你简细倩" panose="03000509000000000000" pitchFamily="65" charset="-122"/>
              </a:rPr>
              <a:t> </a:t>
            </a:r>
            <a:r>
              <a:rPr lang="en-US" altLang="zh-CN" sz="4000" b="1" dirty="0" err="1" smtClean="0">
                <a:solidFill>
                  <a:schemeClr val="bg1"/>
                </a:solidFill>
                <a:latin typeface="HP-222" panose="020B0803050302020204" pitchFamily="34" charset="0"/>
                <a:ea typeface="迷你简细倩" panose="03000509000000000000" pitchFamily="65" charset="-122"/>
              </a:rPr>
              <a:t>tập</a:t>
            </a:r>
            <a:endParaRPr lang="zh-CN" altLang="en-US" sz="4000" b="1" dirty="0">
              <a:solidFill>
                <a:schemeClr val="bg1"/>
              </a:solidFill>
              <a:latin typeface="HP-222" panose="020B0803050302020204" pitchFamily="34" charset="0"/>
              <a:ea typeface="迷你简细倩" panose="03000509000000000000" pitchFamily="65" charset="-122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D74DD1A1-9C02-4EA0-B1C0-7137C2912E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21448" y="47450"/>
            <a:ext cx="890093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89179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50"/>
                            </p:stCondLst>
                            <p:childTnLst>
                              <p:par>
                                <p:cTn id="4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75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>
            <a:extLst>
              <a:ext uri="{FF2B5EF4-FFF2-40B4-BE49-F238E27FC236}">
                <a16:creationId xmlns:a16="http://schemas.microsoft.com/office/drawing/2014/main" xmlns="" id="{3247BBC0-B4BA-4454-85B7-9BC57AEFF87D}"/>
              </a:ext>
            </a:extLst>
          </p:cNvPr>
          <p:cNvSpPr txBox="1"/>
          <p:nvPr/>
        </p:nvSpPr>
        <p:spPr>
          <a:xfrm>
            <a:off x="2747966" y="1777099"/>
            <a:ext cx="3706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err="1" smtClean="0">
                <a:latin typeface="HP-222" panose="020B0803050302020204" pitchFamily="34" charset="0"/>
                <a:ea typeface="微软雅黑" panose="020B0503020204020204" pitchFamily="34" charset="-122"/>
              </a:rPr>
              <a:t>Củng</a:t>
            </a:r>
            <a:r>
              <a:rPr lang="en-US" altLang="zh-CN" sz="3200" dirty="0" smtClean="0">
                <a:latin typeface="HP-222" panose="020B08030503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3200" dirty="0" err="1" smtClean="0">
                <a:latin typeface="HP-222" panose="020B0803050302020204" pitchFamily="34" charset="0"/>
                <a:ea typeface="微软雅黑" panose="020B0503020204020204" pitchFamily="34" charset="-122"/>
              </a:rPr>
              <a:t>cố</a:t>
            </a:r>
            <a:r>
              <a:rPr lang="en-US" altLang="zh-CN" sz="3200" dirty="0">
                <a:latin typeface="HP-222" panose="020B08030503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3200" dirty="0" smtClean="0">
                <a:latin typeface="HP-222" panose="020B0803050302020204" pitchFamily="34" charset="0"/>
                <a:ea typeface="微软雅黑" panose="020B0503020204020204" pitchFamily="34" charset="-122"/>
              </a:rPr>
              <a:t>- </a:t>
            </a:r>
            <a:r>
              <a:rPr lang="en-US" altLang="zh-CN" sz="3200" dirty="0" err="1" smtClean="0">
                <a:latin typeface="HP-222" panose="020B0803050302020204" pitchFamily="34" charset="0"/>
                <a:ea typeface="微软雅黑" panose="020B0503020204020204" pitchFamily="34" charset="-122"/>
              </a:rPr>
              <a:t>Dặn</a:t>
            </a:r>
            <a:r>
              <a:rPr lang="en-US" altLang="zh-CN" sz="3200" dirty="0" smtClean="0">
                <a:latin typeface="HP-222" panose="020B08030503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3200" dirty="0" err="1" smtClean="0">
                <a:latin typeface="HP-222" panose="020B0803050302020204" pitchFamily="34" charset="0"/>
                <a:ea typeface="微软雅黑" panose="020B0503020204020204" pitchFamily="34" charset="-122"/>
              </a:rPr>
              <a:t>dò</a:t>
            </a:r>
            <a:endParaRPr lang="zh-CN" altLang="en-US" sz="3200" dirty="0">
              <a:latin typeface="HP-222" panose="020B08030503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03547F9E-2174-441B-8E43-88C9E73A6B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7485" y1="27841" x2="57485" y2="27841"/>
                        <a14:foregroundMark x1="65269" y1="28977" x2="65269" y2="28977"/>
                        <a14:foregroundMark x1="53892" y1="88068" x2="53892" y2="88068"/>
                        <a14:foregroundMark x1="41317" y1="88068" x2="41317" y2="88068"/>
                        <a14:foregroundMark x1="65868" y1="33523" x2="65868" y2="33523"/>
                        <a14:foregroundMark x1="57485" y1="27841" x2="57485" y2="27841"/>
                        <a14:foregroundMark x1="58683" y1="24432" x2="58683" y2="24432"/>
                        <a14:foregroundMark x1="52695" y1="26705" x2="52695" y2="26705"/>
                      </a14:backgroundRemoval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9550" y="3591498"/>
            <a:ext cx="1655749" cy="174498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2F92960F-59C5-4E67-B08B-8C4E3CE689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7485" y1="27841" x2="57485" y2="27841"/>
                        <a14:foregroundMark x1="65269" y1="28977" x2="65269" y2="28977"/>
                        <a14:foregroundMark x1="53892" y1="88068" x2="53892" y2="88068"/>
                        <a14:foregroundMark x1="41317" y1="88068" x2="41317" y2="88068"/>
                        <a14:foregroundMark x1="65868" y1="33523" x2="65868" y2="33523"/>
                        <a14:foregroundMark x1="57485" y1="27841" x2="57485" y2="27841"/>
                        <a14:foregroundMark x1="58683" y1="24432" x2="58683" y2="24432"/>
                        <a14:foregroundMark x1="52695" y1="26705" x2="52695" y2="26705"/>
                      </a14:backgroundRemoval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47966" y="3591498"/>
            <a:ext cx="1655749" cy="174498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5F6A82B7-0BCC-4814-A5C3-4EDF499661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7485" y1="27841" x2="57485" y2="27841"/>
                        <a14:foregroundMark x1="65269" y1="28977" x2="65269" y2="28977"/>
                        <a14:foregroundMark x1="53892" y1="88068" x2="53892" y2="88068"/>
                        <a14:foregroundMark x1="41317" y1="88068" x2="41317" y2="88068"/>
                        <a14:foregroundMark x1="65868" y1="33523" x2="65868" y2="33523"/>
                        <a14:foregroundMark x1="57485" y1="27841" x2="57485" y2="27841"/>
                        <a14:foregroundMark x1="58683" y1="24432" x2="58683" y2="24432"/>
                        <a14:foregroundMark x1="52695" y1="26705" x2="52695" y2="26705"/>
                      </a14:backgroundRemoval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1999" y="3665419"/>
            <a:ext cx="1655749" cy="174498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44B6FF26-BB9F-49EC-B3F2-A17B289BF2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7485" y1="27841" x2="57485" y2="27841"/>
                        <a14:foregroundMark x1="65269" y1="28977" x2="65269" y2="28977"/>
                        <a14:foregroundMark x1="53892" y1="88068" x2="53892" y2="88068"/>
                        <a14:foregroundMark x1="41317" y1="88068" x2="41317" y2="88068"/>
                        <a14:foregroundMark x1="65868" y1="33523" x2="65868" y2="33523"/>
                        <a14:foregroundMark x1="57485" y1="27841" x2="57485" y2="27841"/>
                        <a14:foregroundMark x1="58683" y1="24432" x2="58683" y2="24432"/>
                        <a14:foregroundMark x1="52695" y1="26705" x2="52695" y2="26705"/>
                      </a14:backgroundRemoval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19319" y="3665419"/>
            <a:ext cx="1655749" cy="1744980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xmlns="" id="{366D63D9-E56C-4DDF-828D-BA190E43A73B}"/>
              </a:ext>
            </a:extLst>
          </p:cNvPr>
          <p:cNvGrpSpPr/>
          <p:nvPr/>
        </p:nvGrpSpPr>
        <p:grpSpPr>
          <a:xfrm>
            <a:off x="2100188" y="3591498"/>
            <a:ext cx="1146629" cy="947482"/>
            <a:chOff x="2100188" y="1998918"/>
            <a:chExt cx="1146629" cy="947482"/>
          </a:xfrm>
        </p:grpSpPr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xmlns="" id="{1364ACCB-A0DD-40AD-93C0-983A008E24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00188" y="1998918"/>
              <a:ext cx="566682" cy="889426"/>
            </a:xfrm>
            <a:prstGeom prst="line">
              <a:avLst/>
            </a:prstGeom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xmlns="" id="{189FD578-915B-42A9-B826-AB1BA92637F5}"/>
                </a:ext>
              </a:extLst>
            </p:cNvPr>
            <p:cNvCxnSpPr>
              <a:cxnSpLocks/>
            </p:cNvCxnSpPr>
            <p:nvPr/>
          </p:nvCxnSpPr>
          <p:spPr>
            <a:xfrm>
              <a:off x="2666870" y="1998918"/>
              <a:ext cx="579947" cy="947482"/>
            </a:xfrm>
            <a:prstGeom prst="line">
              <a:avLst/>
            </a:prstGeom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xmlns="" id="{340588D8-EB83-43CB-8078-B92AA195D72C}"/>
              </a:ext>
            </a:extLst>
          </p:cNvPr>
          <p:cNvGrpSpPr/>
          <p:nvPr/>
        </p:nvGrpSpPr>
        <p:grpSpPr>
          <a:xfrm>
            <a:off x="5654433" y="3665419"/>
            <a:ext cx="1146629" cy="947482"/>
            <a:chOff x="2100188" y="1998918"/>
            <a:chExt cx="1146629" cy="947482"/>
          </a:xfrm>
        </p:grpSpPr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xmlns="" id="{26121ED2-1955-42F2-9693-7D9245345D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00188" y="1998918"/>
              <a:ext cx="566682" cy="889426"/>
            </a:xfrm>
            <a:prstGeom prst="line">
              <a:avLst/>
            </a:prstGeom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xmlns="" id="{68A0BFC1-4707-4905-BAAC-36C90E99F4EE}"/>
                </a:ext>
              </a:extLst>
            </p:cNvPr>
            <p:cNvCxnSpPr>
              <a:cxnSpLocks/>
            </p:cNvCxnSpPr>
            <p:nvPr/>
          </p:nvCxnSpPr>
          <p:spPr>
            <a:xfrm>
              <a:off x="2666870" y="1998918"/>
              <a:ext cx="579947" cy="947482"/>
            </a:xfrm>
            <a:prstGeom prst="line">
              <a:avLst/>
            </a:prstGeom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xmlns="" id="{02A4A6EB-F6AA-4C59-8383-0CBD09CAFE4C}"/>
              </a:ext>
            </a:extLst>
          </p:cNvPr>
          <p:cNvGrpSpPr/>
          <p:nvPr/>
        </p:nvGrpSpPr>
        <p:grpSpPr>
          <a:xfrm flipV="1">
            <a:off x="3886639" y="4383405"/>
            <a:ext cx="1146629" cy="947482"/>
            <a:chOff x="2100188" y="1998918"/>
            <a:chExt cx="1146629" cy="947482"/>
          </a:xfrm>
        </p:grpSpPr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xmlns="" id="{C4A52FF9-4DB5-4146-BC21-1C157A1FE8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00188" y="1998918"/>
              <a:ext cx="566682" cy="889426"/>
            </a:xfrm>
            <a:prstGeom prst="line">
              <a:avLst/>
            </a:prstGeom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xmlns="" id="{C7CD3601-9ACB-432E-B08C-BCCAB2E6E8DB}"/>
                </a:ext>
              </a:extLst>
            </p:cNvPr>
            <p:cNvCxnSpPr>
              <a:cxnSpLocks/>
            </p:cNvCxnSpPr>
            <p:nvPr/>
          </p:nvCxnSpPr>
          <p:spPr>
            <a:xfrm>
              <a:off x="2666870" y="1998918"/>
              <a:ext cx="579947" cy="947482"/>
            </a:xfrm>
            <a:prstGeom prst="line">
              <a:avLst/>
            </a:prstGeom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07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BF821F8B-9324-47D0-8DF6-501CD7094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223" y="-164282"/>
            <a:ext cx="7803556" cy="495647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8114330F-0087-43F7-8559-B24273475D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" y="2138094"/>
            <a:ext cx="3578662" cy="300558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D640171F-9C99-4A5D-B0E4-302E347641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0827" y="2138094"/>
            <a:ext cx="3572566" cy="300558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BE7F5242-15D2-4686-8845-71F0D23D1CA1}"/>
              </a:ext>
            </a:extLst>
          </p:cNvPr>
          <p:cNvSpPr/>
          <p:nvPr/>
        </p:nvSpPr>
        <p:spPr>
          <a:xfrm>
            <a:off x="1088571" y="1724338"/>
            <a:ext cx="6966857" cy="1179235"/>
          </a:xfrm>
          <a:prstGeom prst="rect">
            <a:avLst/>
          </a:prstGeom>
          <a:solidFill>
            <a:srgbClr val="F9D3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30DE03B9-1CA8-4ED6-BEA2-F185E39EEDAB}"/>
              </a:ext>
            </a:extLst>
          </p:cNvPr>
          <p:cNvSpPr txBox="1"/>
          <p:nvPr/>
        </p:nvSpPr>
        <p:spPr>
          <a:xfrm>
            <a:off x="607" y="0"/>
            <a:ext cx="31059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>
                <a:solidFill>
                  <a:srgbClr val="F9D3D4"/>
                </a:solidFill>
                <a:latin typeface="Brush Script MT" panose="03060802040406070304" pitchFamily="66" charset="0"/>
              </a:rPr>
              <a:t>Summer</a:t>
            </a:r>
            <a:endParaRPr lang="zh-CN" altLang="en-US" sz="7200" dirty="0">
              <a:solidFill>
                <a:srgbClr val="F9D3D4"/>
              </a:solidFill>
              <a:latin typeface="Brush Script MT" panose="03060802040406070304" pitchFamily="66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E6AA0105-0A97-46FA-8F20-DCB4DF027716}"/>
              </a:ext>
            </a:extLst>
          </p:cNvPr>
          <p:cNvSpPr txBox="1"/>
          <p:nvPr/>
        </p:nvSpPr>
        <p:spPr>
          <a:xfrm>
            <a:off x="1088571" y="2021567"/>
            <a:ext cx="6939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 smtClean="0">
                <a:solidFill>
                  <a:schemeClr val="bg1"/>
                </a:solidFill>
                <a:latin typeface="HP-222" panose="020B0803050302020204" pitchFamily="34" charset="0"/>
                <a:ea typeface="迷你简细倩" panose="03000509000000000000" pitchFamily="65" charset="-122"/>
              </a:rPr>
              <a:t>Cảm</a:t>
            </a:r>
            <a:r>
              <a:rPr lang="en-US" altLang="zh-CN" sz="3200" b="1" dirty="0" smtClean="0">
                <a:solidFill>
                  <a:schemeClr val="bg1"/>
                </a:solidFill>
                <a:latin typeface="HP-222" panose="020B0803050302020204" pitchFamily="34" charset="0"/>
                <a:ea typeface="迷你简细倩" panose="03000509000000000000" pitchFamily="65" charset="-122"/>
              </a:rPr>
              <a:t> </a:t>
            </a:r>
            <a:r>
              <a:rPr lang="en-US" altLang="zh-CN" sz="3200" b="1" dirty="0" err="1" smtClean="0">
                <a:solidFill>
                  <a:schemeClr val="bg1"/>
                </a:solidFill>
                <a:latin typeface="HP-222" panose="020B0803050302020204" pitchFamily="34" charset="0"/>
                <a:ea typeface="迷你简细倩" panose="03000509000000000000" pitchFamily="65" charset="-122"/>
              </a:rPr>
              <a:t>ơn</a:t>
            </a:r>
            <a:r>
              <a:rPr lang="en-US" altLang="zh-CN" sz="3200" b="1" dirty="0" smtClean="0">
                <a:solidFill>
                  <a:schemeClr val="bg1"/>
                </a:solidFill>
                <a:latin typeface="HP-222" panose="020B0803050302020204" pitchFamily="34" charset="0"/>
                <a:ea typeface="迷你简细倩" panose="03000509000000000000" pitchFamily="65" charset="-122"/>
              </a:rPr>
              <a:t> </a:t>
            </a:r>
            <a:r>
              <a:rPr lang="en-US" altLang="zh-CN" sz="3200" b="1" dirty="0" err="1" smtClean="0">
                <a:solidFill>
                  <a:schemeClr val="bg1"/>
                </a:solidFill>
                <a:latin typeface="HP-222" panose="020B0803050302020204" pitchFamily="34" charset="0"/>
                <a:ea typeface="迷你简细倩" panose="03000509000000000000" pitchFamily="65" charset="-122"/>
              </a:rPr>
              <a:t>các</a:t>
            </a:r>
            <a:r>
              <a:rPr lang="en-US" altLang="zh-CN" sz="3200" b="1" dirty="0" smtClean="0">
                <a:solidFill>
                  <a:schemeClr val="bg1"/>
                </a:solidFill>
                <a:latin typeface="HP-222" panose="020B0803050302020204" pitchFamily="34" charset="0"/>
                <a:ea typeface="迷你简细倩" panose="03000509000000000000" pitchFamily="65" charset="-122"/>
              </a:rPr>
              <a:t> </a:t>
            </a:r>
            <a:r>
              <a:rPr lang="en-US" altLang="zh-CN" sz="3200" b="1" dirty="0" err="1" smtClean="0">
                <a:solidFill>
                  <a:schemeClr val="bg1"/>
                </a:solidFill>
                <a:latin typeface="HP-222" panose="020B0803050302020204" pitchFamily="34" charset="0"/>
                <a:ea typeface="迷你简细倩" panose="03000509000000000000" pitchFamily="65" charset="-122"/>
              </a:rPr>
              <a:t>em</a:t>
            </a:r>
            <a:r>
              <a:rPr lang="en-US" altLang="zh-CN" sz="3200" b="1" dirty="0" smtClean="0">
                <a:solidFill>
                  <a:schemeClr val="bg1"/>
                </a:solidFill>
                <a:latin typeface="HP-222" panose="020B0803050302020204" pitchFamily="34" charset="0"/>
                <a:ea typeface="迷你简细倩" panose="03000509000000000000" pitchFamily="65" charset="-122"/>
              </a:rPr>
              <a:t>. </a:t>
            </a:r>
            <a:r>
              <a:rPr lang="en-US" altLang="zh-CN" sz="3200" b="1" dirty="0" err="1" smtClean="0">
                <a:solidFill>
                  <a:schemeClr val="bg1"/>
                </a:solidFill>
                <a:latin typeface="HP-222" panose="020B0803050302020204" pitchFamily="34" charset="0"/>
                <a:ea typeface="迷你简细倩" panose="03000509000000000000" pitchFamily="65" charset="-122"/>
              </a:rPr>
              <a:t>Hẹn</a:t>
            </a:r>
            <a:r>
              <a:rPr lang="en-US" altLang="zh-CN" sz="3200" b="1" dirty="0" smtClean="0">
                <a:solidFill>
                  <a:schemeClr val="bg1"/>
                </a:solidFill>
                <a:latin typeface="HP-222" panose="020B0803050302020204" pitchFamily="34" charset="0"/>
                <a:ea typeface="迷你简细倩" panose="03000509000000000000" pitchFamily="65" charset="-122"/>
              </a:rPr>
              <a:t> </a:t>
            </a:r>
            <a:r>
              <a:rPr lang="en-US" altLang="zh-CN" sz="3200" b="1" dirty="0" err="1" smtClean="0">
                <a:solidFill>
                  <a:schemeClr val="bg1"/>
                </a:solidFill>
                <a:latin typeface="HP-222" panose="020B0803050302020204" pitchFamily="34" charset="0"/>
                <a:ea typeface="迷你简细倩" panose="03000509000000000000" pitchFamily="65" charset="-122"/>
              </a:rPr>
              <a:t>gặp</a:t>
            </a:r>
            <a:r>
              <a:rPr lang="en-US" altLang="zh-CN" sz="3200" b="1" dirty="0" smtClean="0">
                <a:solidFill>
                  <a:schemeClr val="bg1"/>
                </a:solidFill>
                <a:latin typeface="HP-222" panose="020B0803050302020204" pitchFamily="34" charset="0"/>
                <a:ea typeface="迷你简细倩" panose="03000509000000000000" pitchFamily="65" charset="-122"/>
              </a:rPr>
              <a:t> </a:t>
            </a:r>
            <a:r>
              <a:rPr lang="en-US" altLang="zh-CN" sz="3200" b="1" dirty="0" err="1" smtClean="0">
                <a:solidFill>
                  <a:schemeClr val="bg1"/>
                </a:solidFill>
                <a:latin typeface="HP-222" panose="020B0803050302020204" pitchFamily="34" charset="0"/>
                <a:ea typeface="迷你简细倩" panose="03000509000000000000" pitchFamily="65" charset="-122"/>
              </a:rPr>
              <a:t>lại</a:t>
            </a:r>
            <a:endParaRPr lang="zh-CN" altLang="en-US" sz="3200" b="1" dirty="0">
              <a:solidFill>
                <a:schemeClr val="bg1"/>
              </a:solidFill>
              <a:latin typeface="HP-222" panose="020B0803050302020204" pitchFamily="34" charset="0"/>
              <a:ea typeface="迷你简细倩" panose="03000509000000000000" pitchFamily="65" charset="-122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D74DD1A1-9C02-4EA0-B1C0-7137C2912E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1448" y="47450"/>
            <a:ext cx="890093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20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50"/>
                            </p:stCondLst>
                            <p:childTnLst>
                              <p:par>
                                <p:cTn id="4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75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3">
            <a:extLst>
              <a:ext uri="{FF2B5EF4-FFF2-40B4-BE49-F238E27FC236}">
                <a16:creationId xmlns:a16="http://schemas.microsoft.com/office/drawing/2014/main" xmlns="" id="{88A09766-FA27-486D-9B23-6E0FF9AD7A41}"/>
              </a:ext>
            </a:extLst>
          </p:cNvPr>
          <p:cNvSpPr/>
          <p:nvPr/>
        </p:nvSpPr>
        <p:spPr>
          <a:xfrm>
            <a:off x="621792" y="0"/>
            <a:ext cx="5449824" cy="779037"/>
          </a:xfrm>
          <a:prstGeom prst="roundRect">
            <a:avLst/>
          </a:prstGeom>
          <a:solidFill>
            <a:srgbClr val="CEF3FE"/>
          </a:solidFill>
          <a:ln w="12700" cap="flat" cmpd="sng" algn="ctr">
            <a:solidFill>
              <a:srgbClr val="D2F4F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 </a:t>
            </a:r>
            <a:r>
              <a:rPr kumimoji="0" lang="en-SG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1: </a:t>
            </a:r>
            <a:r>
              <a:rPr kumimoji="0" lang="en-SG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Khởi</a:t>
            </a:r>
            <a:r>
              <a:rPr kumimoji="0" lang="en-SG" sz="32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endParaRPr kumimoji="0" lang="en-SG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7753" y="1433779"/>
            <a:ext cx="3189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HP-222" panose="020B0803050302020204" pitchFamily="34" charset="0"/>
              </a:rPr>
              <a:t>Nhảy</a:t>
            </a:r>
            <a:r>
              <a:rPr lang="en-US" sz="2800" dirty="0" smtClean="0">
                <a:latin typeface="HP-222" panose="020B0803050302020204" pitchFamily="34" charset="0"/>
              </a:rPr>
              <a:t> baby shark</a:t>
            </a:r>
            <a:endParaRPr lang="en-US" sz="2800" dirty="0">
              <a:latin typeface="HP-222" panose="020B08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94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559" t="6591" b="4038"/>
          <a:stretch/>
        </p:blipFill>
        <p:spPr>
          <a:xfrm>
            <a:off x="0" y="0"/>
            <a:ext cx="4251631" cy="51435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1B398EA6-FFD0-4ABF-BBC5-23EF72EFA3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332" y="1122695"/>
            <a:ext cx="2786113" cy="2682472"/>
          </a:xfrm>
          <a:prstGeom prst="rect">
            <a:avLst/>
          </a:prstGeom>
        </p:spPr>
      </p:pic>
      <p:sp>
        <p:nvSpPr>
          <p:cNvPr id="53" name="TextBox 18">
            <a:extLst>
              <a:ext uri="{FF2B5EF4-FFF2-40B4-BE49-F238E27FC236}">
                <a16:creationId xmlns:a16="http://schemas.microsoft.com/office/drawing/2014/main" xmlns="" id="{31D2507C-3E22-4426-AA5A-6FAC0814B9B3}"/>
              </a:ext>
            </a:extLst>
          </p:cNvPr>
          <p:cNvSpPr txBox="1"/>
          <p:nvPr/>
        </p:nvSpPr>
        <p:spPr>
          <a:xfrm>
            <a:off x="4076753" y="1371390"/>
            <a:ext cx="4781953" cy="984772"/>
          </a:xfrm>
          <a:prstGeom prst="rect">
            <a:avLst/>
          </a:prstGeom>
          <a:noFill/>
        </p:spPr>
        <p:txBody>
          <a:bodyPr wrap="square" lIns="121810" tIns="60904" rIns="121810" bIns="60904" rtlCol="0">
            <a:spAutoFit/>
          </a:bodyPr>
          <a:lstStyle/>
          <a:p>
            <a:r>
              <a:rPr lang="en-US" altLang="zh-CN" sz="2800" dirty="0" smtClean="0">
                <a:solidFill>
                  <a:schemeClr val="accent3"/>
                </a:solidFill>
                <a:latin typeface="HP-222" panose="020B0803050302020204" pitchFamily="34" charset="0"/>
                <a:ea typeface="+mj-ea"/>
              </a:rPr>
              <a:t>   </a:t>
            </a:r>
            <a:r>
              <a:rPr lang="en-US" altLang="zh-CN" sz="2800" dirty="0" err="1" smtClean="0">
                <a:solidFill>
                  <a:schemeClr val="accent3"/>
                </a:solidFill>
                <a:latin typeface="HP-222" panose="020B0803050302020204" pitchFamily="34" charset="0"/>
                <a:ea typeface="+mj-ea"/>
              </a:rPr>
              <a:t>Đọc</a:t>
            </a:r>
            <a:r>
              <a:rPr lang="en-US" altLang="zh-CN" sz="2800" dirty="0" smtClean="0">
                <a:solidFill>
                  <a:schemeClr val="accent3"/>
                </a:solidFill>
                <a:latin typeface="HP-222" panose="020B0803050302020204" pitchFamily="34" charset="0"/>
                <a:ea typeface="+mj-ea"/>
              </a:rPr>
              <a:t> </a:t>
            </a:r>
            <a:r>
              <a:rPr lang="en-US" altLang="zh-CN" sz="2800" dirty="0" err="1" smtClean="0">
                <a:solidFill>
                  <a:schemeClr val="accent3"/>
                </a:solidFill>
                <a:latin typeface="HP-222" panose="020B0803050302020204" pitchFamily="34" charset="0"/>
                <a:ea typeface="+mj-ea"/>
              </a:rPr>
              <a:t>đúng</a:t>
            </a:r>
            <a:r>
              <a:rPr lang="en-US" altLang="zh-CN" sz="2800" dirty="0" smtClean="0">
                <a:solidFill>
                  <a:schemeClr val="accent3"/>
                </a:solidFill>
                <a:latin typeface="HP-222" panose="020B0803050302020204" pitchFamily="34" charset="0"/>
                <a:ea typeface="+mj-ea"/>
              </a:rPr>
              <a:t>, </a:t>
            </a:r>
            <a:r>
              <a:rPr lang="en-US" altLang="zh-CN" sz="2800" dirty="0" err="1" smtClean="0">
                <a:solidFill>
                  <a:schemeClr val="accent3"/>
                </a:solidFill>
                <a:latin typeface="HP-222" panose="020B0803050302020204" pitchFamily="34" charset="0"/>
                <a:ea typeface="+mj-ea"/>
              </a:rPr>
              <a:t>hiểu</a:t>
            </a:r>
            <a:r>
              <a:rPr lang="en-US" altLang="zh-CN" sz="2800" dirty="0" smtClean="0">
                <a:solidFill>
                  <a:schemeClr val="accent3"/>
                </a:solidFill>
                <a:latin typeface="HP-222" panose="020B0803050302020204" pitchFamily="34" charset="0"/>
                <a:ea typeface="+mj-ea"/>
              </a:rPr>
              <a:t> </a:t>
            </a:r>
            <a:r>
              <a:rPr lang="en-US" altLang="zh-CN" sz="2800" dirty="0" err="1" smtClean="0">
                <a:solidFill>
                  <a:schemeClr val="accent3"/>
                </a:solidFill>
                <a:latin typeface="HP-222" panose="020B0803050302020204" pitchFamily="34" charset="0"/>
                <a:ea typeface="+mj-ea"/>
              </a:rPr>
              <a:t>bài</a:t>
            </a:r>
            <a:r>
              <a:rPr lang="en-US" altLang="zh-CN" sz="2800" dirty="0" smtClean="0">
                <a:solidFill>
                  <a:schemeClr val="accent3"/>
                </a:solidFill>
                <a:latin typeface="HP-222" panose="020B0803050302020204" pitchFamily="34" charset="0"/>
                <a:ea typeface="+mj-ea"/>
              </a:rPr>
              <a:t> </a:t>
            </a:r>
            <a:r>
              <a:rPr lang="en-US" altLang="zh-CN" sz="2800" dirty="0" err="1" smtClean="0">
                <a:solidFill>
                  <a:schemeClr val="accent3"/>
                </a:solidFill>
                <a:latin typeface="HP-222" panose="020B0803050302020204" pitchFamily="34" charset="0"/>
                <a:ea typeface="+mj-ea"/>
              </a:rPr>
              <a:t>Tập</a:t>
            </a:r>
            <a:r>
              <a:rPr lang="en-US" altLang="zh-CN" sz="2800" dirty="0" smtClean="0">
                <a:solidFill>
                  <a:schemeClr val="accent3"/>
                </a:solidFill>
                <a:latin typeface="HP-222" panose="020B0803050302020204" pitchFamily="34" charset="0"/>
                <a:ea typeface="+mj-ea"/>
              </a:rPr>
              <a:t> </a:t>
            </a:r>
            <a:r>
              <a:rPr lang="en-US" altLang="zh-CN" sz="2800" dirty="0" err="1" smtClean="0">
                <a:solidFill>
                  <a:schemeClr val="accent3"/>
                </a:solidFill>
                <a:latin typeface="HP-222" panose="020B0803050302020204" pitchFamily="34" charset="0"/>
                <a:ea typeface="+mj-ea"/>
              </a:rPr>
              <a:t>đọc</a:t>
            </a:r>
            <a:r>
              <a:rPr lang="en-US" altLang="zh-CN" sz="2800" dirty="0" smtClean="0">
                <a:solidFill>
                  <a:schemeClr val="accent3"/>
                </a:solidFill>
                <a:latin typeface="HP-222" panose="020B0803050302020204" pitchFamily="34" charset="0"/>
                <a:ea typeface="+mj-ea"/>
              </a:rPr>
              <a:t> “</a:t>
            </a:r>
            <a:r>
              <a:rPr lang="en-US" altLang="zh-CN" sz="2800" dirty="0" err="1" smtClean="0">
                <a:solidFill>
                  <a:schemeClr val="accent3"/>
                </a:solidFill>
                <a:latin typeface="HP-222" panose="020B0803050302020204" pitchFamily="34" charset="0"/>
                <a:ea typeface="+mj-ea"/>
              </a:rPr>
              <a:t>Chuột</a:t>
            </a:r>
            <a:r>
              <a:rPr lang="en-US" altLang="zh-CN" sz="2800" dirty="0" smtClean="0">
                <a:solidFill>
                  <a:schemeClr val="accent3"/>
                </a:solidFill>
                <a:latin typeface="HP-222" panose="020B0803050302020204" pitchFamily="34" charset="0"/>
                <a:ea typeface="+mj-ea"/>
              </a:rPr>
              <a:t> </a:t>
            </a:r>
            <a:r>
              <a:rPr lang="en-US" altLang="zh-CN" sz="2800" dirty="0" err="1" smtClean="0">
                <a:solidFill>
                  <a:schemeClr val="accent3"/>
                </a:solidFill>
                <a:latin typeface="HP-222" panose="020B0803050302020204" pitchFamily="34" charset="0"/>
                <a:ea typeface="+mj-ea"/>
              </a:rPr>
              <a:t>út</a:t>
            </a:r>
            <a:r>
              <a:rPr lang="en-US" altLang="zh-CN" sz="2800" dirty="0" smtClean="0">
                <a:solidFill>
                  <a:schemeClr val="accent3"/>
                </a:solidFill>
                <a:latin typeface="HP-222" panose="020B0803050302020204" pitchFamily="34" charset="0"/>
                <a:ea typeface="+mj-ea"/>
              </a:rPr>
              <a:t> (2)”</a:t>
            </a:r>
            <a:endParaRPr lang="zh-CN" altLang="en-US" sz="2800" dirty="0">
              <a:solidFill>
                <a:schemeClr val="accent3"/>
              </a:solidFill>
              <a:latin typeface="HP-222" panose="020B0803050302020204" pitchFamily="34" charset="0"/>
              <a:ea typeface="+mj-ea"/>
            </a:endParaRPr>
          </a:p>
        </p:txBody>
      </p:sp>
      <p:sp>
        <p:nvSpPr>
          <p:cNvPr id="58" name="TextBox 18">
            <a:extLst>
              <a:ext uri="{FF2B5EF4-FFF2-40B4-BE49-F238E27FC236}">
                <a16:creationId xmlns:a16="http://schemas.microsoft.com/office/drawing/2014/main" xmlns="" id="{0FC7AD69-6216-4511-950C-66CC7AA25388}"/>
              </a:ext>
            </a:extLst>
          </p:cNvPr>
          <p:cNvSpPr txBox="1"/>
          <p:nvPr/>
        </p:nvSpPr>
        <p:spPr>
          <a:xfrm>
            <a:off x="4076752" y="2980189"/>
            <a:ext cx="4335727" cy="984772"/>
          </a:xfrm>
          <a:prstGeom prst="rect">
            <a:avLst/>
          </a:prstGeom>
          <a:noFill/>
        </p:spPr>
        <p:txBody>
          <a:bodyPr wrap="square" lIns="121810" tIns="60904" rIns="121810" bIns="60904" rtlCol="0">
            <a:spAutoFit/>
          </a:bodyPr>
          <a:lstStyle/>
          <a:p>
            <a:r>
              <a:rPr lang="en-US" altLang="zh-CN" sz="2800" dirty="0" smtClean="0">
                <a:solidFill>
                  <a:schemeClr val="accent3"/>
                </a:solidFill>
                <a:latin typeface="HP-222" panose="020B0803050302020204" pitchFamily="34" charset="0"/>
                <a:ea typeface="+mj-ea"/>
              </a:rPr>
              <a:t>   </a:t>
            </a:r>
            <a:r>
              <a:rPr lang="en-US" altLang="zh-CN" sz="2800" dirty="0" err="1" smtClean="0">
                <a:solidFill>
                  <a:schemeClr val="accent3"/>
                </a:solidFill>
                <a:latin typeface="HP-222" panose="020B0803050302020204" pitchFamily="34" charset="0"/>
                <a:ea typeface="+mj-ea"/>
              </a:rPr>
              <a:t>Chép</a:t>
            </a:r>
            <a:r>
              <a:rPr lang="en-US" altLang="zh-CN" sz="2800" dirty="0" smtClean="0">
                <a:solidFill>
                  <a:schemeClr val="accent3"/>
                </a:solidFill>
                <a:latin typeface="HP-222" panose="020B0803050302020204" pitchFamily="34" charset="0"/>
                <a:ea typeface="+mj-ea"/>
              </a:rPr>
              <a:t> </a:t>
            </a:r>
            <a:r>
              <a:rPr lang="en-US" altLang="zh-CN" sz="2800" dirty="0" err="1" smtClean="0">
                <a:solidFill>
                  <a:schemeClr val="accent3"/>
                </a:solidFill>
                <a:latin typeface="HP-222" panose="020B0803050302020204" pitchFamily="34" charset="0"/>
                <a:ea typeface="+mj-ea"/>
              </a:rPr>
              <a:t>đúng</a:t>
            </a:r>
            <a:r>
              <a:rPr lang="en-US" altLang="zh-CN" sz="2800" dirty="0" smtClean="0">
                <a:solidFill>
                  <a:schemeClr val="accent3"/>
                </a:solidFill>
                <a:latin typeface="HP-222" panose="020B0803050302020204" pitchFamily="34" charset="0"/>
                <a:ea typeface="+mj-ea"/>
              </a:rPr>
              <a:t> </a:t>
            </a:r>
            <a:r>
              <a:rPr lang="en-US" altLang="zh-CN" sz="2800" dirty="0" err="1" smtClean="0">
                <a:solidFill>
                  <a:schemeClr val="accent3"/>
                </a:solidFill>
                <a:latin typeface="HP-222" panose="020B0803050302020204" pitchFamily="34" charset="0"/>
                <a:ea typeface="+mj-ea"/>
              </a:rPr>
              <a:t>chính</a:t>
            </a:r>
            <a:r>
              <a:rPr lang="en-US" altLang="zh-CN" sz="2800" dirty="0" smtClean="0">
                <a:solidFill>
                  <a:schemeClr val="accent3"/>
                </a:solidFill>
                <a:latin typeface="HP-222" panose="020B0803050302020204" pitchFamily="34" charset="0"/>
                <a:ea typeface="+mj-ea"/>
              </a:rPr>
              <a:t> </a:t>
            </a:r>
            <a:r>
              <a:rPr lang="en-US" altLang="zh-CN" sz="2800" dirty="0" err="1" smtClean="0">
                <a:solidFill>
                  <a:schemeClr val="accent3"/>
                </a:solidFill>
                <a:latin typeface="HP-222" panose="020B0803050302020204" pitchFamily="34" charset="0"/>
                <a:ea typeface="+mj-ea"/>
              </a:rPr>
              <a:t>tả</a:t>
            </a:r>
            <a:r>
              <a:rPr lang="en-US" altLang="zh-CN" sz="2800" dirty="0" smtClean="0">
                <a:solidFill>
                  <a:schemeClr val="accent3"/>
                </a:solidFill>
                <a:latin typeface="HP-222" panose="020B0803050302020204" pitchFamily="34" charset="0"/>
                <a:ea typeface="+mj-ea"/>
              </a:rPr>
              <a:t> 1 </a:t>
            </a:r>
            <a:r>
              <a:rPr lang="en-US" altLang="zh-CN" sz="2800" dirty="0" err="1" smtClean="0">
                <a:solidFill>
                  <a:schemeClr val="accent3"/>
                </a:solidFill>
                <a:latin typeface="HP-222" panose="020B0803050302020204" pitchFamily="34" charset="0"/>
                <a:ea typeface="+mj-ea"/>
              </a:rPr>
              <a:t>câu</a:t>
            </a:r>
            <a:r>
              <a:rPr lang="en-US" altLang="zh-CN" sz="2800" dirty="0" smtClean="0">
                <a:solidFill>
                  <a:schemeClr val="accent3"/>
                </a:solidFill>
                <a:latin typeface="HP-222" panose="020B0803050302020204" pitchFamily="34" charset="0"/>
                <a:ea typeface="+mj-ea"/>
              </a:rPr>
              <a:t> </a:t>
            </a:r>
            <a:r>
              <a:rPr lang="en-US" altLang="zh-CN" sz="2800" dirty="0" err="1" smtClean="0">
                <a:solidFill>
                  <a:schemeClr val="accent3"/>
                </a:solidFill>
                <a:latin typeface="HP-222" panose="020B0803050302020204" pitchFamily="34" charset="0"/>
                <a:ea typeface="+mj-ea"/>
              </a:rPr>
              <a:t>văn</a:t>
            </a:r>
            <a:r>
              <a:rPr lang="en-US" altLang="zh-CN" sz="2800" dirty="0" smtClean="0">
                <a:solidFill>
                  <a:schemeClr val="accent3"/>
                </a:solidFill>
                <a:latin typeface="HP-222" panose="020B0803050302020204" pitchFamily="34" charset="0"/>
                <a:ea typeface="+mj-ea"/>
              </a:rPr>
              <a:t>.</a:t>
            </a:r>
            <a:endParaRPr lang="zh-CN" altLang="en-US" sz="2800" dirty="0">
              <a:solidFill>
                <a:schemeClr val="accent3"/>
              </a:solidFill>
              <a:latin typeface="HP-222" panose="020B0803050302020204" pitchFamily="34" charset="0"/>
              <a:ea typeface="+mj-ea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xmlns="" id="{5513969D-6B59-46AD-B71B-3BCE4BF7E7BC}"/>
              </a:ext>
            </a:extLst>
          </p:cNvPr>
          <p:cNvSpPr txBox="1"/>
          <p:nvPr/>
        </p:nvSpPr>
        <p:spPr>
          <a:xfrm>
            <a:off x="51207" y="117961"/>
            <a:ext cx="3905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err="1" smtClean="0">
                <a:solidFill>
                  <a:srgbClr val="F9D3D4"/>
                </a:solidFill>
                <a:latin typeface="HP-222" panose="020B0803050302020204" pitchFamily="34" charset="0"/>
              </a:rPr>
              <a:t>Nội</a:t>
            </a:r>
            <a:r>
              <a:rPr lang="en-US" altLang="zh-CN" sz="3200" dirty="0" smtClean="0">
                <a:solidFill>
                  <a:srgbClr val="F9D3D4"/>
                </a:solidFill>
                <a:latin typeface="HP-222" panose="020B0803050302020204" pitchFamily="34" charset="0"/>
              </a:rPr>
              <a:t> dung:</a:t>
            </a:r>
            <a:endParaRPr lang="zh-CN" altLang="en-US" sz="3200" dirty="0">
              <a:solidFill>
                <a:srgbClr val="F9D3D4"/>
              </a:solidFill>
              <a:latin typeface="HP-222" panose="020B0803050302020204" pitchFamily="34" charset="0"/>
            </a:endParaRPr>
          </a:p>
        </p:txBody>
      </p:sp>
      <p:pic>
        <p:nvPicPr>
          <p:cNvPr id="54" name="图片 53">
            <a:extLst>
              <a:ext uri="{FF2B5EF4-FFF2-40B4-BE49-F238E27FC236}">
                <a16:creationId xmlns:a16="http://schemas.microsoft.com/office/drawing/2014/main" xmlns="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9082" y="1350365"/>
            <a:ext cx="792549" cy="75597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xmlns="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4204" y="3196080"/>
            <a:ext cx="792549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25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850"/>
                            </p:stCondLst>
                            <p:childTnLst>
                              <p:par>
                                <p:cTn id="1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85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350"/>
                            </p:stCondLst>
                            <p:childTnLst>
                              <p:par>
                                <p:cTn id="4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850"/>
                            </p:stCondLst>
                            <p:childTnLst>
                              <p:par>
                                <p:cTn id="4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350"/>
                            </p:stCondLst>
                            <p:childTnLst>
                              <p:par>
                                <p:cTn id="5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8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1B3D0A18-478D-40D5-9D21-72F8842272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221" y="-131674"/>
            <a:ext cx="7803556" cy="546703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F4202328-919A-4A7E-914A-95964EF4AA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15" y="4107656"/>
            <a:ext cx="1560711" cy="103641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4CD9FA54-D10D-4FA0-8E70-E26A722335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4404" y="4107656"/>
            <a:ext cx="1560711" cy="1036410"/>
          </a:xfrm>
          <a:prstGeom prst="rect">
            <a:avLst/>
          </a:prstGeom>
        </p:spPr>
      </p:pic>
      <p:sp>
        <p:nvSpPr>
          <p:cNvPr id="9" name="Rectangle: Rounded Corners 3">
            <a:extLst>
              <a:ext uri="{FF2B5EF4-FFF2-40B4-BE49-F238E27FC236}">
                <a16:creationId xmlns:a16="http://schemas.microsoft.com/office/drawing/2014/main" xmlns="" id="{88A09766-FA27-486D-9B23-6E0FF9AD7A41}"/>
              </a:ext>
            </a:extLst>
          </p:cNvPr>
          <p:cNvSpPr/>
          <p:nvPr/>
        </p:nvSpPr>
        <p:spPr>
          <a:xfrm>
            <a:off x="-1117" y="0"/>
            <a:ext cx="5449824" cy="779037"/>
          </a:xfrm>
          <a:prstGeom prst="roundRect">
            <a:avLst/>
          </a:prstGeom>
          <a:solidFill>
            <a:srgbClr val="CEF3FE"/>
          </a:solidFill>
          <a:ln w="12700" cap="flat" cmpd="sng" algn="ctr">
            <a:solidFill>
              <a:srgbClr val="D2F4F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 </a:t>
            </a:r>
            <a:r>
              <a:rPr kumimoji="0" lang="en-SG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2: </a:t>
            </a:r>
            <a:r>
              <a:rPr kumimoji="0" lang="en-SG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SG" sz="32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endParaRPr kumimoji="0" lang="en-SG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42" y="779037"/>
            <a:ext cx="4996228" cy="435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092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>
            <a:extLst>
              <a:ext uri="{FF2B5EF4-FFF2-40B4-BE49-F238E27FC236}">
                <a16:creationId xmlns:a16="http://schemas.microsoft.com/office/drawing/2014/main" xmlns="" id="{3247BBC0-B4BA-4454-85B7-9BC57AEFF87D}"/>
              </a:ext>
            </a:extLst>
          </p:cNvPr>
          <p:cNvSpPr txBox="1"/>
          <p:nvPr/>
        </p:nvSpPr>
        <p:spPr>
          <a:xfrm>
            <a:off x="899866" y="63140"/>
            <a:ext cx="4228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-222" panose="020B0803050302020204" pitchFamily="34" charset="0"/>
                <a:ea typeface="微软雅黑" panose="020B0503020204020204" pitchFamily="34" charset="-122"/>
              </a:rPr>
              <a:t>Luyện</a:t>
            </a:r>
            <a:r>
              <a:rPr lang="en-US" altLang="zh-C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-222" panose="020B08030503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-222" panose="020B0803050302020204" pitchFamily="34" charset="0"/>
                <a:ea typeface="微软雅黑" panose="020B0503020204020204" pitchFamily="34" charset="-122"/>
              </a:rPr>
              <a:t>đọc</a:t>
            </a:r>
            <a:r>
              <a:rPr lang="en-US" altLang="zh-C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-222" panose="020B08030503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-222" panose="020B0803050302020204" pitchFamily="34" charset="0"/>
                <a:ea typeface="微软雅黑" panose="020B0503020204020204" pitchFamily="34" charset="-122"/>
              </a:rPr>
              <a:t>từ</a:t>
            </a:r>
            <a:r>
              <a:rPr lang="en-US" altLang="zh-C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-222" panose="020B08030503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-222" panose="020B0803050302020204" pitchFamily="34" charset="0"/>
                <a:ea typeface="微软雅黑" panose="020B0503020204020204" pitchFamily="34" charset="-122"/>
              </a:rPr>
              <a:t>ngữ</a:t>
            </a:r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HP-222" panose="020B08030503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4651" y="1548840"/>
            <a:ext cx="2079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HP-222" panose="020B0803050302020204" pitchFamily="34" charset="0"/>
              </a:rPr>
              <a:t>n</a:t>
            </a:r>
            <a:r>
              <a:rPr lang="en-US" sz="2800" dirty="0" err="1" smtClean="0">
                <a:latin typeface="HP-222" panose="020B0803050302020204" pitchFamily="34" charset="0"/>
              </a:rPr>
              <a:t>ằm</a:t>
            </a:r>
            <a:r>
              <a:rPr lang="en-US" sz="2800" dirty="0" smtClean="0">
                <a:latin typeface="HP-222" panose="020B0803050302020204" pitchFamily="34" charset="0"/>
              </a:rPr>
              <a:t> </a:t>
            </a:r>
            <a:r>
              <a:rPr lang="en-US" sz="2800" dirty="0" err="1" smtClean="0">
                <a:latin typeface="HP-222" panose="020B0803050302020204" pitchFamily="34" charset="0"/>
              </a:rPr>
              <a:t>thu</a:t>
            </a:r>
            <a:r>
              <a:rPr lang="en-US" sz="2800" dirty="0" smtClean="0">
                <a:latin typeface="HP-222" panose="020B0803050302020204" pitchFamily="34" charset="0"/>
              </a:rPr>
              <a:t> </a:t>
            </a:r>
            <a:r>
              <a:rPr lang="en-US" sz="2800" dirty="0" err="1" smtClean="0">
                <a:latin typeface="HP-222" panose="020B0803050302020204" pitchFamily="34" charset="0"/>
              </a:rPr>
              <a:t>lu</a:t>
            </a:r>
            <a:endParaRPr lang="en-US" sz="2800" dirty="0">
              <a:latin typeface="HP-222" panose="020B08030503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2630" y="944419"/>
            <a:ext cx="1500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HP-222" panose="020B0803050302020204" pitchFamily="34" charset="0"/>
              </a:rPr>
              <a:t>hớn</a:t>
            </a:r>
            <a:r>
              <a:rPr lang="en-US" sz="2800" dirty="0" smtClean="0">
                <a:latin typeface="HP-222" panose="020B0803050302020204" pitchFamily="34" charset="0"/>
              </a:rPr>
              <a:t> </a:t>
            </a:r>
            <a:r>
              <a:rPr lang="en-US" sz="2800" dirty="0" err="1" smtClean="0">
                <a:latin typeface="HP-222" panose="020B0803050302020204" pitchFamily="34" charset="0"/>
              </a:rPr>
              <a:t>hở</a:t>
            </a:r>
            <a:endParaRPr lang="en-US" sz="2800" dirty="0">
              <a:latin typeface="HP-222" panose="020B08030503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5678" y="2151676"/>
            <a:ext cx="2894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HP-222" panose="020B0803050302020204" pitchFamily="34" charset="0"/>
              </a:rPr>
              <a:t>l</a:t>
            </a:r>
            <a:r>
              <a:rPr lang="en-US" sz="2800" dirty="0" err="1" smtClean="0">
                <a:latin typeface="HP-222" panose="020B0803050302020204" pitchFamily="34" charset="0"/>
              </a:rPr>
              <a:t>uôn</a:t>
            </a:r>
            <a:r>
              <a:rPr lang="en-US" sz="2800" dirty="0" smtClean="0">
                <a:latin typeface="HP-222" panose="020B0803050302020204" pitchFamily="34" charset="0"/>
              </a:rPr>
              <a:t> </a:t>
            </a:r>
            <a:r>
              <a:rPr lang="en-US" sz="2800" dirty="0" err="1" smtClean="0">
                <a:latin typeface="HP-222" panose="020B0803050302020204" pitchFamily="34" charset="0"/>
              </a:rPr>
              <a:t>liếm</a:t>
            </a:r>
            <a:r>
              <a:rPr lang="en-US" sz="2800" dirty="0" smtClean="0">
                <a:latin typeface="HP-222" panose="020B0803050302020204" pitchFamily="34" charset="0"/>
              </a:rPr>
              <a:t> </a:t>
            </a:r>
            <a:r>
              <a:rPr lang="en-US" sz="2800" dirty="0" err="1" smtClean="0">
                <a:latin typeface="HP-222" panose="020B0803050302020204" pitchFamily="34" charset="0"/>
              </a:rPr>
              <a:t>chân</a:t>
            </a:r>
            <a:endParaRPr lang="en-US" sz="2800" dirty="0">
              <a:latin typeface="HP-222" panose="020B08030503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2630" y="2735896"/>
            <a:ext cx="26775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HP-222" panose="020B0803050302020204" pitchFamily="34" charset="0"/>
              </a:rPr>
              <a:t>rất</a:t>
            </a:r>
            <a:r>
              <a:rPr lang="en-US" sz="2800" dirty="0" smtClean="0">
                <a:latin typeface="HP-222" panose="020B0803050302020204" pitchFamily="34" charset="0"/>
              </a:rPr>
              <a:t> </a:t>
            </a:r>
            <a:r>
              <a:rPr lang="en-US" sz="2800" dirty="0" err="1" smtClean="0">
                <a:latin typeface="HP-222" panose="020B0803050302020204" pitchFamily="34" charset="0"/>
              </a:rPr>
              <a:t>thân</a:t>
            </a:r>
            <a:r>
              <a:rPr lang="en-US" sz="2800" dirty="0" smtClean="0">
                <a:latin typeface="HP-222" panose="020B0803050302020204" pitchFamily="34" charset="0"/>
              </a:rPr>
              <a:t> </a:t>
            </a:r>
            <a:r>
              <a:rPr lang="en-US" sz="2800" dirty="0" err="1" smtClean="0">
                <a:latin typeface="HP-222" panose="020B0803050302020204" pitchFamily="34" charset="0"/>
              </a:rPr>
              <a:t>thiện</a:t>
            </a:r>
            <a:endParaRPr lang="en-US" sz="2800" dirty="0">
              <a:latin typeface="HP-222" panose="020B08030503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34417" y="3320116"/>
            <a:ext cx="1500292" cy="533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P-222" panose="020B0803050302020204" pitchFamily="34" charset="0"/>
              </a:rPr>
              <a:t>la </a:t>
            </a:r>
            <a:r>
              <a:rPr lang="en-US" sz="2800" dirty="0" err="1" smtClean="0">
                <a:latin typeface="HP-222" panose="020B0803050302020204" pitchFamily="34" charset="0"/>
              </a:rPr>
              <a:t>lớn</a:t>
            </a:r>
            <a:endParaRPr lang="en-US" sz="2800" dirty="0">
              <a:latin typeface="HP-222" panose="020B08030503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2630" y="3853365"/>
            <a:ext cx="1500292" cy="533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HP-222" panose="020B0803050302020204" pitchFamily="34" charset="0"/>
              </a:rPr>
              <a:t>ă</a:t>
            </a:r>
            <a:r>
              <a:rPr lang="en-US" sz="2800" dirty="0" err="1" smtClean="0">
                <a:latin typeface="HP-222" panose="020B0803050302020204" pitchFamily="34" charset="0"/>
              </a:rPr>
              <a:t>n</a:t>
            </a:r>
            <a:r>
              <a:rPr lang="en-US" sz="2800" dirty="0" smtClean="0">
                <a:latin typeface="HP-222" panose="020B0803050302020204" pitchFamily="34" charset="0"/>
              </a:rPr>
              <a:t> </a:t>
            </a:r>
            <a:r>
              <a:rPr lang="en-US" sz="2800" dirty="0" err="1" smtClean="0">
                <a:latin typeface="HP-222" panose="020B0803050302020204" pitchFamily="34" charset="0"/>
              </a:rPr>
              <a:t>thịt</a:t>
            </a:r>
            <a:endParaRPr lang="en-US" sz="2800" dirty="0">
              <a:latin typeface="HP-222" panose="020B08030503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19643" y="1274236"/>
            <a:ext cx="55243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HP-222" panose="020B0803050302020204" pitchFamily="34" charset="0"/>
              </a:rPr>
              <a:t>Từ</a:t>
            </a:r>
            <a:r>
              <a:rPr lang="en-US" sz="2800" dirty="0" smtClean="0">
                <a:latin typeface="HP-222" panose="020B0803050302020204" pitchFamily="34" charset="0"/>
              </a:rPr>
              <a:t> </a:t>
            </a:r>
            <a:r>
              <a:rPr lang="en-US" sz="2800" dirty="0" err="1" smtClean="0">
                <a:latin typeface="HP-222" panose="020B0803050302020204" pitchFamily="34" charset="0"/>
              </a:rPr>
              <a:t>gợi</a:t>
            </a:r>
            <a:r>
              <a:rPr lang="en-US" sz="2800" dirty="0" smtClean="0">
                <a:latin typeface="HP-222" panose="020B0803050302020204" pitchFamily="34" charset="0"/>
              </a:rPr>
              <a:t> </a:t>
            </a:r>
            <a:r>
              <a:rPr lang="en-US" sz="2800" dirty="0" err="1" smtClean="0">
                <a:latin typeface="HP-222" panose="020B0803050302020204" pitchFamily="34" charset="0"/>
              </a:rPr>
              <a:t>tả</a:t>
            </a:r>
            <a:r>
              <a:rPr lang="en-US" sz="2800" dirty="0" smtClean="0">
                <a:latin typeface="HP-222" panose="020B0803050302020204" pitchFamily="34" charset="0"/>
              </a:rPr>
              <a:t> </a:t>
            </a:r>
            <a:r>
              <a:rPr lang="en-US" sz="2800" dirty="0" err="1" smtClean="0">
                <a:latin typeface="HP-222" panose="020B0803050302020204" pitchFamily="34" charset="0"/>
              </a:rPr>
              <a:t>dáng</a:t>
            </a:r>
            <a:r>
              <a:rPr lang="en-US" sz="2800" dirty="0" smtClean="0">
                <a:latin typeface="HP-222" panose="020B0803050302020204" pitchFamily="34" charset="0"/>
              </a:rPr>
              <a:t> co </a:t>
            </a:r>
            <a:r>
              <a:rPr lang="en-US" sz="2800" dirty="0" err="1" smtClean="0">
                <a:latin typeface="HP-222" panose="020B0803050302020204" pitchFamily="34" charset="0"/>
              </a:rPr>
              <a:t>nhỏ</a:t>
            </a:r>
            <a:r>
              <a:rPr lang="en-US" sz="2800" dirty="0" smtClean="0">
                <a:latin typeface="HP-222" panose="020B0803050302020204" pitchFamily="34" charset="0"/>
              </a:rPr>
              <a:t> </a:t>
            </a:r>
            <a:r>
              <a:rPr lang="en-US" sz="2800" dirty="0" err="1" smtClean="0">
                <a:latin typeface="HP-222" panose="020B0803050302020204" pitchFamily="34" charset="0"/>
              </a:rPr>
              <a:t>người</a:t>
            </a:r>
            <a:r>
              <a:rPr lang="en-US" sz="2800" dirty="0" smtClean="0">
                <a:latin typeface="HP-222" panose="020B0803050302020204" pitchFamily="34" charset="0"/>
              </a:rPr>
              <a:t> </a:t>
            </a:r>
            <a:r>
              <a:rPr lang="en-US" sz="2800" dirty="0" err="1" smtClean="0">
                <a:latin typeface="HP-222" panose="020B0803050302020204" pitchFamily="34" charset="0"/>
              </a:rPr>
              <a:t>lại</a:t>
            </a:r>
            <a:r>
              <a:rPr lang="en-US" sz="2800" dirty="0" smtClean="0">
                <a:latin typeface="HP-222" panose="020B0803050302020204" pitchFamily="34" charset="0"/>
              </a:rPr>
              <a:t>, </a:t>
            </a:r>
            <a:r>
              <a:rPr lang="en-US" sz="2800" dirty="0" err="1" smtClean="0">
                <a:latin typeface="HP-222" panose="020B0803050302020204" pitchFamily="34" charset="0"/>
              </a:rPr>
              <a:t>thu</a:t>
            </a:r>
            <a:r>
              <a:rPr lang="en-US" sz="2800" dirty="0" smtClean="0">
                <a:latin typeface="HP-222" panose="020B0803050302020204" pitchFamily="34" charset="0"/>
              </a:rPr>
              <a:t> </a:t>
            </a:r>
            <a:r>
              <a:rPr lang="en-US" sz="2800" dirty="0" err="1" smtClean="0">
                <a:latin typeface="HP-222" panose="020B0803050302020204" pitchFamily="34" charset="0"/>
              </a:rPr>
              <a:t>tròn</a:t>
            </a:r>
            <a:r>
              <a:rPr lang="en-US" sz="2800" dirty="0" smtClean="0">
                <a:latin typeface="HP-222" panose="020B0803050302020204" pitchFamily="34" charset="0"/>
              </a:rPr>
              <a:t> </a:t>
            </a:r>
            <a:r>
              <a:rPr lang="en-US" sz="2800" dirty="0" err="1" smtClean="0">
                <a:latin typeface="HP-222" panose="020B0803050302020204" pitchFamily="34" charset="0"/>
              </a:rPr>
              <a:t>người</a:t>
            </a:r>
            <a:r>
              <a:rPr lang="en-US" sz="2800" dirty="0" smtClean="0">
                <a:latin typeface="HP-222" panose="020B0803050302020204" pitchFamily="34" charset="0"/>
              </a:rPr>
              <a:t> </a:t>
            </a:r>
            <a:r>
              <a:rPr lang="en-US" sz="2800" dirty="0" err="1" smtClean="0">
                <a:latin typeface="HP-222" panose="020B0803050302020204" pitchFamily="34" charset="0"/>
              </a:rPr>
              <a:t>lại</a:t>
            </a:r>
            <a:r>
              <a:rPr lang="en-US" sz="2800" dirty="0" smtClean="0">
                <a:latin typeface="HP-222" panose="020B0803050302020204" pitchFamily="34" charset="0"/>
              </a:rPr>
              <a:t> </a:t>
            </a:r>
            <a:r>
              <a:rPr lang="en-US" sz="2800" dirty="0" err="1" smtClean="0">
                <a:latin typeface="HP-222" panose="020B0803050302020204" pitchFamily="34" charset="0"/>
              </a:rPr>
              <a:t>thật</a:t>
            </a:r>
            <a:r>
              <a:rPr lang="en-US" sz="2800" dirty="0" smtClean="0">
                <a:latin typeface="HP-222" panose="020B0803050302020204" pitchFamily="34" charset="0"/>
              </a:rPr>
              <a:t> </a:t>
            </a:r>
            <a:r>
              <a:rPr lang="en-US" sz="2800" dirty="0" err="1" smtClean="0">
                <a:latin typeface="HP-222" panose="020B0803050302020204" pitchFamily="34" charset="0"/>
              </a:rPr>
              <a:t>nhỏ</a:t>
            </a:r>
            <a:r>
              <a:rPr lang="en-US" sz="2800" dirty="0" smtClean="0">
                <a:latin typeface="HP-222" panose="020B0803050302020204" pitchFamily="34" charset="0"/>
              </a:rPr>
              <a:t>.</a:t>
            </a:r>
            <a:endParaRPr lang="en-US" sz="2800" dirty="0">
              <a:latin typeface="HP-222" panose="020B08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23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1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6889" y="-141737"/>
            <a:ext cx="4135949" cy="1376355"/>
          </a:xfrm>
          <a:prstGeom prst="rect">
            <a:avLst/>
          </a:prstGeom>
        </p:spPr>
      </p:pic>
      <p:sp>
        <p:nvSpPr>
          <p:cNvPr id="22" name="文本框 8"/>
          <p:cNvSpPr txBox="1"/>
          <p:nvPr/>
        </p:nvSpPr>
        <p:spPr>
          <a:xfrm>
            <a:off x="1685257" y="165589"/>
            <a:ext cx="2839872" cy="7335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ts val="5000"/>
              </a:lnSpc>
            </a:pPr>
            <a:r>
              <a:rPr lang="en-US" altLang="zh-CN" sz="2800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Luyện</a:t>
            </a:r>
            <a:r>
              <a:rPr lang="en-US" altLang="zh-CN" sz="28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 </a:t>
            </a:r>
            <a:r>
              <a:rPr lang="en-US" altLang="zh-CN" sz="2800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đọc</a:t>
            </a:r>
            <a:r>
              <a:rPr lang="en-US" altLang="zh-CN" sz="28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 </a:t>
            </a:r>
            <a:r>
              <a:rPr lang="en-US" altLang="zh-CN" sz="2800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câu</a:t>
            </a:r>
            <a:endParaRPr lang="zh-CN" altLang="en-US" sz="2800" spc="-150" dirty="0">
              <a:solidFill>
                <a:schemeClr val="tx1">
                  <a:lumMod val="75000"/>
                  <a:lumOff val="25000"/>
                </a:schemeClr>
              </a:solidFill>
              <a:latin typeface="HP-222" panose="020B0803050302020204" pitchFamily="34" charset="0"/>
              <a:ea typeface="汉仪跳跳体简" panose="00020600040101010101" pitchFamily="18" charset="-122"/>
            </a:endParaRPr>
          </a:p>
        </p:txBody>
      </p:sp>
      <p:sp>
        <p:nvSpPr>
          <p:cNvPr id="23" name="Hộp Văn bản 4">
            <a:extLst>
              <a:ext uri="{FF2B5EF4-FFF2-40B4-BE49-F238E27FC236}">
                <a16:creationId xmlns:a16="http://schemas.microsoft.com/office/drawing/2014/main" xmlns="" id="{35EFB755-A416-4B0A-B92D-0590A38940A6}"/>
              </a:ext>
            </a:extLst>
          </p:cNvPr>
          <p:cNvSpPr txBox="1"/>
          <p:nvPr/>
        </p:nvSpPr>
        <p:spPr>
          <a:xfrm>
            <a:off x="7927848" y="2231136"/>
            <a:ext cx="2093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HP-222" panose="020B0803050302020204" pitchFamily="34" charset="0"/>
            </a:endParaRPr>
          </a:p>
        </p:txBody>
      </p:sp>
      <p:sp>
        <p:nvSpPr>
          <p:cNvPr id="24" name="Hộp Văn bản 2">
            <a:extLst>
              <a:ext uri="{FF2B5EF4-FFF2-40B4-BE49-F238E27FC236}">
                <a16:creationId xmlns:a16="http://schemas.microsoft.com/office/drawing/2014/main" xmlns="" id="{2EDFFEE5-79B1-4938-AB3B-BE640C3443FC}"/>
              </a:ext>
            </a:extLst>
          </p:cNvPr>
          <p:cNvSpPr txBox="1"/>
          <p:nvPr/>
        </p:nvSpPr>
        <p:spPr>
          <a:xfrm>
            <a:off x="1289267" y="1783482"/>
            <a:ext cx="46351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000" dirty="0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- Con </a:t>
            </a:r>
            <a:r>
              <a:rPr lang="en-US" altLang="en-US" sz="2000" dirty="0" err="1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còn</a:t>
            </a:r>
            <a:r>
              <a:rPr lang="en-US" altLang="en-US" sz="2000" dirty="0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000" dirty="0" err="1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gặp</a:t>
            </a:r>
            <a:r>
              <a:rPr lang="en-US" altLang="en-US" sz="2000" dirty="0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000" dirty="0" err="1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một</a:t>
            </a:r>
            <a:r>
              <a:rPr lang="en-US" altLang="en-US" sz="2000" dirty="0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 con </a:t>
            </a:r>
            <a:r>
              <a:rPr lang="en-US" altLang="en-US" sz="2000" dirty="0" err="1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thú</a:t>
            </a:r>
            <a:r>
              <a:rPr lang="en-US" altLang="en-US" sz="2000" dirty="0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000" dirty="0" err="1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rất</a:t>
            </a:r>
            <a:r>
              <a:rPr lang="en-US" altLang="en-US" sz="2000" dirty="0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000" dirty="0" err="1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hiền</a:t>
            </a:r>
            <a:r>
              <a:rPr lang="en-US" altLang="en-US" sz="2000" dirty="0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.</a:t>
            </a:r>
            <a:endParaRPr lang="en-US" altLang="en-US" sz="2000" dirty="0">
              <a:latin typeface="HP-222" panose="020B0803050302020204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25" name="Hộp Văn bản 5">
            <a:extLst>
              <a:ext uri="{FF2B5EF4-FFF2-40B4-BE49-F238E27FC236}">
                <a16:creationId xmlns:a16="http://schemas.microsoft.com/office/drawing/2014/main" xmlns="" id="{FBB45EB3-49A6-4B10-85A2-779070F328E0}"/>
              </a:ext>
            </a:extLst>
          </p:cNvPr>
          <p:cNvSpPr txBox="1"/>
          <p:nvPr/>
        </p:nvSpPr>
        <p:spPr>
          <a:xfrm>
            <a:off x="896890" y="2252986"/>
            <a:ext cx="6671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000" dirty="0" err="1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Nó</a:t>
            </a:r>
            <a:r>
              <a:rPr lang="en-US" altLang="en-US" sz="2000" dirty="0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000" dirty="0" err="1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luôn</a:t>
            </a:r>
            <a:r>
              <a:rPr lang="en-US" altLang="en-US" sz="2000" dirty="0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000" dirty="0" err="1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liếm</a:t>
            </a:r>
            <a:r>
              <a:rPr lang="en-US" altLang="en-US" sz="2000" dirty="0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000" dirty="0" err="1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chân</a:t>
            </a:r>
            <a:r>
              <a:rPr lang="en-US" altLang="en-US" sz="2000" dirty="0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, </a:t>
            </a:r>
            <a:r>
              <a:rPr lang="en-US" altLang="en-US" sz="2000" dirty="0" err="1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liếm</a:t>
            </a:r>
            <a:r>
              <a:rPr lang="en-US" altLang="en-US" sz="2000" dirty="0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000" dirty="0" err="1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cổ</a:t>
            </a:r>
            <a:r>
              <a:rPr lang="en-US" altLang="en-US" sz="2000" dirty="0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000" dirty="0" err="1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và</a:t>
            </a:r>
            <a:r>
              <a:rPr lang="en-US" altLang="en-US" sz="2000" dirty="0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000" dirty="0" err="1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nhìn</a:t>
            </a:r>
            <a:r>
              <a:rPr lang="en-US" altLang="en-US" sz="2000" dirty="0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 con </a:t>
            </a:r>
            <a:r>
              <a:rPr lang="en-US" altLang="en-US" sz="2000" dirty="0" err="1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rất</a:t>
            </a:r>
            <a:r>
              <a:rPr lang="en-US" altLang="en-US" sz="2000" dirty="0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000" dirty="0" err="1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thân</a:t>
            </a:r>
            <a:r>
              <a:rPr lang="en-US" altLang="en-US" sz="2000" dirty="0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000" dirty="0" err="1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thiện</a:t>
            </a:r>
            <a:r>
              <a:rPr lang="en-US" altLang="en-US" sz="2000" dirty="0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.</a:t>
            </a:r>
            <a:endParaRPr lang="en-US" altLang="en-US" sz="2000" dirty="0">
              <a:latin typeface="HP-222" panose="020B0803050302020204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26" name="Hộp Văn bản 7">
            <a:extLst>
              <a:ext uri="{FF2B5EF4-FFF2-40B4-BE49-F238E27FC236}">
                <a16:creationId xmlns:a16="http://schemas.microsoft.com/office/drawing/2014/main" xmlns="" id="{2117A2F3-B3DB-4DEE-9483-6A3BB810DC98}"/>
              </a:ext>
            </a:extLst>
          </p:cNvPr>
          <p:cNvSpPr txBox="1"/>
          <p:nvPr/>
        </p:nvSpPr>
        <p:spPr>
          <a:xfrm>
            <a:off x="1289267" y="2754487"/>
            <a:ext cx="26657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000" dirty="0" err="1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Chuột</a:t>
            </a:r>
            <a:r>
              <a:rPr lang="en-US" altLang="en-US" sz="2000" dirty="0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000" dirty="0" err="1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mẹ</a:t>
            </a:r>
            <a:r>
              <a:rPr lang="en-US" altLang="en-US" sz="2000" dirty="0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 la </a:t>
            </a:r>
            <a:r>
              <a:rPr lang="en-US" altLang="en-US" sz="2000" dirty="0" err="1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lớn</a:t>
            </a:r>
            <a:r>
              <a:rPr lang="en-US" altLang="en-US" sz="2000" dirty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:</a:t>
            </a:r>
          </a:p>
        </p:txBody>
      </p:sp>
      <p:sp>
        <p:nvSpPr>
          <p:cNvPr id="27" name="Text Box 3">
            <a:extLst>
              <a:ext uri="{FF2B5EF4-FFF2-40B4-BE49-F238E27FC236}">
                <a16:creationId xmlns:a16="http://schemas.microsoft.com/office/drawing/2014/main" xmlns="" id="{63FEBCC9-7F3B-4F22-AD6C-37296B92C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9267" y="1369970"/>
            <a:ext cx="31213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 err="1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Chuột</a:t>
            </a:r>
            <a:r>
              <a:rPr lang="en-US" altLang="en-US" sz="2000" dirty="0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000" dirty="0" err="1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út</a:t>
            </a:r>
            <a:r>
              <a:rPr lang="en-US" altLang="en-US" sz="2000" dirty="0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000" dirty="0" err="1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hớn</a:t>
            </a:r>
            <a:r>
              <a:rPr lang="en-US" altLang="en-US" sz="2000" dirty="0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000" dirty="0" err="1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hở</a:t>
            </a:r>
            <a:r>
              <a:rPr lang="en-US" altLang="en-US" sz="2000" dirty="0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000" dirty="0" err="1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kể</a:t>
            </a:r>
            <a:r>
              <a:rPr lang="en-US" altLang="en-US" sz="2000" dirty="0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000" dirty="0" err="1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tiếp</a:t>
            </a:r>
            <a:r>
              <a:rPr lang="en-US" altLang="en-US" sz="2000" dirty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:</a:t>
            </a:r>
          </a:p>
        </p:txBody>
      </p:sp>
      <p:sp>
        <p:nvSpPr>
          <p:cNvPr id="28" name="Hộp Văn bản 9">
            <a:extLst>
              <a:ext uri="{FF2B5EF4-FFF2-40B4-BE49-F238E27FC236}">
                <a16:creationId xmlns:a16="http://schemas.microsoft.com/office/drawing/2014/main" xmlns="" id="{7A706E7D-0A01-46AC-A81F-A8F2121225AA}"/>
              </a:ext>
            </a:extLst>
          </p:cNvPr>
          <p:cNvSpPr txBox="1"/>
          <p:nvPr/>
        </p:nvSpPr>
        <p:spPr>
          <a:xfrm>
            <a:off x="5748120" y="1783482"/>
            <a:ext cx="30812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HP-222" panose="020B0803050302020204" pitchFamily="34" charset="0"/>
              </a:rPr>
              <a:t>Nó</a:t>
            </a:r>
            <a:r>
              <a:rPr lang="en-US" sz="2000" dirty="0" smtClean="0">
                <a:latin typeface="HP-222" panose="020B0803050302020204" pitchFamily="34" charset="0"/>
              </a:rPr>
              <a:t> </a:t>
            </a:r>
            <a:r>
              <a:rPr lang="en-US" sz="2000" dirty="0" err="1" smtClean="0">
                <a:latin typeface="HP-222" panose="020B0803050302020204" pitchFamily="34" charset="0"/>
              </a:rPr>
              <a:t>nằm</a:t>
            </a:r>
            <a:r>
              <a:rPr lang="en-US" sz="2000" dirty="0" smtClean="0">
                <a:latin typeface="HP-222" panose="020B0803050302020204" pitchFamily="34" charset="0"/>
              </a:rPr>
              <a:t> </a:t>
            </a:r>
            <a:r>
              <a:rPr lang="en-US" sz="2000" dirty="0" err="1" smtClean="0">
                <a:latin typeface="HP-222" panose="020B0803050302020204" pitchFamily="34" charset="0"/>
              </a:rPr>
              <a:t>thu</a:t>
            </a:r>
            <a:r>
              <a:rPr lang="en-US" sz="2000" dirty="0" smtClean="0">
                <a:latin typeface="HP-222" panose="020B0803050302020204" pitchFamily="34" charset="0"/>
              </a:rPr>
              <a:t> </a:t>
            </a:r>
            <a:r>
              <a:rPr lang="en-US" sz="2000" dirty="0" err="1" smtClean="0">
                <a:latin typeface="HP-222" panose="020B0803050302020204" pitchFamily="34" charset="0"/>
              </a:rPr>
              <a:t>lu</a:t>
            </a:r>
            <a:r>
              <a:rPr lang="en-US" sz="2000" dirty="0" smtClean="0">
                <a:latin typeface="HP-222" panose="020B0803050302020204" pitchFamily="34" charset="0"/>
              </a:rPr>
              <a:t> </a:t>
            </a:r>
            <a:r>
              <a:rPr lang="en-US" sz="2000" dirty="0" err="1">
                <a:latin typeface="HP-222" panose="020B0803050302020204" pitchFamily="34" charset="0"/>
              </a:rPr>
              <a:t>trên</a:t>
            </a:r>
            <a:r>
              <a:rPr lang="en-US" sz="2000" dirty="0">
                <a:latin typeface="HP-222" panose="020B0803050302020204" pitchFamily="34" charset="0"/>
              </a:rPr>
              <a:t> </a:t>
            </a:r>
            <a:r>
              <a:rPr lang="en-US" sz="2000" dirty="0" err="1">
                <a:latin typeface="HP-222" panose="020B0803050302020204" pitchFamily="34" charset="0"/>
              </a:rPr>
              <a:t>sân</a:t>
            </a:r>
            <a:r>
              <a:rPr lang="en-US" sz="2000" dirty="0">
                <a:latin typeface="HP-222" panose="020B0803050302020204" pitchFamily="34" charset="0"/>
              </a:rPr>
              <a:t>.</a:t>
            </a:r>
          </a:p>
        </p:txBody>
      </p:sp>
      <p:sp>
        <p:nvSpPr>
          <p:cNvPr id="29" name="Hộp Văn bản 11">
            <a:extLst>
              <a:ext uri="{FF2B5EF4-FFF2-40B4-BE49-F238E27FC236}">
                <a16:creationId xmlns:a16="http://schemas.microsoft.com/office/drawing/2014/main" xmlns="" id="{D7EE1F99-C4A0-47A2-A6CD-D9C41E0A5EEE}"/>
              </a:ext>
            </a:extLst>
          </p:cNvPr>
          <p:cNvSpPr txBox="1"/>
          <p:nvPr/>
        </p:nvSpPr>
        <p:spPr>
          <a:xfrm>
            <a:off x="1289266" y="3236440"/>
            <a:ext cx="3743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HP-222" panose="020B0803050302020204" pitchFamily="34" charset="0"/>
              </a:rPr>
              <a:t>- </a:t>
            </a:r>
            <a:r>
              <a:rPr lang="en-US" sz="2000" dirty="0" err="1" smtClean="0">
                <a:latin typeface="HP-222" panose="020B0803050302020204" pitchFamily="34" charset="0"/>
              </a:rPr>
              <a:t>Đó</a:t>
            </a:r>
            <a:r>
              <a:rPr lang="en-US" sz="2000" dirty="0" smtClean="0">
                <a:latin typeface="HP-222" panose="020B0803050302020204" pitchFamily="34" charset="0"/>
              </a:rPr>
              <a:t> </a:t>
            </a:r>
            <a:r>
              <a:rPr lang="en-US" sz="2000" dirty="0" err="1" smtClean="0">
                <a:latin typeface="HP-222" panose="020B0803050302020204" pitchFamily="34" charset="0"/>
              </a:rPr>
              <a:t>là</a:t>
            </a:r>
            <a:r>
              <a:rPr lang="en-US" sz="2000" dirty="0" smtClean="0">
                <a:latin typeface="HP-222" panose="020B0803050302020204" pitchFamily="34" charset="0"/>
              </a:rPr>
              <a:t> </a:t>
            </a:r>
            <a:r>
              <a:rPr lang="en-US" sz="2000" dirty="0" err="1" smtClean="0">
                <a:latin typeface="HP-222" panose="020B0803050302020204" pitchFamily="34" charset="0"/>
              </a:rPr>
              <a:t>kẻ</a:t>
            </a:r>
            <a:r>
              <a:rPr lang="en-US" sz="2000" dirty="0" smtClean="0">
                <a:latin typeface="HP-222" panose="020B0803050302020204" pitchFamily="34" charset="0"/>
              </a:rPr>
              <a:t> </a:t>
            </a:r>
            <a:r>
              <a:rPr lang="en-US" sz="2000" dirty="0" err="1" smtClean="0">
                <a:latin typeface="HP-222" panose="020B0803050302020204" pitchFamily="34" charset="0"/>
              </a:rPr>
              <a:t>thù</a:t>
            </a:r>
            <a:r>
              <a:rPr lang="en-US" sz="2000" dirty="0" smtClean="0">
                <a:latin typeface="HP-222" panose="020B0803050302020204" pitchFamily="34" charset="0"/>
              </a:rPr>
              <a:t> </a:t>
            </a:r>
            <a:r>
              <a:rPr lang="en-US" sz="2000" dirty="0" err="1" smtClean="0">
                <a:latin typeface="HP-222" panose="020B0803050302020204" pitchFamily="34" charset="0"/>
              </a:rPr>
              <a:t>của</a:t>
            </a:r>
            <a:r>
              <a:rPr lang="en-US" sz="2000" dirty="0" smtClean="0">
                <a:latin typeface="HP-222" panose="020B0803050302020204" pitchFamily="34" charset="0"/>
              </a:rPr>
              <a:t> </a:t>
            </a:r>
            <a:r>
              <a:rPr lang="en-US" sz="2000" dirty="0" err="1" smtClean="0">
                <a:latin typeface="HP-222" panose="020B0803050302020204" pitchFamily="34" charset="0"/>
              </a:rPr>
              <a:t>nhà</a:t>
            </a:r>
            <a:r>
              <a:rPr lang="en-US" sz="2000" dirty="0" smtClean="0">
                <a:latin typeface="HP-222" panose="020B0803050302020204" pitchFamily="34" charset="0"/>
              </a:rPr>
              <a:t> </a:t>
            </a:r>
            <a:r>
              <a:rPr lang="en-US" sz="2000" dirty="0" err="1" smtClean="0">
                <a:latin typeface="HP-222" panose="020B0803050302020204" pitchFamily="34" charset="0"/>
              </a:rPr>
              <a:t>chuột</a:t>
            </a:r>
            <a:r>
              <a:rPr lang="en-US" sz="2000" dirty="0" smtClean="0">
                <a:latin typeface="HP-222" panose="020B0803050302020204" pitchFamily="34" charset="0"/>
              </a:rPr>
              <a:t>.</a:t>
            </a:r>
            <a:endParaRPr lang="en-US" sz="2000" dirty="0">
              <a:latin typeface="HP-222" panose="020B0803050302020204" pitchFamily="34" charset="0"/>
            </a:endParaRPr>
          </a:p>
        </p:txBody>
      </p:sp>
      <p:sp>
        <p:nvSpPr>
          <p:cNvPr id="31" name="Hộp Văn bản 13">
            <a:extLst>
              <a:ext uri="{FF2B5EF4-FFF2-40B4-BE49-F238E27FC236}">
                <a16:creationId xmlns:a16="http://schemas.microsoft.com/office/drawing/2014/main" xmlns="" id="{1F19629A-702E-4E49-9D58-2477E18FE694}"/>
              </a:ext>
            </a:extLst>
          </p:cNvPr>
          <p:cNvSpPr txBox="1"/>
          <p:nvPr/>
        </p:nvSpPr>
        <p:spPr>
          <a:xfrm>
            <a:off x="4933160" y="3236440"/>
            <a:ext cx="3680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P-222" panose="020B0803050302020204" pitchFamily="34" charset="0"/>
              </a:rPr>
              <a:t>Con </a:t>
            </a:r>
            <a:r>
              <a:rPr lang="en-US" sz="2000" dirty="0" err="1" smtClean="0">
                <a:latin typeface="HP-222" panose="020B0803050302020204" pitchFamily="34" charset="0"/>
              </a:rPr>
              <a:t>mà</a:t>
            </a:r>
            <a:r>
              <a:rPr lang="en-US" sz="2000" dirty="0" smtClean="0">
                <a:latin typeface="HP-222" panose="020B0803050302020204" pitchFamily="34" charset="0"/>
              </a:rPr>
              <a:t> </a:t>
            </a:r>
            <a:r>
              <a:rPr lang="en-US" sz="2000" dirty="0" err="1" smtClean="0">
                <a:latin typeface="HP-222" panose="020B0803050302020204" pitchFamily="34" charset="0"/>
              </a:rPr>
              <a:t>đến</a:t>
            </a:r>
            <a:r>
              <a:rPr lang="en-US" sz="2000" dirty="0" smtClean="0">
                <a:latin typeface="HP-222" panose="020B0803050302020204" pitchFamily="34" charset="0"/>
              </a:rPr>
              <a:t> </a:t>
            </a:r>
            <a:r>
              <a:rPr lang="en-US" sz="2000" dirty="0" err="1" smtClean="0">
                <a:latin typeface="HP-222" panose="020B0803050302020204" pitchFamily="34" charset="0"/>
              </a:rPr>
              <a:t>gần</a:t>
            </a:r>
            <a:r>
              <a:rPr lang="en-US" sz="2000" dirty="0" smtClean="0">
                <a:latin typeface="HP-222" panose="020B0803050302020204" pitchFamily="34" charset="0"/>
              </a:rPr>
              <a:t> , </a:t>
            </a:r>
            <a:r>
              <a:rPr lang="en-US" sz="2000" dirty="0" err="1" smtClean="0">
                <a:latin typeface="HP-222" panose="020B0803050302020204" pitchFamily="34" charset="0"/>
              </a:rPr>
              <a:t>nó</a:t>
            </a:r>
            <a:r>
              <a:rPr lang="en-US" sz="2000" dirty="0" smtClean="0">
                <a:latin typeface="HP-222" panose="020B0803050302020204" pitchFamily="34" charset="0"/>
              </a:rPr>
              <a:t> </a:t>
            </a:r>
            <a:r>
              <a:rPr lang="en-US" sz="2000" dirty="0" err="1" smtClean="0">
                <a:latin typeface="HP-222" panose="020B0803050302020204" pitchFamily="34" charset="0"/>
              </a:rPr>
              <a:t>sẽ</a:t>
            </a:r>
            <a:r>
              <a:rPr lang="en-US" sz="2000" dirty="0" smtClean="0">
                <a:latin typeface="HP-222" panose="020B0803050302020204" pitchFamily="34" charset="0"/>
              </a:rPr>
              <a:t> </a:t>
            </a:r>
            <a:r>
              <a:rPr lang="en-US" sz="2000" dirty="0" err="1" smtClean="0">
                <a:latin typeface="HP-222" panose="020B0803050302020204" pitchFamily="34" charset="0"/>
              </a:rPr>
              <a:t>ăn</a:t>
            </a:r>
            <a:endParaRPr lang="en-US" sz="2000" dirty="0">
              <a:latin typeface="HP-222" panose="020B0803050302020204" pitchFamily="34" charset="0"/>
            </a:endParaRPr>
          </a:p>
        </p:txBody>
      </p:sp>
      <p:sp>
        <p:nvSpPr>
          <p:cNvPr id="32" name="Hộp Văn bản 15">
            <a:extLst>
              <a:ext uri="{FF2B5EF4-FFF2-40B4-BE49-F238E27FC236}">
                <a16:creationId xmlns:a16="http://schemas.microsoft.com/office/drawing/2014/main" xmlns="" id="{EAFECD88-1CB9-49FA-9AA0-AA91911C1402}"/>
              </a:ext>
            </a:extLst>
          </p:cNvPr>
          <p:cNvSpPr txBox="1"/>
          <p:nvPr/>
        </p:nvSpPr>
        <p:spPr>
          <a:xfrm>
            <a:off x="7138817" y="5501267"/>
            <a:ext cx="3580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P-222" panose="020B0803050302020204" pitchFamily="34" charset="0"/>
              </a:rPr>
              <a:t>Theo LÉP TÔN- XTÔI </a:t>
            </a:r>
          </a:p>
        </p:txBody>
      </p:sp>
      <p:sp>
        <p:nvSpPr>
          <p:cNvPr id="33" name="Hộp Văn bản 16">
            <a:extLst>
              <a:ext uri="{FF2B5EF4-FFF2-40B4-BE49-F238E27FC236}">
                <a16:creationId xmlns:a16="http://schemas.microsoft.com/office/drawing/2014/main" xmlns="" id="{1D5F3C1E-EF6E-4FF5-BB99-BFF8392CA75D}"/>
              </a:ext>
            </a:extLst>
          </p:cNvPr>
          <p:cNvSpPr txBox="1"/>
          <p:nvPr/>
        </p:nvSpPr>
        <p:spPr>
          <a:xfrm>
            <a:off x="5150346" y="335888"/>
            <a:ext cx="3281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3399"/>
                </a:solidFill>
                <a:latin typeface="HP-222" panose="020B0803050302020204" pitchFamily="34" charset="0"/>
              </a:rPr>
              <a:t>Chuột</a:t>
            </a:r>
            <a:r>
              <a:rPr lang="en-US" sz="2800" dirty="0">
                <a:solidFill>
                  <a:srgbClr val="FF3399"/>
                </a:solidFill>
                <a:latin typeface="HP-222" panose="020B0803050302020204" pitchFamily="34" charset="0"/>
              </a:rPr>
              <a:t> </a:t>
            </a:r>
            <a:r>
              <a:rPr lang="en-US" sz="2800" dirty="0" err="1" smtClean="0">
                <a:solidFill>
                  <a:srgbClr val="FF3399"/>
                </a:solidFill>
                <a:latin typeface="HP-222" panose="020B0803050302020204" pitchFamily="34" charset="0"/>
              </a:rPr>
              <a:t>út</a:t>
            </a:r>
            <a:r>
              <a:rPr lang="en-US" sz="2800" dirty="0" smtClean="0">
                <a:solidFill>
                  <a:srgbClr val="FF3399"/>
                </a:solidFill>
                <a:latin typeface="HP-222" panose="020B0803050302020204" pitchFamily="34" charset="0"/>
              </a:rPr>
              <a:t> (2)</a:t>
            </a:r>
            <a:endParaRPr lang="en-US" sz="2800" dirty="0">
              <a:solidFill>
                <a:srgbClr val="FF3399"/>
              </a:solidFill>
              <a:latin typeface="HP-222" panose="020B0803050302020204" pitchFamily="34" charset="0"/>
            </a:endParaRPr>
          </a:p>
        </p:txBody>
      </p:sp>
      <p:sp>
        <p:nvSpPr>
          <p:cNvPr id="34" name="Hộp Văn bản 10">
            <a:extLst>
              <a:ext uri="{FF2B5EF4-FFF2-40B4-BE49-F238E27FC236}">
                <a16:creationId xmlns:a16="http://schemas.microsoft.com/office/drawing/2014/main" xmlns="" id="{2D07592E-301B-4BB5-A9ED-724DA3A4237B}"/>
              </a:ext>
            </a:extLst>
          </p:cNvPr>
          <p:cNvSpPr txBox="1"/>
          <p:nvPr/>
        </p:nvSpPr>
        <p:spPr>
          <a:xfrm>
            <a:off x="993706" y="3636553"/>
            <a:ext cx="16111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HP-222" panose="020B0803050302020204" pitchFamily="34" charset="0"/>
              </a:rPr>
              <a:t>thịt</a:t>
            </a:r>
            <a:r>
              <a:rPr lang="en-US" sz="2000" dirty="0" smtClean="0">
                <a:latin typeface="HP-222" panose="020B0803050302020204" pitchFamily="34" charset="0"/>
              </a:rPr>
              <a:t> con </a:t>
            </a:r>
            <a:r>
              <a:rPr lang="en-US" sz="2000" dirty="0" err="1" smtClean="0">
                <a:latin typeface="HP-222" panose="020B0803050302020204" pitchFamily="34" charset="0"/>
              </a:rPr>
              <a:t>đó</a:t>
            </a:r>
            <a:r>
              <a:rPr lang="en-US" sz="2000" dirty="0" smtClean="0">
                <a:latin typeface="HP-222" panose="020B0803050302020204" pitchFamily="34" charset="0"/>
              </a:rPr>
              <a:t>.</a:t>
            </a:r>
            <a:endParaRPr lang="en-US" sz="2000" dirty="0">
              <a:latin typeface="HP-222" panose="020B0803050302020204" pitchFamily="34" charset="0"/>
            </a:endParaRPr>
          </a:p>
        </p:txBody>
      </p:sp>
      <p:sp>
        <p:nvSpPr>
          <p:cNvPr id="35" name="Hộp Văn bản 12">
            <a:extLst>
              <a:ext uri="{FF2B5EF4-FFF2-40B4-BE49-F238E27FC236}">
                <a16:creationId xmlns:a16="http://schemas.microsoft.com/office/drawing/2014/main" xmlns="" id="{46635D12-B719-4F79-BE0D-451047B2EBA1}"/>
              </a:ext>
            </a:extLst>
          </p:cNvPr>
          <p:cNvSpPr txBox="1"/>
          <p:nvPr/>
        </p:nvSpPr>
        <p:spPr>
          <a:xfrm>
            <a:off x="5270203" y="4140295"/>
            <a:ext cx="2552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HP-222" panose="020B0803050302020204" pitchFamily="34" charset="0"/>
              </a:rPr>
              <a:t>Theo LÉP TÔN-XTÔI</a:t>
            </a:r>
            <a:endParaRPr lang="en-US" sz="2000" dirty="0">
              <a:latin typeface="HP-222" panose="020B08030503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33243" y="2222208"/>
            <a:ext cx="391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HP-222" panose="020B0803050302020204" pitchFamily="34" charset="0"/>
              </a:rPr>
              <a:t>/</a:t>
            </a:r>
            <a:endParaRPr lang="en-US" sz="2400" dirty="0">
              <a:solidFill>
                <a:srgbClr val="FF0000"/>
              </a:solidFill>
              <a:latin typeface="HP-222" panose="020B08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53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6109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6109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6109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6109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6109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6109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6109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6109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7" grpId="0"/>
      <p:bldP spid="28" grpId="0"/>
      <p:bldP spid="29" grpId="0"/>
      <p:bldP spid="31" grpId="0"/>
      <p:bldP spid="34" grpId="0"/>
      <p:bldP spid="35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1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6889" y="-141737"/>
            <a:ext cx="4135949" cy="1376355"/>
          </a:xfrm>
          <a:prstGeom prst="rect">
            <a:avLst/>
          </a:prstGeom>
        </p:spPr>
      </p:pic>
      <p:sp>
        <p:nvSpPr>
          <p:cNvPr id="22" name="文本框 8"/>
          <p:cNvSpPr txBox="1"/>
          <p:nvPr/>
        </p:nvSpPr>
        <p:spPr>
          <a:xfrm>
            <a:off x="1544927" y="215288"/>
            <a:ext cx="2839872" cy="64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ts val="5000"/>
              </a:lnSpc>
            </a:pPr>
            <a:r>
              <a:rPr lang="en-US" altLang="zh-CN" sz="2800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Thi</a:t>
            </a:r>
            <a:r>
              <a:rPr lang="en-US" altLang="zh-CN" sz="28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 </a:t>
            </a:r>
            <a:r>
              <a:rPr lang="en-US" altLang="zh-CN" sz="2800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đọc</a:t>
            </a:r>
            <a:r>
              <a:rPr lang="en-US" altLang="zh-CN" sz="28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 </a:t>
            </a:r>
            <a:r>
              <a:rPr lang="en-US" altLang="zh-CN" sz="2800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phân</a:t>
            </a:r>
            <a:r>
              <a:rPr lang="en-US" altLang="zh-CN" sz="28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 </a:t>
            </a:r>
            <a:r>
              <a:rPr lang="en-US" altLang="zh-CN" sz="2800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vai</a:t>
            </a:r>
            <a:endParaRPr lang="zh-CN" altLang="en-US" sz="2800" spc="-150" dirty="0">
              <a:solidFill>
                <a:schemeClr val="tx1">
                  <a:lumMod val="75000"/>
                  <a:lumOff val="25000"/>
                </a:schemeClr>
              </a:solidFill>
              <a:latin typeface="HP-222" panose="020B0803050302020204" pitchFamily="34" charset="0"/>
              <a:ea typeface="汉仪跳跳体简" panose="00020600040101010101" pitchFamily="18" charset="-122"/>
            </a:endParaRPr>
          </a:p>
        </p:txBody>
      </p:sp>
      <p:sp>
        <p:nvSpPr>
          <p:cNvPr id="23" name="Hộp Văn bản 4">
            <a:extLst>
              <a:ext uri="{FF2B5EF4-FFF2-40B4-BE49-F238E27FC236}">
                <a16:creationId xmlns:a16="http://schemas.microsoft.com/office/drawing/2014/main" xmlns="" id="{35EFB755-A416-4B0A-B92D-0590A38940A6}"/>
              </a:ext>
            </a:extLst>
          </p:cNvPr>
          <p:cNvSpPr txBox="1"/>
          <p:nvPr/>
        </p:nvSpPr>
        <p:spPr>
          <a:xfrm>
            <a:off x="7927848" y="2231136"/>
            <a:ext cx="2093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HP-222" panose="020B0803050302020204" pitchFamily="34" charset="0"/>
            </a:endParaRPr>
          </a:p>
        </p:txBody>
      </p:sp>
      <p:sp>
        <p:nvSpPr>
          <p:cNvPr id="24" name="Hộp Văn bản 2">
            <a:extLst>
              <a:ext uri="{FF2B5EF4-FFF2-40B4-BE49-F238E27FC236}">
                <a16:creationId xmlns:a16="http://schemas.microsoft.com/office/drawing/2014/main" xmlns="" id="{2EDFFEE5-79B1-4938-AB3B-BE640C3443FC}"/>
              </a:ext>
            </a:extLst>
          </p:cNvPr>
          <p:cNvSpPr txBox="1"/>
          <p:nvPr/>
        </p:nvSpPr>
        <p:spPr>
          <a:xfrm>
            <a:off x="1289267" y="1783482"/>
            <a:ext cx="46351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000" dirty="0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- Con </a:t>
            </a:r>
            <a:r>
              <a:rPr lang="en-US" altLang="en-US" sz="2000" dirty="0" err="1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còn</a:t>
            </a:r>
            <a:r>
              <a:rPr lang="en-US" altLang="en-US" sz="2000" dirty="0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000" dirty="0" err="1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gặp</a:t>
            </a:r>
            <a:r>
              <a:rPr lang="en-US" altLang="en-US" sz="2000" dirty="0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000" dirty="0" err="1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một</a:t>
            </a:r>
            <a:r>
              <a:rPr lang="en-US" altLang="en-US" sz="2000" dirty="0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 con </a:t>
            </a:r>
            <a:r>
              <a:rPr lang="en-US" altLang="en-US" sz="2000" dirty="0" err="1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thú</a:t>
            </a:r>
            <a:r>
              <a:rPr lang="en-US" altLang="en-US" sz="2000" dirty="0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000" dirty="0" err="1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rất</a:t>
            </a:r>
            <a:r>
              <a:rPr lang="en-US" altLang="en-US" sz="2000" dirty="0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000" dirty="0" err="1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hiền</a:t>
            </a:r>
            <a:r>
              <a:rPr lang="en-US" altLang="en-US" sz="2000" dirty="0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.</a:t>
            </a:r>
            <a:endParaRPr lang="en-US" altLang="en-US" sz="2000" dirty="0">
              <a:latin typeface="HP-222" panose="020B0803050302020204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25" name="Hộp Văn bản 5">
            <a:extLst>
              <a:ext uri="{FF2B5EF4-FFF2-40B4-BE49-F238E27FC236}">
                <a16:creationId xmlns:a16="http://schemas.microsoft.com/office/drawing/2014/main" xmlns="" id="{FBB45EB3-49A6-4B10-85A2-779070F328E0}"/>
              </a:ext>
            </a:extLst>
          </p:cNvPr>
          <p:cNvSpPr txBox="1"/>
          <p:nvPr/>
        </p:nvSpPr>
        <p:spPr>
          <a:xfrm>
            <a:off x="896890" y="2252986"/>
            <a:ext cx="6671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000" dirty="0" err="1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Nó</a:t>
            </a:r>
            <a:r>
              <a:rPr lang="en-US" altLang="en-US" sz="2000" dirty="0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000" dirty="0" err="1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luôn</a:t>
            </a:r>
            <a:r>
              <a:rPr lang="en-US" altLang="en-US" sz="2000" dirty="0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000" dirty="0" err="1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liếm</a:t>
            </a:r>
            <a:r>
              <a:rPr lang="en-US" altLang="en-US" sz="2000" dirty="0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000" dirty="0" err="1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chân</a:t>
            </a:r>
            <a:r>
              <a:rPr lang="en-US" altLang="en-US" sz="2000" dirty="0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, </a:t>
            </a:r>
            <a:r>
              <a:rPr lang="en-US" altLang="en-US" sz="2000" dirty="0" err="1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liếm</a:t>
            </a:r>
            <a:r>
              <a:rPr lang="en-US" altLang="en-US" sz="2000" dirty="0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000" dirty="0" err="1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cổ</a:t>
            </a:r>
            <a:r>
              <a:rPr lang="en-US" altLang="en-US" sz="2000" dirty="0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000" dirty="0" err="1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và</a:t>
            </a:r>
            <a:r>
              <a:rPr lang="en-US" altLang="en-US" sz="2000" dirty="0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000" dirty="0" err="1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nhìn</a:t>
            </a:r>
            <a:r>
              <a:rPr lang="en-US" altLang="en-US" sz="2000" dirty="0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 con </a:t>
            </a:r>
            <a:r>
              <a:rPr lang="en-US" altLang="en-US" sz="2000" dirty="0" err="1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rất</a:t>
            </a:r>
            <a:r>
              <a:rPr lang="en-US" altLang="en-US" sz="2000" dirty="0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000" dirty="0" err="1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thân</a:t>
            </a:r>
            <a:r>
              <a:rPr lang="en-US" altLang="en-US" sz="2000" dirty="0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altLang="en-US" sz="2000" dirty="0" err="1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thiện</a:t>
            </a:r>
            <a:r>
              <a:rPr lang="en-US" altLang="en-US" sz="2000" dirty="0" smtClean="0">
                <a:latin typeface="HP-222" panose="020B0803050302020204" pitchFamily="34" charset="0"/>
                <a:ea typeface="Times" panose="020B0500000000000000" pitchFamily="34" charset="0"/>
                <a:cs typeface="Times" panose="020B0500000000000000" pitchFamily="34" charset="0"/>
              </a:rPr>
              <a:t>.</a:t>
            </a:r>
            <a:endParaRPr lang="en-US" altLang="en-US" sz="2000" dirty="0">
              <a:latin typeface="HP-222" panose="020B0803050302020204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28" name="Hộp Văn bản 9">
            <a:extLst>
              <a:ext uri="{FF2B5EF4-FFF2-40B4-BE49-F238E27FC236}">
                <a16:creationId xmlns:a16="http://schemas.microsoft.com/office/drawing/2014/main" xmlns="" id="{7A706E7D-0A01-46AC-A81F-A8F2121225AA}"/>
              </a:ext>
            </a:extLst>
          </p:cNvPr>
          <p:cNvSpPr txBox="1"/>
          <p:nvPr/>
        </p:nvSpPr>
        <p:spPr>
          <a:xfrm>
            <a:off x="5748120" y="1783482"/>
            <a:ext cx="30812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HP-222" panose="020B0803050302020204" pitchFamily="34" charset="0"/>
              </a:rPr>
              <a:t>Nó</a:t>
            </a:r>
            <a:r>
              <a:rPr lang="en-US" sz="2000" dirty="0" smtClean="0">
                <a:latin typeface="HP-222" panose="020B0803050302020204" pitchFamily="34" charset="0"/>
              </a:rPr>
              <a:t> </a:t>
            </a:r>
            <a:r>
              <a:rPr lang="en-US" sz="2000" dirty="0" err="1" smtClean="0">
                <a:latin typeface="HP-222" panose="020B0803050302020204" pitchFamily="34" charset="0"/>
              </a:rPr>
              <a:t>nằm</a:t>
            </a:r>
            <a:r>
              <a:rPr lang="en-US" sz="2000" dirty="0" smtClean="0">
                <a:latin typeface="HP-222" panose="020B0803050302020204" pitchFamily="34" charset="0"/>
              </a:rPr>
              <a:t> </a:t>
            </a:r>
            <a:r>
              <a:rPr lang="en-US" sz="2000" dirty="0" err="1" smtClean="0">
                <a:latin typeface="HP-222" panose="020B0803050302020204" pitchFamily="34" charset="0"/>
              </a:rPr>
              <a:t>thu</a:t>
            </a:r>
            <a:r>
              <a:rPr lang="en-US" sz="2000" dirty="0" smtClean="0">
                <a:latin typeface="HP-222" panose="020B0803050302020204" pitchFamily="34" charset="0"/>
              </a:rPr>
              <a:t> </a:t>
            </a:r>
            <a:r>
              <a:rPr lang="en-US" sz="2000" dirty="0" err="1" smtClean="0">
                <a:latin typeface="HP-222" panose="020B0803050302020204" pitchFamily="34" charset="0"/>
              </a:rPr>
              <a:t>lu</a:t>
            </a:r>
            <a:r>
              <a:rPr lang="en-US" sz="2000" dirty="0" smtClean="0">
                <a:latin typeface="HP-222" panose="020B0803050302020204" pitchFamily="34" charset="0"/>
              </a:rPr>
              <a:t> </a:t>
            </a:r>
            <a:r>
              <a:rPr lang="en-US" sz="2000" dirty="0" err="1">
                <a:latin typeface="HP-222" panose="020B0803050302020204" pitchFamily="34" charset="0"/>
              </a:rPr>
              <a:t>trên</a:t>
            </a:r>
            <a:r>
              <a:rPr lang="en-US" sz="2000" dirty="0">
                <a:latin typeface="HP-222" panose="020B0803050302020204" pitchFamily="34" charset="0"/>
              </a:rPr>
              <a:t> </a:t>
            </a:r>
            <a:r>
              <a:rPr lang="en-US" sz="2000" dirty="0" err="1">
                <a:latin typeface="HP-222" panose="020B0803050302020204" pitchFamily="34" charset="0"/>
              </a:rPr>
              <a:t>sân</a:t>
            </a:r>
            <a:r>
              <a:rPr lang="en-US" sz="2000" dirty="0">
                <a:latin typeface="HP-222" panose="020B0803050302020204" pitchFamily="34" charset="0"/>
              </a:rPr>
              <a:t>.</a:t>
            </a:r>
          </a:p>
        </p:txBody>
      </p:sp>
      <p:sp>
        <p:nvSpPr>
          <p:cNvPr id="32" name="Hộp Văn bản 15">
            <a:extLst>
              <a:ext uri="{FF2B5EF4-FFF2-40B4-BE49-F238E27FC236}">
                <a16:creationId xmlns:a16="http://schemas.microsoft.com/office/drawing/2014/main" xmlns="" id="{EAFECD88-1CB9-49FA-9AA0-AA91911C1402}"/>
              </a:ext>
            </a:extLst>
          </p:cNvPr>
          <p:cNvSpPr txBox="1"/>
          <p:nvPr/>
        </p:nvSpPr>
        <p:spPr>
          <a:xfrm>
            <a:off x="7138817" y="5501267"/>
            <a:ext cx="3580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P-222" panose="020B0803050302020204" pitchFamily="34" charset="0"/>
              </a:rPr>
              <a:t>Theo LÉP TÔN- XTÔI </a:t>
            </a:r>
          </a:p>
        </p:txBody>
      </p:sp>
      <p:sp>
        <p:nvSpPr>
          <p:cNvPr id="35" name="Hộp Văn bản 12">
            <a:extLst>
              <a:ext uri="{FF2B5EF4-FFF2-40B4-BE49-F238E27FC236}">
                <a16:creationId xmlns:a16="http://schemas.microsoft.com/office/drawing/2014/main" xmlns="" id="{46635D12-B719-4F79-BE0D-451047B2EBA1}"/>
              </a:ext>
            </a:extLst>
          </p:cNvPr>
          <p:cNvSpPr txBox="1"/>
          <p:nvPr/>
        </p:nvSpPr>
        <p:spPr>
          <a:xfrm>
            <a:off x="5924390" y="2880114"/>
            <a:ext cx="2552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HP-222" panose="020B0803050302020204" pitchFamily="34" charset="0"/>
              </a:rPr>
              <a:t>Theo LÉP TÔN-XTÔI</a:t>
            </a:r>
            <a:endParaRPr lang="en-US" sz="2000" dirty="0">
              <a:latin typeface="HP-222" panose="020B08030503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33243" y="2222208"/>
            <a:ext cx="391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HP-222" panose="020B0803050302020204" pitchFamily="34" charset="0"/>
              </a:rPr>
              <a:t>/</a:t>
            </a:r>
            <a:endParaRPr lang="en-US" sz="2400" dirty="0">
              <a:solidFill>
                <a:srgbClr val="FF0000"/>
              </a:solidFill>
              <a:latin typeface="HP-222" panose="020B0803050302020204" pitchFamily="34" charset="0"/>
            </a:endParaRPr>
          </a:p>
        </p:txBody>
      </p:sp>
      <p:pic>
        <p:nvPicPr>
          <p:cNvPr id="17" name="图片 1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6889" y="-141737"/>
            <a:ext cx="4135949" cy="1376355"/>
          </a:xfrm>
          <a:prstGeom prst="rect">
            <a:avLst/>
          </a:prstGeom>
        </p:spPr>
      </p:pic>
      <p:sp>
        <p:nvSpPr>
          <p:cNvPr id="18" name="文本框 8"/>
          <p:cNvSpPr txBox="1"/>
          <p:nvPr/>
        </p:nvSpPr>
        <p:spPr>
          <a:xfrm>
            <a:off x="1544927" y="215288"/>
            <a:ext cx="2839872" cy="64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ts val="5000"/>
              </a:lnSpc>
            </a:pPr>
            <a:r>
              <a:rPr lang="en-US" altLang="zh-CN" sz="2800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Tìm</a:t>
            </a:r>
            <a:r>
              <a:rPr lang="en-US" altLang="zh-CN" sz="28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 </a:t>
            </a:r>
            <a:r>
              <a:rPr lang="en-US" altLang="zh-CN" sz="2800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hiểu</a:t>
            </a:r>
            <a:r>
              <a:rPr lang="en-US" altLang="zh-CN" sz="28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 </a:t>
            </a:r>
            <a:r>
              <a:rPr lang="en-US" altLang="zh-CN" sz="2800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bài</a:t>
            </a:r>
            <a:r>
              <a:rPr lang="en-US" altLang="zh-CN" sz="28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 </a:t>
            </a:r>
            <a:r>
              <a:rPr lang="en-US" altLang="zh-CN" sz="2800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học</a:t>
            </a:r>
            <a:endParaRPr lang="zh-CN" altLang="en-US" sz="2800" spc="-150" dirty="0">
              <a:solidFill>
                <a:schemeClr val="tx1">
                  <a:lumMod val="75000"/>
                  <a:lumOff val="25000"/>
                </a:schemeClr>
              </a:solidFill>
              <a:latin typeface="HP-222" panose="020B0803050302020204" pitchFamily="34" charset="0"/>
              <a:ea typeface="汉仪跳跳体简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5590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6109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6109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6109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8" grpId="0"/>
      <p:bldP spid="35" grpId="0"/>
      <p:bldP spid="3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81"/>
          <a:stretch/>
        </p:blipFill>
        <p:spPr>
          <a:xfrm>
            <a:off x="588892" y="560935"/>
            <a:ext cx="8170553" cy="3342553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770709" y="1083447"/>
            <a:ext cx="2612571" cy="282004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92978" y="4003382"/>
            <a:ext cx="6362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HP-222" panose="020B0803050302020204" pitchFamily="34" charset="0"/>
              </a:rPr>
              <a:t>Câu</a:t>
            </a:r>
            <a:r>
              <a:rPr lang="en-US" sz="2800" dirty="0" smtClean="0">
                <a:latin typeface="HP-222" panose="020B0803050302020204" pitchFamily="34" charset="0"/>
              </a:rPr>
              <a:t> </a:t>
            </a:r>
            <a:r>
              <a:rPr lang="en-US" sz="2800" dirty="0" err="1" smtClean="0">
                <a:latin typeface="HP-222" panose="020B0803050302020204" pitchFamily="34" charset="0"/>
              </a:rPr>
              <a:t>chuyện</a:t>
            </a:r>
            <a:r>
              <a:rPr lang="en-US" sz="2800" dirty="0" smtClean="0">
                <a:latin typeface="HP-222" panose="020B0803050302020204" pitchFamily="34" charset="0"/>
              </a:rPr>
              <a:t> </a:t>
            </a:r>
            <a:r>
              <a:rPr lang="en-US" sz="2800" dirty="0" err="1" smtClean="0">
                <a:latin typeface="HP-222" panose="020B0803050302020204" pitchFamily="34" charset="0"/>
              </a:rPr>
              <a:t>giúp</a:t>
            </a:r>
            <a:r>
              <a:rPr lang="en-US" sz="2800" dirty="0" smtClean="0">
                <a:latin typeface="HP-222" panose="020B0803050302020204" pitchFamily="34" charset="0"/>
              </a:rPr>
              <a:t> </a:t>
            </a:r>
            <a:r>
              <a:rPr lang="en-US" sz="2800" dirty="0" err="1" smtClean="0">
                <a:latin typeface="HP-222" panose="020B0803050302020204" pitchFamily="34" charset="0"/>
              </a:rPr>
              <a:t>em</a:t>
            </a:r>
            <a:r>
              <a:rPr lang="en-US" sz="2800" dirty="0" smtClean="0">
                <a:latin typeface="HP-222" panose="020B0803050302020204" pitchFamily="34" charset="0"/>
              </a:rPr>
              <a:t> </a:t>
            </a:r>
            <a:r>
              <a:rPr lang="en-US" sz="2800" dirty="0" err="1" smtClean="0">
                <a:latin typeface="HP-222" panose="020B0803050302020204" pitchFamily="34" charset="0"/>
              </a:rPr>
              <a:t>hiểu</a:t>
            </a:r>
            <a:r>
              <a:rPr lang="en-US" sz="2800" dirty="0" smtClean="0">
                <a:latin typeface="HP-222" panose="020B0803050302020204" pitchFamily="34" charset="0"/>
              </a:rPr>
              <a:t> </a:t>
            </a:r>
            <a:r>
              <a:rPr lang="en-US" sz="2800" dirty="0" err="1" smtClean="0">
                <a:latin typeface="HP-222" panose="020B0803050302020204" pitchFamily="34" charset="0"/>
              </a:rPr>
              <a:t>điều</a:t>
            </a:r>
            <a:r>
              <a:rPr lang="en-US" sz="2800" dirty="0" smtClean="0">
                <a:latin typeface="HP-222" panose="020B0803050302020204" pitchFamily="34" charset="0"/>
              </a:rPr>
              <a:t> </a:t>
            </a:r>
            <a:r>
              <a:rPr lang="en-US" sz="2800" dirty="0" err="1" smtClean="0">
                <a:latin typeface="HP-222" panose="020B0803050302020204" pitchFamily="34" charset="0"/>
              </a:rPr>
              <a:t>gì</a:t>
            </a:r>
            <a:r>
              <a:rPr lang="en-US" sz="2800" dirty="0" smtClean="0">
                <a:latin typeface="HP-222" panose="020B0803050302020204" pitchFamily="34" charset="0"/>
              </a:rPr>
              <a:t>?</a:t>
            </a:r>
            <a:endParaRPr lang="en-US" sz="2800" dirty="0">
              <a:latin typeface="HP-222" panose="020B08030503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92978" y="4003382"/>
            <a:ext cx="66236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HP-222" panose="020B0803050302020204" pitchFamily="34" charset="0"/>
              </a:rPr>
              <a:t>Câu</a:t>
            </a:r>
            <a:r>
              <a:rPr lang="en-US" sz="2800" dirty="0" smtClean="0">
                <a:latin typeface="HP-222" panose="020B0803050302020204" pitchFamily="34" charset="0"/>
              </a:rPr>
              <a:t> </a:t>
            </a:r>
            <a:r>
              <a:rPr lang="en-US" sz="2800" dirty="0" err="1" smtClean="0">
                <a:latin typeface="HP-222" panose="020B0803050302020204" pitchFamily="34" charset="0"/>
              </a:rPr>
              <a:t>chuyện</a:t>
            </a:r>
            <a:r>
              <a:rPr lang="en-US" sz="2800" dirty="0" smtClean="0">
                <a:latin typeface="HP-222" panose="020B0803050302020204" pitchFamily="34" charset="0"/>
              </a:rPr>
              <a:t> </a:t>
            </a:r>
            <a:r>
              <a:rPr lang="en-US" sz="2800" dirty="0" err="1" smtClean="0">
                <a:latin typeface="HP-222" panose="020B0803050302020204" pitchFamily="34" charset="0"/>
              </a:rPr>
              <a:t>khuyên</a:t>
            </a:r>
            <a:r>
              <a:rPr lang="en-US" sz="2800" dirty="0" smtClean="0">
                <a:latin typeface="HP-222" panose="020B0803050302020204" pitchFamily="34" charset="0"/>
              </a:rPr>
              <a:t> </a:t>
            </a:r>
            <a:r>
              <a:rPr lang="en-US" sz="2800" dirty="0" err="1" smtClean="0">
                <a:latin typeface="HP-222" panose="020B0803050302020204" pitchFamily="34" charset="0"/>
              </a:rPr>
              <a:t>em</a:t>
            </a:r>
            <a:r>
              <a:rPr lang="en-US" sz="2800" dirty="0" smtClean="0">
                <a:latin typeface="HP-222" panose="020B0803050302020204" pitchFamily="34" charset="0"/>
              </a:rPr>
              <a:t>: </a:t>
            </a:r>
            <a:r>
              <a:rPr lang="en-US" sz="2800" dirty="0" err="1" smtClean="0">
                <a:latin typeface="HP-222" panose="020B0803050302020204" pitchFamily="34" charset="0"/>
              </a:rPr>
              <a:t>Đừng</a:t>
            </a:r>
            <a:r>
              <a:rPr lang="en-US" sz="2800" dirty="0" smtClean="0">
                <a:latin typeface="HP-222" panose="020B0803050302020204" pitchFamily="34" charset="0"/>
              </a:rPr>
              <a:t> </a:t>
            </a:r>
            <a:r>
              <a:rPr lang="en-US" sz="2800" dirty="0" err="1" smtClean="0">
                <a:latin typeface="HP-222" panose="020B0803050302020204" pitchFamily="34" charset="0"/>
              </a:rPr>
              <a:t>đánh</a:t>
            </a:r>
            <a:r>
              <a:rPr lang="en-US" sz="2800" dirty="0" smtClean="0">
                <a:latin typeface="HP-222" panose="020B0803050302020204" pitchFamily="34" charset="0"/>
              </a:rPr>
              <a:t> </a:t>
            </a:r>
            <a:r>
              <a:rPr lang="en-US" sz="2800" dirty="0" err="1" smtClean="0">
                <a:latin typeface="HP-222" panose="020B0803050302020204" pitchFamily="34" charset="0"/>
              </a:rPr>
              <a:t>giá</a:t>
            </a:r>
            <a:r>
              <a:rPr lang="en-US" sz="2800" dirty="0" smtClean="0">
                <a:latin typeface="HP-222" panose="020B0803050302020204" pitchFamily="34" charset="0"/>
              </a:rPr>
              <a:t> </a:t>
            </a:r>
            <a:r>
              <a:rPr lang="en-US" sz="2800" dirty="0" err="1" smtClean="0">
                <a:latin typeface="HP-222" panose="020B0803050302020204" pitchFamily="34" charset="0"/>
              </a:rPr>
              <a:t>người</a:t>
            </a:r>
            <a:r>
              <a:rPr lang="en-US" sz="2800" dirty="0" smtClean="0">
                <a:latin typeface="HP-222" panose="020B0803050302020204" pitchFamily="34" charset="0"/>
              </a:rPr>
              <a:t> </a:t>
            </a:r>
            <a:r>
              <a:rPr lang="en-US" sz="2800" dirty="0" err="1" smtClean="0">
                <a:latin typeface="HP-222" panose="020B0803050302020204" pitchFamily="34" charset="0"/>
              </a:rPr>
              <a:t>khác</a:t>
            </a:r>
            <a:r>
              <a:rPr lang="en-US" sz="2800" dirty="0" smtClean="0">
                <a:latin typeface="HP-222" panose="020B0803050302020204" pitchFamily="34" charset="0"/>
              </a:rPr>
              <a:t> </a:t>
            </a:r>
            <a:r>
              <a:rPr lang="en-US" sz="2800" dirty="0" err="1" smtClean="0">
                <a:latin typeface="HP-222" panose="020B0803050302020204" pitchFamily="34" charset="0"/>
              </a:rPr>
              <a:t>chỉ</a:t>
            </a:r>
            <a:r>
              <a:rPr lang="en-US" sz="2800" dirty="0" smtClean="0">
                <a:latin typeface="HP-222" panose="020B0803050302020204" pitchFamily="34" charset="0"/>
              </a:rPr>
              <a:t> qua </a:t>
            </a:r>
            <a:r>
              <a:rPr lang="en-US" sz="2800" dirty="0" err="1" smtClean="0">
                <a:latin typeface="HP-222" panose="020B0803050302020204" pitchFamily="34" charset="0"/>
              </a:rPr>
              <a:t>vẻ</a:t>
            </a:r>
            <a:r>
              <a:rPr lang="en-US" sz="2800" dirty="0" smtClean="0">
                <a:latin typeface="HP-222" panose="020B0803050302020204" pitchFamily="34" charset="0"/>
              </a:rPr>
              <a:t> </a:t>
            </a:r>
            <a:r>
              <a:rPr lang="en-US" sz="2800" dirty="0" err="1" smtClean="0">
                <a:latin typeface="HP-222" panose="020B0803050302020204" pitchFamily="34" charset="0"/>
              </a:rPr>
              <a:t>ngoài</a:t>
            </a:r>
            <a:r>
              <a:rPr lang="en-US" sz="2800" dirty="0" smtClean="0">
                <a:latin typeface="HP-222" panose="020B0803050302020204" pitchFamily="34" charset="0"/>
              </a:rPr>
              <a:t>.</a:t>
            </a:r>
            <a:endParaRPr lang="en-US" sz="2800" dirty="0">
              <a:latin typeface="HP-222" panose="020B08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09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4" grpId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86"/>
          <a:stretch/>
        </p:blipFill>
        <p:spPr>
          <a:xfrm>
            <a:off x="158583" y="1112257"/>
            <a:ext cx="8762579" cy="2099669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503919" y="2374366"/>
            <a:ext cx="875981" cy="7684"/>
          </a:xfrm>
          <a:prstGeom prst="line">
            <a:avLst/>
          </a:prstGeom>
          <a:ln w="571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539872" y="2374366"/>
            <a:ext cx="308754" cy="7684"/>
          </a:xfrm>
          <a:prstGeom prst="line">
            <a:avLst/>
          </a:prstGeom>
          <a:ln w="571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123099" y="2374366"/>
            <a:ext cx="514830" cy="7684"/>
          </a:xfrm>
          <a:prstGeom prst="line">
            <a:avLst/>
          </a:prstGeom>
          <a:ln w="571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586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0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夏日海星清新可爱PP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7DC8EB"/>
      </a:accent1>
      <a:accent2>
        <a:srgbClr val="81D67A"/>
      </a:accent2>
      <a:accent3>
        <a:srgbClr val="8CCBC5"/>
      </a:accent3>
      <a:accent4>
        <a:srgbClr val="FAD25F"/>
      </a:accent4>
      <a:accent5>
        <a:srgbClr val="F57364"/>
      </a:accent5>
      <a:accent6>
        <a:srgbClr val="8491CB"/>
      </a:accent6>
      <a:hlink>
        <a:srgbClr val="7DC8EB"/>
      </a:hlink>
      <a:folHlink>
        <a:srgbClr val="BFBFBF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7DC8EB"/>
    </a:accent1>
    <a:accent2>
      <a:srgbClr val="81D67A"/>
    </a:accent2>
    <a:accent3>
      <a:srgbClr val="8CCBC5"/>
    </a:accent3>
    <a:accent4>
      <a:srgbClr val="FAD25F"/>
    </a:accent4>
    <a:accent5>
      <a:srgbClr val="F57364"/>
    </a:accent5>
    <a:accent6>
      <a:srgbClr val="8491CB"/>
    </a:accent6>
    <a:hlink>
      <a:srgbClr val="7DC8EB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7DC8EB"/>
    </a:accent1>
    <a:accent2>
      <a:srgbClr val="81D67A"/>
    </a:accent2>
    <a:accent3>
      <a:srgbClr val="8CCBC5"/>
    </a:accent3>
    <a:accent4>
      <a:srgbClr val="FAD25F"/>
    </a:accent4>
    <a:accent5>
      <a:srgbClr val="F57364"/>
    </a:accent5>
    <a:accent6>
      <a:srgbClr val="8491CB"/>
    </a:accent6>
    <a:hlink>
      <a:srgbClr val="7DC8EB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7DC8EB"/>
    </a:accent1>
    <a:accent2>
      <a:srgbClr val="81D67A"/>
    </a:accent2>
    <a:accent3>
      <a:srgbClr val="8CCBC5"/>
    </a:accent3>
    <a:accent4>
      <a:srgbClr val="FAD25F"/>
    </a:accent4>
    <a:accent5>
      <a:srgbClr val="F57364"/>
    </a:accent5>
    <a:accent6>
      <a:srgbClr val="8491CB"/>
    </a:accent6>
    <a:hlink>
      <a:srgbClr val="7DC8EB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450</TotalTime>
  <Words>256</Words>
  <Application>Microsoft Office PowerPoint</Application>
  <PresentationFormat>On-screen Show (16:9)</PresentationFormat>
  <Paragraphs>52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夏日海星清新可爱PPT</dc:title>
  <dc:creator>lenovo</dc:creator>
  <cp:lastModifiedBy>mhc</cp:lastModifiedBy>
  <cp:revision>431</cp:revision>
  <dcterms:created xsi:type="dcterms:W3CDTF">2017-06-12T03:06:54Z</dcterms:created>
  <dcterms:modified xsi:type="dcterms:W3CDTF">2024-12-12T00:37:15Z</dcterms:modified>
</cp:coreProperties>
</file>