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69" r:id="rId7"/>
    <p:sldId id="259" r:id="rId8"/>
    <p:sldId id="260" r:id="rId9"/>
    <p:sldId id="261" r:id="rId10"/>
    <p:sldId id="262" r:id="rId11"/>
    <p:sldId id="270" r:id="rId12"/>
    <p:sldId id="278" r:id="rId13"/>
    <p:sldId id="276" r:id="rId14"/>
    <p:sldId id="277" r:id="rId15"/>
    <p:sldId id="273" r:id="rId16"/>
    <p:sldId id="271" r:id="rId17"/>
    <p:sldId id="272" r:id="rId18"/>
    <p:sldId id="264" r:id="rId19"/>
    <p:sldId id="265" r:id="rId20"/>
    <p:sldId id="266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3FFE79-FA9C-4BFB-B6EA-6D3EB96EAF59}">
          <p14:sldIdLst>
            <p14:sldId id="256"/>
            <p14:sldId id="274"/>
            <p14:sldId id="275"/>
            <p14:sldId id="257"/>
            <p14:sldId id="258"/>
            <p14:sldId id="269"/>
            <p14:sldId id="259"/>
            <p14:sldId id="260"/>
            <p14:sldId id="261"/>
            <p14:sldId id="262"/>
          </p14:sldIdLst>
        </p14:section>
        <p14:section name="Untitled Section" id="{C146756A-EBB7-4787-99D0-7CAE8C1D495C}">
          <p14:sldIdLst>
            <p14:sldId id="270"/>
            <p14:sldId id="278"/>
            <p14:sldId id="276"/>
            <p14:sldId id="277"/>
            <p14:sldId id="273"/>
            <p14:sldId id="271"/>
            <p14:sldId id="272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1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6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B6900-5977-41F3-ACB4-E8C7CBE6A1A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v&#259;n%20ngh&#7879;\Mai-Truong-Men-Yeu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1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33825" y="2001739"/>
            <a:ext cx="12514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765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latin typeface="UTM Avo" panose="02040603050506020204" pitchFamily="18" charset="0"/>
              </a:rPr>
              <a:t>Tìm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vần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b="1" dirty="0" smtClean="0">
                <a:latin typeface="UTM Avo" panose="02040603050506020204" pitchFamily="18" charset="0"/>
              </a:rPr>
              <a:t>, </a:t>
            </a:r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vần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r>
              <a:rPr lang="en-US" b="1" dirty="0" smtClean="0">
                <a:latin typeface="UTM Avo" panose="02040603050506020204" pitchFamily="18" charset="0"/>
              </a:rPr>
              <a:t>?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50" t="17111" r="30167" b="30000"/>
          <a:stretch/>
        </p:blipFill>
        <p:spPr>
          <a:xfrm>
            <a:off x="1097280" y="1479074"/>
            <a:ext cx="9753600" cy="50444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2651760" y="2773680"/>
            <a:ext cx="88392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45080" y="4389120"/>
            <a:ext cx="99060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44640" y="2773680"/>
            <a:ext cx="67056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408420" y="4389120"/>
            <a:ext cx="90678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54880" y="2636520"/>
            <a:ext cx="3916680" cy="1072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59680" y="4042569"/>
            <a:ext cx="3688080" cy="963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7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5 = </a:t>
            </a:r>
            <a:r>
              <a:rPr lang="en-US" dirty="0">
                <a:latin typeface="UTM Avo" panose="02040603050506020204" pitchFamily="18" charset="0"/>
              </a:rPr>
              <a:t>3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322127" y="1844965"/>
            <a:ext cx="1625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28939" y="2271376"/>
            <a:ext cx="14816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33073" y="3983951"/>
            <a:ext cx="12784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28575" y="1779541"/>
            <a:ext cx="12784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22127" y="4795982"/>
            <a:ext cx="12361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54194" y="2307552"/>
            <a:ext cx="4995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885032" y="1294243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1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07042" y="1329349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2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47727" y="123641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3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0606" y="1788200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4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34927" y="182668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5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07792" y="222272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6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11141" y="2741216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7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37432" y="3112214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8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98100" y="3597512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8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765773" y="3968510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9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48900" y="433058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DF31BE"/>
                </a:solidFill>
                <a:latin typeface=".VnAvant" pitchFamily="34" charset="0"/>
              </a:rPr>
              <a:t>10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11842" y="4197110"/>
            <a:ext cx="562378" cy="30689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DF31BE"/>
                </a:solidFill>
                <a:latin typeface=".VnAvant" pitchFamily="34" charset="0"/>
              </a:rPr>
              <a:t>11</a:t>
            </a:r>
            <a:endParaRPr lang="vi-VN" sz="1400" b="1" dirty="0">
              <a:solidFill>
                <a:srgbClr val="DF31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322127" y="1844965"/>
            <a:ext cx="1625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28939" y="2271376"/>
            <a:ext cx="14816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33073" y="3983951"/>
            <a:ext cx="12784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28575" y="1779541"/>
            <a:ext cx="12784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22127" y="4795982"/>
            <a:ext cx="12361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54194" y="2307552"/>
            <a:ext cx="4995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885032" y="1294243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1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07042" y="1329349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2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47727" y="123641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3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0606" y="1788200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4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34927" y="182668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5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07792" y="222272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6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11141" y="2741216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7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37432" y="3112214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8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98100" y="3597512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8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765773" y="3968510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9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48900" y="4330587"/>
            <a:ext cx="304800" cy="2286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DF31BE"/>
                </a:solidFill>
                <a:latin typeface=".VnAvant" pitchFamily="34" charset="0"/>
              </a:rPr>
              <a:t>9</a:t>
            </a:r>
            <a:endParaRPr lang="vi-VN" b="1" dirty="0">
              <a:solidFill>
                <a:srgbClr val="DF31B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11842" y="4197110"/>
            <a:ext cx="562378" cy="30689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DF31BE"/>
                </a:solidFill>
                <a:latin typeface=".VnAvant" pitchFamily="34" charset="0"/>
              </a:rPr>
              <a:t>10</a:t>
            </a:r>
            <a:endParaRPr lang="vi-VN" sz="1400" b="1" dirty="0">
              <a:solidFill>
                <a:srgbClr val="DF31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848600" y="1854201"/>
            <a:ext cx="1625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9933" y="2345267"/>
            <a:ext cx="14816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6200" y="4131733"/>
            <a:ext cx="12784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02466" y="1837267"/>
            <a:ext cx="12784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48600" y="4953000"/>
            <a:ext cx="12361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80667" y="2345267"/>
            <a:ext cx="4995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42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4172204"/>
            <a:ext cx="9613392" cy="1655762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thờn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bơn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bẹt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ở </a:t>
            </a:r>
            <a:r>
              <a:rPr lang="en-US" dirty="0" err="1" smtClean="0">
                <a:latin typeface="UTM Avo" panose="02040603050506020204" pitchFamily="18" charset="0"/>
              </a:rPr>
              <a:t>cả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vùng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ngọt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thức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giáp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86913" l="1800" r="97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906" y="1206500"/>
            <a:ext cx="55689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-779326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03126" y="1688629"/>
            <a:ext cx="9270606" cy="2653051"/>
            <a:chOff x="5617562" y="1814754"/>
            <a:chExt cx="4605872" cy="1981657"/>
          </a:xfrm>
        </p:grpSpPr>
        <p:sp>
          <p:nvSpPr>
            <p:cNvPr id="9" name="TextBox 8"/>
            <p:cNvSpPr txBox="1"/>
            <p:nvPr/>
          </p:nvSpPr>
          <p:spPr>
            <a:xfrm>
              <a:off x="5617562" y="1814754"/>
              <a:ext cx="1429720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k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iểm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tra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3736" y="1907694"/>
              <a:ext cx="1789698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l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ẩm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nhẩm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2967" y="3106109"/>
              <a:ext cx="1616877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hờn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bơn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0371" y="3106743"/>
              <a:ext cx="667553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b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ớt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84802" y="5033181"/>
            <a:ext cx="2779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ễ</a:t>
            </a:r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phép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9996" y="4833005"/>
            <a:ext cx="280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ắn</a:t>
            </a:r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nót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548" y="99988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 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050792" y="146304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23944" y="146304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43087" y="1917192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88807" y="1917192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15623" y="1948134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42471" y="1903857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27260" y="243061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99306" y="2416956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455426" y="3205764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77933" y="3205764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459224" y="4360333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86072" y="4360333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16808" y="499872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463110" y="499872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6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25" t="43196" r="35963" b="21562"/>
          <a:stretch/>
        </p:blipFill>
        <p:spPr>
          <a:xfrm>
            <a:off x="676275" y="902096"/>
            <a:ext cx="9153526" cy="44148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38762" y="2884685"/>
            <a:ext cx="64770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892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449" y="584200"/>
            <a:ext cx="2609851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50" t="23926" r="23500" b="60370"/>
          <a:stretch/>
        </p:blipFill>
        <p:spPr>
          <a:xfrm>
            <a:off x="1402080" y="2621280"/>
            <a:ext cx="8915400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3048000"/>
            <a:ext cx="24860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L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00200" y="5791201"/>
            <a:ext cx="89916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L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00200" y="6715126"/>
            <a:ext cx="89916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0" y="6019800"/>
            <a:ext cx="9144000" cy="609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grpSp>
        <p:nvGrpSpPr>
          <p:cNvPr id="3078" name="Group 8"/>
          <p:cNvGrpSpPr>
            <a:grpSpLocks/>
          </p:cNvGrpSpPr>
          <p:nvPr/>
        </p:nvGrpSpPr>
        <p:grpSpPr bwMode="auto">
          <a:xfrm>
            <a:off x="1524000" y="1"/>
            <a:ext cx="9144000" cy="6900863"/>
            <a:chOff x="0" y="0"/>
            <a:chExt cx="5760" cy="4320"/>
          </a:xfrm>
        </p:grpSpPr>
        <p:pic>
          <p:nvPicPr>
            <p:cNvPr id="3090" name="Picture 9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10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11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2" descr="BAR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Picture 13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7621">
            <a:off x="9196388" y="-128587"/>
            <a:ext cx="1827213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229600" y="4038600"/>
            <a:ext cx="2438400" cy="1752600"/>
          </a:xfrm>
          <a:prstGeom prst="star32">
            <a:avLst>
              <a:gd name="adj" fmla="val 17255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>
              <a:latin typeface="Times New Roman" panose="02020603050405020304" pitchFamily="18" charset="0"/>
            </a:endParaRPr>
          </a:p>
        </p:txBody>
      </p:sp>
      <p:pic>
        <p:nvPicPr>
          <p:cNvPr id="60433" name="Mai-Truong-Men-Ye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" name="Group 36"/>
          <p:cNvGrpSpPr>
            <a:grpSpLocks/>
          </p:cNvGrpSpPr>
          <p:nvPr/>
        </p:nvGrpSpPr>
        <p:grpSpPr bwMode="auto">
          <a:xfrm>
            <a:off x="1524000" y="-58738"/>
            <a:ext cx="9164638" cy="6916738"/>
            <a:chOff x="0" y="-24"/>
            <a:chExt cx="5773" cy="4357"/>
          </a:xfrm>
        </p:grpSpPr>
        <p:pic>
          <p:nvPicPr>
            <p:cNvPr id="3086" name="Picture 37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38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39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40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4" name="WordArt 25"/>
          <p:cNvSpPr>
            <a:spLocks noChangeArrowheads="1" noChangeShapeType="1" noTextEdit="1"/>
          </p:cNvSpPr>
          <p:nvPr/>
        </p:nvSpPr>
        <p:spPr bwMode="auto">
          <a:xfrm>
            <a:off x="3681413" y="676275"/>
            <a:ext cx="4857750" cy="139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</a:t>
            </a:r>
          </a:p>
        </p:txBody>
      </p:sp>
      <p:sp>
        <p:nvSpPr>
          <p:cNvPr id="3085" name="WordArt 26"/>
          <p:cNvSpPr>
            <a:spLocks noChangeArrowheads="1" noChangeShapeType="1" noTextEdit="1"/>
          </p:cNvSpPr>
          <p:nvPr/>
        </p:nvSpPr>
        <p:spPr bwMode="auto">
          <a:xfrm>
            <a:off x="4360720" y="2135107"/>
            <a:ext cx="31400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6317" y="2911394"/>
            <a:ext cx="427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71: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endParaRPr lang="en-US" sz="4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2487" fill="hold"/>
                                        <p:tgtEl>
                                          <p:spTgt spid="60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3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3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540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73480" y="1979227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98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8B99EC-83AB-4A7E-AA31-FE0F48720EBA}"/>
              </a:ext>
            </a:extLst>
          </p:cNvPr>
          <p:cNvSpPr/>
          <p:nvPr/>
        </p:nvSpPr>
        <p:spPr>
          <a:xfrm>
            <a:off x="0" y="0"/>
            <a:ext cx="125644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DFF52382-6E82-49B9-82C2-012D50A0372D}"/>
              </a:ext>
            </a:extLst>
          </p:cNvPr>
          <p:cNvSpPr/>
          <p:nvPr/>
        </p:nvSpPr>
        <p:spPr>
          <a:xfrm rot="5400000">
            <a:off x="2381698" y="457202"/>
            <a:ext cx="808076" cy="552893"/>
          </a:xfrm>
          <a:prstGeom prst="triangle">
            <a:avLst>
              <a:gd name="adj" fmla="val 513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3E691-953B-4087-9474-7A69B25A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000" y="2807353"/>
            <a:ext cx="89089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defTabSz="914377">
              <a:defRPr/>
            </a:pPr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  <a:p>
            <a:pPr defTabSz="914377">
              <a:defRPr/>
            </a:pPr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66618" y="2106185"/>
            <a:ext cx="9670474" cy="386875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38" indent="-514338" defTabSz="914377">
              <a:buFontTx/>
              <a:buAutoNum type="arabicPeriod"/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377">
              <a:lnSpc>
                <a:spcPct val="1070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77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zoom...</a:t>
            </a:r>
          </a:p>
          <a:p>
            <a:pPr algn="just" defTabSz="914377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ipas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BTTV</a:t>
            </a:r>
          </a:p>
          <a:p>
            <a:pPr algn="just" defTabSz="914377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299E46-5D17-43BC-891F-CA16FEEBB0AA}"/>
              </a:ext>
            </a:extLst>
          </p:cNvPr>
          <p:cNvSpPr txBox="1"/>
          <p:nvPr/>
        </p:nvSpPr>
        <p:spPr>
          <a:xfrm>
            <a:off x="-147782" y="338418"/>
            <a:ext cx="10896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defTabSz="914377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70: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7"/>
    </mc:Choice>
    <mc:Fallback xmlns="">
      <p:transition spd="slow" advTm="1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59" y="-170747"/>
            <a:ext cx="3002281" cy="1325563"/>
          </a:xfrm>
          <a:ln>
            <a:noFill/>
          </a:ln>
        </p:spPr>
        <p:txBody>
          <a:bodyPr/>
          <a:lstStyle/>
          <a:p>
            <a:r>
              <a:rPr lang="en-US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Khởi</a:t>
            </a:r>
            <a:r>
              <a:rPr lang="en-US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động</a:t>
            </a:r>
            <a:endParaRPr lang="en-US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628" l="10000" r="92558">
                        <a14:foregroundMark x1="24651" y1="75349" x2="20465" y2="77442"/>
                        <a14:foregroundMark x1="55465" y1="80000" x2="50814" y2="83256"/>
                        <a14:foregroundMark x1="81395" y1="70349" x2="76744" y2="7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1" y="-170748"/>
            <a:ext cx="11739155" cy="7322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9850" y="3058879"/>
            <a:ext cx="5743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số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bốn</a:t>
            </a:r>
            <a:r>
              <a:rPr lang="en-US" sz="4400" b="1" dirty="0" smtClean="0">
                <a:latin typeface="UTM Avo" panose="02040603050506020204" pitchFamily="18" charset="0"/>
              </a:rPr>
              <a:t>        </a:t>
            </a:r>
            <a:r>
              <a:rPr lang="en-US" sz="4400" b="1" dirty="0" err="1" smtClean="0">
                <a:latin typeface="UTM Avo" panose="02040603050506020204" pitchFamily="18" charset="0"/>
              </a:rPr>
              <a:t>số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một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r>
              <a:rPr lang="en-US" sz="4400" b="1" dirty="0" err="1">
                <a:latin typeface="UTM Avo" panose="02040603050506020204" pitchFamily="18" charset="0"/>
              </a:rPr>
              <a:t>c</a:t>
            </a:r>
            <a:r>
              <a:rPr lang="en-US" sz="4400" b="1" dirty="0" err="1" smtClean="0">
                <a:latin typeface="UTM Avo" panose="02040603050506020204" pitchFamily="18" charset="0"/>
              </a:rPr>
              <a:t>hồn</a:t>
            </a:r>
            <a:r>
              <a:rPr lang="en-US" sz="4400" b="1" dirty="0" smtClean="0">
                <a:latin typeface="UTM Avo" panose="02040603050506020204" pitchFamily="18" charset="0"/>
              </a:rPr>
              <a:t>           </a:t>
            </a:r>
            <a:r>
              <a:rPr lang="en-US" sz="4400" b="1" dirty="0" err="1" smtClean="0">
                <a:latin typeface="UTM Avo" panose="02040603050506020204" pitchFamily="18" charset="0"/>
              </a:rPr>
              <a:t>cột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cờ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latin typeface="UTM Avo" panose="02040603050506020204" pitchFamily="18" charset="0"/>
              </a:rPr>
              <a:t>hôn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xóm</a:t>
            </a:r>
            <a:r>
              <a:rPr lang="en-US" sz="4400" b="1" dirty="0" smtClean="0">
                <a:latin typeface="UTM Avo" panose="02040603050506020204" pitchFamily="18" charset="0"/>
              </a:rPr>
              <a:t>    </a:t>
            </a:r>
            <a:r>
              <a:rPr lang="en-US" sz="4400" b="1" dirty="0" err="1" smtClean="0">
                <a:latin typeface="UTM Avo" panose="02040603050506020204" pitchFamily="18" charset="0"/>
              </a:rPr>
              <a:t>lá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lốt</a:t>
            </a:r>
            <a:endParaRPr lang="en-US" sz="4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6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19225" y="2376488"/>
            <a:ext cx="857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71: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endParaRPr lang="en-US" sz="96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1" y="2029733"/>
            <a:ext cx="185569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ơn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4" y="3230054"/>
            <a:ext cx="941295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70095" y="3230054"/>
            <a:ext cx="914400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ơt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4"/>
            <a:ext cx="941295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4"/>
            <a:ext cx="914400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190" y="4528332"/>
            <a:ext cx="438694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ơ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>
                <a:latin typeface="UTM Avo" panose="02040603050506020204" pitchFamily="18" charset="0"/>
              </a:rPr>
              <a:t>n</a:t>
            </a:r>
            <a:r>
              <a:rPr lang="en-US" sz="6000" dirty="0" err="1" smtClean="0">
                <a:latin typeface="UTM Avo" panose="02040603050506020204" pitchFamily="18" charset="0"/>
              </a:rPr>
              <a:t>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ơn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52065" y="4528331"/>
            <a:ext cx="431215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ơ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>
                <a:latin typeface="UTM Avo" panose="02040603050506020204" pitchFamily="18" charset="0"/>
              </a:rPr>
              <a:t>t</a:t>
            </a:r>
            <a:r>
              <a:rPr lang="en-US" sz="6000" dirty="0" err="1" smtClean="0">
                <a:latin typeface="UTM Avo" panose="02040603050506020204" pitchFamily="18" charset="0"/>
              </a:rPr>
              <a:t>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ơt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3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324" y="512797"/>
            <a:ext cx="2807208" cy="68220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89" b="53704" l="27760" r="44844"/>
                    </a14:imgEffect>
                  </a14:imgLayer>
                </a14:imgProps>
              </a:ext>
            </a:extLst>
          </a:blip>
          <a:srcRect l="27916" t="26444" r="55250" b="46593"/>
          <a:stretch/>
        </p:blipFill>
        <p:spPr>
          <a:xfrm>
            <a:off x="1244600" y="1957494"/>
            <a:ext cx="3078480" cy="277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0" b="52315" l="56823" r="74167"/>
                    </a14:imgEffect>
                  </a14:imgLayer>
                </a14:imgProps>
              </a:ext>
            </a:extLst>
          </a:blip>
          <a:srcRect l="57000" t="15482" r="25583" b="47482"/>
          <a:stretch/>
        </p:blipFill>
        <p:spPr>
          <a:xfrm>
            <a:off x="7106919" y="1844812"/>
            <a:ext cx="2412999" cy="2886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1066" y="4695615"/>
            <a:ext cx="211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4400" b="1" dirty="0" smtClean="0">
                <a:latin typeface="UTM Avo" panose="02040603050506020204" pitchFamily="18" charset="0"/>
              </a:rPr>
              <a:t> ca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9251" y="4640425"/>
            <a:ext cx="110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ợt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1669597" y="4782681"/>
            <a:ext cx="2311401" cy="1558241"/>
            <a:chOff x="990601" y="4419600"/>
            <a:chExt cx="2528336" cy="1698486"/>
          </a:xfrm>
        </p:grpSpPr>
        <p:grpSp>
          <p:nvGrpSpPr>
            <p:cNvPr id="10" name="Group 9"/>
            <p:cNvGrpSpPr/>
            <p:nvPr/>
          </p:nvGrpSpPr>
          <p:grpSpPr>
            <a:xfrm>
              <a:off x="990601" y="4419600"/>
              <a:ext cx="2528336" cy="1656348"/>
              <a:chOff x="3810000" y="1447800"/>
              <a:chExt cx="2221871" cy="152400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10000" y="2219480"/>
                <a:ext cx="1104900" cy="752321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14900" y="2219480"/>
                <a:ext cx="1104900" cy="752321"/>
              </a:xfrm>
              <a:prstGeom prst="rect">
                <a:avLst/>
              </a:prstGeom>
              <a:solidFill>
                <a:srgbClr val="E9A5C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9774" y="4734511"/>
            <a:ext cx="1811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037" y="5479419"/>
            <a:ext cx="88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50679" y="5491149"/>
            <a:ext cx="120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ơ</a:t>
            </a:r>
            <a:r>
              <a:rPr lang="en-US" sz="4400" b="1" dirty="0" err="1" smtClean="0">
                <a:latin typeface="UTM Avo" panose="02040603050506020204" pitchFamily="18" charset="0"/>
              </a:rPr>
              <a:t>n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grpSp>
        <p:nvGrpSpPr>
          <p:cNvPr id="18" name="Group 34"/>
          <p:cNvGrpSpPr/>
          <p:nvPr/>
        </p:nvGrpSpPr>
        <p:grpSpPr>
          <a:xfrm>
            <a:off x="7793247" y="4690215"/>
            <a:ext cx="2338782" cy="1558241"/>
            <a:chOff x="990601" y="4419600"/>
            <a:chExt cx="2528336" cy="1698486"/>
          </a:xfrm>
        </p:grpSpPr>
        <p:grpSp>
          <p:nvGrpSpPr>
            <p:cNvPr id="19" name="Group 18"/>
            <p:cNvGrpSpPr/>
            <p:nvPr/>
          </p:nvGrpSpPr>
          <p:grpSpPr>
            <a:xfrm>
              <a:off x="990601" y="4419600"/>
              <a:ext cx="2528336" cy="1656348"/>
              <a:chOff x="3810000" y="1447800"/>
              <a:chExt cx="2221871" cy="152400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10000" y="2219480"/>
                <a:ext cx="1104900" cy="7523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920936" y="2219480"/>
                <a:ext cx="1104900" cy="752321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451753" y="4699221"/>
            <a:ext cx="1276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ợt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42532" y="5434286"/>
            <a:ext cx="994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94580" y="5419309"/>
            <a:ext cx="825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ợt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5936" y="4825090"/>
            <a:ext cx="3406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s</a:t>
            </a:r>
            <a:r>
              <a:rPr lang="en-US" sz="3600" b="1" dirty="0" err="1" smtClean="0">
                <a:latin typeface="UTM Avo" panose="02040603050506020204" pitchFamily="18" charset="0"/>
              </a:rPr>
              <a:t>ờ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ơn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sơn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72856" y="4749296"/>
            <a:ext cx="5606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</a:rPr>
              <a:t>vờ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latin typeface="UTM Avo" panose="02040603050506020204" pitchFamily="18" charset="0"/>
              </a:rPr>
              <a:t>ơ</a:t>
            </a:r>
            <a:r>
              <a:rPr lang="en-US" sz="3600" b="1" dirty="0" err="1" smtClean="0">
                <a:latin typeface="UTM Avo" panose="02040603050506020204" pitchFamily="18" charset="0"/>
              </a:rPr>
              <a:t>t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vơt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>
                <a:latin typeface="UTM Avo" panose="02040603050506020204" pitchFamily="18" charset="0"/>
              </a:rPr>
              <a:t>-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nặng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vợt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15" grpId="0"/>
      <p:bldP spid="15" grpId="1"/>
      <p:bldP spid="16" grpId="0"/>
      <p:bldP spid="16" grpId="2"/>
      <p:bldP spid="17" grpId="0"/>
      <p:bldP spid="17" grpId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218" y="1574800"/>
            <a:ext cx="5464629" cy="2476046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797</Words>
  <Application>Microsoft Office PowerPoint</Application>
  <PresentationFormat>Custom</PresentationFormat>
  <Paragraphs>142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Làm quen</vt:lpstr>
      <vt:lpstr>PowerPoint Presentation</vt:lpstr>
      <vt:lpstr>Thư giãn</vt:lpstr>
      <vt:lpstr>Tìm tiếng có vần ơn, tiếng có vần ơt?</vt:lpstr>
      <vt:lpstr>Tập đọc</vt:lpstr>
      <vt:lpstr>Tập đọc</vt:lpstr>
      <vt:lpstr>Tập đọc</vt:lpstr>
      <vt:lpstr>Tập đọc</vt:lpstr>
      <vt:lpstr>PowerPoint Presentation</vt:lpstr>
      <vt:lpstr>PowerPoint Presentation</vt:lpstr>
      <vt:lpstr>Tập đọc</vt:lpstr>
      <vt:lpstr>PowerPoint Presentation</vt:lpstr>
      <vt:lpstr>Tập viết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mhc</cp:lastModifiedBy>
  <cp:revision>30</cp:revision>
  <dcterms:created xsi:type="dcterms:W3CDTF">2020-08-10T01:11:59Z</dcterms:created>
  <dcterms:modified xsi:type="dcterms:W3CDTF">2024-12-12T00:40:18Z</dcterms:modified>
</cp:coreProperties>
</file>