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67" r:id="rId2"/>
    <p:sldId id="313" r:id="rId3"/>
    <p:sldId id="335" r:id="rId4"/>
    <p:sldId id="336" r:id="rId5"/>
    <p:sldId id="337" r:id="rId6"/>
    <p:sldId id="275" r:id="rId7"/>
    <p:sldId id="288" r:id="rId8"/>
    <p:sldId id="312" r:id="rId9"/>
    <p:sldId id="290" r:id="rId10"/>
    <p:sldId id="297" r:id="rId11"/>
    <p:sldId id="291" r:id="rId12"/>
    <p:sldId id="332" r:id="rId13"/>
    <p:sldId id="309" r:id="rId14"/>
    <p:sldId id="300" r:id="rId15"/>
    <p:sldId id="293" r:id="rId16"/>
    <p:sldId id="333" r:id="rId17"/>
    <p:sldId id="306" r:id="rId18"/>
    <p:sldId id="307" r:id="rId19"/>
    <p:sldId id="334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VNI-Avo" pitchFamily="2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1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1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71946-7CE6-462E-B1C7-B97BF0413B3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0DFFE-AF74-409F-A1DA-AE05EC65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6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1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49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4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75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1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90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90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0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90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0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3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22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3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30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2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8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40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85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57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38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53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6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7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60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1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49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5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9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3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90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2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18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58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5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6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7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9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06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1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6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54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5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37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20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76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81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81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5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6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6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97" r:id="rId3"/>
    <p:sldLayoutId id="2147483796" r:id="rId4"/>
    <p:sldLayoutId id="2147483795" r:id="rId5"/>
    <p:sldLayoutId id="2147483794" r:id="rId6"/>
    <p:sldLayoutId id="2147483793" r:id="rId7"/>
    <p:sldLayoutId id="2147483792" r:id="rId8"/>
    <p:sldLayoutId id="2147483791" r:id="rId9"/>
    <p:sldLayoutId id="2147483784" r:id="rId10"/>
    <p:sldLayoutId id="2147483754" r:id="rId11"/>
    <p:sldLayoutId id="2147483753" r:id="rId12"/>
    <p:sldLayoutId id="2147483752" r:id="rId13"/>
    <p:sldLayoutId id="2147483717" r:id="rId14"/>
    <p:sldLayoutId id="2147483716" r:id="rId15"/>
    <p:sldLayoutId id="2147483715" r:id="rId16"/>
    <p:sldLayoutId id="2147483714" r:id="rId17"/>
    <p:sldLayoutId id="2147483713" r:id="rId18"/>
    <p:sldLayoutId id="2147483685" r:id="rId19"/>
    <p:sldLayoutId id="2147483758" r:id="rId20"/>
    <p:sldLayoutId id="2147483757" r:id="rId21"/>
    <p:sldLayoutId id="2147483745" r:id="rId22"/>
    <p:sldLayoutId id="2147483743" r:id="rId23"/>
    <p:sldLayoutId id="2147483741" r:id="rId24"/>
    <p:sldLayoutId id="2147483737" r:id="rId25"/>
    <p:sldLayoutId id="2147483721" r:id="rId26"/>
    <p:sldLayoutId id="2147483652" r:id="rId27"/>
    <p:sldLayoutId id="2147483651" r:id="rId28"/>
    <p:sldLayoutId id="2147483759" r:id="rId29"/>
    <p:sldLayoutId id="2147483756" r:id="rId30"/>
    <p:sldLayoutId id="2147483744" r:id="rId31"/>
    <p:sldLayoutId id="2147483742" r:id="rId32"/>
    <p:sldLayoutId id="2147483740" r:id="rId33"/>
    <p:sldLayoutId id="2147483736" r:id="rId34"/>
    <p:sldLayoutId id="2147483735" r:id="rId35"/>
    <p:sldLayoutId id="2147483734" r:id="rId36"/>
    <p:sldLayoutId id="2147483654" r:id="rId37"/>
    <p:sldLayoutId id="2147483655" r:id="rId38"/>
    <p:sldLayoutId id="2147483800" r:id="rId39"/>
    <p:sldLayoutId id="2147483799" r:id="rId40"/>
    <p:sldLayoutId id="2147483786" r:id="rId41"/>
    <p:sldLayoutId id="2147483785" r:id="rId42"/>
    <p:sldLayoutId id="2147483779" r:id="rId43"/>
    <p:sldLayoutId id="2147483755" r:id="rId44"/>
    <p:sldLayoutId id="2147483751" r:id="rId45"/>
    <p:sldLayoutId id="2147483750" r:id="rId46"/>
    <p:sldLayoutId id="2147483749" r:id="rId47"/>
    <p:sldLayoutId id="2147483748" r:id="rId48"/>
    <p:sldLayoutId id="2147483747" r:id="rId49"/>
    <p:sldLayoutId id="2147483746" r:id="rId50"/>
    <p:sldLayoutId id="2147483739" r:id="rId51"/>
    <p:sldLayoutId id="2147483738" r:id="rId52"/>
    <p:sldLayoutId id="2147483802" r:id="rId53"/>
    <p:sldLayoutId id="2147483801" r:id="rId54"/>
    <p:sldLayoutId id="2147483798" r:id="rId55"/>
    <p:sldLayoutId id="2147483790" r:id="rId56"/>
    <p:sldLayoutId id="2147483789" r:id="rId57"/>
    <p:sldLayoutId id="2147483788" r:id="rId58"/>
    <p:sldLayoutId id="2147483787" r:id="rId59"/>
    <p:sldLayoutId id="2147483783" r:id="rId60"/>
    <p:sldLayoutId id="2147483782" r:id="rId61"/>
    <p:sldLayoutId id="2147483781" r:id="rId62"/>
    <p:sldLayoutId id="2147483780" r:id="rId63"/>
    <p:sldLayoutId id="2147483656" r:id="rId64"/>
    <p:sldLayoutId id="2147483657" r:id="rId65"/>
    <p:sldLayoutId id="2147483658" r:id="rId66"/>
    <p:sldLayoutId id="2147483659" r:id="rId67"/>
    <p:sldLayoutId id="2147483653" r:id="rId6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gif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gif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Tuần 13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898" y="3541923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</a:t>
            </a: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67: on - ot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VIỆT </a:t>
            </a:r>
            <a:r>
              <a:rPr lang="en-US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88695" y="628964"/>
            <a:ext cx="1013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0" descr="https://i.pinimg.com/564x/ee/67/a5/ee67a5966f431c1bd8d80122fcd8e3e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12885" r="10232" b="26261"/>
          <a:stretch/>
        </p:blipFill>
        <p:spPr bwMode="auto">
          <a:xfrm>
            <a:off x="3685298" y="2125264"/>
            <a:ext cx="2910840" cy="24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18" y="0"/>
            <a:ext cx="4526166" cy="1635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9887" y="320040"/>
            <a:ext cx="2810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So sánh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51084" y="2967335"/>
            <a:ext cx="1429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smtClean="0">
                <a:solidFill>
                  <a:srgbClr val="002060"/>
                </a:solidFill>
              </a:rPr>
              <a:t>on</a:t>
            </a:r>
            <a:endParaRPr lang="en-US" sz="5400">
              <a:solidFill>
                <a:srgbClr val="002060"/>
              </a:solidFill>
            </a:endParaRPr>
          </a:p>
        </p:txBody>
      </p:sp>
      <p:pic>
        <p:nvPicPr>
          <p:cNvPr id="1026" name="Picture 2" descr="https://i.pinimg.com/564x/89/25/f7/8925f7f7f7dcf5f7f1149d70272b6c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" y="3021602"/>
            <a:ext cx="3383959" cy="338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31/c2/d2/31c2d2b5c96930c369995d3bdd41fa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9479" b="7809"/>
          <a:stretch/>
        </p:blipFill>
        <p:spPr bwMode="auto">
          <a:xfrm>
            <a:off x="10276841" y="2165527"/>
            <a:ext cx="2230120" cy="321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https://i.pinimg.com/564x/ee/67/a5/ee67a5966f431c1bd8d80122fcd8e3e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12885" r="10232" b="26261"/>
          <a:stretch/>
        </p:blipFill>
        <p:spPr bwMode="auto">
          <a:xfrm>
            <a:off x="7138435" y="2165527"/>
            <a:ext cx="2910840" cy="24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077272" y="3021602"/>
            <a:ext cx="1429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smtClean="0">
                <a:solidFill>
                  <a:srgbClr val="002060"/>
                </a:solidFill>
              </a:rPr>
              <a:t>ot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53146" y="2967335"/>
            <a:ext cx="6383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77272" y="3021602"/>
            <a:ext cx="6383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24450" y="3021602"/>
            <a:ext cx="4187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smtClean="0">
                <a:solidFill>
                  <a:srgbClr val="00B050"/>
                </a:solidFill>
              </a:rPr>
              <a:t>t</a:t>
            </a:r>
            <a:endParaRPr lang="en-US" sz="5400">
              <a:solidFill>
                <a:srgbClr val="00B05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02117" y="2967335"/>
            <a:ext cx="6062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smtClean="0">
                <a:solidFill>
                  <a:schemeClr val="accent5"/>
                </a:solidFill>
              </a:rPr>
              <a:t>n</a:t>
            </a:r>
            <a:endParaRPr lang="en-US" sz="540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16" grpId="0"/>
      <p:bldP spid="21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733" y="48377"/>
            <a:ext cx="8243167" cy="1427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2278" y="346670"/>
            <a:ext cx="710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Tìm từ ngữ ứng với hình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148" y="762169"/>
            <a:ext cx="2334960" cy="2448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500" y="1378738"/>
            <a:ext cx="3001178" cy="1831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630" y="1475961"/>
            <a:ext cx="2079392" cy="20300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072" y="4596848"/>
            <a:ext cx="2632097" cy="2005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442" y="4540700"/>
            <a:ext cx="3352592" cy="19515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4386" y="3489076"/>
            <a:ext cx="2460136" cy="10908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937" y="3489076"/>
            <a:ext cx="2126410" cy="10273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744" y="3414673"/>
            <a:ext cx="1970852" cy="10968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1372" y="3439513"/>
            <a:ext cx="2030615" cy="11011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67865" y="3449452"/>
            <a:ext cx="2488717" cy="10620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23369" y="3723885"/>
            <a:ext cx="1743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sọt cá</a:t>
            </a:r>
            <a:endParaRPr lang="en-US" sz="3200"/>
          </a:p>
        </p:txBody>
      </p:sp>
      <p:sp>
        <p:nvSpPr>
          <p:cNvPr id="36" name="TextBox 35"/>
          <p:cNvSpPr txBox="1"/>
          <p:nvPr/>
        </p:nvSpPr>
        <p:spPr>
          <a:xfrm>
            <a:off x="3109830" y="3659645"/>
            <a:ext cx="2346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quả nhót</a:t>
            </a:r>
            <a:endParaRPr lang="en-US" sz="3200"/>
          </a:p>
        </p:txBody>
      </p:sp>
      <p:sp>
        <p:nvSpPr>
          <p:cNvPr id="37" name="TextBox 36"/>
          <p:cNvSpPr txBox="1"/>
          <p:nvPr/>
        </p:nvSpPr>
        <p:spPr>
          <a:xfrm>
            <a:off x="5865749" y="3646723"/>
            <a:ext cx="1743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rót trà</a:t>
            </a:r>
            <a:endParaRPr lang="en-US" sz="3200"/>
          </a:p>
        </p:txBody>
      </p:sp>
      <p:sp>
        <p:nvSpPr>
          <p:cNvPr id="38" name="TextBox 37"/>
          <p:cNvSpPr txBox="1"/>
          <p:nvPr/>
        </p:nvSpPr>
        <p:spPr>
          <a:xfrm>
            <a:off x="1150219" y="3723885"/>
            <a:ext cx="1743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nón lá</a:t>
            </a:r>
            <a:endParaRPr lang="en-US" sz="3200"/>
          </a:p>
        </p:txBody>
      </p:sp>
      <p:sp>
        <p:nvSpPr>
          <p:cNvPr id="39" name="TextBox 38"/>
          <p:cNvSpPr txBox="1"/>
          <p:nvPr/>
        </p:nvSpPr>
        <p:spPr>
          <a:xfrm>
            <a:off x="10153984" y="3759024"/>
            <a:ext cx="2093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ném còn</a:t>
            </a:r>
            <a:endParaRPr lang="en-US" sz="320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423310" y="3102237"/>
            <a:ext cx="2852530" cy="4721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323252" y="2852768"/>
            <a:ext cx="2535724" cy="7858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8601948" y="3037997"/>
            <a:ext cx="643010" cy="600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8727719" y="4459915"/>
            <a:ext cx="2011511" cy="10043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010181" y="4459915"/>
            <a:ext cx="516909" cy="7971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45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705" y="316011"/>
            <a:ext cx="4194312" cy="19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13780" y="958335"/>
            <a:ext cx="24897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Thư giãn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7" name="Picture 10" descr="https://i.pinimg.com/564x/23/9c/d3/239cd38191ec09903738a72bb6f251c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5" y="1005496"/>
            <a:ext cx="5928988" cy="465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pinimg.com/564x/57/b2/74/57b2746af38e33fbebd37d0727ba73c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48" y="3399135"/>
            <a:ext cx="3490416" cy="231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9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anachacha">
            <a:hlinkClick r:id="" action="ppaction://media"/>
            <a:extLst>
              <a:ext uri="{FF2B5EF4-FFF2-40B4-BE49-F238E27FC236}">
                <a16:creationId xmlns:a16="http://schemas.microsoft.com/office/drawing/2014/main" xmlns="" id="{0F387D05-023F-4B11-A4D8-DC08CF8971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80" y="502284"/>
            <a:ext cx="11719560" cy="61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pinimg.com/564x/01/ac/1d/01ac1d89199470124b69b78ab92f805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" b="7688"/>
          <a:stretch/>
        </p:blipFill>
        <p:spPr bwMode="auto">
          <a:xfrm>
            <a:off x="2087880" y="636692"/>
            <a:ext cx="7811494" cy="531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88560" y="221488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Tập đọc</a:t>
            </a:r>
            <a:endParaRPr lang="en-US" sz="5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8" y="5050070"/>
            <a:ext cx="1478056" cy="137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69" y="594928"/>
            <a:ext cx="8965095" cy="553904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820478" y="939248"/>
            <a:ext cx="1371600" cy="49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03005" y="2015987"/>
            <a:ext cx="1060173" cy="6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45257" y="2372139"/>
            <a:ext cx="1474304" cy="33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0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8" y="5050070"/>
            <a:ext cx="1478056" cy="137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69" y="594928"/>
            <a:ext cx="8965095" cy="553904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138669" y="814503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37785" y="1263094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2137786" y="1646269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2137787" y="2015789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19" name="Oval 18"/>
          <p:cNvSpPr/>
          <p:nvPr/>
        </p:nvSpPr>
        <p:spPr>
          <a:xfrm>
            <a:off x="7316956" y="1855235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5</a:t>
            </a:r>
          </a:p>
        </p:txBody>
      </p:sp>
      <p:sp>
        <p:nvSpPr>
          <p:cNvPr id="20" name="Oval 19"/>
          <p:cNvSpPr/>
          <p:nvPr/>
        </p:nvSpPr>
        <p:spPr>
          <a:xfrm>
            <a:off x="4713051" y="2310710"/>
            <a:ext cx="319799" cy="2569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21" name="Oval 20"/>
          <p:cNvSpPr/>
          <p:nvPr/>
        </p:nvSpPr>
        <p:spPr>
          <a:xfrm>
            <a:off x="2160202" y="2734609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VNI-Avo" pitchFamily="2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37788" y="3072134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VNI-Avo" pitchFamily="2" charset="0"/>
              </a:rPr>
              <a:t>8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137787" y="3443534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VNI-Avo" pitchFamily="2" charset="0"/>
              </a:rPr>
              <a:t>9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51" y="4549350"/>
            <a:ext cx="2693251" cy="185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59400" y="1844040"/>
            <a:ext cx="3667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chemeClr val="bg1"/>
                </a:solidFill>
              </a:rPr>
              <a:t>Tập viết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7" name="Picture 4" descr="https://i.pinimg.com/564x/6b/37/40/6b374092705f1e7737ad5087db9f8e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70" y="613463"/>
            <a:ext cx="6816835" cy="38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45835" y="1844040"/>
            <a:ext cx="3247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chemeClr val="bg1"/>
                </a:solidFill>
              </a:rPr>
              <a:t>Tập viết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1" y="670891"/>
            <a:ext cx="11589026" cy="60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8505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564x/fa/05/d9/fa05d954ba4c369d8a95100e0653d86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40" b="8523"/>
          <a:stretch/>
        </p:blipFill>
        <p:spPr bwMode="auto">
          <a:xfrm>
            <a:off x="1529822" y="1687687"/>
            <a:ext cx="6612230" cy="45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349" y="0"/>
            <a:ext cx="5909553" cy="25814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95962" y="654886"/>
            <a:ext cx="319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Khởi động</a:t>
            </a:r>
            <a:endParaRPr lang="en-US" sz="440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87293" y="1248216"/>
            <a:ext cx="54236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smtClean="0">
                <a:ln/>
                <a:solidFill>
                  <a:schemeClr val="accent4"/>
                </a:solidFill>
              </a:rPr>
              <a:t>Trò chơi: Câu cá</a:t>
            </a:r>
            <a:endParaRPr lang="en-US" sz="4800" b="1" cap="none" spc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838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f9.photo.talk.zdn.vn/8817905451741724096/f07f0f8032fdc4a39d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745"/>
            <a:ext cx="12192000" cy="64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28" y="3174122"/>
            <a:ext cx="267058" cy="2504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04" y="3088405"/>
            <a:ext cx="276225" cy="2590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82" y="4056405"/>
            <a:ext cx="175050" cy="16418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49" y="1902020"/>
            <a:ext cx="781778" cy="542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4465" y="3183655"/>
            <a:ext cx="336551" cy="5683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52" y="2801009"/>
            <a:ext cx="345053" cy="5826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65" y="2921662"/>
            <a:ext cx="2482924" cy="1862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42" y="1654388"/>
            <a:ext cx="1454707" cy="2194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8098" y="4880753"/>
            <a:ext cx="1172808" cy="7315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3" y="3104724"/>
            <a:ext cx="1172808" cy="7315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3327" y="3671334"/>
            <a:ext cx="1172808" cy="7315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3" y="4907555"/>
            <a:ext cx="1172808" cy="731521"/>
          </a:xfrm>
          <a:prstGeom prst="rect">
            <a:avLst/>
          </a:prstGeom>
        </p:spPr>
      </p:pic>
      <p:sp>
        <p:nvSpPr>
          <p:cNvPr id="28" name="Arrow: Pentagon 1">
            <a:extLst>
              <a:ext uri="{FF2B5EF4-FFF2-40B4-BE49-F238E27FC236}">
                <a16:creationId xmlns=""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4456542" y="3671334"/>
            <a:ext cx="3167923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Bắt đầu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9" name="introcauca">
            <a:hlinkClick r:id="" action="ppaction://media"/>
            <a:extLst>
              <a:ext uri="{FF2B5EF4-FFF2-40B4-BE49-F238E27FC236}">
                <a16:creationId xmlns=""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87940" y="-531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3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1029 4.44444E-6 L 0.01029 0.33032 L -2.70833E-6 0.33032 L -2.70833E-6 4.44444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3919 -4.07407E-6 L 0.53919 0.01783 L 1.25E-6 0.01783 L 1.25E-6 -4.07407E-6 Z " pathEditMode="relative" rAng="0" ptsTypes="AAAAA">
                                      <p:cBhvr>
                                        <p:cTn id="10" dur="2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01029 -4.44444E-6 L 0.01029 0.33033 L 4.16667E-7 0.33033 L 4.16667E-7 -4.44444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f9.photo.talk.zdn.vn/8817905451741724096/f07f0f8032fdc4a39d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" y="451732"/>
            <a:ext cx="12192000" cy="64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71" y="3312664"/>
            <a:ext cx="267058" cy="2504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47" y="3226947"/>
            <a:ext cx="276225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25" y="4194947"/>
            <a:ext cx="175050" cy="1641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92" y="2040562"/>
            <a:ext cx="781778" cy="542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1408" y="3322197"/>
            <a:ext cx="336551" cy="56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95" y="2939551"/>
            <a:ext cx="345053" cy="582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08" y="3060204"/>
            <a:ext cx="2482924" cy="1862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85" y="1792930"/>
            <a:ext cx="1454707" cy="21945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535715" y="4541397"/>
            <a:ext cx="2133600" cy="1133219"/>
            <a:chOff x="-2312095" y="2265304"/>
            <a:chExt cx="2133600" cy="1133219"/>
          </a:xfrm>
        </p:grpSpPr>
        <p:sp>
          <p:nvSpPr>
            <p:cNvPr id="14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yên ngựa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36" y="1585472"/>
            <a:ext cx="2691443" cy="1371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6975050" y="451732"/>
            <a:ext cx="1784707" cy="1313126"/>
            <a:chOff x="-1884447" y="1728467"/>
            <a:chExt cx="1784707" cy="1313126"/>
          </a:xfrm>
        </p:grpSpPr>
        <p:sp>
          <p:nvSpPr>
            <p:cNvPr id="18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884447" y="1728467"/>
              <a:ext cx="1784707" cy="82786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yên ngựa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535715" y="2841568"/>
            <a:ext cx="2133600" cy="1133219"/>
            <a:chOff x="-2312095" y="2265304"/>
            <a:chExt cx="2133600" cy="1133219"/>
          </a:xfrm>
        </p:grpSpPr>
        <p:sp>
          <p:nvSpPr>
            <p:cNvPr id="21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cô tiên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0752771" y="3408178"/>
            <a:ext cx="2133600" cy="1133219"/>
            <a:chOff x="-2312095" y="2265304"/>
            <a:chExt cx="2133600" cy="1133219"/>
          </a:xfrm>
        </p:grpSpPr>
        <p:sp>
          <p:nvSpPr>
            <p:cNvPr id="24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chín 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0752771" y="4551178"/>
            <a:ext cx="2133600" cy="1133219"/>
            <a:chOff x="-2312095" y="2265304"/>
            <a:chExt cx="2133600" cy="1133219"/>
          </a:xfrm>
        </p:grpSpPr>
        <p:sp>
          <p:nvSpPr>
            <p:cNvPr id="27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chiên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63" y="439550"/>
            <a:ext cx="6619875" cy="13716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5998" y="669858"/>
            <a:ext cx="646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 tiếng có chứa vần </a:t>
            </a:r>
            <a:r>
              <a:rPr lang="en-US" sz="3600" b="1" smtClean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yên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4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1028 4.07407E-6 L 0.01028 0.33032 L 2.5E-6 0.33032 L 2.5E-6 4.07407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0.5392 -4.44444E-6 L 0.5392 0.01783 L -3.54167E-6 0.01783 L -3.54167E-6 -4.44444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1029 -4.81481E-6 L 0.01029 0.33033 L -4.375E-6 0.33033 L -4.375E-6 -4.81481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4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7.40741E-7 L -2.08333E-7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f9.photo.talk.zdn.vn/8817905451741724096/f07f0f8032fdc4a39d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834"/>
            <a:ext cx="12192000" cy="645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71" y="3312664"/>
            <a:ext cx="267058" cy="2504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47" y="3226947"/>
            <a:ext cx="276225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25" y="4194947"/>
            <a:ext cx="175050" cy="1641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92" y="2040562"/>
            <a:ext cx="781778" cy="542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1408" y="3322197"/>
            <a:ext cx="336551" cy="56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95" y="2939551"/>
            <a:ext cx="345053" cy="582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08" y="3060204"/>
            <a:ext cx="2482924" cy="1862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85" y="1792930"/>
            <a:ext cx="1454707" cy="21945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70299" y="2854271"/>
            <a:ext cx="2133600" cy="1133219"/>
            <a:chOff x="-2312095" y="2265304"/>
            <a:chExt cx="2133600" cy="1133219"/>
          </a:xfrm>
        </p:grpSpPr>
        <p:sp>
          <p:nvSpPr>
            <p:cNvPr id="14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yết kiến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36" y="1585472"/>
            <a:ext cx="2691443" cy="1371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6975050" y="491247"/>
            <a:ext cx="1998716" cy="1273611"/>
            <a:chOff x="-2098456" y="1767982"/>
            <a:chExt cx="1998716" cy="1273611"/>
          </a:xfrm>
        </p:grpSpPr>
        <p:sp>
          <p:nvSpPr>
            <p:cNvPr id="18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098456" y="1767982"/>
              <a:ext cx="1998716" cy="66067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yết kiến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348413" y="4684266"/>
            <a:ext cx="2133600" cy="1133219"/>
            <a:chOff x="-2312095" y="2265304"/>
            <a:chExt cx="2133600" cy="1133219"/>
          </a:xfrm>
        </p:grpSpPr>
        <p:sp>
          <p:nvSpPr>
            <p:cNvPr id="21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chim yến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0752771" y="3408178"/>
            <a:ext cx="2133600" cy="1133219"/>
            <a:chOff x="-2312095" y="2265304"/>
            <a:chExt cx="2133600" cy="1133219"/>
          </a:xfrm>
        </p:grpSpPr>
        <p:sp>
          <p:nvSpPr>
            <p:cNvPr id="24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0752771" y="4551178"/>
            <a:ext cx="2133600" cy="1133219"/>
            <a:chOff x="-2312095" y="2265304"/>
            <a:chExt cx="2133600" cy="1133219"/>
          </a:xfrm>
        </p:grpSpPr>
        <p:sp>
          <p:nvSpPr>
            <p:cNvPr id="27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smtClean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biệt thự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63" y="460218"/>
            <a:ext cx="6619875" cy="13716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172602" y="602692"/>
            <a:ext cx="6659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 tiếng có vần </a:t>
            </a:r>
            <a:r>
              <a:rPr lang="en-US" sz="4000" b="1" smtClean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yêt</a:t>
            </a:r>
            <a:endParaRPr lang="vi-VN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1028 4.07407E-6 L 0.01028 0.33032 L 2.5E-6 0.33032 L 2.5E-6 4.07407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0.5392 -4.44444E-6 L 0.5392 0.01783 L -3.54167E-6 0.01783 L -3.54167E-6 -4.44444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1029 -4.81481E-6 L 0.01029 0.33033 L -4.375E-6 0.33033 L -4.375E-6 -4.81481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4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2.22222E-6 L 2.91667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0" y="35560"/>
            <a:ext cx="6639560" cy="1950720"/>
          </a:xfrm>
          <a:prstGeom prst="rect">
            <a:avLst/>
          </a:prstGeom>
        </p:spPr>
      </p:pic>
      <p:pic>
        <p:nvPicPr>
          <p:cNvPr id="11" name="Picture 30" descr="https://i.pinimg.com/564x/ee/67/a5/ee67a5966f431c1bd8d80122fcd8e3e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12885" r="10232" b="26261"/>
          <a:stretch/>
        </p:blipFill>
        <p:spPr bwMode="auto">
          <a:xfrm>
            <a:off x="7388860" y="2844799"/>
            <a:ext cx="2854960" cy="23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 descr="https://i.pinimg.com/564x/ee/67/a5/ee67a5966f431c1bd8d80122fcd8e3e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12885" r="10232" b="26261"/>
          <a:stretch/>
        </p:blipFill>
        <p:spPr bwMode="auto">
          <a:xfrm>
            <a:off x="2001520" y="2821326"/>
            <a:ext cx="2910840" cy="24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40680" y="772160"/>
            <a:ext cx="456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Bài 67: on - </a:t>
            </a:r>
            <a:r>
              <a:rPr lang="en-US" sz="4400">
                <a:solidFill>
                  <a:srgbClr val="002060"/>
                </a:solidFill>
              </a:rPr>
              <a:t>o</a:t>
            </a:r>
            <a:r>
              <a:rPr lang="en-US" sz="4400" smtClean="0">
                <a:solidFill>
                  <a:srgbClr val="002060"/>
                </a:solidFill>
              </a:rPr>
              <a:t>t</a:t>
            </a:r>
            <a:endParaRPr lang="en-US" sz="440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8120" y="3692713"/>
            <a:ext cx="1437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on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680" y="3692712"/>
            <a:ext cx="1264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2060"/>
                </a:solidFill>
              </a:rPr>
              <a:t>ot</a:t>
            </a:r>
            <a:endParaRPr lang="en-US" sz="5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210121" y="4692849"/>
            <a:ext cx="2914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mẹ con</a:t>
            </a:r>
            <a:endParaRPr lang="en-US" sz="5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1" t="10919" r="39709" b="25023"/>
          <a:stretch/>
        </p:blipFill>
        <p:spPr>
          <a:xfrm>
            <a:off x="1173480" y="838200"/>
            <a:ext cx="2468880" cy="37541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32241" y="4692849"/>
            <a:ext cx="1294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on</a:t>
            </a:r>
            <a:endParaRPr lang="en-US" sz="540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15924" y="838773"/>
            <a:ext cx="2658900" cy="1539239"/>
            <a:chOff x="6515924" y="838773"/>
            <a:chExt cx="2658900" cy="15392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5924" y="838773"/>
              <a:ext cx="2658900" cy="153923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468681" y="1016000"/>
              <a:ext cx="12943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>
                  <a:solidFill>
                    <a:srgbClr val="002060"/>
                  </a:solidFill>
                </a:rPr>
                <a:t>on</a:t>
              </a:r>
              <a:endParaRPr lang="en-US" sz="540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93769" y="2301278"/>
            <a:ext cx="2043156" cy="1275081"/>
            <a:chOff x="5893769" y="2301278"/>
            <a:chExt cx="2043156" cy="127508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3769" y="2301278"/>
              <a:ext cx="2043156" cy="127508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675003" y="2307628"/>
              <a:ext cx="6676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>
                  <a:solidFill>
                    <a:schemeClr val="accent5">
                      <a:lumMod val="75000"/>
                    </a:schemeClr>
                  </a:solidFill>
                </a:rPr>
                <a:t>o</a:t>
              </a:r>
              <a:endParaRPr lang="en-US" sz="54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912902" y="2301277"/>
            <a:ext cx="2043156" cy="1275081"/>
            <a:chOff x="7912902" y="2301277"/>
            <a:chExt cx="2043156" cy="127508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2902" y="2301277"/>
              <a:ext cx="2043156" cy="127508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718159" y="2307628"/>
              <a:ext cx="6676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>
                  <a:solidFill>
                    <a:schemeClr val="accent6"/>
                  </a:solidFill>
                </a:rPr>
                <a:t>n</a:t>
              </a:r>
              <a:endParaRPr lang="en-US" sz="540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8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5" t="15714" r="39417" b="33134"/>
          <a:stretch/>
        </p:blipFill>
        <p:spPr>
          <a:xfrm>
            <a:off x="896016" y="1082040"/>
            <a:ext cx="3365056" cy="383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9144" y="5109409"/>
            <a:ext cx="3602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chim hót</a:t>
            </a:r>
            <a:endParaRPr lang="en-US" sz="5400"/>
          </a:p>
        </p:txBody>
      </p:sp>
      <p:sp>
        <p:nvSpPr>
          <p:cNvPr id="6" name="TextBox 5"/>
          <p:cNvSpPr txBox="1"/>
          <p:nvPr/>
        </p:nvSpPr>
        <p:spPr>
          <a:xfrm>
            <a:off x="3278536" y="5109409"/>
            <a:ext cx="1013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ot</a:t>
            </a:r>
            <a:endParaRPr lang="en-US" sz="540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34020" y="614839"/>
            <a:ext cx="2658900" cy="1539239"/>
            <a:chOff x="6734020" y="614839"/>
            <a:chExt cx="2658900" cy="15392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4020" y="614839"/>
              <a:ext cx="2658900" cy="15392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99184" y="782479"/>
              <a:ext cx="10130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>
                  <a:solidFill>
                    <a:srgbClr val="002060"/>
                  </a:solidFill>
                </a:rPr>
                <a:t>ot</a:t>
              </a:r>
              <a:endParaRPr lang="en-US" sz="5400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20314" y="2085337"/>
            <a:ext cx="2043156" cy="1275081"/>
            <a:chOff x="5919058" y="2085338"/>
            <a:chExt cx="2043156" cy="12750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9058" y="2085338"/>
              <a:ext cx="2043156" cy="127508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94746" y="2154078"/>
              <a:ext cx="10130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>
                  <a:solidFill>
                    <a:srgbClr val="00B0F0"/>
                  </a:solidFill>
                </a:rPr>
                <a:t>o</a:t>
              </a:r>
              <a:endParaRPr lang="en-US" sz="5400">
                <a:solidFill>
                  <a:srgbClr val="00B0F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01488" y="2085337"/>
            <a:ext cx="2043156" cy="1275081"/>
            <a:chOff x="8015243" y="2085337"/>
            <a:chExt cx="2043156" cy="12750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5243" y="2085337"/>
              <a:ext cx="2043156" cy="127508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791401" y="2151535"/>
              <a:ext cx="10130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>
                  <a:solidFill>
                    <a:schemeClr val="accent6"/>
                  </a:solidFill>
                </a:rPr>
                <a:t>t</a:t>
              </a:r>
              <a:endParaRPr lang="en-US" sz="540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7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1" t="10919" r="39709" b="25023"/>
          <a:stretch/>
        </p:blipFill>
        <p:spPr>
          <a:xfrm>
            <a:off x="2082800" y="812800"/>
            <a:ext cx="2468880" cy="3754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5" t="15714" r="39417" b="33134"/>
          <a:stretch/>
        </p:blipFill>
        <p:spPr>
          <a:xfrm>
            <a:off x="7129325" y="731520"/>
            <a:ext cx="3365056" cy="383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740" y="4862333"/>
            <a:ext cx="3228340" cy="931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131" y="4815840"/>
            <a:ext cx="3752949" cy="8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70112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121</Words>
  <Application>Microsoft Office PowerPoint</Application>
  <PresentationFormat>Custom</PresentationFormat>
  <Paragraphs>62</Paragraphs>
  <Slides>19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UTM Avo</vt:lpstr>
      <vt:lpstr>VNI-Avo</vt:lpstr>
      <vt:lpstr>Office Theme</vt:lpstr>
      <vt:lpstr>Tuần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mhc</cp:lastModifiedBy>
  <cp:revision>190</cp:revision>
  <dcterms:created xsi:type="dcterms:W3CDTF">2021-11-01T08:16:43Z</dcterms:created>
  <dcterms:modified xsi:type="dcterms:W3CDTF">2024-12-12T00:44:27Z</dcterms:modified>
</cp:coreProperties>
</file>