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67" r:id="rId2"/>
    <p:sldId id="300" r:id="rId3"/>
    <p:sldId id="321" r:id="rId4"/>
    <p:sldId id="322" r:id="rId5"/>
    <p:sldId id="326" r:id="rId6"/>
    <p:sldId id="323" r:id="rId7"/>
    <p:sldId id="316" r:id="rId8"/>
    <p:sldId id="324" r:id="rId9"/>
    <p:sldId id="318" r:id="rId10"/>
    <p:sldId id="325" r:id="rId11"/>
    <p:sldId id="275" r:id="rId12"/>
    <p:sldId id="288" r:id="rId13"/>
    <p:sldId id="289" r:id="rId14"/>
    <p:sldId id="290" r:id="rId15"/>
    <p:sldId id="297" r:id="rId16"/>
    <p:sldId id="291" r:id="rId17"/>
    <p:sldId id="308" r:id="rId18"/>
    <p:sldId id="309" r:id="rId19"/>
    <p:sldId id="292" r:id="rId20"/>
    <p:sldId id="304" r:id="rId21"/>
    <p:sldId id="293" r:id="rId22"/>
    <p:sldId id="301" r:id="rId23"/>
    <p:sldId id="294" r:id="rId24"/>
    <p:sldId id="302" r:id="rId25"/>
    <p:sldId id="303" r:id="rId26"/>
    <p:sldId id="305" r:id="rId27"/>
    <p:sldId id="306" r:id="rId28"/>
    <p:sldId id="307" r:id="rId29"/>
    <p:sldId id="311" r:id="rId30"/>
  </p:sldIdLst>
  <p:sldSz cx="12192000" cy="6858000"/>
  <p:notesSz cx="6858000" cy="9144000"/>
  <p:embeddedFontLst>
    <p:embeddedFont>
      <p:font typeface="Calibri" pitchFamily="3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68" autoAdjust="0"/>
    <p:restoredTop sz="94660"/>
  </p:normalViewPr>
  <p:slideViewPr>
    <p:cSldViewPr snapToGrid="0">
      <p:cViewPr>
        <p:scale>
          <a:sx n="74" d="100"/>
          <a:sy n="74" d="100"/>
        </p:scale>
        <p:origin x="-1746" y="-8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5D3AF-C001-46F6-A2AB-A53922A9E540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B68AD-D346-44F1-8A2C-3235B8AE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8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08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GV click trình</a:t>
            </a:r>
            <a:r>
              <a:rPr lang="en-US" b="1" baseline="0" smtClean="0"/>
              <a:t> chiếu slide như bình thường.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27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74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46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01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61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61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96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9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75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84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90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0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90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06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12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26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6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28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0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24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31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85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04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64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8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30" r:id="rId3"/>
    <p:sldLayoutId id="2147483729" r:id="rId4"/>
    <p:sldLayoutId id="2147483728" r:id="rId5"/>
    <p:sldLayoutId id="2147483727" r:id="rId6"/>
    <p:sldLayoutId id="2147483726" r:id="rId7"/>
    <p:sldLayoutId id="2147483725" r:id="rId8"/>
    <p:sldLayoutId id="2147483724" r:id="rId9"/>
    <p:sldLayoutId id="2147483723" r:id="rId10"/>
    <p:sldLayoutId id="2147483722" r:id="rId11"/>
    <p:sldLayoutId id="2147483721" r:id="rId12"/>
    <p:sldLayoutId id="2147483720" r:id="rId13"/>
    <p:sldLayoutId id="2147483719" r:id="rId14"/>
    <p:sldLayoutId id="2147483718" r:id="rId15"/>
    <p:sldLayoutId id="2147483717" r:id="rId16"/>
    <p:sldLayoutId id="2147483716" r:id="rId17"/>
    <p:sldLayoutId id="2147483715" r:id="rId18"/>
    <p:sldLayoutId id="2147483714" r:id="rId19"/>
    <p:sldLayoutId id="2147483713" r:id="rId20"/>
    <p:sldLayoutId id="2147483685" r:id="rId21"/>
    <p:sldLayoutId id="2147483652" r:id="rId22"/>
    <p:sldLayoutId id="2147483651" r:id="rId23"/>
    <p:sldLayoutId id="2147483654" r:id="rId24"/>
    <p:sldLayoutId id="2147483655" r:id="rId25"/>
    <p:sldLayoutId id="2147483736" r:id="rId26"/>
    <p:sldLayoutId id="2147483735" r:id="rId27"/>
    <p:sldLayoutId id="2147483734" r:id="rId28"/>
    <p:sldLayoutId id="2147483733" r:id="rId29"/>
    <p:sldLayoutId id="2147483732" r:id="rId30"/>
    <p:sldLayoutId id="2147483731" r:id="rId31"/>
    <p:sldLayoutId id="2147483656" r:id="rId32"/>
    <p:sldLayoutId id="2147483657" r:id="rId33"/>
    <p:sldLayoutId id="2147483658" r:id="rId34"/>
    <p:sldLayoutId id="2147483659" r:id="rId35"/>
    <p:sldLayoutId id="2147483653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jpeg"/><Relationship Id="rId7" Type="http://schemas.openxmlformats.org/officeDocument/2006/relationships/image" Target="../media/image4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12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image" Target="../media/image11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6.xml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image" Target="../media/image11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Tuần 13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7898" y="3541923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</a:t>
            </a: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66: </a:t>
            </a: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</a:t>
            </a:r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ên - yêt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8738592" y="18119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 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VIỆT </a:t>
            </a:r>
            <a:r>
              <a:rPr lang="en-US" sz="3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10288695" y="628964"/>
            <a:ext cx="10134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6079"/>
            <a:ext cx="12232640" cy="6533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A9A6A63-2BE6-4627-9F9F-D2F7112BBB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4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28" y="3511499"/>
            <a:ext cx="1769615" cy="206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779285" y="2543305"/>
            <a:ext cx="1505401" cy="2152293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449854"/>
            <a:ext cx="4172041" cy="2486469"/>
          </a:xfrm>
          <a:prstGeom prst="cloud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41E3BBE-C668-4A0B-A8FE-FA0BD2C2A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5278" l="9966" r="91065">
                        <a14:foregroundMark x1="33333" y1="8333" x2="27148" y2="10278"/>
                        <a14:foregroundMark x1="36770" y1="4444" x2="24055" y2="9444"/>
                        <a14:foregroundMark x1="39519" y1="83889" x2="32990" y2="89722"/>
                        <a14:foregroundMark x1="48797" y1="89722" x2="45704" y2="95278"/>
                        <a14:foregroundMark x1="91065" y1="57500" x2="90034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46" y="1562335"/>
            <a:ext cx="2007203" cy="2305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377" y="908258"/>
            <a:ext cx="2866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2060"/>
                </a:solidFill>
              </a:rPr>
              <a:t>Xin chào các bạn</a:t>
            </a:r>
            <a:endParaRPr lang="en-US" sz="4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7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62"/>
          <a:stretch/>
        </p:blipFill>
        <p:spPr>
          <a:xfrm>
            <a:off x="4038600" y="338769"/>
            <a:ext cx="6700520" cy="1577520"/>
          </a:xfrm>
          <a:prstGeom prst="rect">
            <a:avLst/>
          </a:prstGeom>
        </p:spPr>
      </p:pic>
      <p:pic>
        <p:nvPicPr>
          <p:cNvPr id="9" name="Picture 28" descr="https://i.pinimg.com/564x/e5/2f/66/e52f661afa10bf77fb0330eccdc85a9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721" y="3200087"/>
            <a:ext cx="2245359" cy="233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8" descr="https://i.pinimg.com/564x/e5/2f/66/e52f661afa10bf77fb0330eccdc85a9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055" y="3196458"/>
            <a:ext cx="2252345" cy="23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5280" y="629920"/>
            <a:ext cx="456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2060"/>
                </a:solidFill>
              </a:rPr>
              <a:t>Bài 66: yên - yêt</a:t>
            </a:r>
            <a:endParaRPr lang="en-US" sz="440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8120" y="3692713"/>
            <a:ext cx="1437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y</a:t>
            </a:r>
            <a:r>
              <a:rPr lang="en-US" sz="4800" smtClean="0">
                <a:solidFill>
                  <a:srgbClr val="002060"/>
                </a:solidFill>
              </a:rPr>
              <a:t>ên</a:t>
            </a:r>
            <a:endParaRPr lang="en-US" sz="480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680" y="3692712"/>
            <a:ext cx="1264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y</a:t>
            </a:r>
            <a:r>
              <a:rPr lang="en-US" sz="4800" smtClean="0">
                <a:solidFill>
                  <a:srgbClr val="002060"/>
                </a:solidFill>
              </a:rPr>
              <a:t>êt</a:t>
            </a:r>
            <a:endParaRPr lang="en-US" sz="4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812280" y="465029"/>
            <a:ext cx="2738120" cy="996950"/>
            <a:chOff x="6812280" y="465029"/>
            <a:chExt cx="2738120" cy="9969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2280" y="465029"/>
              <a:ext cx="2738120" cy="99695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589520" y="465029"/>
              <a:ext cx="18186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2060"/>
                  </a:solidFill>
                </a:rPr>
                <a:t>y</a:t>
              </a:r>
              <a:r>
                <a:rPr lang="en-US" sz="5400" smtClean="0">
                  <a:solidFill>
                    <a:srgbClr val="002060"/>
                  </a:solidFill>
                </a:rPr>
                <a:t>ên</a:t>
              </a:r>
              <a:endParaRPr lang="en-US" sz="5400">
                <a:solidFill>
                  <a:srgbClr val="00206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586220" y="1461979"/>
            <a:ext cx="1595120" cy="959804"/>
            <a:chOff x="7415577" y="1523801"/>
            <a:chExt cx="1595120" cy="95980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5577" y="1523802"/>
              <a:ext cx="1595120" cy="95980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7670658" y="1523801"/>
              <a:ext cx="1052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B0F0"/>
                  </a:solidFill>
                </a:rPr>
                <a:t>y</a:t>
              </a:r>
              <a:r>
                <a:rPr lang="en-US" sz="5400" smtClean="0">
                  <a:solidFill>
                    <a:srgbClr val="00B0F0"/>
                  </a:solidFill>
                </a:rPr>
                <a:t>ê</a:t>
              </a:r>
              <a:endParaRPr lang="en-US" sz="5400">
                <a:solidFill>
                  <a:srgbClr val="00B0F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210361" y="1388359"/>
            <a:ext cx="1595120" cy="1033424"/>
            <a:chOff x="8753921" y="-282961"/>
            <a:chExt cx="1595120" cy="103342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3921" y="-209340"/>
              <a:ext cx="1595120" cy="959803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9112336" y="-282961"/>
              <a:ext cx="1052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>
                  <a:solidFill>
                    <a:schemeClr val="accent2"/>
                  </a:solidFill>
                </a:rPr>
                <a:t>n</a:t>
              </a:r>
              <a:endParaRPr lang="en-US" sz="5400">
                <a:solidFill>
                  <a:schemeClr val="accent2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944" y="703788"/>
            <a:ext cx="3354661" cy="385413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210121" y="4692849"/>
            <a:ext cx="424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yên ngựa</a:t>
            </a:r>
            <a:endParaRPr lang="en-US" sz="5400"/>
          </a:p>
        </p:txBody>
      </p:sp>
      <p:sp>
        <p:nvSpPr>
          <p:cNvPr id="52" name="TextBox 51"/>
          <p:cNvSpPr txBox="1"/>
          <p:nvPr/>
        </p:nvSpPr>
        <p:spPr>
          <a:xfrm>
            <a:off x="1210121" y="4692849"/>
            <a:ext cx="1563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</a:rPr>
              <a:t>yên</a:t>
            </a:r>
            <a:endParaRPr lang="en-US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5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3022" y="5266274"/>
            <a:ext cx="3730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Nam Yết</a:t>
            </a:r>
            <a:endParaRPr lang="en-US" sz="5400"/>
          </a:p>
        </p:txBody>
      </p:sp>
      <p:sp>
        <p:nvSpPr>
          <p:cNvPr id="4" name="TextBox 3"/>
          <p:cNvSpPr txBox="1"/>
          <p:nvPr/>
        </p:nvSpPr>
        <p:spPr>
          <a:xfrm>
            <a:off x="4018280" y="5266274"/>
            <a:ext cx="162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Y</a:t>
            </a:r>
            <a:r>
              <a:rPr lang="en-US" sz="5400" smtClean="0">
                <a:solidFill>
                  <a:srgbClr val="FF0000"/>
                </a:solidFill>
              </a:rPr>
              <a:t>êt</a:t>
            </a:r>
            <a:endParaRPr lang="en-US" sz="5400">
              <a:solidFill>
                <a:srgbClr val="FF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632453" y="455733"/>
            <a:ext cx="2511401" cy="1068070"/>
            <a:chOff x="7632453" y="455733"/>
            <a:chExt cx="2511401" cy="106807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32453" y="455733"/>
              <a:ext cx="2468880" cy="10680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197030" y="461843"/>
              <a:ext cx="1946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2060"/>
                  </a:solidFill>
                </a:rPr>
                <a:t>y</a:t>
              </a:r>
              <a:r>
                <a:rPr lang="en-US" sz="5400" smtClean="0">
                  <a:solidFill>
                    <a:srgbClr val="002060"/>
                  </a:solidFill>
                </a:rPr>
                <a:t>êt</a:t>
              </a:r>
              <a:endParaRPr lang="en-US" sz="540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15577" y="1523801"/>
            <a:ext cx="1595120" cy="959804"/>
            <a:chOff x="7415577" y="1523801"/>
            <a:chExt cx="1595120" cy="95980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5577" y="1523802"/>
              <a:ext cx="1595120" cy="95980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670658" y="1523801"/>
              <a:ext cx="1052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B0F0"/>
                  </a:solidFill>
                </a:rPr>
                <a:t>y</a:t>
              </a:r>
              <a:r>
                <a:rPr lang="en-US" sz="5400" smtClean="0">
                  <a:solidFill>
                    <a:srgbClr val="00B0F0"/>
                  </a:solidFill>
                </a:rPr>
                <a:t>ê</a:t>
              </a:r>
              <a:endParaRPr lang="en-US" sz="5400">
                <a:solidFill>
                  <a:srgbClr val="00B0F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978483" y="1523803"/>
            <a:ext cx="1649222" cy="959803"/>
            <a:chOff x="8978483" y="1523803"/>
            <a:chExt cx="1649222" cy="95980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8483" y="1523803"/>
              <a:ext cx="1595120" cy="95980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574961" y="1523803"/>
              <a:ext cx="1052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>
                  <a:solidFill>
                    <a:schemeClr val="accent2">
                      <a:lumMod val="50000"/>
                    </a:schemeClr>
                  </a:solidFill>
                </a:rPr>
                <a:t>t</a:t>
              </a:r>
              <a:endParaRPr lang="en-US" sz="540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12" y="1041400"/>
            <a:ext cx="5932101" cy="39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4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944" y="703788"/>
            <a:ext cx="3354661" cy="38541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944" y="4862332"/>
            <a:ext cx="4037781" cy="10231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412" y="703788"/>
            <a:ext cx="5932101" cy="39065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325" y="4862332"/>
            <a:ext cx="3316273" cy="76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6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237" y="2009694"/>
            <a:ext cx="2118106" cy="27077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781" y="2009694"/>
            <a:ext cx="2118106" cy="27077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119" y="40005"/>
            <a:ext cx="6795513" cy="1468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80575" y="182880"/>
            <a:ext cx="565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002060"/>
                </a:solidFill>
              </a:rPr>
              <a:t>So sánh</a:t>
            </a:r>
            <a:endParaRPr lang="en-US" sz="540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82894" y="3175122"/>
            <a:ext cx="12394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y</a:t>
            </a:r>
            <a:r>
              <a:rPr lang="en-US" sz="5400" smtClean="0">
                <a:solidFill>
                  <a:srgbClr val="002060"/>
                </a:solidFill>
              </a:rPr>
              <a:t>êt</a:t>
            </a:r>
            <a:endParaRPr lang="en-US" sz="540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82894" y="3175122"/>
            <a:ext cx="1659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smtClean="0">
                <a:solidFill>
                  <a:srgbClr val="FF0000"/>
                </a:solidFill>
              </a:rPr>
              <a:t>yê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198552" y="3175122"/>
            <a:ext cx="4187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smtClean="0">
                <a:solidFill>
                  <a:srgbClr val="00B050"/>
                </a:solidFill>
              </a:rPr>
              <a:t>t</a:t>
            </a:r>
            <a:endParaRPr lang="en-US" sz="5400">
              <a:solidFill>
                <a:srgbClr val="00B05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45981" y="3115270"/>
            <a:ext cx="14297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smtClean="0">
                <a:solidFill>
                  <a:srgbClr val="002060"/>
                </a:solidFill>
              </a:rPr>
              <a:t>yên</a:t>
            </a:r>
            <a:endParaRPr lang="en-US" sz="540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45981" y="3115270"/>
            <a:ext cx="14297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smtClean="0">
                <a:solidFill>
                  <a:srgbClr val="FF0000"/>
                </a:solidFill>
              </a:rPr>
              <a:t>yê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56218" y="3115270"/>
            <a:ext cx="6062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smtClean="0">
                <a:solidFill>
                  <a:schemeClr val="accent5"/>
                </a:solidFill>
              </a:rPr>
              <a:t>n</a:t>
            </a:r>
            <a:endParaRPr lang="en-US" sz="5400">
              <a:solidFill>
                <a:schemeClr val="accent5"/>
              </a:solidFill>
            </a:endParaRPr>
          </a:p>
        </p:txBody>
      </p:sp>
      <p:pic>
        <p:nvPicPr>
          <p:cNvPr id="4104" name="Picture 8" descr="https://i.pinimg.com/564x/f6/65/9d/f6659d5cd077e2fd6661e709082b54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6" y="3010267"/>
            <a:ext cx="2996344" cy="354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8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0" grpId="0"/>
      <p:bldP spid="24" grpId="0"/>
      <p:bldP spid="29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360" y="21239"/>
            <a:ext cx="7474268" cy="1450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320" y="301428"/>
            <a:ext cx="710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2060"/>
                </a:solidFill>
              </a:rPr>
              <a:t>Tìm từ ngữ ứng với hình</a:t>
            </a:r>
            <a:endParaRPr lang="en-US" sz="4800">
              <a:solidFill>
                <a:srgbClr val="002060"/>
              </a:solidFill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360" y="3967489"/>
            <a:ext cx="2763520" cy="110139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180" y="5000476"/>
            <a:ext cx="2795032" cy="115919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85" y="1295400"/>
            <a:ext cx="2565721" cy="215234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240" y="3442175"/>
            <a:ext cx="3072130" cy="257703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5740" y="1578925"/>
            <a:ext cx="2960392" cy="186325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2022" y="3715382"/>
            <a:ext cx="2988035" cy="2118043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4305459" y="1665830"/>
            <a:ext cx="2760821" cy="1128170"/>
            <a:chOff x="4305459" y="1665830"/>
            <a:chExt cx="2760821" cy="1128170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05459" y="1665830"/>
              <a:ext cx="2760821" cy="1128170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4653280" y="1703740"/>
              <a:ext cx="22656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mtClean="0">
                  <a:solidFill>
                    <a:srgbClr val="002060"/>
                  </a:solidFill>
                </a:rPr>
                <a:t>yên xe</a:t>
              </a:r>
              <a:endParaRPr lang="en-US" sz="4400">
                <a:solidFill>
                  <a:srgbClr val="002060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287678" y="2876707"/>
            <a:ext cx="3012282" cy="1130936"/>
            <a:chOff x="4287678" y="2876707"/>
            <a:chExt cx="3012282" cy="1130936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87678" y="2876707"/>
              <a:ext cx="2796382" cy="1130936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4419600" y="2919142"/>
              <a:ext cx="288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mtClean="0">
                  <a:solidFill>
                    <a:srgbClr val="002060"/>
                  </a:solidFill>
                </a:rPr>
                <a:t>niêm yết</a:t>
              </a:r>
              <a:endParaRPr lang="en-US" sz="4400">
                <a:solidFill>
                  <a:srgbClr val="002060"/>
                </a:solidFill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4277360" y="3959809"/>
            <a:ext cx="2773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2060"/>
                </a:solidFill>
              </a:rPr>
              <a:t>chim yến</a:t>
            </a:r>
            <a:endParaRPr lang="en-US" sz="4400">
              <a:solidFill>
                <a:srgbClr val="00206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419600" y="4992237"/>
            <a:ext cx="2499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2060"/>
                </a:solidFill>
              </a:rPr>
              <a:t>yết kiến</a:t>
            </a:r>
            <a:endParaRPr lang="en-US" sz="4400">
              <a:solidFill>
                <a:srgbClr val="002060"/>
              </a:solidFill>
            </a:endParaRPr>
          </a:p>
        </p:txBody>
      </p:sp>
      <p:cxnSp>
        <p:nvCxnSpPr>
          <p:cNvPr id="84" name="Straight Connector 83"/>
          <p:cNvCxnSpPr>
            <a:endCxn id="67" idx="1"/>
          </p:cNvCxnSpPr>
          <p:nvPr/>
        </p:nvCxnSpPr>
        <p:spPr>
          <a:xfrm>
            <a:off x="2824480" y="2229915"/>
            <a:ext cx="1480979" cy="0"/>
          </a:xfrm>
          <a:prstGeom prst="line">
            <a:avLst/>
          </a:prstGeom>
          <a:ln w="28575">
            <a:solidFill>
              <a:srgbClr val="FF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3246120" y="4627675"/>
            <a:ext cx="1059339" cy="364562"/>
          </a:xfrm>
          <a:prstGeom prst="line">
            <a:avLst/>
          </a:prstGeom>
          <a:ln w="28575">
            <a:solidFill>
              <a:srgbClr val="FF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7040880" y="2676955"/>
            <a:ext cx="1252379" cy="626907"/>
          </a:xfrm>
          <a:prstGeom prst="line">
            <a:avLst/>
          </a:prstGeom>
          <a:ln w="28575">
            <a:solidFill>
              <a:srgbClr val="FF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6990080" y="5196635"/>
            <a:ext cx="1024414" cy="269445"/>
          </a:xfrm>
          <a:prstGeom prst="line">
            <a:avLst/>
          </a:prstGeom>
          <a:ln w="28575">
            <a:solidFill>
              <a:srgbClr val="FF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45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899920" y="541337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44440" y="2423160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2060"/>
                </a:solidFill>
              </a:rPr>
              <a:t>Thư giãn</a:t>
            </a:r>
            <a:endParaRPr lang="en-US" sz="4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4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iệu nhảy Kun 2020 - Đường Đến Khung Thà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8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.pinimg.com/564x/ba/2a/3c/ba2a3c8ea8a8cfb69545e148dce20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95" y="645160"/>
            <a:ext cx="7850506" cy="56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9760" y="1798320"/>
            <a:ext cx="3408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002060"/>
                </a:solidFill>
              </a:rPr>
              <a:t>Tập đọc</a:t>
            </a:r>
            <a:endParaRPr lang="en-US" sz="5400">
              <a:solidFill>
                <a:srgbClr val="002060"/>
              </a:solidFill>
            </a:endParaRPr>
          </a:p>
        </p:txBody>
      </p:sp>
      <p:pic>
        <p:nvPicPr>
          <p:cNvPr id="2056" name="Picture 8" descr="https://i.pinimg.com/564x/0a/75/9f/0a759f8138be06b43a447b00c8a6e3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82" b="7382"/>
          <a:stretch/>
        </p:blipFill>
        <p:spPr bwMode="auto">
          <a:xfrm>
            <a:off x="9652001" y="3317241"/>
            <a:ext cx="1457344" cy="22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pinimg.com/564x/76/16/13/7616133f3434ee9562f068db9c1406f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4216400"/>
            <a:ext cx="1707515" cy="198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6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899920" y="541337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73842" y="2967335"/>
            <a:ext cx="3844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037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20" y="949959"/>
            <a:ext cx="8768080" cy="5122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880" y="0"/>
            <a:ext cx="4714240" cy="10205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1200" y="121037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</a:rPr>
              <a:t>Nam Yết của em</a:t>
            </a:r>
            <a:endParaRPr lang="en-US" sz="400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653280" y="756920"/>
            <a:ext cx="2077720" cy="15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306320" y="3164840"/>
            <a:ext cx="1330960" cy="203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230880" y="3764280"/>
            <a:ext cx="1290320" cy="15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623300" y="3469640"/>
            <a:ext cx="1231900" cy="50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220720" y="5786120"/>
            <a:ext cx="1153160" cy="1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0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" y="4886074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554" b="42065"/>
          <a:stretch/>
        </p:blipFill>
        <p:spPr>
          <a:xfrm>
            <a:off x="3284113" y="467360"/>
            <a:ext cx="5885646" cy="3261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2440" y="3921760"/>
            <a:ext cx="944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         Nam Yết nằm giữa biển, như nét chấm nhỏ trên bản đồ Việt Nam.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38001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" y="4886074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853" b="43711"/>
          <a:stretch/>
        </p:blipFill>
        <p:spPr>
          <a:xfrm>
            <a:off x="2962141" y="645160"/>
            <a:ext cx="5383370" cy="3769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4414520"/>
            <a:ext cx="1034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Từ xưa, Việt Nam đã làm chủ Nam Yết.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5553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11" t="-1" r="1384" b="36378"/>
          <a:stretch/>
        </p:blipFill>
        <p:spPr>
          <a:xfrm>
            <a:off x="3339636" y="609600"/>
            <a:ext cx="5495271" cy="3500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2480" y="4373880"/>
            <a:ext cx="1034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Nam Yết có nhà cửa, có đèn biển.</a:t>
            </a:r>
            <a:endParaRPr lang="en-US" sz="4000"/>
          </a:p>
        </p:txBody>
      </p:sp>
      <p:pic>
        <p:nvPicPr>
          <p:cNvPr id="10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" y="4682103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09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21" b="30351"/>
          <a:stretch/>
        </p:blipFill>
        <p:spPr>
          <a:xfrm>
            <a:off x="2846230" y="533400"/>
            <a:ext cx="6117465" cy="4033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2920" y="4714240"/>
            <a:ext cx="1034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Chiến sĩ ở đó như ở nhà.</a:t>
            </a:r>
            <a:endParaRPr lang="en-US" sz="4000"/>
          </a:p>
        </p:txBody>
      </p:sp>
      <p:pic>
        <p:nvPicPr>
          <p:cNvPr id="6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" y="4714240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24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64154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11" r="6760" b="31479"/>
          <a:stretch/>
        </p:blipFill>
        <p:spPr>
          <a:xfrm>
            <a:off x="2910840" y="688476"/>
            <a:ext cx="6001340" cy="37217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3920" y="4410211"/>
            <a:ext cx="1149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Nam Yết là bộ phận của cơ thể Việt Nam.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641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81" t="12734" r="505" b="17079"/>
          <a:stretch/>
        </p:blipFill>
        <p:spPr>
          <a:xfrm>
            <a:off x="1275080" y="741972"/>
            <a:ext cx="10916920" cy="134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4320" y="995680"/>
            <a:ext cx="1055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Nói điều em biết về đảo Nam Yết qua một tấm ảnh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12290" name="Picture 2" descr="https://i.pinimg.com/564x/ae/7a/ed/ae7aed56110f1fb1228ca624f12718d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" b="8607"/>
          <a:stretch/>
        </p:blipFill>
        <p:spPr bwMode="auto">
          <a:xfrm>
            <a:off x="142558" y="4983480"/>
            <a:ext cx="1779280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611" r="6760" b="31479"/>
          <a:stretch/>
        </p:blipFill>
        <p:spPr>
          <a:xfrm>
            <a:off x="6543040" y="4095355"/>
            <a:ext cx="3662680" cy="2112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521" b="30351"/>
          <a:stretch/>
        </p:blipFill>
        <p:spPr>
          <a:xfrm>
            <a:off x="2125038" y="4217571"/>
            <a:ext cx="3683000" cy="1990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811" t="-1" r="1384" b="36378"/>
          <a:stretch/>
        </p:blipFill>
        <p:spPr>
          <a:xfrm>
            <a:off x="8204199" y="2076303"/>
            <a:ext cx="3764281" cy="1995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r="1853" b="43711"/>
          <a:stretch/>
        </p:blipFill>
        <p:spPr>
          <a:xfrm>
            <a:off x="4404360" y="2124025"/>
            <a:ext cx="3749396" cy="2021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r="1554" b="42065"/>
          <a:stretch/>
        </p:blipFill>
        <p:spPr>
          <a:xfrm>
            <a:off x="904597" y="2124025"/>
            <a:ext cx="3449320" cy="199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1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564x/b6/90/67/b69067b54269d5ad83c187fbbfe197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9" r="1870" b="8148"/>
          <a:stretch/>
        </p:blipFill>
        <p:spPr bwMode="auto">
          <a:xfrm>
            <a:off x="3454400" y="904240"/>
            <a:ext cx="6675120" cy="393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i.pinimg.com/564x/72/96/bf/7296bf73b7d85268244d386416659b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" y="4452938"/>
            <a:ext cx="2886075" cy="185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59400" y="1844040"/>
            <a:ext cx="3667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chemeClr val="bg1"/>
                </a:solidFill>
              </a:rPr>
              <a:t>Tập viết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9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320" y="857250"/>
            <a:ext cx="10800080" cy="543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1760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412"/>
            <a:ext cx="12192000" cy="6585217"/>
          </a:xfrm>
          <a:prstGeom prst="rect">
            <a:avLst/>
          </a:prstGeom>
        </p:spPr>
      </p:pic>
      <p:sp>
        <p:nvSpPr>
          <p:cNvPr id="5" name="Scroll: Horizontal 6"/>
          <p:cNvSpPr/>
          <p:nvPr/>
        </p:nvSpPr>
        <p:spPr>
          <a:xfrm>
            <a:off x="2652765" y="1019894"/>
            <a:ext cx="6923314" cy="3165243"/>
          </a:xfrm>
          <a:prstGeom prst="horizontalScroll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7200" b="1" dirty="0">
              <a:ln w="19050">
                <a:solidFill>
                  <a:srgbClr val="FFFF00"/>
                </a:solidFill>
                <a:prstDash val="solid"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Phuong Tay" panose="04040805070802020D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0602" y="2103176"/>
            <a:ext cx="6372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smtClean="0">
                <a:ln/>
                <a:solidFill>
                  <a:schemeClr val="accent4"/>
                </a:solidFill>
              </a:rPr>
              <a:t>Quả</a:t>
            </a:r>
            <a:r>
              <a:rPr lang="en-US" sz="5400" b="1" cap="none" spc="0" smtClean="0">
                <a:ln/>
                <a:solidFill>
                  <a:schemeClr val="accent4"/>
                </a:solidFill>
                <a:effectLst/>
              </a:rPr>
              <a:t> trứng kì diệu</a:t>
            </a:r>
            <a:endParaRPr lang="en-US" sz="5400" b="1" cap="none" spc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821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59"/>
            <a:ext cx="12192000" cy="6657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8886697" y="2966720"/>
            <a:ext cx="1688408" cy="2066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411"/>
            <a:ext cx="12191999" cy="64765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934715" y="455086"/>
            <a:ext cx="788765" cy="762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SVN-Fiolex Girls" panose="020B0606040200020203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="" xmlns:a16="http://schemas.microsoft.com/office/drawing/2014/main" id="{B958C684-540A-4E40-B575-252535902BF5}"/>
              </a:ext>
            </a:extLst>
          </p:cNvPr>
          <p:cNvSpPr/>
          <p:nvPr/>
        </p:nvSpPr>
        <p:spPr>
          <a:xfrm>
            <a:off x="1767178" y="393414"/>
            <a:ext cx="4726089" cy="144225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="" xmlns:a16="http://schemas.microsoft.com/office/drawing/2014/main" id="{655F9E5C-1358-4C33-BDB5-9362DFC96F2C}"/>
              </a:ext>
            </a:extLst>
          </p:cNvPr>
          <p:cNvSpPr/>
          <p:nvPr/>
        </p:nvSpPr>
        <p:spPr>
          <a:xfrm rot="480208">
            <a:off x="3802896" y="2270868"/>
            <a:ext cx="4736100" cy="2953995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6888" y="663482"/>
            <a:ext cx="4377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2060"/>
                </a:solidFill>
              </a:rPr>
              <a:t>Em đọc từ sau:</a:t>
            </a:r>
            <a:endParaRPr lang="en-US" sz="440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5446" y="3158041"/>
            <a:ext cx="3697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</a:rPr>
              <a:t>đèn điện</a:t>
            </a:r>
            <a:endParaRPr lang="en-US" sz="540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3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5351" objId="8"/>
        <p14:stopEvt time="28241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008"/>
            <a:ext cx="12192000" cy="6742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949384" y="2563845"/>
            <a:ext cx="1451844" cy="207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8589"/>
            <a:ext cx="12192000" cy="645941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910800" y="398589"/>
            <a:ext cx="836596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SVN-Fiolex Girls" panose="020B0606040200020203" pitchFamily="34" charset="0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30" name="Rounded Rectangle 1">
            <a:extLst>
              <a:ext uri="{FF2B5EF4-FFF2-40B4-BE49-F238E27FC236}">
                <a16:creationId xmlns="" xmlns:a16="http://schemas.microsoft.com/office/drawing/2014/main" id="{A037F85F-687F-4905-9482-FEA9314395AE}"/>
              </a:ext>
            </a:extLst>
          </p:cNvPr>
          <p:cNvSpPr/>
          <p:nvPr/>
        </p:nvSpPr>
        <p:spPr>
          <a:xfrm>
            <a:off x="1753731" y="432374"/>
            <a:ext cx="4727751" cy="142507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="" xmlns:a16="http://schemas.microsoft.com/office/drawing/2014/main" id="{63E3F87E-F2D7-4817-95D7-DBD4E75FA4F9}"/>
              </a:ext>
            </a:extLst>
          </p:cNvPr>
          <p:cNvSpPr/>
          <p:nvPr/>
        </p:nvSpPr>
        <p:spPr>
          <a:xfrm rot="580512">
            <a:off x="4580102" y="2729486"/>
            <a:ext cx="3779977" cy="2752663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9455" y="676178"/>
            <a:ext cx="4410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2060"/>
                </a:solidFill>
              </a:rPr>
              <a:t>Em đọc từ sau:</a:t>
            </a:r>
            <a:endParaRPr lang="en-US" sz="440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0053" y="3512073"/>
            <a:ext cx="291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</a:rPr>
              <a:t>biệt thự</a:t>
            </a:r>
            <a:endParaRPr lang="en-US" sz="540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78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3488" objId="7"/>
        <p14:stopEvt time="26379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9" y="432302"/>
            <a:ext cx="12192000" cy="6616839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42240" y="3704820"/>
            <a:ext cx="1578523" cy="1880826"/>
          </a:xfrm>
          <a:prstGeom prst="rect">
            <a:avLst/>
          </a:prstGeom>
        </p:spPr>
      </p:pic>
      <p:pic>
        <p:nvPicPr>
          <p:cNvPr id="7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00" y="3781075"/>
            <a:ext cx="1770602" cy="20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89985" y="1982728"/>
            <a:ext cx="1523403" cy="1916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829330" y="2780955"/>
            <a:ext cx="1502148" cy="21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2489"/>
            <a:ext cx="12192000" cy="643543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890648" y="412490"/>
            <a:ext cx="876899" cy="8755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SVN-Fiolex Girls" panose="020B0606040200020203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2" name="Rounded Rectangle 1">
            <a:extLst>
              <a:ext uri="{FF2B5EF4-FFF2-40B4-BE49-F238E27FC236}">
                <a16:creationId xmlns="" xmlns:a16="http://schemas.microsoft.com/office/drawing/2014/main" id="{1EF0FF11-9D95-4719-84AA-9D40AF80128E}"/>
              </a:ext>
            </a:extLst>
          </p:cNvPr>
          <p:cNvSpPr/>
          <p:nvPr/>
        </p:nvSpPr>
        <p:spPr>
          <a:xfrm>
            <a:off x="1798320" y="412490"/>
            <a:ext cx="6014421" cy="144225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="" xmlns:a16="http://schemas.microsoft.com/office/drawing/2014/main" id="{CACCF029-D2CF-4209-B896-3B3765127CC6}"/>
              </a:ext>
            </a:extLst>
          </p:cNvPr>
          <p:cNvSpPr/>
          <p:nvPr/>
        </p:nvSpPr>
        <p:spPr>
          <a:xfrm rot="268614">
            <a:off x="2846732" y="2425009"/>
            <a:ext cx="7918140" cy="3532168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6576" y="3630207"/>
            <a:ext cx="7266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</a:rPr>
              <a:t>Hà viết rất cẩn thận.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2383" y="608247"/>
            <a:ext cx="6306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2060"/>
                </a:solidFill>
              </a:rPr>
              <a:t>Em đọc câu sau:</a:t>
            </a:r>
            <a:endParaRPr lang="en-US" sz="480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3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9821" objId="8"/>
        <p14:stopEvt time="42691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305230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1.4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1908</TotalTime>
  <Words>190</Words>
  <Application>Microsoft Office PowerPoint</Application>
  <PresentationFormat>Custom</PresentationFormat>
  <Paragraphs>55</Paragraphs>
  <Slides>29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UTM Avo</vt:lpstr>
      <vt:lpstr>Times New Roman</vt:lpstr>
      <vt:lpstr>SVN-Fiolex Girls</vt:lpstr>
      <vt:lpstr>UVN Phuong Tay</vt:lpstr>
      <vt:lpstr>Office Theme</vt:lpstr>
      <vt:lpstr>Tuần 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mhc</cp:lastModifiedBy>
  <cp:revision>151</cp:revision>
  <dcterms:created xsi:type="dcterms:W3CDTF">2021-11-01T08:16:43Z</dcterms:created>
  <dcterms:modified xsi:type="dcterms:W3CDTF">2024-12-12T00:48:42Z</dcterms:modified>
</cp:coreProperties>
</file>