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78" r:id="rId3"/>
    <p:sldId id="293" r:id="rId4"/>
    <p:sldId id="296" r:id="rId5"/>
    <p:sldId id="295" r:id="rId6"/>
    <p:sldId id="294" r:id="rId7"/>
    <p:sldId id="292" r:id="rId8"/>
    <p:sldId id="270" r:id="rId9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xmlns="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00FF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1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1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7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06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43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28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4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3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13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8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7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78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69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8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9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3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6" r:id="rId3"/>
    <p:sldLayoutId id="2147483745" r:id="rId4"/>
    <p:sldLayoutId id="2147483744" r:id="rId5"/>
    <p:sldLayoutId id="2147483743" r:id="rId6"/>
    <p:sldLayoutId id="2147483739" r:id="rId7"/>
    <p:sldLayoutId id="2147483738" r:id="rId8"/>
    <p:sldLayoutId id="2147483734" r:id="rId9"/>
    <p:sldLayoutId id="2147483685" r:id="rId10"/>
    <p:sldLayoutId id="2147483732" r:id="rId11"/>
    <p:sldLayoutId id="2147483686" r:id="rId12"/>
    <p:sldLayoutId id="2147483652" r:id="rId13"/>
    <p:sldLayoutId id="2147483651" r:id="rId14"/>
    <p:sldLayoutId id="2147483654" r:id="rId15"/>
    <p:sldLayoutId id="2147483655" r:id="rId16"/>
    <p:sldLayoutId id="2147483742" r:id="rId17"/>
    <p:sldLayoutId id="2147483741" r:id="rId18"/>
    <p:sldLayoutId id="2147483740" r:id="rId19"/>
    <p:sldLayoutId id="2147483737" r:id="rId20"/>
    <p:sldLayoutId id="2147483736" r:id="rId21"/>
    <p:sldLayoutId id="2147483735" r:id="rId22"/>
    <p:sldLayoutId id="2147483733" r:id="rId23"/>
    <p:sldLayoutId id="2147483656" r:id="rId24"/>
    <p:sldLayoutId id="2147483657" r:id="rId25"/>
    <p:sldLayoutId id="2147483658" r:id="rId26"/>
    <p:sldLayoutId id="2147483659" r:id="rId27"/>
    <p:sldLayoutId id="214748365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 13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898" y="3541923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Tập viết: Tiết 25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VIỆT </a:t>
            </a:r>
            <a:r>
              <a:rPr lang="en-US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497673" y="662640"/>
            <a:ext cx="9231330" cy="51926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66863" y="3323690"/>
            <a:ext cx="3549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Khởi động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4" name="ồ sao bé không lắc">
            <a:hlinkClick r:id="" action="ppaction://media"/>
            <a:extLst>
              <a:ext uri="{FF2B5EF4-FFF2-40B4-BE49-F238E27FC236}">
                <a16:creationId xmlns="" xmlns:a16="http://schemas.microsoft.com/office/drawing/2014/main" id="{2EC949FB-B329-4670-B1D0-B9ECF6C74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5031" y="5855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469" y="1259445"/>
            <a:ext cx="8979614" cy="5106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056" y="35211"/>
            <a:ext cx="3642189" cy="12233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8378" y="323732"/>
            <a:ext cx="33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</a:rPr>
              <a:t>Đọc bài viết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7010" y="1495734"/>
            <a:ext cx="976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in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7972" y="1637453"/>
            <a:ext cx="976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it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7972" y="3812633"/>
            <a:ext cx="1449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iêt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3169" y="3812633"/>
            <a:ext cx="1516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iên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1818" y="2560783"/>
            <a:ext cx="2915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đèn pin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8526" y="5034928"/>
            <a:ext cx="2659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cô tiên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67337" y="2482130"/>
            <a:ext cx="2915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quả mít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7337" y="5034079"/>
            <a:ext cx="2915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viết</a:t>
            </a:r>
            <a:endParaRPr lang="en-US" sz="5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514" y="73739"/>
            <a:ext cx="5274703" cy="1223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6342" y="307338"/>
            <a:ext cx="6061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</a:rPr>
              <a:t>Nhận xét bài viết</a:t>
            </a:r>
            <a:endParaRPr lang="en-US" sz="3600">
              <a:solidFill>
                <a:srgbClr val="002060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9550" y="1273996"/>
            <a:ext cx="9888876" cy="5106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t="24983" r="9551" b="3770"/>
          <a:stretch/>
        </p:blipFill>
        <p:spPr>
          <a:xfrm>
            <a:off x="2291496" y="4296628"/>
            <a:ext cx="8866598" cy="12894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29271" r="7030" b="9903"/>
          <a:stretch/>
        </p:blipFill>
        <p:spPr>
          <a:xfrm>
            <a:off x="2291496" y="2115879"/>
            <a:ext cx="8426303" cy="12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752" y="1228060"/>
            <a:ext cx="11791507" cy="5555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085" y="473798"/>
            <a:ext cx="4976437" cy="1089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8900" y="550821"/>
            <a:ext cx="481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Hướng dẫn viết</a:t>
            </a:r>
            <a:endParaRPr lang="en-US" sz="4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498" y="1320262"/>
            <a:ext cx="11532742" cy="5435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948" y="426378"/>
            <a:ext cx="4976437" cy="1089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8900" y="550821"/>
            <a:ext cx="481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Hướng dẫn viết</a:t>
            </a:r>
            <a:endParaRPr lang="en-US" sz="4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5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023984" y="595902"/>
            <a:ext cx="7762149" cy="6221001"/>
          </a:xfrm>
          <a:prstGeom prst="rect">
            <a:avLst/>
          </a:prstGeom>
        </p:spPr>
      </p:pic>
      <p:pic>
        <p:nvPicPr>
          <p:cNvPr id="3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8963386" y="1297899"/>
            <a:ext cx="1703180" cy="17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5812" y="3346257"/>
            <a:ext cx="6657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Viết vở luyện viết</a:t>
            </a:r>
            <a:endParaRPr lang="en-US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932911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49</Words>
  <Application>Microsoft Office PowerPoint</Application>
  <PresentationFormat>Custom</PresentationFormat>
  <Paragraphs>19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UTM Avo</vt:lpstr>
      <vt:lpstr>Office Theme</vt:lpstr>
      <vt:lpstr>Tuần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mhc</cp:lastModifiedBy>
  <cp:revision>93</cp:revision>
  <dcterms:created xsi:type="dcterms:W3CDTF">2021-11-01T08:16:43Z</dcterms:created>
  <dcterms:modified xsi:type="dcterms:W3CDTF">2024-12-12T00:42:37Z</dcterms:modified>
</cp:coreProperties>
</file>