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1" r:id="rId16"/>
    <p:sldId id="258" r:id="rId17"/>
    <p:sldId id="284" r:id="rId18"/>
    <p:sldId id="260" r:id="rId19"/>
    <p:sldId id="26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81" d="100"/>
          <a:sy n="81" d="100"/>
        </p:scale>
        <p:origin x="-1656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23.GIF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image" Target="../media/image20.pn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31.pn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7.xml"/><Relationship Id="rId18" Type="http://schemas.openxmlformats.org/officeDocument/2006/relationships/image" Target="../media/image18.GIF"/><Relationship Id="rId3" Type="http://schemas.openxmlformats.org/officeDocument/2006/relationships/slide" Target="slide10.xml"/><Relationship Id="rId21" Type="http://schemas.openxmlformats.org/officeDocument/2006/relationships/image" Target="../media/image19.png"/><Relationship Id="rId7" Type="http://schemas.openxmlformats.org/officeDocument/2006/relationships/slide" Target="slide6.xml"/><Relationship Id="rId12" Type="http://schemas.openxmlformats.org/officeDocument/2006/relationships/image" Target="../media/image15.GIF"/><Relationship Id="rId17" Type="http://schemas.openxmlformats.org/officeDocument/2006/relationships/slide" Target="slide12.xml"/><Relationship Id="rId2" Type="http://schemas.openxmlformats.org/officeDocument/2006/relationships/image" Target="../media/image10.png"/><Relationship Id="rId16" Type="http://schemas.openxmlformats.org/officeDocument/2006/relationships/image" Target="../media/image17.GIF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10" Type="http://schemas.openxmlformats.org/officeDocument/2006/relationships/image" Target="../media/image14.GIF"/><Relationship Id="rId19" Type="http://schemas.openxmlformats.org/officeDocument/2006/relationships/slide" Target="slide15.xml"/><Relationship Id="rId4" Type="http://schemas.openxmlformats.org/officeDocument/2006/relationships/image" Target="../media/image11.GIF"/><Relationship Id="rId9" Type="http://schemas.openxmlformats.org/officeDocument/2006/relationships/slide" Target="slide11.xml"/><Relationship Id="rId14" Type="http://schemas.openxmlformats.org/officeDocument/2006/relationships/image" Target="../media/image16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31240" y="2489835"/>
            <a:ext cx="10710545" cy="210439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3035" y="2908935"/>
            <a:ext cx="9878011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PHÉP CỘNG PHÉP TRỪ TRONG PHẠM VI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28092" y="3400312"/>
            <a:ext cx="9332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Phép trừ trong phạm vi 6 (tiết 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0691" y="258764"/>
            <a:ext cx="18865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844837" y="842341"/>
            <a:ext cx="10991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4 - 1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147" name="Picture 8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2424430" y="454850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150" name="Picture 11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928370" y="4447540"/>
            <a:ext cx="2593975" cy="1348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154" name="Picture 16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1296035" y="4343400"/>
            <a:ext cx="2343785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34" name="Picture 7" descr="C:\Users\ADMIN\Desktop\Giai cuu dai duong 2\700_FO65125975_f041b01242bb3572e28f8de758886853.jpg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4500245"/>
            <a:ext cx="1870710" cy="12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dirty="0">
                <a:solidFill>
                  <a:srgbClr val="19194D"/>
                </a:solidFill>
                <a:latin typeface="Arial" panose="020B0604020202020204" pitchFamily="34" charset="0"/>
              </a:rPr>
              <a:t>6 - 6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</a:p>
        </p:txBody>
      </p:sp>
      <p:pic>
        <p:nvPicPr>
          <p:cNvPr id="6148" name="Picture 9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 rot="-266188">
            <a:off x="1687830" y="4335780"/>
            <a:ext cx="1707515" cy="214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434908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=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4666933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TextEdit="1"/>
          </p:cNvSpPr>
          <p:nvPr/>
        </p:nvSpPr>
        <p:spPr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3315" name="AutoShape 7">
            <a:hlinkClick r:id="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3878263"/>
            <a:ext cx="4402138" cy="270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3349625" y="342265"/>
            <a:ext cx="4401820" cy="3231515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sz="2400" b="1" dirty="0">
              <a:solidFill>
                <a:srgbClr val="19194D"/>
              </a:solidFill>
              <a:latin typeface="Arial" panose="020B0604020202020204" pitchFamily="34" charset="0"/>
            </a:endParaRPr>
          </a:p>
          <a:p>
            <a:pPr lvl="0" algn="ctr">
              <a:buNone/>
            </a:pP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sz="2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8">
            <a:hlinkClick r:id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66188">
            <a:off x="5602288" y="5320348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23" y="3289618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" y="41656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405" y="104108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28" y="437642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523" y="387318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15" y="3573586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shot (10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163195" y="734695"/>
            <a:ext cx="11830050" cy="59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00975" y="5304155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/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036685" y="5304155"/>
          <a:ext cx="51181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/>
              </a:tblGrid>
              <a:tr h="975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282555" y="5326380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149225" y="540385"/>
            <a:ext cx="3097530" cy="418211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2939415" y="2927985"/>
            <a:ext cx="2993390" cy="1644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9410065" y="2451100"/>
            <a:ext cx="941070" cy="70358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563 0.0889815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" name="Content Placeholder 1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3296285" y="2357755"/>
            <a:ext cx="2807335" cy="1964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3862705" y="2759075"/>
            <a:ext cx="982345" cy="68707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60" y="2927350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shot (10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-36830" y="779780"/>
            <a:ext cx="12228830" cy="29159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8062"/>
              </p:ext>
            </p:extLst>
          </p:nvPr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98160"/>
              </p:ext>
            </p:extLst>
          </p:nvPr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/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2041"/>
              </p:ext>
            </p:extLst>
          </p:nvPr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c9b14324-b0be-4ae2-b134-97f38c245e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b="10400"/>
          <a:stretch>
            <a:fillRect/>
          </a:stretch>
        </p:blipFill>
        <p:spPr bwMode="auto">
          <a:xfrm>
            <a:off x="471170" y="433070"/>
            <a:ext cx="11250295" cy="45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7173" y="6119812"/>
            <a:ext cx="5212715" cy="740410"/>
          </a:xfrm>
          <a:prstGeom prst="rect">
            <a:avLst/>
          </a:prstGeom>
        </p:spPr>
      </p:pic>
      <p:pic>
        <p:nvPicPr>
          <p:cNvPr id="9" name="图片 3" descr="fc85f2a324e3c42c2067966f589847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9265" y="5083810"/>
            <a:ext cx="2458085" cy="1542415"/>
          </a:xfrm>
          <a:prstGeom prst="rect">
            <a:avLst/>
          </a:prstGeom>
        </p:spPr>
      </p:pic>
      <p:pic>
        <p:nvPicPr>
          <p:cNvPr id="5" name="图片 15" descr="a05684f714522ad77246dba9447411ba"/>
          <p:cNvPicPr>
            <a:picLocks noGrp="1" noChangeAspect="1"/>
          </p:cNvPicPr>
          <p:nvPr>
            <p:ph/>
          </p:nvPr>
        </p:nvPicPr>
        <p:blipFill>
          <a:blip r:embed="rId6" cstate="screen"/>
          <a:stretch>
            <a:fillRect/>
          </a:stretch>
        </p:blipFill>
        <p:spPr>
          <a:xfrm flipH="1">
            <a:off x="9737725" y="5229225"/>
            <a:ext cx="230886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740" y="726758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5193" y="1781175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rId19" action="ppaction://hlinksldjump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  <p:pic>
        <p:nvPicPr>
          <p:cNvPr id="34" name="Picture 7" descr="C:\Users\ADMIN\Desktop\Giai cuu dai duong 2\700_FO65125975_f041b01242bb3572e28f8de758886853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25" y="21721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3600" dirty="0"/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48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3 - 2 =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6152" name="Picture 14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1303020" y="4631055"/>
            <a:ext cx="2307590" cy="1602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dirty="0">
                <a:solidFill>
                  <a:srgbClr val="19194D"/>
                </a:solidFill>
                <a:latin typeface="Arial" panose="020B0604020202020204" pitchFamily="34" charset="0"/>
              </a:rPr>
              <a:t>5 - 1 =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6153" name="Picture 15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1259205" y="3712845"/>
            <a:ext cx="2827020" cy="3298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413318" y="10795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 =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4645343" y="3511233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" name="Oval Callout 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51" name="Picture 12">
            <a:hlinkClick r:id=""/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965835" y="4504690"/>
            <a:ext cx="3143250" cy="211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152</Words>
  <Application>Microsoft Office PowerPoint</Application>
  <PresentationFormat>Custom</PresentationFormat>
  <Paragraphs>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mhc</dc:creator>
  <cp:lastModifiedBy>mhc</cp:lastModifiedBy>
  <cp:revision>12</cp:revision>
  <dcterms:created xsi:type="dcterms:W3CDTF">2021-11-01T08:40:00Z</dcterms:created>
  <dcterms:modified xsi:type="dcterms:W3CDTF">2024-12-12T00:26:51Z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799C6E74E85248188BC053FB4F4B38F4</vt:lpwstr>
  </property>
  <property fmtid="{D5CDD505-2E9C-101B-9397-08002B2CF9AE}" pid="3" name="KSOProductBuildVer">
    <vt:lpwstr>1033-11.2.0.10351</vt:lpwstr>
  </property>
</Properties>
</file>