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276" r:id="rId2"/>
    <p:sldId id="272" r:id="rId3"/>
    <p:sldId id="273" r:id="rId4"/>
    <p:sldId id="278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03CD"/>
    <a:srgbClr val="FC8957"/>
    <a:srgbClr val="FFC44F"/>
    <a:srgbClr val="724502"/>
    <a:srgbClr val="81A1D2"/>
    <a:srgbClr val="BBDBED"/>
    <a:srgbClr val="ECC6E9"/>
    <a:srgbClr val="FFFFFF"/>
    <a:srgbClr val="8ED2B5"/>
    <a:srgbClr val="F19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7" autoAdjust="0"/>
    <p:restoredTop sz="82325" autoAdjust="0"/>
  </p:normalViewPr>
  <p:slideViewPr>
    <p:cSldViewPr snapToGrid="0">
      <p:cViewPr>
        <p:scale>
          <a:sx n="118" d="100"/>
          <a:sy n="118" d="100"/>
        </p:scale>
        <p:origin x="-4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95EDD-84DE-43AC-9520-5452F1A4F107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A8B35-59C6-4B61-AD68-5A0ADACE56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42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altLang="zh-CN" dirty="0" err="1"/>
              <a:t>Ấn</a:t>
            </a:r>
            <a:r>
              <a:rPr lang="en-US" altLang="zh-CN" dirty="0"/>
              <a:t> 1 </a:t>
            </a:r>
            <a:r>
              <a:rPr lang="en-US" altLang="zh-CN" dirty="0" err="1"/>
              <a:t>lần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phương</a:t>
            </a:r>
            <a:r>
              <a:rPr lang="en-US" altLang="zh-CN" dirty="0"/>
              <a:t> </a:t>
            </a:r>
            <a:r>
              <a:rPr lang="en-US" altLang="zh-CN" dirty="0" err="1"/>
              <a:t>tiện</a:t>
            </a:r>
            <a:r>
              <a:rPr lang="en-US" altLang="zh-CN" dirty="0"/>
              <a:t> </a:t>
            </a:r>
            <a:r>
              <a:rPr lang="en-US" altLang="zh-CN" dirty="0" err="1"/>
              <a:t>xuất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altLang="zh-CN" dirty="0" err="1"/>
              <a:t>Ấn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số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tập</a:t>
            </a:r>
            <a:r>
              <a:rPr lang="en-US" altLang="zh-CN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altLang="zh-CN" dirty="0" err="1"/>
              <a:t>Ấn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chú</a:t>
            </a:r>
            <a:r>
              <a:rPr lang="en-US" altLang="zh-CN" dirty="0"/>
              <a:t> </a:t>
            </a:r>
            <a:r>
              <a:rPr lang="en-US" altLang="zh-CN" dirty="0" err="1"/>
              <a:t>công</a:t>
            </a:r>
            <a:r>
              <a:rPr lang="en-US" altLang="zh-CN" dirty="0"/>
              <a:t> an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dẫn</a:t>
            </a:r>
            <a:r>
              <a:rPr lang="en-US" altLang="zh-CN" dirty="0"/>
              <a:t> </a:t>
            </a:r>
            <a:r>
              <a:rPr lang="en-US" altLang="zh-CN" dirty="0" err="1"/>
              <a:t>người</a:t>
            </a:r>
            <a:r>
              <a:rPr lang="en-US" altLang="zh-CN" dirty="0"/>
              <a:t> qua </a:t>
            </a:r>
            <a:r>
              <a:rPr lang="en-US" altLang="zh-CN" dirty="0" err="1"/>
              <a:t>đường</a:t>
            </a:r>
            <a:r>
              <a:rPr lang="en-US" altLang="zh-CN" dirty="0"/>
              <a:t>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178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76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260587"/>
      </p:ext>
    </p:extLst>
  </p:cSld>
  <p:clrMapOvr>
    <a:masterClrMapping/>
  </p:clrMapOvr>
  <p:transition spd="slow" advTm="12737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599436"/>
      </p:ext>
    </p:extLst>
  </p:cSld>
  <p:clrMapOvr>
    <a:masterClrMapping/>
  </p:clrMapOvr>
  <p:transition spd="slow" advTm="12737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958636"/>
      </p:ext>
    </p:extLst>
  </p:cSld>
  <p:clrMapOvr>
    <a:masterClrMapping/>
  </p:clrMapOvr>
  <p:transition spd="slow" advTm="12737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93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232080"/>
      </p:ext>
    </p:extLst>
  </p:cSld>
  <p:clrMapOvr>
    <a:masterClrMapping/>
  </p:clrMapOvr>
  <p:transition spd="slow" advTm="12737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002690"/>
      </p:ext>
    </p:extLst>
  </p:cSld>
  <p:clrMapOvr>
    <a:masterClrMapping/>
  </p:clrMapOvr>
  <p:transition spd="slow" advTm="12737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161234"/>
      </p:ext>
    </p:extLst>
  </p:cSld>
  <p:clrMapOvr>
    <a:masterClrMapping/>
  </p:clrMapOvr>
  <p:transition spd="slow" advTm="12737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94040"/>
      </p:ext>
    </p:extLst>
  </p:cSld>
  <p:clrMapOvr>
    <a:masterClrMapping/>
  </p:clrMapOvr>
  <p:transition spd="slow" advTm="12737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433242"/>
      </p:ext>
    </p:extLst>
  </p:cSld>
  <p:clrMapOvr>
    <a:masterClrMapping/>
  </p:clrMapOvr>
  <p:transition spd="slow" advTm="12737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615211"/>
      </p:ext>
    </p:extLst>
  </p:cSld>
  <p:clrMapOvr>
    <a:masterClrMapping/>
  </p:clrMapOvr>
  <p:transition spd="slow" advTm="12737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620434"/>
      </p:ext>
    </p:extLst>
  </p:cSld>
  <p:clrMapOvr>
    <a:masterClrMapping/>
  </p:clrMapOvr>
  <p:transition spd="slow" advTm="12737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359470"/>
      </p:ext>
    </p:extLst>
  </p:cSld>
  <p:clrMapOvr>
    <a:masterClrMapping/>
  </p:clrMapOvr>
  <p:transition spd="slow" advTm="12737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FB761-B3F0-4EEF-A476-27C2809F41E6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29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Tm="12737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JPG"/><Relationship Id="rId21" Type="http://schemas.openxmlformats.org/officeDocument/2006/relationships/slide" Target="slide8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64EF9A1-DA7F-4F9E-855E-FBE675FBFC7D}"/>
              </a:ext>
            </a:extLst>
          </p:cNvPr>
          <p:cNvSpPr/>
          <p:nvPr/>
        </p:nvSpPr>
        <p:spPr>
          <a:xfrm>
            <a:off x="1991691" y="2495379"/>
            <a:ext cx="8124582" cy="2105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C00000"/>
                </a:solidFill>
                <a:latin typeface="UTM Avo" panose="02040603050506020204" pitchFamily="18" charset="0"/>
              </a:rPr>
              <a:t>Bài 57. Ôn tập</a:t>
            </a:r>
            <a:endParaRPr lang="en-US" sz="8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185144"/>
      </p:ext>
    </p:extLst>
  </p:cSld>
  <p:clrMapOvr>
    <a:masterClrMapping/>
  </p:clrMapOvr>
  <p:transition spd="slow" advTm="12737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14FFA04-DEDB-46CE-A5C8-6F482D88E833}"/>
              </a:ext>
            </a:extLst>
          </p:cNvPr>
          <p:cNvSpPr/>
          <p:nvPr/>
        </p:nvSpPr>
        <p:spPr>
          <a:xfrm>
            <a:off x="2774592" y="945855"/>
            <a:ext cx="7612911" cy="8080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.VnAvant" panose="020B7200000000000000" pitchFamily="34" charset="0"/>
              </a:rPr>
              <a:t>b) </a:t>
            </a:r>
            <a:r>
              <a:rPr lang="en-US" sz="2800" dirty="0" err="1">
                <a:latin typeface=".VnAvant" panose="020B7200000000000000" pitchFamily="34" charset="0"/>
              </a:rPr>
              <a:t>Th¸m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tö</a:t>
            </a:r>
            <a:r>
              <a:rPr lang="en-US" sz="2800" dirty="0">
                <a:latin typeface=".VnAvant" panose="020B7200000000000000" pitchFamily="34" charset="0"/>
              </a:rPr>
              <a:t> gµ </a:t>
            </a:r>
            <a:r>
              <a:rPr lang="en-US" sz="2800" dirty="0" err="1">
                <a:latin typeface=".VnAvant" panose="020B7200000000000000" pitchFamily="34" charset="0"/>
              </a:rPr>
              <a:t>cå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tãm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cæ</a:t>
            </a:r>
            <a:r>
              <a:rPr lang="en-US" sz="2800" dirty="0">
                <a:latin typeface=".VnAvant" panose="020B7200000000000000" pitchFamily="34" charset="0"/>
              </a:rPr>
              <a:t> qu¹.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xmlns="" id="{DFF52382-6E82-49B9-82C2-012D50A0372D}"/>
              </a:ext>
            </a:extLst>
          </p:cNvPr>
          <p:cNvSpPr/>
          <p:nvPr/>
        </p:nvSpPr>
        <p:spPr>
          <a:xfrm rot="5400000">
            <a:off x="2647000" y="1114227"/>
            <a:ext cx="808076" cy="552893"/>
          </a:xfrm>
          <a:prstGeom prst="triangle">
            <a:avLst>
              <a:gd name="adj" fmla="val 513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xmlns="" id="{C3975F79-C5EB-4624-BF6A-70F7A4169C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/>
        </p:blipFill>
        <p:spPr bwMode="auto">
          <a:xfrm>
            <a:off x="2001690" y="2207423"/>
            <a:ext cx="8945880" cy="291013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123E691-953B-4087-9474-7A69B25A7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1690" y="2853919"/>
            <a:ext cx="903000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6300" b="1" dirty="0" err="1">
                <a:latin typeface="HP001 4 hàng" panose="020B0603050302020204" pitchFamily="34" charset="0"/>
              </a:rPr>
              <a:t>Ǉhám</a:t>
            </a:r>
            <a:r>
              <a:rPr lang="en-US" altLang="en-US" sz="6300" b="1" dirty="0">
                <a:latin typeface="HP001 4 hàng" panose="020B0603050302020204" pitchFamily="34" charset="0"/>
              </a:rPr>
              <a:t> </a:t>
            </a:r>
            <a:r>
              <a:rPr lang="en-US" altLang="en-US" sz="6300" b="1" dirty="0" err="1">
                <a:latin typeface="HP001 4 hàng" panose="020B0603050302020204" pitchFamily="34" charset="0"/>
              </a:rPr>
              <a:t>Ǉử</a:t>
            </a:r>
            <a:r>
              <a:rPr lang="en-US" altLang="en-US" sz="6300" b="1" dirty="0">
                <a:latin typeface="HP001 4 hàng" panose="020B0603050302020204" pitchFamily="34" charset="0"/>
              </a:rPr>
              <a:t> </a:t>
            </a:r>
            <a:r>
              <a:rPr lang="en-US" altLang="en-US" sz="6300" b="1" dirty="0" err="1">
                <a:latin typeface="HP001 4 hàng" panose="020B0603050302020204" pitchFamily="34" charset="0"/>
              </a:rPr>
              <a:t>gà</a:t>
            </a:r>
            <a:r>
              <a:rPr lang="en-US" altLang="en-US" sz="6300" b="1" dirty="0">
                <a:latin typeface="HP001 4 hàng" panose="020B0603050302020204" pitchFamily="34" charset="0"/>
              </a:rPr>
              <a:t> </a:t>
            </a:r>
            <a:r>
              <a:rPr lang="en-US" altLang="en-US" sz="6300" b="1" dirty="0" err="1">
                <a:latin typeface="HP001 4 hàng" panose="020B0603050302020204" pitchFamily="34" charset="0"/>
              </a:rPr>
              <a:t>cồ</a:t>
            </a:r>
            <a:r>
              <a:rPr lang="en-US" altLang="en-US" sz="6300" b="1" dirty="0">
                <a:latin typeface="HP001 4 hàng" panose="020B0603050302020204" pitchFamily="34" charset="0"/>
              </a:rPr>
              <a:t> </a:t>
            </a:r>
            <a:r>
              <a:rPr lang="en-US" altLang="en-US" sz="6300" b="1" dirty="0" err="1">
                <a:latin typeface="HP001 4 hàng" panose="020B0603050302020204" pitchFamily="34" charset="0"/>
              </a:rPr>
              <a:t>Ǉóm</a:t>
            </a:r>
            <a:r>
              <a:rPr lang="en-US" altLang="en-US" sz="6300" b="1" dirty="0">
                <a:latin typeface="HP001 4 hàng" panose="020B0603050302020204" pitchFamily="34" charset="0"/>
              </a:rPr>
              <a:t> </a:t>
            </a:r>
            <a:r>
              <a:rPr lang="en-US" altLang="en-US" sz="6300" b="1" dirty="0" err="1">
                <a:latin typeface="HP001 4 hàng" panose="020B0603050302020204" pitchFamily="34" charset="0"/>
              </a:rPr>
              <a:t>cổ</a:t>
            </a:r>
            <a:r>
              <a:rPr lang="en-US" altLang="en-US" sz="6300" b="1" dirty="0">
                <a:latin typeface="HP001 4 hàng" panose="020B0603050302020204" pitchFamily="34" charset="0"/>
              </a:rPr>
              <a:t> </a:t>
            </a:r>
          </a:p>
          <a:p>
            <a:r>
              <a:rPr lang="en-US" altLang="en-US" sz="6300" b="1" dirty="0">
                <a:latin typeface="HP001 4 hàng" panose="020B0603050302020204" pitchFamily="34" charset="0"/>
              </a:rPr>
              <a:t>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B823EBA-5E6B-47E0-A9A2-8E525F516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5973" y="2853919"/>
            <a:ext cx="45720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6200" b="1" dirty="0" err="1">
                <a:latin typeface="HP001 4 hàng" panose="020B0603050302020204" pitchFamily="34" charset="0"/>
              </a:rPr>
              <a:t>quạ</a:t>
            </a:r>
            <a:r>
              <a:rPr lang="en-US" altLang="en-US" sz="6200" b="1" dirty="0">
                <a:latin typeface="HP001 4 hàng" panose="020B0603050302020204" pitchFamily="34" charset="0"/>
              </a:rPr>
              <a:t>.</a:t>
            </a:r>
            <a:endParaRPr lang="en-US" altLang="en-US" sz="6200" dirty="0"/>
          </a:p>
        </p:txBody>
      </p:sp>
      <p:pic>
        <p:nvPicPr>
          <p:cNvPr id="14" name="Picture 13">
            <a:hlinkClick r:id="rId4" action="ppaction://hlinksldjump"/>
            <a:extLst>
              <a:ext uri="{FF2B5EF4-FFF2-40B4-BE49-F238E27FC236}">
                <a16:creationId xmlns:a16="http://schemas.microsoft.com/office/drawing/2014/main" xmlns="" id="{E93C680F-10C9-4DE7-B381-DF5CD4E8CD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1" r="26597" b="-1045"/>
          <a:stretch/>
        </p:blipFill>
        <p:spPr>
          <a:xfrm>
            <a:off x="10947570" y="4276507"/>
            <a:ext cx="1144682" cy="258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24147"/>
      </p:ext>
    </p:extLst>
  </p:cSld>
  <p:clrMapOvr>
    <a:masterClrMapping/>
  </p:clrMapOvr>
  <p:transition spd="slow" advTm="127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804F158-630B-4644-940C-E1F993E71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96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40" y="1963032"/>
            <a:ext cx="3543454" cy="4101548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410894" y="1111412"/>
            <a:ext cx="4214192" cy="2194967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UTM Avo" panose="02040603050506020204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00153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609669A-2855-4C81-9604-696E2EF33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1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4284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6741" y="1857769"/>
            <a:ext cx="15201901" cy="243964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1" y="247261"/>
            <a:ext cx="1663545" cy="15178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9AB65BE-78C3-4B39-A54C-3B43EFF1A34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2" t="22508" r="47382" b="13382"/>
          <a:stretch/>
        </p:blipFill>
        <p:spPr>
          <a:xfrm>
            <a:off x="8401824" y="2524314"/>
            <a:ext cx="1076378" cy="18969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AB70358-BC4B-4B74-8A73-7796323EFA0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30" t="20724" r="17706" b="15567"/>
          <a:stretch/>
        </p:blipFill>
        <p:spPr>
          <a:xfrm>
            <a:off x="5984383" y="2496738"/>
            <a:ext cx="859457" cy="1896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50AC5AC-3885-4854-9328-53904710C7B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3" t="40145" r="51159" b="4058"/>
          <a:stretch/>
        </p:blipFill>
        <p:spPr>
          <a:xfrm>
            <a:off x="3826586" y="2638311"/>
            <a:ext cx="1189771" cy="178897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3F93E92-0B72-4AC3-89A1-9D274B41B42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6" t="38383" r="13364" b="3595"/>
          <a:stretch/>
        </p:blipFill>
        <p:spPr>
          <a:xfrm>
            <a:off x="2064546" y="2568060"/>
            <a:ext cx="1168144" cy="182198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AF71D56-48BE-4299-B0B6-BB9FACAAF06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79"/>
          <a:stretch/>
        </p:blipFill>
        <p:spPr>
          <a:xfrm>
            <a:off x="3065460" y="1831206"/>
            <a:ext cx="982873" cy="261762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F2BEB210-8264-448E-B6FC-EC0AAEA8081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3" r="52988" b="523"/>
          <a:stretch/>
        </p:blipFill>
        <p:spPr>
          <a:xfrm>
            <a:off x="11128822" y="1835925"/>
            <a:ext cx="960500" cy="256902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907821B8-76F6-4BAC-8E88-E5A7E2E3205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4" r="25235" b="5400"/>
          <a:stretch/>
        </p:blipFill>
        <p:spPr>
          <a:xfrm>
            <a:off x="11758606" y="1934394"/>
            <a:ext cx="1322159" cy="265044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19B09DD3-E7C4-44E1-BA3F-D63556C96B2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1" r="26597" b="-1045"/>
          <a:stretch/>
        </p:blipFill>
        <p:spPr>
          <a:xfrm>
            <a:off x="1244600" y="1857769"/>
            <a:ext cx="1132043" cy="255299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565" y="2891078"/>
            <a:ext cx="1802596" cy="27877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8404" y="3140016"/>
            <a:ext cx="1713823" cy="265044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503463"/>
            <a:ext cx="4610047" cy="2574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311" y="2445934"/>
            <a:ext cx="1979505" cy="4591590"/>
          </a:xfrm>
          <a:prstGeom prst="rect">
            <a:avLst/>
          </a:prstGeom>
        </p:spPr>
      </p:pic>
      <p:sp>
        <p:nvSpPr>
          <p:cNvPr id="14" name="任意多边形 13"/>
          <p:cNvSpPr/>
          <p:nvPr/>
        </p:nvSpPr>
        <p:spPr>
          <a:xfrm>
            <a:off x="465441" y="2797235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任意多边形 14"/>
          <p:cNvSpPr/>
          <p:nvPr/>
        </p:nvSpPr>
        <p:spPr>
          <a:xfrm>
            <a:off x="497471" y="3312371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任意多边形 15"/>
          <p:cNvSpPr/>
          <p:nvPr/>
        </p:nvSpPr>
        <p:spPr>
          <a:xfrm>
            <a:off x="533543" y="3803088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048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Oval 41">
            <a:hlinkClick r:id="rId20" action="ppaction://hlinksldjump"/>
            <a:extLst>
              <a:ext uri="{FF2B5EF4-FFF2-40B4-BE49-F238E27FC236}">
                <a16:creationId xmlns:a16="http://schemas.microsoft.com/office/drawing/2014/main" xmlns="" id="{B4805BC5-C3BA-46A4-8511-9C63F015C724}"/>
              </a:ext>
            </a:extLst>
          </p:cNvPr>
          <p:cNvSpPr/>
          <p:nvPr/>
        </p:nvSpPr>
        <p:spPr>
          <a:xfrm>
            <a:off x="3341549" y="1333162"/>
            <a:ext cx="430694" cy="40996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3" name="Oval 42">
            <a:hlinkClick r:id="rId21" action="ppaction://hlinksldjump"/>
            <a:extLst>
              <a:ext uri="{FF2B5EF4-FFF2-40B4-BE49-F238E27FC236}">
                <a16:creationId xmlns:a16="http://schemas.microsoft.com/office/drawing/2014/main" xmlns="" id="{6689DABD-4EEC-41BA-B70B-7080D2F5F769}"/>
              </a:ext>
            </a:extLst>
          </p:cNvPr>
          <p:cNvSpPr/>
          <p:nvPr/>
        </p:nvSpPr>
        <p:spPr>
          <a:xfrm>
            <a:off x="11393725" y="1323908"/>
            <a:ext cx="430694" cy="40996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4" name="Oval 43">
            <a:hlinkClick r:id="rId22" action="ppaction://hlinksldjump"/>
            <a:extLst>
              <a:ext uri="{FF2B5EF4-FFF2-40B4-BE49-F238E27FC236}">
                <a16:creationId xmlns:a16="http://schemas.microsoft.com/office/drawing/2014/main" xmlns="" id="{405D3BA8-BE95-401E-BF55-D896C8B5012F}"/>
              </a:ext>
            </a:extLst>
          </p:cNvPr>
          <p:cNvSpPr/>
          <p:nvPr/>
        </p:nvSpPr>
        <p:spPr>
          <a:xfrm>
            <a:off x="1595145" y="1401484"/>
            <a:ext cx="430694" cy="40996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81987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3000" fill="remove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-2.5E-6 -2.96296E-6 L -0.51159 -2.96296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6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2.29167E-6 1.48148E-6 L -0.36276 -0.0465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38" y="-233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66667E-6 2.59259E-6 L -0.33099 2.59259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6677 0.00972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85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32096 -0.0023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55" y="-11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 L -0.36862 -0.0062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979 0.01366 L -0.675 0.78773 " pathEditMode="relative" ptsTypes="AA">
                                      <p:cBhvr>
                                        <p:cTn id="55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187 -0.00046 L -0.33437 0.72547 " pathEditMode="relative" ptsTypes="AA">
                                      <p:cBhvr>
                                        <p:cTn id="5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66 -0.0081 L -0.36445 0.72894 " pathEditMode="relative" ptsTypes="AA">
                                      <p:cBhvr>
                                        <p:cTn id="5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10846 0.0023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11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-0.67513 0.00417 " pathEditMode="relative" rAng="0" ptsTypes="AA">
                                      <p:cBhvr>
                                        <p:cTn id="66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63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46 0.00232 L 0.10742 0.81922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4083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591 0.00625 L -0.6707 0.80093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3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093 -0.00162 L -1.33034 0.00232 " pathEditMode="relative" rAng="0" ptsTypes="AA">
                                      <p:cBhvr>
                                        <p:cTn id="8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77" y="185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099 2.59259E-6 L -0.33646 0.00069 L -1.26849 0.0118 " pathEditMode="relative" rAng="0" ptsTypes="AAA">
                                      <p:cBhvr>
                                        <p:cTn id="8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75" y="579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524 -0.05255 L -1.12774 -0.07246 " pathEditMode="relative" rAng="0" ptsTypes="AA">
                                      <p:cBhvr>
                                        <p:cTn id="8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25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494 0.77408 " pathEditMode="relative" ptsTypes="AA">
                                      <p:cBhvr>
                                        <p:cTn id="9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494 0.77408 " pathEditMode="relative" ptsTypes="AA">
                                      <p:cBhvr>
                                        <p:cTn id="92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494 0.77408 " pathEditMode="relative" ptsTypes="AA">
                                      <p:cBhvr>
                                        <p:cTn id="9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6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9620" b="6333"/>
          <a:stretch/>
        </p:blipFill>
        <p:spPr>
          <a:xfrm>
            <a:off x="2526361" y="1407380"/>
            <a:ext cx="7767741" cy="380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48406"/>
      </p:ext>
    </p:extLst>
  </p:cSld>
  <p:clrMapOvr>
    <a:masterClrMapping/>
  </p:clrMapOvr>
  <p:transition spd="slow" advTm="12737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BB8C49D-7883-4B95-A465-4BCA96BFBDBB}"/>
              </a:ext>
            </a:extLst>
          </p:cNvPr>
          <p:cNvSpPr txBox="1"/>
          <p:nvPr/>
        </p:nvSpPr>
        <p:spPr>
          <a:xfrm>
            <a:off x="1201480" y="733646"/>
            <a:ext cx="102497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Tãm</a:t>
            </a:r>
            <a:r>
              <a:rPr 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cæ</a:t>
            </a:r>
            <a:r>
              <a:rPr 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kÎ</a:t>
            </a:r>
            <a:r>
              <a:rPr 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trém</a:t>
            </a:r>
            <a:endParaRPr lang="en-US" sz="2800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r>
              <a:rPr lang="en-US" sz="2800" dirty="0">
                <a:latin typeface=".VnAvant" panose="020B7200000000000000" pitchFamily="34" charset="0"/>
              </a:rPr>
              <a:t>	Qu¹ </a:t>
            </a:r>
            <a:r>
              <a:rPr lang="en-US" sz="2800" dirty="0" err="1">
                <a:latin typeface=".VnAvant" panose="020B7200000000000000" pitchFamily="34" charset="0"/>
              </a:rPr>
              <a:t>ghÐ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xãm</a:t>
            </a:r>
            <a:r>
              <a:rPr lang="en-US" sz="2800" dirty="0">
                <a:latin typeface=".VnAvant" panose="020B7200000000000000" pitchFamily="34" charset="0"/>
              </a:rPr>
              <a:t> gµ. Gµ m¬ </a:t>
            </a:r>
            <a:r>
              <a:rPr lang="en-US" sz="2800" dirty="0" err="1">
                <a:latin typeface=".VnAvant" panose="020B7200000000000000" pitchFamily="34" charset="0"/>
              </a:rPr>
              <a:t>ngê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ngî</a:t>
            </a:r>
            <a:r>
              <a:rPr lang="en-US" sz="2800" dirty="0">
                <a:latin typeface=".VnAvant" panose="020B7200000000000000" pitchFamily="34" charset="0"/>
              </a:rPr>
              <a:t>:  “ Qu¹ la cµ </a:t>
            </a:r>
          </a:p>
          <a:p>
            <a:r>
              <a:rPr lang="en-US" sz="2800" dirty="0" err="1">
                <a:latin typeface=".VnAvant" panose="020B7200000000000000" pitchFamily="34" charset="0"/>
              </a:rPr>
              <a:t>lµm</a:t>
            </a:r>
            <a:r>
              <a:rPr lang="en-US" sz="2800" dirty="0">
                <a:latin typeface=".VnAvant" panose="020B7200000000000000" pitchFamily="34" charset="0"/>
              </a:rPr>
              <a:t> g×?’’.</a:t>
            </a:r>
          </a:p>
          <a:p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Sím</a:t>
            </a:r>
            <a:r>
              <a:rPr lang="en-US" sz="2800" dirty="0">
                <a:latin typeface=".VnAvant" panose="020B7200000000000000" pitchFamily="34" charset="0"/>
              </a:rPr>
              <a:t> ra, gµ </a:t>
            </a:r>
            <a:r>
              <a:rPr lang="en-US" sz="2800" dirty="0" err="1">
                <a:latin typeface=".VnAvant" panose="020B7200000000000000" pitchFamily="34" charset="0"/>
              </a:rPr>
              <a:t>tÝa</a:t>
            </a:r>
            <a:r>
              <a:rPr lang="en-US" sz="2800" dirty="0">
                <a:latin typeface=".VnAvant" panose="020B7200000000000000" pitchFamily="34" charset="0"/>
              </a:rPr>
              <a:t> la om </a:t>
            </a:r>
            <a:r>
              <a:rPr lang="en-US" sz="2800" dirty="0" err="1">
                <a:latin typeface=".VnAvant" panose="020B7200000000000000" pitchFamily="34" charset="0"/>
              </a:rPr>
              <a:t>sßm</a:t>
            </a:r>
            <a:r>
              <a:rPr lang="en-US" sz="2800" dirty="0">
                <a:latin typeface=".VnAvant" panose="020B7200000000000000" pitchFamily="34" charset="0"/>
              </a:rPr>
              <a:t>: “</a:t>
            </a:r>
            <a:r>
              <a:rPr lang="en-US" sz="2800" dirty="0" err="1">
                <a:latin typeface=".VnAvant" panose="020B7200000000000000" pitchFamily="34" charset="0"/>
              </a:rPr>
              <a:t>Cã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trém</a:t>
            </a:r>
            <a:r>
              <a:rPr lang="en-US" sz="2800" dirty="0">
                <a:latin typeface=".VnAvant" panose="020B7200000000000000" pitchFamily="34" charset="0"/>
              </a:rPr>
              <a:t>!”. Gµ m¬ than:</a:t>
            </a:r>
          </a:p>
          <a:p>
            <a:r>
              <a:rPr lang="en-US" sz="2800" dirty="0">
                <a:latin typeface=".VnAvant" panose="020B7200000000000000" pitchFamily="34" charset="0"/>
              </a:rPr>
              <a:t>“</a:t>
            </a:r>
            <a:r>
              <a:rPr lang="en-US" sz="2800" dirty="0" err="1">
                <a:latin typeface="UTM Avo" panose="02040603050506020204" pitchFamily="18" charset="0"/>
              </a:rPr>
              <a:t>Có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kẻ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đã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tha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nhí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đi</a:t>
            </a:r>
            <a:r>
              <a:rPr lang="en-US" sz="2800" dirty="0">
                <a:latin typeface="UTM Avo" panose="02040603050506020204" pitchFamily="18" charset="0"/>
              </a:rPr>
              <a:t>.!”.</a:t>
            </a:r>
          </a:p>
          <a:p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Võa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khi</a:t>
            </a:r>
            <a:r>
              <a:rPr lang="en-US" sz="2800" dirty="0">
                <a:latin typeface=".VnAvant" panose="020B7200000000000000" pitchFamily="34" charset="0"/>
              </a:rPr>
              <a:t> ®ã, </a:t>
            </a:r>
            <a:r>
              <a:rPr lang="en-US" sz="2800" dirty="0" err="1">
                <a:latin typeface=".VnAvant" panose="020B7200000000000000" pitchFamily="34" charset="0"/>
              </a:rPr>
              <a:t>th¸m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tö</a:t>
            </a:r>
            <a:r>
              <a:rPr lang="en-US" sz="2800" dirty="0">
                <a:latin typeface=".VnAvant" panose="020B7200000000000000" pitchFamily="34" charset="0"/>
              </a:rPr>
              <a:t> gµ </a:t>
            </a:r>
            <a:r>
              <a:rPr lang="en-US" sz="2800" dirty="0" err="1">
                <a:latin typeface=".VnAvant" panose="020B7200000000000000" pitchFamily="34" charset="0"/>
              </a:rPr>
              <a:t>cå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tãm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cæ</a:t>
            </a:r>
            <a:r>
              <a:rPr lang="en-US" sz="2800" dirty="0">
                <a:latin typeface=".VnAvant" panose="020B7200000000000000" pitchFamily="34" charset="0"/>
              </a:rPr>
              <a:t> qu¹. C¶ </a:t>
            </a:r>
            <a:r>
              <a:rPr lang="en-US" sz="2800" dirty="0" err="1">
                <a:latin typeface=".VnAvant" panose="020B7200000000000000" pitchFamily="34" charset="0"/>
              </a:rPr>
              <a:t>xãm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ïa</a:t>
            </a:r>
            <a:r>
              <a:rPr lang="en-US" sz="2800" dirty="0">
                <a:latin typeface=".VnAvant" panose="020B7200000000000000" pitchFamily="34" charset="0"/>
              </a:rPr>
              <a:t> ra, </a:t>
            </a:r>
            <a:r>
              <a:rPr lang="en-US" sz="2800" dirty="0" err="1">
                <a:latin typeface="UTM Avo" panose="02040603050506020204" pitchFamily="18" charset="0"/>
              </a:rPr>
              <a:t>quạ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sợ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quá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  <a:p>
            <a:pPr algn="r"/>
            <a:r>
              <a:rPr lang="en-US" sz="2000" dirty="0" err="1">
                <a:latin typeface=".VnAvant" panose="020B7200000000000000" pitchFamily="34" charset="0"/>
              </a:rPr>
              <a:t>Pháng</a:t>
            </a:r>
            <a:r>
              <a:rPr lang="en-US" sz="2000" dirty="0">
                <a:latin typeface=".VnAvant" panose="020B7200000000000000" pitchFamily="34" charset="0"/>
              </a:rPr>
              <a:t> </a:t>
            </a:r>
            <a:r>
              <a:rPr lang="en-US" sz="2000" dirty="0" err="1">
                <a:latin typeface=".VnAvant" panose="020B7200000000000000" pitchFamily="34" charset="0"/>
              </a:rPr>
              <a:t>theo</a:t>
            </a:r>
            <a:r>
              <a:rPr lang="en-US" sz="2000" dirty="0">
                <a:latin typeface=".VnAvant" panose="020B7200000000000000" pitchFamily="34" charset="0"/>
              </a:rPr>
              <a:t> PHONG THU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079F9A-851D-4812-9168-92770085447B}"/>
              </a:ext>
            </a:extLst>
          </p:cNvPr>
          <p:cNvSpPr/>
          <p:nvPr/>
        </p:nvSpPr>
        <p:spPr>
          <a:xfrm>
            <a:off x="2819400" y="1106013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ghÐ</a:t>
            </a: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xãm</a:t>
            </a: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 gµ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FF7A156-2280-4D60-A789-3E195D77746C}"/>
              </a:ext>
            </a:extLst>
          </p:cNvPr>
          <p:cNvSpPr/>
          <p:nvPr/>
        </p:nvSpPr>
        <p:spPr>
          <a:xfrm>
            <a:off x="6124575" y="1106013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ngê</a:t>
            </a: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ngî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9B331A0-FA41-41D2-BB37-6D5A78A244E8}"/>
              </a:ext>
            </a:extLst>
          </p:cNvPr>
          <p:cNvSpPr/>
          <p:nvPr/>
        </p:nvSpPr>
        <p:spPr>
          <a:xfrm>
            <a:off x="4295775" y="1957944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la om 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sßm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D0A0B12-E248-43ED-A3EF-1C52960710B6}"/>
              </a:ext>
            </a:extLst>
          </p:cNvPr>
          <p:cNvSpPr/>
          <p:nvPr/>
        </p:nvSpPr>
        <p:spPr>
          <a:xfrm>
            <a:off x="3702678" y="2820513"/>
            <a:ext cx="3587048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th¸m</a:t>
            </a: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tö</a:t>
            </a: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 gµ 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cå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CF2FEF0-2D5F-46BA-BE82-DFCDB9F7048F}"/>
              </a:ext>
            </a:extLst>
          </p:cNvPr>
          <p:cNvSpPr/>
          <p:nvPr/>
        </p:nvSpPr>
        <p:spPr>
          <a:xfrm>
            <a:off x="5677177" y="2820513"/>
            <a:ext cx="3587048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tãm</a:t>
            </a: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cæ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9620" b="6333"/>
          <a:stretch/>
        </p:blipFill>
        <p:spPr>
          <a:xfrm>
            <a:off x="2160600" y="4061230"/>
            <a:ext cx="7767741" cy="216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68122"/>
      </p:ext>
    </p:extLst>
  </p:cSld>
  <p:clrMapOvr>
    <a:masterClrMapping/>
  </p:clrMapOvr>
  <p:transition spd="slow" advTm="127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BBA2B7-1407-4E08-837A-117467107F66}"/>
              </a:ext>
            </a:extLst>
          </p:cNvPr>
          <p:cNvSpPr txBox="1"/>
          <p:nvPr/>
        </p:nvSpPr>
        <p:spPr>
          <a:xfrm>
            <a:off x="1117637" y="714596"/>
            <a:ext cx="102497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Tãm</a:t>
            </a:r>
            <a:r>
              <a:rPr 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cæ</a:t>
            </a:r>
            <a:r>
              <a:rPr 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kÎ</a:t>
            </a:r>
            <a:r>
              <a:rPr 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trém</a:t>
            </a:r>
            <a:endParaRPr lang="en-US" sz="2800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r>
              <a:rPr lang="en-US" sz="2800" dirty="0">
                <a:latin typeface=".VnAvant" panose="020B7200000000000000" pitchFamily="34" charset="0"/>
              </a:rPr>
              <a:t>	Qu¹ </a:t>
            </a:r>
            <a:r>
              <a:rPr lang="en-US" sz="2800" dirty="0" err="1">
                <a:latin typeface=".VnAvant" panose="020B7200000000000000" pitchFamily="34" charset="0"/>
              </a:rPr>
              <a:t>ghÐ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xãm</a:t>
            </a:r>
            <a:r>
              <a:rPr lang="en-US" sz="2800" dirty="0">
                <a:latin typeface=".VnAvant" panose="020B7200000000000000" pitchFamily="34" charset="0"/>
              </a:rPr>
              <a:t> gµ.    Gµ m¬ </a:t>
            </a:r>
            <a:r>
              <a:rPr lang="en-US" sz="2800" dirty="0" err="1">
                <a:latin typeface=".VnAvant" panose="020B7200000000000000" pitchFamily="34" charset="0"/>
              </a:rPr>
              <a:t>ngê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ngî</a:t>
            </a:r>
            <a:r>
              <a:rPr lang="en-US" sz="2800" dirty="0">
                <a:latin typeface=".VnAvant" panose="020B7200000000000000" pitchFamily="34" charset="0"/>
              </a:rPr>
              <a:t>:    “ Qu¹ la cµ </a:t>
            </a:r>
          </a:p>
          <a:p>
            <a:r>
              <a:rPr lang="en-US" sz="2800" dirty="0" err="1">
                <a:latin typeface=".VnAvant" panose="020B7200000000000000" pitchFamily="34" charset="0"/>
              </a:rPr>
              <a:t>lµm</a:t>
            </a:r>
            <a:r>
              <a:rPr lang="en-US" sz="2800" dirty="0">
                <a:latin typeface=".VnAvant" panose="020B7200000000000000" pitchFamily="34" charset="0"/>
              </a:rPr>
              <a:t> g×?’’.</a:t>
            </a:r>
          </a:p>
          <a:p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Sím</a:t>
            </a:r>
            <a:r>
              <a:rPr lang="en-US" sz="2800" dirty="0">
                <a:latin typeface=".VnAvant" panose="020B7200000000000000" pitchFamily="34" charset="0"/>
              </a:rPr>
              <a:t> ra, gµ </a:t>
            </a:r>
            <a:r>
              <a:rPr lang="en-US" sz="2800" dirty="0" err="1">
                <a:latin typeface=".VnAvant" panose="020B7200000000000000" pitchFamily="34" charset="0"/>
              </a:rPr>
              <a:t>tÝa</a:t>
            </a:r>
            <a:r>
              <a:rPr lang="en-US" sz="2800" dirty="0">
                <a:latin typeface=".VnAvant" panose="020B7200000000000000" pitchFamily="34" charset="0"/>
              </a:rPr>
              <a:t> la om </a:t>
            </a:r>
            <a:r>
              <a:rPr lang="en-US" sz="2800" dirty="0" err="1">
                <a:latin typeface=".VnAvant" panose="020B7200000000000000" pitchFamily="34" charset="0"/>
              </a:rPr>
              <a:t>sßm</a:t>
            </a:r>
            <a:r>
              <a:rPr lang="en-US" sz="2800" dirty="0">
                <a:latin typeface=".VnAvant" panose="020B7200000000000000" pitchFamily="34" charset="0"/>
              </a:rPr>
              <a:t>:    “</a:t>
            </a:r>
            <a:r>
              <a:rPr lang="en-US" sz="2800" dirty="0" err="1">
                <a:latin typeface=".VnAvant" panose="020B7200000000000000" pitchFamily="34" charset="0"/>
              </a:rPr>
              <a:t>Cã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trém</a:t>
            </a:r>
            <a:r>
              <a:rPr lang="en-US" sz="2800" dirty="0">
                <a:latin typeface=".VnAvant" panose="020B7200000000000000" pitchFamily="34" charset="0"/>
              </a:rPr>
              <a:t>!”.   Gµ m¬ than:</a:t>
            </a:r>
          </a:p>
          <a:p>
            <a:r>
              <a:rPr lang="en-US" sz="2800" dirty="0">
                <a:latin typeface=".VnAvant" panose="020B7200000000000000" pitchFamily="34" charset="0"/>
              </a:rPr>
              <a:t>“</a:t>
            </a:r>
            <a:r>
              <a:rPr lang="en-US" sz="2800" dirty="0" err="1">
                <a:latin typeface=".VnAvant" panose="020B7200000000000000" pitchFamily="34" charset="0"/>
              </a:rPr>
              <a:t>Cã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kÎ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>
                <a:latin typeface=".VnAvant" panose="020B7200000000000000" pitchFamily="34" charset="0"/>
              </a:rPr>
              <a:t>®· tha gà nhí </a:t>
            </a:r>
            <a:r>
              <a:rPr lang="en-US" sz="2800">
                <a:latin typeface="UTM Avo" panose="02040603050506020204" pitchFamily="18" charset="0"/>
              </a:rPr>
              <a:t>đi</a:t>
            </a:r>
            <a:r>
              <a:rPr lang="en-US" sz="2800">
                <a:latin typeface=".VnAvant" panose="020B7200000000000000" pitchFamily="34" charset="0"/>
              </a:rPr>
              <a:t>!”.</a:t>
            </a:r>
            <a:endParaRPr lang="en-US" sz="2800" dirty="0">
              <a:latin typeface=".VnAvant" panose="020B7200000000000000" pitchFamily="34" charset="0"/>
            </a:endParaRPr>
          </a:p>
          <a:p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Võa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khi</a:t>
            </a:r>
            <a:r>
              <a:rPr lang="en-US" sz="2800" dirty="0">
                <a:latin typeface=".VnAvant" panose="020B7200000000000000" pitchFamily="34" charset="0"/>
              </a:rPr>
              <a:t> ®ã, </a:t>
            </a:r>
            <a:r>
              <a:rPr lang="en-US" sz="2800" dirty="0" err="1">
                <a:latin typeface=".VnAvant" panose="020B7200000000000000" pitchFamily="34" charset="0"/>
              </a:rPr>
              <a:t>th¸m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tö</a:t>
            </a:r>
            <a:r>
              <a:rPr lang="en-US" sz="2800" dirty="0">
                <a:latin typeface=".VnAvant" panose="020B7200000000000000" pitchFamily="34" charset="0"/>
              </a:rPr>
              <a:t> gµ </a:t>
            </a:r>
            <a:r>
              <a:rPr lang="en-US" sz="2800" dirty="0" err="1">
                <a:latin typeface=".VnAvant" panose="020B7200000000000000" pitchFamily="34" charset="0"/>
              </a:rPr>
              <a:t>cå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tãm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cæ</a:t>
            </a:r>
            <a:r>
              <a:rPr lang="en-US" sz="2800" dirty="0">
                <a:latin typeface=".VnAvant" panose="020B7200000000000000" pitchFamily="34" charset="0"/>
              </a:rPr>
              <a:t> qu¹.   C¶ </a:t>
            </a:r>
            <a:r>
              <a:rPr lang="en-US" sz="2800" err="1">
                <a:latin typeface=".VnAvant" panose="020B7200000000000000" pitchFamily="34" charset="0"/>
              </a:rPr>
              <a:t>xãm</a:t>
            </a:r>
            <a:r>
              <a:rPr lang="en-US" sz="2800">
                <a:latin typeface=".VnAvant" panose="020B7200000000000000" pitchFamily="34" charset="0"/>
              </a:rPr>
              <a:t> </a:t>
            </a:r>
            <a:r>
              <a:rPr lang="en-US" sz="2800">
                <a:latin typeface="UTM Avo" panose="02040603050506020204" pitchFamily="18" charset="0"/>
              </a:rPr>
              <a:t>ùa</a:t>
            </a:r>
            <a:r>
              <a:rPr lang="en-US" sz="2800">
                <a:latin typeface=".VnAvant" panose="020B7200000000000000" pitchFamily="34" charset="0"/>
              </a:rPr>
              <a:t> </a:t>
            </a:r>
            <a:r>
              <a:rPr lang="en-US" sz="2800" dirty="0">
                <a:latin typeface=".VnAvant" panose="020B7200000000000000" pitchFamily="34" charset="0"/>
              </a:rPr>
              <a:t>ra</a:t>
            </a:r>
            <a:r>
              <a:rPr lang="en-US" sz="2800">
                <a:latin typeface=".VnAvant" panose="020B7200000000000000" pitchFamily="34" charset="0"/>
              </a:rPr>
              <a:t>, </a:t>
            </a:r>
            <a:r>
              <a:rPr lang="en-US" sz="2800">
                <a:latin typeface="UTM Avo" panose="02040603050506020204" pitchFamily="18" charset="0"/>
              </a:rPr>
              <a:t>quạ sợ quá</a:t>
            </a:r>
            <a:r>
              <a:rPr lang="en-US" sz="2800">
                <a:latin typeface=".VnAvant" panose="020B7200000000000000" pitchFamily="34" charset="0"/>
              </a:rPr>
              <a:t>.</a:t>
            </a:r>
            <a:endParaRPr lang="en-US" sz="2800" dirty="0">
              <a:latin typeface=".VnAvant" panose="020B7200000000000000" pitchFamily="34" charset="0"/>
            </a:endParaRPr>
          </a:p>
          <a:p>
            <a:pPr algn="r"/>
            <a:r>
              <a:rPr lang="en-US" sz="2000" dirty="0" err="1">
                <a:latin typeface=".VnAvant" panose="020B7200000000000000" pitchFamily="34" charset="0"/>
              </a:rPr>
              <a:t>Pháng</a:t>
            </a:r>
            <a:r>
              <a:rPr lang="en-US" sz="2000" dirty="0">
                <a:latin typeface=".VnAvant" panose="020B7200000000000000" pitchFamily="34" charset="0"/>
              </a:rPr>
              <a:t> </a:t>
            </a:r>
            <a:r>
              <a:rPr lang="en-US" sz="2000" dirty="0" err="1">
                <a:latin typeface=".VnAvant" panose="020B7200000000000000" pitchFamily="34" charset="0"/>
              </a:rPr>
              <a:t>theo</a:t>
            </a:r>
            <a:r>
              <a:rPr lang="en-US" sz="2000" dirty="0">
                <a:latin typeface=".VnAvant" panose="020B7200000000000000" pitchFamily="34" charset="0"/>
              </a:rPr>
              <a:t> PHONG THU</a:t>
            </a:r>
          </a:p>
        </p:txBody>
      </p:sp>
      <p:sp>
        <p:nvSpPr>
          <p:cNvPr id="8" name="Star: 6 Points 7">
            <a:extLst>
              <a:ext uri="{FF2B5EF4-FFF2-40B4-BE49-F238E27FC236}">
                <a16:creationId xmlns:a16="http://schemas.microsoft.com/office/drawing/2014/main" xmlns="" id="{995E8714-92A8-4479-9403-58D39DA84F7A}"/>
              </a:ext>
            </a:extLst>
          </p:cNvPr>
          <p:cNvSpPr/>
          <p:nvPr/>
        </p:nvSpPr>
        <p:spPr>
          <a:xfrm>
            <a:off x="1733549" y="1114425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9" name="Star: 6 Points 8">
            <a:extLst>
              <a:ext uri="{FF2B5EF4-FFF2-40B4-BE49-F238E27FC236}">
                <a16:creationId xmlns:a16="http://schemas.microsoft.com/office/drawing/2014/main" xmlns="" id="{E0F354D7-687D-444C-8641-4BC7A7D153FC}"/>
              </a:ext>
            </a:extLst>
          </p:cNvPr>
          <p:cNvSpPr/>
          <p:nvPr/>
        </p:nvSpPr>
        <p:spPr>
          <a:xfrm>
            <a:off x="5238750" y="1114425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xmlns="" id="{85853609-BA20-449E-B140-3AF416F8AB71}"/>
              </a:ext>
            </a:extLst>
          </p:cNvPr>
          <p:cNvSpPr/>
          <p:nvPr/>
        </p:nvSpPr>
        <p:spPr>
          <a:xfrm>
            <a:off x="8486775" y="1114425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xmlns="" id="{06EB00A1-84D0-4F3E-8E6E-B3092F048E04}"/>
              </a:ext>
            </a:extLst>
          </p:cNvPr>
          <p:cNvSpPr/>
          <p:nvPr/>
        </p:nvSpPr>
        <p:spPr>
          <a:xfrm>
            <a:off x="1733549" y="1966312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2" name="Star: 6 Points 11">
            <a:extLst>
              <a:ext uri="{FF2B5EF4-FFF2-40B4-BE49-F238E27FC236}">
                <a16:creationId xmlns:a16="http://schemas.microsoft.com/office/drawing/2014/main" xmlns="" id="{EC12DBF0-D80D-419D-BE1F-4E6DE9FA275A}"/>
              </a:ext>
            </a:extLst>
          </p:cNvPr>
          <p:cNvSpPr/>
          <p:nvPr/>
        </p:nvSpPr>
        <p:spPr>
          <a:xfrm>
            <a:off x="6524624" y="1966312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13" name="Star: 6 Points 12">
            <a:extLst>
              <a:ext uri="{FF2B5EF4-FFF2-40B4-BE49-F238E27FC236}">
                <a16:creationId xmlns:a16="http://schemas.microsoft.com/office/drawing/2014/main" xmlns="" id="{9D65E683-B872-449A-8152-E84BA80BDE77}"/>
              </a:ext>
            </a:extLst>
          </p:cNvPr>
          <p:cNvSpPr/>
          <p:nvPr/>
        </p:nvSpPr>
        <p:spPr>
          <a:xfrm>
            <a:off x="8754582" y="1966312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14" name="Star: 6 Points 13">
            <a:extLst>
              <a:ext uri="{FF2B5EF4-FFF2-40B4-BE49-F238E27FC236}">
                <a16:creationId xmlns:a16="http://schemas.microsoft.com/office/drawing/2014/main" xmlns="" id="{932FE5DB-0DD6-4BA0-9DE9-B15825E5168C}"/>
              </a:ext>
            </a:extLst>
          </p:cNvPr>
          <p:cNvSpPr/>
          <p:nvPr/>
        </p:nvSpPr>
        <p:spPr>
          <a:xfrm>
            <a:off x="1733549" y="2822361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8</a:t>
            </a:r>
          </a:p>
        </p:txBody>
      </p:sp>
      <p:sp>
        <p:nvSpPr>
          <p:cNvPr id="15" name="Star: 6 Points 14">
            <a:extLst>
              <a:ext uri="{FF2B5EF4-FFF2-40B4-BE49-F238E27FC236}">
                <a16:creationId xmlns:a16="http://schemas.microsoft.com/office/drawing/2014/main" xmlns="" id="{16C6718F-1100-491A-B6B2-F10FD9B50BC0}"/>
              </a:ext>
            </a:extLst>
          </p:cNvPr>
          <p:cNvSpPr/>
          <p:nvPr/>
        </p:nvSpPr>
        <p:spPr>
          <a:xfrm>
            <a:off x="8896350" y="2822361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9</a:t>
            </a:r>
          </a:p>
        </p:txBody>
      </p:sp>
      <p:sp>
        <p:nvSpPr>
          <p:cNvPr id="2" name="Star: 6 Points 1">
            <a:extLst>
              <a:ext uri="{FF2B5EF4-FFF2-40B4-BE49-F238E27FC236}">
                <a16:creationId xmlns:a16="http://schemas.microsoft.com/office/drawing/2014/main" xmlns="" id="{F6FFB6B1-8C91-4243-83C4-E6EAD1FF33BA}"/>
              </a:ext>
            </a:extLst>
          </p:cNvPr>
          <p:cNvSpPr/>
          <p:nvPr/>
        </p:nvSpPr>
        <p:spPr>
          <a:xfrm>
            <a:off x="824577" y="2416637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9620" b="6333"/>
          <a:stretch/>
        </p:blipFill>
        <p:spPr>
          <a:xfrm>
            <a:off x="2152649" y="3997619"/>
            <a:ext cx="7767741" cy="216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55907"/>
      </p:ext>
    </p:extLst>
  </p:cSld>
  <p:clrMapOvr>
    <a:masterClrMapping/>
  </p:clrMapOvr>
  <p:transition spd="slow" advTm="127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68DF6FF-50A2-4278-AC5C-E5130427F4D0}"/>
              </a:ext>
            </a:extLst>
          </p:cNvPr>
          <p:cNvSpPr txBox="1"/>
          <p:nvPr/>
        </p:nvSpPr>
        <p:spPr>
          <a:xfrm>
            <a:off x="1172905" y="714596"/>
            <a:ext cx="102497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Tãm</a:t>
            </a:r>
            <a:r>
              <a:rPr 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cæ</a:t>
            </a:r>
            <a:r>
              <a:rPr 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kÎ</a:t>
            </a:r>
            <a:r>
              <a:rPr 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trém</a:t>
            </a:r>
            <a:endParaRPr lang="en-US" sz="2800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r>
              <a:rPr lang="en-US" sz="2800" dirty="0">
                <a:latin typeface=".VnAvant" panose="020B7200000000000000" pitchFamily="34" charset="0"/>
              </a:rPr>
              <a:t>	Qu¹ </a:t>
            </a:r>
            <a:r>
              <a:rPr lang="en-US" sz="2800" dirty="0" err="1">
                <a:latin typeface=".VnAvant" panose="020B7200000000000000" pitchFamily="34" charset="0"/>
              </a:rPr>
              <a:t>ghÐ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xãm</a:t>
            </a:r>
            <a:r>
              <a:rPr lang="en-US" sz="2800" dirty="0">
                <a:latin typeface=".VnAvant" panose="020B7200000000000000" pitchFamily="34" charset="0"/>
              </a:rPr>
              <a:t> gµ. Gµ m¬ </a:t>
            </a:r>
            <a:r>
              <a:rPr lang="en-US" sz="2800" dirty="0" err="1">
                <a:latin typeface=".VnAvant" panose="020B7200000000000000" pitchFamily="34" charset="0"/>
              </a:rPr>
              <a:t>ngê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ngî</a:t>
            </a:r>
            <a:r>
              <a:rPr lang="en-US" sz="2800" dirty="0">
                <a:latin typeface=".VnAvant" panose="020B7200000000000000" pitchFamily="34" charset="0"/>
              </a:rPr>
              <a:t>: “ Qu¹ la cµ </a:t>
            </a:r>
          </a:p>
          <a:p>
            <a:r>
              <a:rPr lang="en-US" sz="2800" dirty="0" err="1">
                <a:latin typeface=".VnAvant" panose="020B7200000000000000" pitchFamily="34" charset="0"/>
              </a:rPr>
              <a:t>lµm</a:t>
            </a:r>
            <a:r>
              <a:rPr lang="en-US" sz="2800" dirty="0">
                <a:latin typeface=".VnAvant" panose="020B7200000000000000" pitchFamily="34" charset="0"/>
              </a:rPr>
              <a:t> g×?’’.</a:t>
            </a:r>
          </a:p>
          <a:p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Sím</a:t>
            </a:r>
            <a:r>
              <a:rPr lang="en-US" sz="2800" dirty="0">
                <a:latin typeface=".VnAvant" panose="020B7200000000000000" pitchFamily="34" charset="0"/>
              </a:rPr>
              <a:t> ra, gµ </a:t>
            </a:r>
            <a:r>
              <a:rPr lang="en-US" sz="2800" dirty="0" err="1">
                <a:latin typeface=".VnAvant" panose="020B7200000000000000" pitchFamily="34" charset="0"/>
              </a:rPr>
              <a:t>tÝa</a:t>
            </a:r>
            <a:r>
              <a:rPr lang="en-US" sz="2800" dirty="0">
                <a:latin typeface=".VnAvant" panose="020B7200000000000000" pitchFamily="34" charset="0"/>
              </a:rPr>
              <a:t> la om </a:t>
            </a:r>
            <a:r>
              <a:rPr lang="en-US" sz="2800" dirty="0" err="1">
                <a:latin typeface=".VnAvant" panose="020B7200000000000000" pitchFamily="34" charset="0"/>
              </a:rPr>
              <a:t>sßm</a:t>
            </a:r>
            <a:r>
              <a:rPr lang="en-US" sz="2800" dirty="0">
                <a:latin typeface=".VnAvant" panose="020B7200000000000000" pitchFamily="34" charset="0"/>
              </a:rPr>
              <a:t>: “</a:t>
            </a:r>
            <a:r>
              <a:rPr lang="en-US" sz="2800" dirty="0" err="1">
                <a:latin typeface=".VnAvant" panose="020B7200000000000000" pitchFamily="34" charset="0"/>
              </a:rPr>
              <a:t>Cã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trém</a:t>
            </a:r>
            <a:r>
              <a:rPr lang="en-US" sz="2800" dirty="0">
                <a:latin typeface=".VnAvant" panose="020B7200000000000000" pitchFamily="34" charset="0"/>
              </a:rPr>
              <a:t>!”. Gµ m¬ than:</a:t>
            </a:r>
          </a:p>
          <a:p>
            <a:r>
              <a:rPr lang="en-US" sz="2800">
                <a:latin typeface=".VnAvant" panose="020B7200000000000000" pitchFamily="34" charset="0"/>
              </a:rPr>
              <a:t>“</a:t>
            </a:r>
            <a:r>
              <a:rPr lang="en-US" sz="2800">
                <a:latin typeface="UTM Avo" panose="02040603050506020204" pitchFamily="18" charset="0"/>
              </a:rPr>
              <a:t>Có kẻ đã tha gà nhí đi</a:t>
            </a:r>
            <a:r>
              <a:rPr lang="en-US" sz="2800">
                <a:latin typeface=".VnAvant" panose="020B7200000000000000" pitchFamily="34" charset="0"/>
              </a:rPr>
              <a:t>.!”.</a:t>
            </a:r>
            <a:endParaRPr lang="en-US" sz="2800" dirty="0">
              <a:latin typeface=".VnAvant" panose="020B7200000000000000" pitchFamily="34" charset="0"/>
            </a:endParaRPr>
          </a:p>
          <a:p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Võa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khi</a:t>
            </a:r>
            <a:r>
              <a:rPr lang="en-US" sz="2800" dirty="0">
                <a:latin typeface=".VnAvant" panose="020B7200000000000000" pitchFamily="34" charset="0"/>
              </a:rPr>
              <a:t> ®ã, </a:t>
            </a:r>
            <a:r>
              <a:rPr lang="en-US" sz="2800" dirty="0" err="1">
                <a:latin typeface=".VnAvant" panose="020B7200000000000000" pitchFamily="34" charset="0"/>
              </a:rPr>
              <a:t>th¸m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tö</a:t>
            </a:r>
            <a:r>
              <a:rPr lang="en-US" sz="2800" dirty="0">
                <a:latin typeface=".VnAvant" panose="020B7200000000000000" pitchFamily="34" charset="0"/>
              </a:rPr>
              <a:t> gµ </a:t>
            </a:r>
            <a:r>
              <a:rPr lang="en-US" sz="2800" dirty="0" err="1">
                <a:latin typeface=".VnAvant" panose="020B7200000000000000" pitchFamily="34" charset="0"/>
              </a:rPr>
              <a:t>cå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tãm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cæ</a:t>
            </a:r>
            <a:r>
              <a:rPr lang="en-US" sz="2800" dirty="0">
                <a:latin typeface=".VnAvant" panose="020B7200000000000000" pitchFamily="34" charset="0"/>
              </a:rPr>
              <a:t> qu¹. C¶ </a:t>
            </a:r>
            <a:r>
              <a:rPr lang="en-US" sz="2800" err="1">
                <a:latin typeface=".VnAvant" panose="020B7200000000000000" pitchFamily="34" charset="0"/>
              </a:rPr>
              <a:t>xãm</a:t>
            </a:r>
            <a:r>
              <a:rPr lang="en-US" sz="2800">
                <a:latin typeface=".VnAvant" panose="020B7200000000000000" pitchFamily="34" charset="0"/>
              </a:rPr>
              <a:t> </a:t>
            </a:r>
            <a:r>
              <a:rPr lang="en-US" sz="2800">
                <a:latin typeface="UTM Avo" panose="02040603050506020204" pitchFamily="18" charset="0"/>
              </a:rPr>
              <a:t>ùa </a:t>
            </a:r>
            <a:r>
              <a:rPr lang="en-US" sz="2800" dirty="0">
                <a:latin typeface=".VnAvant" panose="020B7200000000000000" pitchFamily="34" charset="0"/>
              </a:rPr>
              <a:t>ra</a:t>
            </a:r>
            <a:r>
              <a:rPr lang="en-US" sz="2800">
                <a:latin typeface=".VnAvant" panose="020B7200000000000000" pitchFamily="34" charset="0"/>
              </a:rPr>
              <a:t>, </a:t>
            </a:r>
            <a:r>
              <a:rPr lang="en-US" sz="2800">
                <a:latin typeface="UTM Avo" panose="02040603050506020204" pitchFamily="18" charset="0"/>
              </a:rPr>
              <a:t>quạ sợ quá</a:t>
            </a:r>
            <a:r>
              <a:rPr lang="en-US" sz="2800">
                <a:latin typeface=".VnAvant" panose="020B7200000000000000" pitchFamily="34" charset="0"/>
              </a:rPr>
              <a:t>.</a:t>
            </a:r>
            <a:endParaRPr lang="en-US" sz="2800" dirty="0">
              <a:latin typeface=".VnAvant" panose="020B7200000000000000" pitchFamily="34" charset="0"/>
            </a:endParaRPr>
          </a:p>
          <a:p>
            <a:pPr algn="r"/>
            <a:r>
              <a:rPr lang="en-US" sz="2000" dirty="0" err="1">
                <a:latin typeface=".VnAvant" panose="020B7200000000000000" pitchFamily="34" charset="0"/>
              </a:rPr>
              <a:t>Pháng</a:t>
            </a:r>
            <a:r>
              <a:rPr lang="en-US" sz="2000" dirty="0">
                <a:latin typeface=".VnAvant" panose="020B7200000000000000" pitchFamily="34" charset="0"/>
              </a:rPr>
              <a:t> </a:t>
            </a:r>
            <a:r>
              <a:rPr lang="en-US" sz="2000" dirty="0" err="1">
                <a:latin typeface=".VnAvant" panose="020B7200000000000000" pitchFamily="34" charset="0"/>
              </a:rPr>
              <a:t>theo</a:t>
            </a:r>
            <a:r>
              <a:rPr lang="en-US" sz="2000" dirty="0">
                <a:latin typeface=".VnAvant" panose="020B7200000000000000" pitchFamily="34" charset="0"/>
              </a:rPr>
              <a:t> PHONG THU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02DDDFC-52B2-4DC8-8F29-D0A370FA0721}"/>
              </a:ext>
            </a:extLst>
          </p:cNvPr>
          <p:cNvSpPr txBox="1"/>
          <p:nvPr/>
        </p:nvSpPr>
        <p:spPr>
          <a:xfrm>
            <a:off x="1172905" y="1143000"/>
            <a:ext cx="950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.VnAvant" panose="020B7200000000000000" pitchFamily="34" charset="0"/>
              </a:rPr>
              <a:t>	Qu¹ </a:t>
            </a:r>
            <a:r>
              <a:rPr lang="en-US" sz="2800" dirty="0" err="1">
                <a:solidFill>
                  <a:srgbClr val="7030A0"/>
                </a:solidFill>
                <a:latin typeface=".VnAvant" panose="020B7200000000000000" pitchFamily="34" charset="0"/>
              </a:rPr>
              <a:t>ghÐ</a:t>
            </a:r>
            <a:r>
              <a:rPr lang="en-US" sz="2800" dirty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.VnAvant" panose="020B7200000000000000" pitchFamily="34" charset="0"/>
              </a:rPr>
              <a:t>xãm</a:t>
            </a:r>
            <a:r>
              <a:rPr lang="en-US" sz="2800" dirty="0">
                <a:solidFill>
                  <a:srgbClr val="7030A0"/>
                </a:solidFill>
                <a:latin typeface=".VnAvant" panose="020B7200000000000000" pitchFamily="34" charset="0"/>
              </a:rPr>
              <a:t> gµ. Gµ m¬ </a:t>
            </a:r>
            <a:r>
              <a:rPr lang="en-US" sz="2800" dirty="0" err="1">
                <a:solidFill>
                  <a:srgbClr val="7030A0"/>
                </a:solidFill>
                <a:latin typeface=".VnAvant" panose="020B7200000000000000" pitchFamily="34" charset="0"/>
              </a:rPr>
              <a:t>ngê</a:t>
            </a:r>
            <a:r>
              <a:rPr lang="en-US" sz="2800" dirty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.VnAvant" panose="020B7200000000000000" pitchFamily="34" charset="0"/>
              </a:rPr>
              <a:t>ngî</a:t>
            </a:r>
            <a:r>
              <a:rPr lang="en-US" sz="2800" dirty="0">
                <a:solidFill>
                  <a:srgbClr val="7030A0"/>
                </a:solidFill>
                <a:latin typeface=".VnAvant" panose="020B7200000000000000" pitchFamily="34" charset="0"/>
              </a:rPr>
              <a:t>: “ Qu¹ la cµ </a:t>
            </a:r>
          </a:p>
          <a:p>
            <a:r>
              <a:rPr lang="en-US" sz="2800" dirty="0" err="1">
                <a:solidFill>
                  <a:srgbClr val="7030A0"/>
                </a:solidFill>
                <a:latin typeface=".VnAvant" panose="020B7200000000000000" pitchFamily="34" charset="0"/>
              </a:rPr>
              <a:t>lµm</a:t>
            </a:r>
            <a:r>
              <a:rPr lang="en-US" sz="2800" dirty="0">
                <a:solidFill>
                  <a:srgbClr val="7030A0"/>
                </a:solidFill>
                <a:latin typeface=".VnAvant" panose="020B7200000000000000" pitchFamily="34" charset="0"/>
              </a:rPr>
              <a:t> g×?’’.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436970D-9791-485E-80DF-7D76FEE3CB3D}"/>
              </a:ext>
            </a:extLst>
          </p:cNvPr>
          <p:cNvSpPr txBox="1"/>
          <p:nvPr/>
        </p:nvSpPr>
        <p:spPr>
          <a:xfrm>
            <a:off x="1169134" y="1989733"/>
            <a:ext cx="10123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	Sím ra, gµ tÝa la om sßm: “Cã trém!”. Gµ m¬ than:</a:t>
            </a:r>
          </a:p>
          <a:p>
            <a:r>
              <a:rPr lang="en-US" sz="280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“</a:t>
            </a:r>
            <a:r>
              <a:rPr lang="en-US" sz="280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Có kẻ đã tha gà nhí đi.</a:t>
            </a:r>
            <a:r>
              <a:rPr lang="en-US" sz="280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!”.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E24AA97-7F7E-4E43-9E94-F1A6AE22FC7F}"/>
              </a:ext>
            </a:extLst>
          </p:cNvPr>
          <p:cNvSpPr txBox="1"/>
          <p:nvPr/>
        </p:nvSpPr>
        <p:spPr>
          <a:xfrm>
            <a:off x="1164954" y="2834330"/>
            <a:ext cx="10435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	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Võa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®ã,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th¸m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tö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gµ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cå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tãm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cæ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qu¹. C¶ </a:t>
            </a:r>
            <a:r>
              <a:rPr lang="en-US" sz="2800" err="1">
                <a:solidFill>
                  <a:srgbClr val="0070C0"/>
                </a:solidFill>
                <a:latin typeface=".VnAvant" panose="020B7200000000000000" pitchFamily="34" charset="0"/>
              </a:rPr>
              <a:t>xãm</a:t>
            </a:r>
            <a:r>
              <a:rPr lang="en-US" sz="280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>
                <a:solidFill>
                  <a:srgbClr val="0070C0"/>
                </a:solidFill>
                <a:latin typeface="UTM Avo" panose="02040603050506020204" pitchFamily="18" charset="0"/>
              </a:rPr>
              <a:t>ùa</a:t>
            </a:r>
            <a:endParaRPr lang="en-US" sz="28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7087A0D2-2421-4EBB-A0E4-6DD8FF4B9F3E}"/>
              </a:ext>
            </a:extLst>
          </p:cNvPr>
          <p:cNvSpPr/>
          <p:nvPr/>
        </p:nvSpPr>
        <p:spPr>
          <a:xfrm>
            <a:off x="1544715" y="1151126"/>
            <a:ext cx="447589" cy="422034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0146F088-28FF-4880-A32B-B772BDC3E5EE}"/>
              </a:ext>
            </a:extLst>
          </p:cNvPr>
          <p:cNvSpPr/>
          <p:nvPr/>
        </p:nvSpPr>
        <p:spPr>
          <a:xfrm>
            <a:off x="1593351" y="2055485"/>
            <a:ext cx="447589" cy="42203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72F2F86-5672-4AB6-9641-6474FC748898}"/>
              </a:ext>
            </a:extLst>
          </p:cNvPr>
          <p:cNvSpPr/>
          <p:nvPr/>
        </p:nvSpPr>
        <p:spPr>
          <a:xfrm>
            <a:off x="1544715" y="2899672"/>
            <a:ext cx="447589" cy="422034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9620" b="6333"/>
          <a:stretch/>
        </p:blipFill>
        <p:spPr>
          <a:xfrm>
            <a:off x="2152649" y="3997619"/>
            <a:ext cx="7767741" cy="21697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E24AA97-7F7E-4E43-9E94-F1A6AE22FC7F}"/>
              </a:ext>
            </a:extLst>
          </p:cNvPr>
          <p:cNvSpPr txBox="1"/>
          <p:nvPr/>
        </p:nvSpPr>
        <p:spPr>
          <a:xfrm>
            <a:off x="266854" y="3282544"/>
            <a:ext cx="10435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.VnAvant" panose="020B7200000000000000" pitchFamily="34" charset="0"/>
              </a:rPr>
              <a:t>	</a:t>
            </a:r>
            <a:r>
              <a:rPr lang="en-US" sz="2800">
                <a:solidFill>
                  <a:srgbClr val="0070C0"/>
                </a:solidFill>
                <a:latin typeface="UTM Avo" panose="02040603050506020204" pitchFamily="18" charset="0"/>
              </a:rPr>
              <a:t>ra, quạ sợ quá.</a:t>
            </a:r>
            <a:endParaRPr lang="en-US" sz="28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095633"/>
      </p:ext>
    </p:extLst>
  </p:cSld>
  <p:clrMapOvr>
    <a:masterClrMapping/>
  </p:clrMapOvr>
  <p:transition spd="slow" advTm="127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 animBg="1"/>
      <p:bldP spid="14" grpId="0" animBg="1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3F225D7-4ACB-4D47-B598-08BA12B0B939}"/>
              </a:ext>
            </a:extLst>
          </p:cNvPr>
          <p:cNvSpPr txBox="1"/>
          <p:nvPr/>
        </p:nvSpPr>
        <p:spPr>
          <a:xfrm>
            <a:off x="1181433" y="1169270"/>
            <a:ext cx="102497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Tãm</a:t>
            </a:r>
            <a:r>
              <a:rPr 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cæ</a:t>
            </a:r>
            <a:r>
              <a:rPr 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kÎ</a:t>
            </a:r>
            <a:r>
              <a:rPr 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trém</a:t>
            </a:r>
            <a:endParaRPr lang="en-US" sz="2800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r>
              <a:rPr lang="en-US" sz="2800" dirty="0">
                <a:latin typeface=".VnAvant" panose="020B7200000000000000" pitchFamily="34" charset="0"/>
              </a:rPr>
              <a:t>	Qu¹ </a:t>
            </a:r>
            <a:r>
              <a:rPr lang="en-US" sz="2800" dirty="0" err="1">
                <a:latin typeface=".VnAvant" panose="020B7200000000000000" pitchFamily="34" charset="0"/>
              </a:rPr>
              <a:t>ghÐ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xãm</a:t>
            </a:r>
            <a:r>
              <a:rPr lang="en-US" sz="2800" dirty="0">
                <a:latin typeface=".VnAvant" panose="020B7200000000000000" pitchFamily="34" charset="0"/>
              </a:rPr>
              <a:t> gµ. Gµ m¬ </a:t>
            </a:r>
            <a:r>
              <a:rPr lang="en-US" sz="2800" dirty="0" err="1">
                <a:latin typeface=".VnAvant" panose="020B7200000000000000" pitchFamily="34" charset="0"/>
              </a:rPr>
              <a:t>ngê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ngî</a:t>
            </a:r>
            <a:r>
              <a:rPr lang="en-US" sz="2800" dirty="0">
                <a:latin typeface=".VnAvant" panose="020B7200000000000000" pitchFamily="34" charset="0"/>
              </a:rPr>
              <a:t>: “ Qu¹ la cµ </a:t>
            </a:r>
          </a:p>
          <a:p>
            <a:r>
              <a:rPr lang="en-US" sz="2800" dirty="0" err="1">
                <a:latin typeface=".VnAvant" panose="020B7200000000000000" pitchFamily="34" charset="0"/>
              </a:rPr>
              <a:t>lµm</a:t>
            </a:r>
            <a:r>
              <a:rPr lang="en-US" sz="2800" dirty="0">
                <a:latin typeface=".VnAvant" panose="020B7200000000000000" pitchFamily="34" charset="0"/>
              </a:rPr>
              <a:t> g×?’’.</a:t>
            </a:r>
          </a:p>
          <a:p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Sím</a:t>
            </a:r>
            <a:r>
              <a:rPr lang="en-US" sz="2800" dirty="0">
                <a:latin typeface=".VnAvant" panose="020B7200000000000000" pitchFamily="34" charset="0"/>
              </a:rPr>
              <a:t> ra, gµ </a:t>
            </a:r>
            <a:r>
              <a:rPr lang="en-US" sz="2800" dirty="0" err="1">
                <a:latin typeface=".VnAvant" panose="020B7200000000000000" pitchFamily="34" charset="0"/>
              </a:rPr>
              <a:t>tÝa</a:t>
            </a:r>
            <a:r>
              <a:rPr lang="en-US" sz="2800" dirty="0">
                <a:latin typeface=".VnAvant" panose="020B7200000000000000" pitchFamily="34" charset="0"/>
              </a:rPr>
              <a:t> la om </a:t>
            </a:r>
            <a:r>
              <a:rPr lang="en-US" sz="2800" dirty="0" err="1">
                <a:latin typeface=".VnAvant" panose="020B7200000000000000" pitchFamily="34" charset="0"/>
              </a:rPr>
              <a:t>sßm</a:t>
            </a:r>
            <a:r>
              <a:rPr lang="en-US" sz="2800" dirty="0">
                <a:latin typeface=".VnAvant" panose="020B7200000000000000" pitchFamily="34" charset="0"/>
              </a:rPr>
              <a:t>: “</a:t>
            </a:r>
            <a:r>
              <a:rPr lang="en-US" sz="2800" dirty="0" err="1">
                <a:latin typeface=".VnAvant" panose="020B7200000000000000" pitchFamily="34" charset="0"/>
              </a:rPr>
              <a:t>Cã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trém</a:t>
            </a:r>
            <a:r>
              <a:rPr lang="en-US" sz="2800" dirty="0">
                <a:latin typeface=".VnAvant" panose="020B7200000000000000" pitchFamily="34" charset="0"/>
              </a:rPr>
              <a:t>!”. Gµ m¬ than:</a:t>
            </a:r>
          </a:p>
          <a:p>
            <a:r>
              <a:rPr lang="en-US" sz="2800">
                <a:latin typeface=".VnAvant" panose="020B7200000000000000" pitchFamily="34" charset="0"/>
              </a:rPr>
              <a:t>“</a:t>
            </a:r>
            <a:r>
              <a:rPr lang="en-US" sz="2800">
                <a:latin typeface="UTM Avo" panose="02040603050506020204" pitchFamily="18" charset="0"/>
              </a:rPr>
              <a:t>Có kẻ đã tha gà nhí đi.!”.</a:t>
            </a:r>
            <a:endParaRPr lang="en-US" sz="2800" dirty="0">
              <a:latin typeface="UTM Avo" panose="02040603050506020204" pitchFamily="18" charset="0"/>
            </a:endParaRPr>
          </a:p>
          <a:p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Võa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khi</a:t>
            </a:r>
            <a:r>
              <a:rPr lang="en-US" sz="2800" dirty="0">
                <a:latin typeface=".VnAvant" panose="020B7200000000000000" pitchFamily="34" charset="0"/>
              </a:rPr>
              <a:t> ®ã, </a:t>
            </a:r>
            <a:r>
              <a:rPr lang="en-US" sz="2800" dirty="0" err="1">
                <a:latin typeface=".VnAvant" panose="020B7200000000000000" pitchFamily="34" charset="0"/>
              </a:rPr>
              <a:t>th¸m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tö</a:t>
            </a:r>
            <a:r>
              <a:rPr lang="en-US" sz="2800" dirty="0">
                <a:latin typeface=".VnAvant" panose="020B7200000000000000" pitchFamily="34" charset="0"/>
              </a:rPr>
              <a:t> gµ </a:t>
            </a:r>
            <a:r>
              <a:rPr lang="en-US" sz="2800" dirty="0" err="1">
                <a:latin typeface=".VnAvant" panose="020B7200000000000000" pitchFamily="34" charset="0"/>
              </a:rPr>
              <a:t>cå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tãm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cæ</a:t>
            </a:r>
            <a:r>
              <a:rPr lang="en-US" sz="2800" dirty="0">
                <a:latin typeface=".VnAvant" panose="020B7200000000000000" pitchFamily="34" charset="0"/>
              </a:rPr>
              <a:t> qu¹. C¶ </a:t>
            </a:r>
            <a:r>
              <a:rPr lang="en-US" sz="2800" err="1">
                <a:latin typeface=".VnAvant" panose="020B7200000000000000" pitchFamily="34" charset="0"/>
              </a:rPr>
              <a:t>xãm</a:t>
            </a:r>
            <a:r>
              <a:rPr lang="en-US" sz="2800">
                <a:latin typeface=".VnAvant" panose="020B7200000000000000" pitchFamily="34" charset="0"/>
              </a:rPr>
              <a:t> </a:t>
            </a:r>
            <a:r>
              <a:rPr lang="en-US" sz="2800">
                <a:latin typeface="UTM Avo" panose="02040603050506020204" pitchFamily="18" charset="0"/>
              </a:rPr>
              <a:t>ùa </a:t>
            </a:r>
            <a:r>
              <a:rPr lang="en-US" sz="2800" dirty="0">
                <a:latin typeface=".VnAvant" panose="020B7200000000000000" pitchFamily="34" charset="0"/>
              </a:rPr>
              <a:t>ra</a:t>
            </a:r>
            <a:r>
              <a:rPr lang="en-US" sz="2800">
                <a:latin typeface=".VnAvant" panose="020B7200000000000000" pitchFamily="34" charset="0"/>
              </a:rPr>
              <a:t>, </a:t>
            </a:r>
            <a:r>
              <a:rPr lang="en-US" sz="2800">
                <a:latin typeface="UTM Avo" panose="02040603050506020204" pitchFamily="18" charset="0"/>
              </a:rPr>
              <a:t>quạ sợ quá</a:t>
            </a:r>
            <a:r>
              <a:rPr lang="en-US" sz="2800">
                <a:latin typeface=".VnAvant" panose="020B7200000000000000" pitchFamily="34" charset="0"/>
              </a:rPr>
              <a:t>.</a:t>
            </a:r>
            <a:endParaRPr lang="en-US" sz="2800" dirty="0">
              <a:latin typeface=".VnAvant" panose="020B7200000000000000" pitchFamily="34" charset="0"/>
            </a:endParaRPr>
          </a:p>
          <a:p>
            <a:pPr algn="r"/>
            <a:r>
              <a:rPr lang="en-US" sz="2000" dirty="0" err="1">
                <a:latin typeface=".VnAvant" panose="020B7200000000000000" pitchFamily="34" charset="0"/>
              </a:rPr>
              <a:t>Pháng</a:t>
            </a:r>
            <a:r>
              <a:rPr lang="en-US" sz="2000" dirty="0">
                <a:latin typeface=".VnAvant" panose="020B7200000000000000" pitchFamily="34" charset="0"/>
              </a:rPr>
              <a:t> </a:t>
            </a:r>
            <a:r>
              <a:rPr lang="en-US" sz="2000" dirty="0" err="1">
                <a:latin typeface=".VnAvant" panose="020B7200000000000000" pitchFamily="34" charset="0"/>
              </a:rPr>
              <a:t>theo</a:t>
            </a:r>
            <a:r>
              <a:rPr lang="en-US" sz="2000" dirty="0">
                <a:latin typeface=".VnAvant" panose="020B7200000000000000" pitchFamily="34" charset="0"/>
              </a:rPr>
              <a:t> PHONG THU</a:t>
            </a:r>
          </a:p>
        </p:txBody>
      </p:sp>
      <p:pic>
        <p:nvPicPr>
          <p:cNvPr id="9" name="Picture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EC800459-3C53-4660-9FC2-C783E32439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1" r="26597" b="-1045"/>
          <a:stretch/>
        </p:blipFill>
        <p:spPr>
          <a:xfrm>
            <a:off x="122828" y="3895509"/>
            <a:ext cx="1275906" cy="287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8038"/>
      </p:ext>
    </p:extLst>
  </p:cSld>
  <p:clrMapOvr>
    <a:masterClrMapping/>
  </p:clrMapOvr>
  <p:transition spd="slow" advTm="12737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DE7BE8-2DBB-485D-BC1A-D3174F9081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63" t="62222" r="43437" b="33055"/>
          <a:stretch/>
        </p:blipFill>
        <p:spPr>
          <a:xfrm>
            <a:off x="3515629" y="666972"/>
            <a:ext cx="5762625" cy="4709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9A1A6C-523A-4B31-8EB9-2C387B530EE4}"/>
              </a:ext>
            </a:extLst>
          </p:cNvPr>
          <p:cNvSpPr/>
          <p:nvPr/>
        </p:nvSpPr>
        <p:spPr>
          <a:xfrm>
            <a:off x="209107" y="3540529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Gµ 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cå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D43F9C7-8E94-434D-80B6-00EFC3D8B4C4}"/>
              </a:ext>
            </a:extLst>
          </p:cNvPr>
          <p:cNvSpPr/>
          <p:nvPr/>
        </p:nvSpPr>
        <p:spPr>
          <a:xfrm>
            <a:off x="2473842" y="3540529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Qu¹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56CEB60-13A0-4029-806B-AA99389D226B}"/>
              </a:ext>
            </a:extLst>
          </p:cNvPr>
          <p:cNvSpPr/>
          <p:nvPr/>
        </p:nvSpPr>
        <p:spPr>
          <a:xfrm>
            <a:off x="4949344" y="3540529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Gµ 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tÝa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E28F12C-B606-4E74-8FCE-461AC4735D06}"/>
              </a:ext>
            </a:extLst>
          </p:cNvPr>
          <p:cNvSpPr/>
          <p:nvPr/>
        </p:nvSpPr>
        <p:spPr>
          <a:xfrm>
            <a:off x="7357952" y="3540529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C00000"/>
                </a:solidFill>
                <a:latin typeface=".VnAvant" panose="020B7200000000000000" pitchFamily="34" charset="0"/>
              </a:rPr>
              <a:t>Gµ nh</a:t>
            </a:r>
            <a:r>
              <a:rPr lang="en-US" sz="2800">
                <a:solidFill>
                  <a:srgbClr val="C00000"/>
                </a:solidFill>
                <a:latin typeface="UTM Avo" panose="02040603050506020204" pitchFamily="18" charset="0"/>
              </a:rPr>
              <a:t>í</a:t>
            </a:r>
            <a:endParaRPr lang="en-US" sz="28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DE2DBF3-41C9-41FA-9D19-52E460E78059}"/>
              </a:ext>
            </a:extLst>
          </p:cNvPr>
          <p:cNvSpPr/>
          <p:nvPr/>
        </p:nvSpPr>
        <p:spPr>
          <a:xfrm>
            <a:off x="9572625" y="3540529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Gµ m¬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14" name="Picture 13">
            <a:hlinkClick r:id="rId4" action="ppaction://hlinksldjump"/>
            <a:extLst>
              <a:ext uri="{FF2B5EF4-FFF2-40B4-BE49-F238E27FC236}">
                <a16:creationId xmlns:a16="http://schemas.microsoft.com/office/drawing/2014/main" xmlns="" id="{4B1108A0-5A6F-4C36-B549-7ADDF04693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1" r="26597" b="-1045"/>
          <a:stretch/>
        </p:blipFill>
        <p:spPr>
          <a:xfrm>
            <a:off x="11098196" y="4391247"/>
            <a:ext cx="1093804" cy="24667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059" y="1478976"/>
            <a:ext cx="11333482" cy="186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68555"/>
      </p:ext>
    </p:extLst>
  </p:cSld>
  <p:clrMapOvr>
    <a:masterClrMapping/>
  </p:clrMapOvr>
  <p:transition spd="slow" advTm="127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0D03B30-7284-4AF9-957F-E504688317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000" t="19380" r="25698" b="45582"/>
          <a:stretch/>
        </p:blipFill>
        <p:spPr>
          <a:xfrm>
            <a:off x="633638" y="683258"/>
            <a:ext cx="10845210" cy="3604437"/>
          </a:xfrm>
          <a:prstGeom prst="rect">
            <a:avLst/>
          </a:prstGeom>
        </p:spPr>
      </p:pic>
      <p:pic>
        <p:nvPicPr>
          <p:cNvPr id="6" name="HopeYou-V.A-3640547.mp3">
            <a:hlinkClick r:id="" action="ppaction://media"/>
            <a:extLst>
              <a:ext uri="{FF2B5EF4-FFF2-40B4-BE49-F238E27FC236}">
                <a16:creationId xmlns:a16="http://schemas.microsoft.com/office/drawing/2014/main" xmlns="" id="{B0931E6A-91D7-4ED4-8591-2777AAA565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7237" y="5936776"/>
            <a:ext cx="787884" cy="7878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8906FEB-B78A-4DFF-9063-A6C5F73A75CA}"/>
              </a:ext>
            </a:extLst>
          </p:cNvPr>
          <p:cNvSpPr/>
          <p:nvPr/>
        </p:nvSpPr>
        <p:spPr>
          <a:xfrm>
            <a:off x="6453963" y="1765005"/>
            <a:ext cx="2179674" cy="8293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cuçm</a:t>
            </a: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/ 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tha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C013E35-E531-4886-8D42-25B19B24C741}"/>
              </a:ext>
            </a:extLst>
          </p:cNvPr>
          <p:cNvSpPr/>
          <p:nvPr/>
        </p:nvSpPr>
        <p:spPr>
          <a:xfrm>
            <a:off x="5170968" y="3317358"/>
            <a:ext cx="1920948" cy="8293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tãm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07A7DD4-F420-4C56-ACB7-AD93E3AE416F}"/>
              </a:ext>
            </a:extLst>
          </p:cNvPr>
          <p:cNvSpPr/>
          <p:nvPr/>
        </p:nvSpPr>
        <p:spPr>
          <a:xfrm>
            <a:off x="7145081" y="3317358"/>
            <a:ext cx="1920948" cy="8293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cæ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34835" y="1954772"/>
            <a:ext cx="1168837" cy="5704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UTM Avo" panose="02040603050506020204" pitchFamily="18" charset="0"/>
              </a:rPr>
              <a:t>nhí.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09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85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3728.pptx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Custom</PresentationFormat>
  <Paragraphs>74</Paragraphs>
  <Slides>12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3728.pptx</dc:title>
  <dc:creator/>
  <cp:lastModifiedBy/>
  <cp:revision>1</cp:revision>
  <dcterms:created xsi:type="dcterms:W3CDTF">2017-03-16T14:21:07Z</dcterms:created>
  <dcterms:modified xsi:type="dcterms:W3CDTF">2024-12-12T00:29:24Z</dcterms:modified>
</cp:coreProperties>
</file>