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401" r:id="rId2"/>
    <p:sldId id="360" r:id="rId3"/>
    <p:sldId id="383" r:id="rId4"/>
    <p:sldId id="389" r:id="rId5"/>
    <p:sldId id="392" r:id="rId6"/>
    <p:sldId id="391" r:id="rId7"/>
    <p:sldId id="393" r:id="rId8"/>
    <p:sldId id="394" r:id="rId9"/>
    <p:sldId id="386" r:id="rId10"/>
    <p:sldId id="390" r:id="rId11"/>
    <p:sldId id="399" r:id="rId12"/>
    <p:sldId id="400" r:id="rId13"/>
    <p:sldId id="395" r:id="rId14"/>
    <p:sldId id="398" r:id="rId15"/>
    <p:sldId id="361" r:id="rId16"/>
    <p:sldId id="362" r:id="rId17"/>
    <p:sldId id="363" r:id="rId18"/>
    <p:sldId id="364" r:id="rId19"/>
    <p:sldId id="402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rgbClr val="FF0000"/>
        </a:solidFill>
        <a:latin typeface=".VnAristot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0000"/>
    <a:srgbClr val="006600"/>
    <a:srgbClr val="000099"/>
    <a:srgbClr val="FA9B66"/>
    <a:srgbClr val="FF0000"/>
    <a:srgbClr val="00FF00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47" autoAdjust="0"/>
    <p:restoredTop sz="94664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4CC38AFF-E24A-4D8F-951F-89ACA826BA47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5334F2E-9302-439A-92C6-5833C9EF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0E3E-D707-4C6C-A350-C441FAC63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66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5798-A16E-459E-AB58-07A387558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55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22841-F880-4AA4-8251-92E1BF294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61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33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47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6E08-DB8E-40B1-AA7E-811AA36D3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38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7FB8-559B-4A72-9D52-A394502D6C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68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D4CE-6052-4775-BFED-66146D292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1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74CAB-568A-4F6B-838B-BA19A319B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79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DE43F-BA75-4E1D-8A85-2AA7EC397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34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3D21C-2A71-45F8-BEF6-1C11B57DB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00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7626-CDFF-49CF-BF74-4AE4DAA2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5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E1996-E6D0-4F75-9C3B-1B667BBC2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34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A86F83-E575-4025-A337-F093CAA66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4038602"/>
            <a:ext cx="520628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latin typeface="UTM Avo" panose="02040603050506020204" pitchFamily="18" charset="0"/>
              </a:rPr>
              <a:t>Tuần 11:</a:t>
            </a:r>
          </a:p>
          <a:p>
            <a:pPr algn="ctr"/>
            <a:r>
              <a:rPr lang="en-US" sz="6000" b="1">
                <a:ln/>
                <a:latin typeface="UTM Avo" panose="02040603050506020204" pitchFamily="18" charset="0"/>
              </a:rPr>
              <a:t>Kể chuyện</a:t>
            </a:r>
            <a:endParaRPr lang="vi-VN" sz="6000" b="1" dirty="0">
              <a:ln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390" y="87846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047235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4390" y="3388562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897177" y="3008550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3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52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2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02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  <p:pic>
        <p:nvPicPr>
          <p:cNvPr id="29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32504" y="2655887"/>
            <a:ext cx="2277691" cy="12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459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Tiêu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64" y="3276602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1019930" y="4850314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7002" y="1466358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đúng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161" y="3284170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to, </a:t>
            </a:r>
            <a:r>
              <a:rPr lang="en-US" dirty="0" err="1">
                <a:latin typeface="UTM Avo" panose="02040603050506020204" pitchFamily="18" charset="0"/>
              </a:rPr>
              <a:t>rõ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ràng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164" y="5083588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390" y="87846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047235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4390" y="3388562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897177" y="3008550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3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52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2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02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25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756" y="3733800"/>
            <a:ext cx="1475644" cy="27359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30906" y="2209800"/>
            <a:ext cx="894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3781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332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562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1946915" y="373373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56002" y="2526194"/>
            <a:ext cx="3820277" cy="156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4796" b="1" dirty="0"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6851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8275639" y="6370256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xmlns="" id="{4B94C927-AE16-4ECF-A810-410307769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39" t="16252" r="52679" b="57898"/>
          <a:stretch>
            <a:fillRect/>
          </a:stretch>
        </p:blipFill>
        <p:spPr>
          <a:xfrm>
            <a:off x="783066" y="2496569"/>
            <a:ext cx="3355735" cy="204254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xmlns="" id="{C57927C0-C0D3-4EC0-B90D-35B27A49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54" t="20679" r="53383" b="55046"/>
          <a:stretch>
            <a:fillRect/>
          </a:stretch>
        </p:blipFill>
        <p:spPr>
          <a:xfrm>
            <a:off x="791851" y="397106"/>
            <a:ext cx="3231836" cy="195716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xmlns="" id="{F2C73D13-AA1A-486B-9E17-F69A4B985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37" t="16022" r="27859" b="57898"/>
          <a:stretch>
            <a:fillRect/>
          </a:stretch>
        </p:blipFill>
        <p:spPr>
          <a:xfrm>
            <a:off x="4609328" y="2529461"/>
            <a:ext cx="3642142" cy="204254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xmlns="" id="{7A014188-0280-4D72-A060-398393285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96" t="20963" r="27164" b="52890"/>
          <a:stretch>
            <a:fillRect/>
          </a:stretch>
        </p:blipFill>
        <p:spPr>
          <a:xfrm>
            <a:off x="4609328" y="309674"/>
            <a:ext cx="3642142" cy="1961615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xmlns="" id="{4540FE20-71DF-43DE-90B6-F899FAF5A2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29" t="54727" r="41228" b="21408"/>
          <a:stretch>
            <a:fillRect/>
          </a:stretch>
        </p:blipFill>
        <p:spPr bwMode="auto">
          <a:xfrm>
            <a:off x="2495737" y="4677580"/>
            <a:ext cx="3399122" cy="19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1687" descr="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085"/>
            <a:ext cx="9113838" cy="97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71690"/>
          <p:cNvSpPr txBox="1"/>
          <p:nvPr/>
        </p:nvSpPr>
        <p:spPr bwMode="auto">
          <a:xfrm>
            <a:off x="722313" y="664835"/>
            <a:ext cx="8145462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1</a:t>
            </a:r>
            <a:r>
              <a:rPr lang="en-US" altLang="zh-CN" sz="3000" dirty="0"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000" dirty="0">
              <a:latin typeface="UTM Avo" panose="02040603050506020204" pitchFamily="18" charset="0"/>
            </a:endParaRPr>
          </a:p>
          <a:p>
            <a:pPr defTabSz="1125379" eaLnBrk="1" hangingPunct="1">
              <a:spcBef>
                <a:spcPct val="50000"/>
              </a:spcBef>
              <a:defRPr/>
            </a:pPr>
            <a:endParaRPr lang="zh-CN" altLang="en-US" sz="3000" dirty="0"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pic>
        <p:nvPicPr>
          <p:cNvPr id="28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4"/>
          <a:stretch/>
        </p:blipFill>
        <p:spPr bwMode="auto">
          <a:xfrm>
            <a:off x="1501583" y="1657753"/>
            <a:ext cx="406101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28783" y="1802601"/>
            <a:ext cx="5105399" cy="778358"/>
            <a:chOff x="990600" y="1872021"/>
            <a:chExt cx="5105399" cy="778358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990600" y="1872021"/>
              <a:ext cx="447498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3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823884" y="2096919"/>
              <a:ext cx="4272115" cy="55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3000" dirty="0" err="1">
                  <a:solidFill>
                    <a:schemeClr val="tx2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2"/>
                  </a:solidFill>
                  <a:latin typeface="UTM Avo" pitchFamily="18" charset="0"/>
                </a:rPr>
                <a:t>và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2"/>
                  </a:solidFill>
                  <a:latin typeface="UTM Avo" pitchFamily="18" charset="0"/>
                </a:rPr>
                <a:t>Sơn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 ca.</a:t>
              </a:r>
            </a:p>
          </p:txBody>
        </p:sp>
      </p:grpSp>
      <p:pic>
        <p:nvPicPr>
          <p:cNvPr id="36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6"/>
          <a:stretch/>
        </p:blipFill>
        <p:spPr bwMode="auto">
          <a:xfrm>
            <a:off x="1533071" y="2599001"/>
            <a:ext cx="4029531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 bwMode="auto">
          <a:xfrm>
            <a:off x="1864294" y="2735479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2697580" y="2960377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Vịt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và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39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 bwMode="auto">
          <a:xfrm>
            <a:off x="1579544" y="3507366"/>
            <a:ext cx="4059256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1910769" y="364384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2744055" y="386874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Vịt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và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Bồ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câu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8405" y="1538026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6851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8458200" y="6359527"/>
            <a:ext cx="503238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04802" y="381000"/>
            <a:ext cx="8249545" cy="1299022"/>
            <a:chOff x="11317" y="73373"/>
            <a:chExt cx="8249545" cy="1299022"/>
          </a:xfrm>
        </p:grpSpPr>
        <p:pic>
          <p:nvPicPr>
            <p:cNvPr id="9" name="图片 71689" descr="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" y="73373"/>
              <a:ext cx="6840333" cy="114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71692"/>
            <p:cNvSpPr txBox="1">
              <a:spLocks noChangeArrowheads="1"/>
            </p:cNvSpPr>
            <p:nvPr/>
          </p:nvSpPr>
          <p:spPr bwMode="auto">
            <a:xfrm>
              <a:off x="533400" y="264399"/>
              <a:ext cx="772746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1pPr>
              <a:lvl2pPr marL="742950" indent="-28575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2pPr>
              <a:lvl3pPr marL="11430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3pPr>
              <a:lvl4pPr marL="16002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4pPr>
              <a:lvl5pPr marL="20574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5pPr>
              <a:lvl6pPr marL="25146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6pPr>
              <a:lvl7pPr marL="29718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7pPr>
              <a:lvl8pPr marL="34290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8pPr>
              <a:lvl9pPr marL="38862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zh-CN" sz="3000" b="1" dirty="0" err="1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Câu</a:t>
              </a:r>
              <a:r>
                <a:rPr lang="en-US" altLang="zh-CN" sz="3000" b="1" dirty="0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 2: 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Ai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dạy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học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hát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</a:pPr>
              <a:endParaRPr lang="zh-CN" altLang="en-US" sz="2400" dirty="0">
                <a:solidFill>
                  <a:srgbClr val="000099"/>
                </a:solidFill>
                <a:latin typeface="UTM Avo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1" name="Pentagon 10">
            <a:hlinkClick r:id="" action="ppaction://noaction"/>
          </p:cNvPr>
          <p:cNvSpPr/>
          <p:nvPr/>
        </p:nvSpPr>
        <p:spPr>
          <a:xfrm flipH="1">
            <a:off x="6851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8275639" y="6370256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8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1965145" y="2780382"/>
            <a:ext cx="22860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2281262" y="2874696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14487" y="3153063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Sơn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ca.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1965147" y="1650407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281262" y="1761407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873020" y="2026679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32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1965147" y="3880742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 bwMode="auto">
          <a:xfrm>
            <a:off x="2281262" y="3991742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2875283" y="4216930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Vịt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0310" y="2691061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6851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8534402" y="6429377"/>
            <a:ext cx="504825" cy="2889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8" name="图片 71688" descr="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874713"/>
            <a:ext cx="8548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1691"/>
          <p:cNvSpPr txBox="1"/>
          <p:nvPr/>
        </p:nvSpPr>
        <p:spPr>
          <a:xfrm>
            <a:off x="528639" y="990600"/>
            <a:ext cx="8081962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latin typeface="UTM Avo" panose="02040603050506020204" pitchFamily="18" charset="0"/>
              </a:rPr>
              <a:t>Câu</a:t>
            </a:r>
            <a:r>
              <a:rPr lang="en-US" altLang="zh-CN" sz="3000" b="1" dirty="0">
                <a:latin typeface="UTM Avo" panose="02040603050506020204" pitchFamily="18" charset="0"/>
              </a:rPr>
              <a:t> 3: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Chuyện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đã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xảy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với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gà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con?</a:t>
            </a:r>
            <a:endParaRPr lang="zh-CN" altLang="en-US" sz="30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4870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1321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155111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con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bị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gãy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chân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22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91" y="311945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1320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153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con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bị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Quạ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cắp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đi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27817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398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231311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Gà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con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ngã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xuống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hồ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nước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627" y="4334941"/>
            <a:ext cx="1153037" cy="92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6851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8534402" y="6340477"/>
            <a:ext cx="409575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78727"/>
            <a:ext cx="815738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1693"/>
          <p:cNvSpPr txBox="1"/>
          <p:nvPr/>
        </p:nvSpPr>
        <p:spPr bwMode="auto">
          <a:xfrm>
            <a:off x="876300" y="838202"/>
            <a:ext cx="76581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4</a:t>
            </a:r>
            <a:r>
              <a:rPr lang="en-US" altLang="zh-CN" sz="3000" b="1" dirty="0">
                <a:solidFill>
                  <a:srgbClr val="FFFF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Qua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chuyện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em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thấy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Vịt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là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vật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như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thế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nào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?</a:t>
            </a:r>
          </a:p>
        </p:txBody>
      </p:sp>
      <p:pic>
        <p:nvPicPr>
          <p:cNvPr id="14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 bwMode="auto">
          <a:xfrm>
            <a:off x="990600" y="2048706"/>
            <a:ext cx="35814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1321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55111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Dũng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cảm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17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00"/>
          <a:stretch/>
        </p:blipFill>
        <p:spPr bwMode="auto">
          <a:xfrm>
            <a:off x="989093" y="3119456"/>
            <a:ext cx="358290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1320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53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Tốt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bụng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20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2"/>
          <a:stretch/>
        </p:blipFill>
        <p:spPr bwMode="auto">
          <a:xfrm>
            <a:off x="1066800" y="4227817"/>
            <a:ext cx="50292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1398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231311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Cả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hai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đáp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án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 </a:t>
            </a:r>
            <a:r>
              <a:rPr lang="en-US" altLang="en-US" sz="3000" dirty="0" err="1">
                <a:solidFill>
                  <a:schemeClr val="tx2"/>
                </a:solidFill>
                <a:latin typeface="UTM Avo" pitchFamily="18" charset="0"/>
              </a:rPr>
              <a:t>trên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81" y="4115015"/>
            <a:ext cx="1468514" cy="1174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9669A-2855-4C81-9604-696E2EF3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5725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60630" r="65880" b="21609"/>
          <a:stretch/>
        </p:blipFill>
        <p:spPr bwMode="auto">
          <a:xfrm>
            <a:off x="2024399" y="1752602"/>
            <a:ext cx="4896544" cy="4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2044581" y="1742994"/>
            <a:ext cx="2415313" cy="22885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2103438" y="3336174"/>
            <a:ext cx="792162" cy="68580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4478944" y="1747642"/>
            <a:ext cx="2481231" cy="22972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6091446" y="3374315"/>
            <a:ext cx="793750" cy="637025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2047156" y="4034757"/>
            <a:ext cx="2412736" cy="20637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2099763" y="5365196"/>
            <a:ext cx="792162" cy="69052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4470480" y="4032374"/>
            <a:ext cx="2498154" cy="20460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6068463" y="5441538"/>
            <a:ext cx="792162" cy="596694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8568880" y="6502402"/>
            <a:ext cx="533400" cy="346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8" name="文本框 11"/>
          <p:cNvSpPr txBox="1"/>
          <p:nvPr/>
        </p:nvSpPr>
        <p:spPr>
          <a:xfrm>
            <a:off x="914400" y="709567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BỨC TRANH BÍ ẨN</a:t>
            </a:r>
            <a:endParaRPr lang="zh-CN" alt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543800" y="3505200"/>
            <a:ext cx="914400" cy="1447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8" grpId="0"/>
      <p:bldP spid="28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" y="454647"/>
            <a:ext cx="8897121" cy="6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67" y="3601908"/>
            <a:ext cx="2561945" cy="28821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845" y="3922153"/>
            <a:ext cx="2561945" cy="2561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47800" y="2583089"/>
            <a:ext cx="602120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Sói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và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Sóc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Nhạc nền kể chuyện cực hay - N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601" y="6208874"/>
            <a:ext cx="963333" cy="5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95513"/>
            <a:ext cx="3962400" cy="3124200"/>
            <a:chOff x="127635" y="45339"/>
            <a:chExt cx="4371213" cy="3369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419600" y="138421"/>
            <a:ext cx="4343400" cy="3124200"/>
            <a:chOff x="4636007" y="45338"/>
            <a:chExt cx="4452531" cy="34228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7106" y="3581400"/>
            <a:ext cx="4191000" cy="2895600"/>
            <a:chOff x="127635" y="3504729"/>
            <a:chExt cx="4408932" cy="3362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698642" y="3242958"/>
            <a:ext cx="3931625" cy="3269195"/>
            <a:chOff x="4636006" y="3200917"/>
            <a:chExt cx="4452531" cy="3583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39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47802" y="457200"/>
            <a:ext cx="6448425" cy="4771056"/>
            <a:chOff x="127635" y="45339"/>
            <a:chExt cx="4371213" cy="3369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152400" y="5313866"/>
            <a:ext cx="89916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chuyền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8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19200" y="533400"/>
            <a:ext cx="7239000" cy="4572000"/>
            <a:chOff x="4636007" y="45338"/>
            <a:chExt cx="4452531" cy="34228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sp>
        <p:nvSpPr>
          <p:cNvPr id="11" name="Rounded Rectangle 3"/>
          <p:cNvSpPr/>
          <p:nvPr/>
        </p:nvSpPr>
        <p:spPr>
          <a:xfrm>
            <a:off x="1828800" y="5418835"/>
            <a:ext cx="4953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3"/>
          <p:cNvSpPr/>
          <p:nvPr/>
        </p:nvSpPr>
        <p:spPr>
          <a:xfrm>
            <a:off x="1447800" y="5418834"/>
            <a:ext cx="7151862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thoát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6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762000"/>
            <a:ext cx="7620000" cy="4876800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sp>
        <p:nvSpPr>
          <p:cNvPr id="8" name="Rounded Rectangle 3"/>
          <p:cNvSpPr/>
          <p:nvPr/>
        </p:nvSpPr>
        <p:spPr>
          <a:xfrm>
            <a:off x="2705100" y="5638802"/>
            <a:ext cx="44958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le 3"/>
          <p:cNvSpPr/>
          <p:nvPr/>
        </p:nvSpPr>
        <p:spPr>
          <a:xfrm>
            <a:off x="2709914" y="5627916"/>
            <a:ext cx="4486175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343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43000" y="-381000"/>
            <a:ext cx="7467600" cy="5867400"/>
            <a:chOff x="4892883" y="3200917"/>
            <a:chExt cx="4195654" cy="358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892883" y="3693967"/>
              <a:ext cx="4195654" cy="30908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sp>
        <p:nvSpPr>
          <p:cNvPr id="15" name="Rounded Rectangle 3"/>
          <p:cNvSpPr/>
          <p:nvPr/>
        </p:nvSpPr>
        <p:spPr>
          <a:xfrm>
            <a:off x="685800" y="5712127"/>
            <a:ext cx="8382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08546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áº¿t quáº£ hÃ¬nh áº£nh cho children dance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867400" cy="4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649853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Avo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2682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Aristot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Aristot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217</Words>
  <Application>Microsoft Office PowerPoint</Application>
  <PresentationFormat>On-screen Show (4:3)</PresentationFormat>
  <Paragraphs>59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s¸u, ngµy     th¸ng 10 n¨m 2008 Häc vÇn</dc:title>
  <dc:creator>Ninh Ha</dc:creator>
  <cp:lastModifiedBy>mhc</cp:lastModifiedBy>
  <cp:revision>259</cp:revision>
  <dcterms:created xsi:type="dcterms:W3CDTF">2008-10-19T19:08:55Z</dcterms:created>
  <dcterms:modified xsi:type="dcterms:W3CDTF">2024-12-12T00:28:59Z</dcterms:modified>
</cp:coreProperties>
</file>