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DBC16-9674-4520-8E08-53E7431C924F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3F54D3-F735-4F29-A050-5C233DDDB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434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F54D3-F735-4F29-A050-5C233DDDB44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516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0356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1163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3459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15FD925A-08B9-4D99-88A8-3AF7E4DB6866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3339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7292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1269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3272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7053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875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1135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15FD925A-08B9-4D99-88A8-3AF7E4DB6866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195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D925A-08B9-4D99-88A8-3AF7E4DB6866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54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37012" y="106136"/>
            <a:ext cx="7813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 TRẬT TỰ TRONG TRƯỜNG, LỚP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0871" y="1518558"/>
            <a:ext cx="2473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Wave 2"/>
          <p:cNvSpPr/>
          <p:nvPr/>
        </p:nvSpPr>
        <p:spPr>
          <a:xfrm>
            <a:off x="1355271" y="2326884"/>
            <a:ext cx="9144000" cy="2236954"/>
          </a:xfrm>
          <a:prstGeom prst="wave">
            <a:avLst>
              <a:gd name="adj1" fmla="val 12500"/>
              <a:gd name="adj2" fmla="val -3251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43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8464" y="1106262"/>
            <a:ext cx="2473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0290" y="1506372"/>
            <a:ext cx="10940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2" t="51988" r="20764" b="37429"/>
          <a:stretch/>
        </p:blipFill>
        <p:spPr>
          <a:xfrm>
            <a:off x="8220317" y="4516958"/>
            <a:ext cx="3893113" cy="23410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73" t="52012" r="41936" b="37287"/>
          <a:stretch/>
        </p:blipFill>
        <p:spPr>
          <a:xfrm>
            <a:off x="4113896" y="4443052"/>
            <a:ext cx="3985327" cy="24149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6" t="51744" r="63275" b="37497"/>
          <a:stretch/>
        </p:blipFill>
        <p:spPr>
          <a:xfrm>
            <a:off x="62898" y="4443052"/>
            <a:ext cx="3949402" cy="24149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23" t="40913" r="29152" b="48504"/>
          <a:stretch/>
        </p:blipFill>
        <p:spPr>
          <a:xfrm>
            <a:off x="6032013" y="1928246"/>
            <a:ext cx="4259647" cy="25361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21" t="40796" r="50553" b="48621"/>
          <a:stretch/>
        </p:blipFill>
        <p:spPr>
          <a:xfrm>
            <a:off x="1417626" y="1857592"/>
            <a:ext cx="4342430" cy="25854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37012" y="106136"/>
            <a:ext cx="7813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 TRẬT TỰ TRONG TRƯỜNG, LỚP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70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9228" y="1191987"/>
            <a:ext cx="2473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0290" y="1592097"/>
            <a:ext cx="10940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79" t="67528" r="25237" b="9038"/>
          <a:stretch/>
        </p:blipFill>
        <p:spPr>
          <a:xfrm>
            <a:off x="166250" y="1943182"/>
            <a:ext cx="11905674" cy="491481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37012" y="106136"/>
            <a:ext cx="7813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 TRẬT TỰ TRONG TRƯỜNG, LỚP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79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9228" y="906590"/>
            <a:ext cx="2473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436" y="1321800"/>
            <a:ext cx="10940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47055" y="6273893"/>
            <a:ext cx="10940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68" t="18720" r="8909" b="66734"/>
          <a:stretch/>
        </p:blipFill>
        <p:spPr>
          <a:xfrm>
            <a:off x="8321962" y="1706231"/>
            <a:ext cx="3759200" cy="44082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25" t="18720" r="35527" b="66734"/>
          <a:stretch/>
        </p:blipFill>
        <p:spPr>
          <a:xfrm>
            <a:off x="4047493" y="1681894"/>
            <a:ext cx="4255997" cy="44325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0" t="18720" r="64481" b="66734"/>
          <a:stretch/>
        </p:blipFill>
        <p:spPr>
          <a:xfrm>
            <a:off x="131276" y="1706232"/>
            <a:ext cx="3888509" cy="440824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37012" y="106136"/>
            <a:ext cx="7813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 TRẬT TỰ TRONG TRƯỜNG, LỚP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1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8465" y="1000487"/>
            <a:ext cx="2473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7632" y="1463581"/>
            <a:ext cx="10940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47055" y="6216745"/>
            <a:ext cx="10940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98" t="51717" r="8981" b="28081"/>
          <a:stretch/>
        </p:blipFill>
        <p:spPr>
          <a:xfrm>
            <a:off x="6254249" y="1832911"/>
            <a:ext cx="5813603" cy="42538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7" t="51717" r="47617" b="28081"/>
          <a:stretch/>
        </p:blipFill>
        <p:spPr>
          <a:xfrm>
            <a:off x="143164" y="1832912"/>
            <a:ext cx="6026290" cy="425385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37012" y="106136"/>
            <a:ext cx="7813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 TRẬT TỰ TRONG TRƯỜNG, LỚP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20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086473" y="1178875"/>
            <a:ext cx="9050111" cy="2488021"/>
            <a:chOff x="3041195" y="1151165"/>
            <a:chExt cx="9050111" cy="2488021"/>
          </a:xfrm>
        </p:grpSpPr>
        <p:sp>
          <p:nvSpPr>
            <p:cNvPr id="14" name="TextBox 13"/>
            <p:cNvSpPr txBox="1"/>
            <p:nvPr/>
          </p:nvSpPr>
          <p:spPr>
            <a:xfrm>
              <a:off x="3263671" y="1622571"/>
              <a:ext cx="860515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en-US" sz="40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Trật</a:t>
              </a:r>
              <a:r>
                <a:rPr lang="en-US" sz="40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40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0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</a:t>
              </a:r>
              <a:r>
                <a:rPr lang="en-US" sz="40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40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endPara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40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40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40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40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</a:t>
              </a:r>
              <a:r>
                <a:rPr lang="en-US" sz="40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ngoan</a:t>
              </a:r>
              <a:r>
                <a:rPr lang="en-US" sz="40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" name="Cloud Callout 1"/>
            <p:cNvSpPr/>
            <p:nvPr/>
          </p:nvSpPr>
          <p:spPr>
            <a:xfrm>
              <a:off x="3041195" y="1151165"/>
              <a:ext cx="9050111" cy="2488021"/>
            </a:xfrm>
            <a:prstGeom prst="cloudCallout">
              <a:avLst>
                <a:gd name="adj1" fmla="val -49952"/>
                <a:gd name="adj2" fmla="val 8933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3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dirty="0" smtClean="0"/>
                <a:t> </a:t>
              </a:r>
              <a:endParaRPr lang="en-US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3" t="80000" r="70629" b="4781"/>
          <a:stretch/>
        </p:blipFill>
        <p:spPr>
          <a:xfrm>
            <a:off x="129307" y="1100715"/>
            <a:ext cx="2881747" cy="50322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37012" y="106136"/>
            <a:ext cx="7813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 TRẬT TỰ TRONG TRƯỜNG, LỚP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98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Gallery">
      <a:majorFont>
        <a:latin typeface="Century Gothic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E050AC27-895F-4B90-991D-A6818FC89A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101</TotalTime>
  <Words>181</Words>
  <Application>Microsoft Office PowerPoint</Application>
  <PresentationFormat>Custom</PresentationFormat>
  <Paragraphs>23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mhc</cp:lastModifiedBy>
  <cp:revision>17</cp:revision>
  <dcterms:created xsi:type="dcterms:W3CDTF">2020-08-21T06:37:37Z</dcterms:created>
  <dcterms:modified xsi:type="dcterms:W3CDTF">2024-12-12T00:32:23Z</dcterms:modified>
</cp:coreProperties>
</file>