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54" r:id="rId3"/>
    <p:sldId id="456" r:id="rId4"/>
    <p:sldId id="450" r:id="rId5"/>
    <p:sldId id="455" r:id="rId6"/>
    <p:sldId id="347" r:id="rId7"/>
    <p:sldId id="453" r:id="rId8"/>
    <p:sldId id="458" r:id="rId9"/>
    <p:sldId id="459" r:id="rId10"/>
    <p:sldId id="452" r:id="rId11"/>
    <p:sldId id="445" r:id="rId12"/>
    <p:sldId id="44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5B957E"/>
    <a:srgbClr val="FF3300"/>
    <a:srgbClr val="0000CC"/>
    <a:srgbClr val="6600FF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99" d="100"/>
          <a:sy n="99" d="100"/>
        </p:scale>
        <p:origin x="-78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1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478" y="1268760"/>
            <a:ext cx="12192000" cy="33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viết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 viết đoạn văn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tưởng tượng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sắp xếp ý)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xmlns="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xmlns="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xmlns="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B85F67-5D62-4E7F-8C5B-3299221D1006}"/>
              </a:ext>
            </a:extLst>
          </p:cNvPr>
          <p:cNvSpPr txBox="1"/>
          <p:nvPr/>
        </p:nvSpPr>
        <p:spPr>
          <a:xfrm>
            <a:off x="371364" y="1772056"/>
            <a:ext cx="11449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số </a:t>
            </a:r>
            <a:r>
              <a:rPr lang="en-US" sz="3600" kern="0" dirty="0" smtClean="0">
                <a:solidFill>
                  <a:srgbClr val="00B05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nêu kết quả thảo luận nhóm mình.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32A544-12D1-8EEB-46A4-F1F019CA2F59}"/>
              </a:ext>
            </a:extLst>
          </p:cNvPr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5580" y="1886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 Bài hát: Em vẽ con tàu tương lai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hát nói về điều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Em vẽ con tàu tương lai - Bé Phan Hiếu K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836475"/>
            <a:ext cx="10729192" cy="4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093DF-C030-4E19-777D-1D939078136E}"/>
              </a:ext>
            </a:extLst>
          </p:cNvPr>
          <p:cNvSpPr txBox="1"/>
          <p:nvPr/>
        </p:nvSpPr>
        <p:spPr>
          <a:xfrm>
            <a:off x="4511824" y="-67163"/>
            <a:ext cx="3493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0093DF-C030-4E19-777D-1D939078136E}"/>
              </a:ext>
            </a:extLst>
          </p:cNvPr>
          <p:cNvSpPr txBox="1"/>
          <p:nvPr/>
        </p:nvSpPr>
        <p:spPr>
          <a:xfrm>
            <a:off x="1118177" y="670936"/>
            <a:ext cx="10369152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 và sắp xếp ý cho đoạn văn theo 1 trong 2 đề sau:</a:t>
            </a:r>
            <a:endParaRPr lang="en-US" sz="3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0093DF-C030-4E19-777D-1D939078136E}"/>
              </a:ext>
            </a:extLst>
          </p:cNvPr>
          <p:cNvSpPr txBox="1"/>
          <p:nvPr/>
        </p:nvSpPr>
        <p:spPr>
          <a:xfrm>
            <a:off x="875420" y="1945335"/>
            <a:ext cx="10854666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vở kịch “Ở vương quốc Tương Lai”, hãy viết một đoạn văn về vương quốc đó theo tưởng tượng của em.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0093DF-C030-4E19-777D-1D939078136E}"/>
              </a:ext>
            </a:extLst>
          </p:cNvPr>
          <p:cNvSpPr txBox="1"/>
          <p:nvPr/>
        </p:nvSpPr>
        <p:spPr>
          <a:xfrm>
            <a:off x="767408" y="3951407"/>
            <a:ext cx="11070690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kern="100" dirty="0" smtClean="0">
                <a:solidFill>
                  <a:srgbClr val="00B05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Dựa vào vở kịch “</a:t>
            </a:r>
            <a:r>
              <a:rPr lang="en-US" sz="3200" kern="1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vương quốc Tương </a:t>
            </a:r>
            <a:r>
              <a:rPr lang="en-US" sz="3200" kern="100" dirty="0" smtClean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Lai” hãy viết đoạn văn về một em bé trong vở kịch đó theo tưởng tượng của em.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093DF-C030-4E19-777D-1D939078136E}"/>
              </a:ext>
            </a:extLst>
          </p:cNvPr>
          <p:cNvSpPr txBox="1"/>
          <p:nvPr/>
        </p:nvSpPr>
        <p:spPr>
          <a:xfrm>
            <a:off x="1127448" y="946844"/>
            <a:ext cx="113052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 các b</a:t>
            </a:r>
            <a:r>
              <a:rPr lang="en-US" sz="30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quy tắc bàn tay?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1421B8-8C5D-417B-A7D1-EAB06A8C598F}"/>
              </a:ext>
            </a:extLst>
          </p:cNvPr>
          <p:cNvPicPr/>
          <p:nvPr/>
        </p:nvPicPr>
        <p:blipFill rotWithShape="1">
          <a:blip r:embed="rId3"/>
          <a:srcRect l="23220" t="28616" r="54415" b="43020"/>
          <a:stretch/>
        </p:blipFill>
        <p:spPr bwMode="auto">
          <a:xfrm>
            <a:off x="2831544" y="1955551"/>
            <a:ext cx="6864856" cy="413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FB8D8513-8E17-4CA8-86C2-1AA18DF2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75520" y="7815"/>
            <a:ext cx="10073901" cy="684237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F7FD592-9131-4F5D-BD64-5B42BCA7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448" y="2296343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7A2A5C-6D59-4C25-B322-0CC1892E6E2E}"/>
              </a:ext>
            </a:extLst>
          </p:cNvPr>
          <p:cNvSpPr txBox="1"/>
          <p:nvPr/>
        </p:nvSpPr>
        <p:spPr>
          <a:xfrm>
            <a:off x="3396082" y="20608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xmlns="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7BED81-B16E-AD3F-610E-2FA51821610F}"/>
              </a:ext>
            </a:extLst>
          </p:cNvPr>
          <p:cNvSpPr txBox="1"/>
          <p:nvPr/>
        </p:nvSpPr>
        <p:spPr>
          <a:xfrm>
            <a:off x="4104424" y="148478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THẢO LUẬN NHÓM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4E321A-3EF8-9A54-A89A-F5F11EEF2DF7}"/>
              </a:ext>
            </a:extLst>
          </p:cNvPr>
          <p:cNvSpPr txBox="1"/>
          <p:nvPr/>
        </p:nvSpPr>
        <p:spPr>
          <a:xfrm>
            <a:off x="3863752" y="263969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vi-VN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Dựa vào những gợi ý về nội dung trong SGK, tưởng tượng về nhân vật hoặc sự vật, sự việc được nêu trong đề bài và trao đổi với bạn theo gợi  ý.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908720"/>
            <a:ext cx="10801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nội dung: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Tưởng tượng về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Nhà cửa trang trí thế nào? Vườn cây kì lạ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Ánh sáng và những đám mây đẹp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Ở đó có những ai? Họ đang làm gì?</a:t>
            </a:r>
          </a:p>
          <a:p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b) Tưởng tượng về một em bé ở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Hình dáng, trang phục của em bé ấy như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đang làm gì?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gặp ai, nói gì, giọng nói thế nào?</a:t>
            </a:r>
          </a:p>
        </p:txBody>
      </p:sp>
    </p:spTree>
    <p:extLst>
      <p:ext uri="{BB962C8B-B14F-4D97-AF65-F5344CB8AC3E}">
        <p14:creationId xmlns:p14="http://schemas.microsoft.com/office/powerpoint/2010/main" val="12887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124744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cách thực hiện: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Tìm ý: Viết ra giấy bất kì từ nào thể hiện suy nghĩ của em (từ khóa)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ý: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Nối các từ khóa có quan hệ gần nhất với nhau.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Bỏ bớt những từ không phù hợp hoặc không cần thiết.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lại các từ khóa theo thứ bậc từ ý lớn đến ý nhỏ.</a:t>
            </a:r>
          </a:p>
        </p:txBody>
      </p:sp>
    </p:spTree>
    <p:extLst>
      <p:ext uri="{BB962C8B-B14F-4D97-AF65-F5344CB8AC3E}">
        <p14:creationId xmlns:p14="http://schemas.microsoft.com/office/powerpoint/2010/main" val="756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3709</TotalTime>
  <Words>372</Words>
  <Application>Microsoft Office PowerPoint</Application>
  <PresentationFormat>Custom</PresentationFormat>
  <Paragraphs>34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mhc</cp:lastModifiedBy>
  <cp:revision>239</cp:revision>
  <dcterms:created xsi:type="dcterms:W3CDTF">2013-10-28T09:13:32Z</dcterms:created>
  <dcterms:modified xsi:type="dcterms:W3CDTF">2024-12-12T00:08:18Z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