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14" r:id="rId3"/>
    <p:sldId id="259" r:id="rId4"/>
    <p:sldId id="264" r:id="rId5"/>
    <p:sldId id="265" r:id="rId6"/>
    <p:sldId id="315" r:id="rId7"/>
    <p:sldId id="316" r:id="rId8"/>
    <p:sldId id="317" r:id="rId9"/>
    <p:sldId id="292" r:id="rId10"/>
    <p:sldId id="29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0099FF"/>
    <a:srgbClr val="94C0FF"/>
    <a:srgbClr val="FF66FF"/>
    <a:srgbClr val="FFFF99"/>
    <a:srgbClr val="E9BF3E"/>
    <a:srgbClr val="DEE24D"/>
    <a:srgbClr val="FFFFFF"/>
    <a:srgbClr val="0000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9877" autoAdjust="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B9AA5-85DA-68EB-23E2-9BB6910DE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72BBA3-6435-385D-EF6C-AA0EFA5CA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1B4BB-573B-1FCA-EEB6-F38ABBC1E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BAFDB-381D-A9A1-9552-003E08BC5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D1DF9-7193-33A1-3CED-3F1F1CF40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4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A345E-2CF5-DCC2-2291-B12A4602B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CDB25F-96F5-7828-4091-2C9BB74BE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A9690-BB6E-730A-6AA0-EBC32F39C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3F850-AFE0-F9D4-D70F-A3FA31417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65BBA-956D-24CB-02E3-E56FA5D1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11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B8CD2D-CAE6-00EA-C3CA-77C0A9E9FB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9794F-0A58-1CA4-D7B3-8FF67F021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3CB52-0D8B-F205-EE77-B96C7DB2A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30704-6333-ED16-62C0-EE37ADBC1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3F118-E0F7-F8FF-B7AF-858BE8B02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37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0B34B-31C4-3DCC-752C-7A16BE717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0D05A-D964-0226-01A8-9FAB6946B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00799-E089-C491-674F-362950E53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CB567-1E71-4DCD-9B34-AF1D5BA4C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88438-9852-981C-932B-42E1BFFBE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0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0938-8C8A-43D4-561B-8FFF636A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4E042D-C264-ED77-867D-69E7D88F2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DBC94-4B82-7762-85B7-747ADC884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2D8B7-66C4-6D5F-2D1A-73BA798E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31AC6-BF82-BE38-F923-0840F161B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35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C6B95-48AB-164F-B692-1B1BF03A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22C42-09DB-8783-279F-12D5A9BC2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39AB9-79FE-E136-F24A-E2AA0F2C9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E6469-48D0-E9DF-D4F7-032034BE79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F15446-33E6-895F-00F0-08C4D16A8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E6829-B259-703A-E166-F11F02D1E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6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8F804-D3C6-6E0C-FB27-F0731F890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F6911-2BE2-7113-3906-E0633E37B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4D1734-9E9C-A0DC-1AF3-6839B5930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0779F9-CDDB-D66A-2883-446FC46B95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567B7B-4AEF-7746-EE2B-D708262883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E7758D-242E-D0B8-D113-5B0DBD625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1AB84C-96A2-0D15-1BD9-B97B42420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7BBC9C-26DF-202E-4E6C-A7EFE11A6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97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66781-2701-1157-B64A-25182410B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AEEBBE-4E7E-8989-7288-29D22241B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6681E-772A-5FF8-1BA1-2E62A618C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BBA4D-9E13-0E61-DE0E-2686CBBE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9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C8B950-8E34-8394-D736-1E2B3D21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65EA57-0CD8-5948-297B-E5EBA851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774CC-9C5F-8B55-779D-B99FEB6A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00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11EFF-5D97-E0B8-9AE6-FD9D61664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391E8-DC24-63B8-76B6-3126F705D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38EFFD-910B-6587-C111-4F1DA1DC2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15556E-CCF0-BCC3-BD4C-97963C4D1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682856-38E6-1089-E80A-1733A96BB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AB00B-6AA5-12ED-30DC-25A4BE47C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8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853D0-1B5D-D0C7-63F8-74AAB8100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78BF5A-4C25-EEDC-2DE4-CBC027393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971D08-545E-90F9-D1C0-AC3D0D86F8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66D8A-9A7A-0020-247F-83CC983E5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53BE58-4A84-4BA3-90C9-12920103DBF4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6EBDB-A76F-DB96-61AD-B453A390D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28673-0C2E-6924-3E6A-ABCFD76C8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60623F-9BAC-4326-99A3-4F9061E18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6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37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6648A5-2F67-9288-A185-4FA67F402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85" b="35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lose up of a text&#10;&#10;Description automatically generated">
            <a:extLst>
              <a:ext uri="{FF2B5EF4-FFF2-40B4-BE49-F238E27FC236}">
                <a16:creationId xmlns:a16="http://schemas.microsoft.com/office/drawing/2014/main" id="{8939DD89-EB0D-1D95-2BB1-C62294636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61" y="1228195"/>
            <a:ext cx="9839797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312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5733F2-6C52-BB41-1025-84D4D61C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28" t="13382" r="528" b="2308"/>
          <a:stretch/>
        </p:blipFill>
        <p:spPr>
          <a:xfrm>
            <a:off x="-72736" y="0"/>
            <a:ext cx="12264736" cy="6898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3AE2EC-21AD-5EDF-51BE-1FA1E11AA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225" y="3735701"/>
            <a:ext cx="753530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68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7">
            <a:hlinkClick r:id="" action="ppaction://media"/>
            <a:extLst>
              <a:ext uri="{FF2B5EF4-FFF2-40B4-BE49-F238E27FC236}">
                <a16:creationId xmlns:a16="http://schemas.microsoft.com/office/drawing/2014/main" id="{6EB04122-274C-FE48-9813-0BFFFF9E60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8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5733F2-6C52-BB41-1025-84D4D61C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28" t="13382" r="528" b="2308"/>
          <a:stretch/>
        </p:blipFill>
        <p:spPr>
          <a:xfrm>
            <a:off x="-72736" y="0"/>
            <a:ext cx="12264736" cy="68989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407B1A-39CB-BD62-2956-232413BDAC21}"/>
              </a:ext>
            </a:extLst>
          </p:cNvPr>
          <p:cNvSpPr/>
          <p:nvPr/>
        </p:nvSpPr>
        <p:spPr>
          <a:xfrm>
            <a:off x="1145491" y="749321"/>
            <a:ext cx="10063792" cy="4818049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90CDF-0417-5B2C-CCB1-6BFD7CD507F8}"/>
              </a:ext>
            </a:extLst>
          </p:cNvPr>
          <p:cNvSpPr txBox="1"/>
          <p:nvPr/>
        </p:nvSpPr>
        <p:spPr>
          <a:xfrm>
            <a:off x="2628688" y="700861"/>
            <a:ext cx="7108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....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....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D2C9B6-6BF2-406D-9EB2-8EB1623B6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143" y="1472786"/>
            <a:ext cx="2621507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4F1C33-5E88-BF0F-56BF-4C5693766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982" y="2771561"/>
            <a:ext cx="9278916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010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6648A5-2F67-9288-A185-4FA67F402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85" b="35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1F578FE-7836-9E02-6C53-AA4A5718A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87" y="91716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06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3FA68-DA1E-DE7B-97B6-ECF285587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96" b="97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Hình chữ nhật: Góc Tròn 6">
            <a:extLst>
              <a:ext uri="{FF2B5EF4-FFF2-40B4-BE49-F238E27FC236}">
                <a16:creationId xmlns:a16="http://schemas.microsoft.com/office/drawing/2014/main" id="{DB584989-1BBB-C314-EF4B-6F0768140ADE}"/>
              </a:ext>
            </a:extLst>
          </p:cNvPr>
          <p:cNvSpPr/>
          <p:nvPr/>
        </p:nvSpPr>
        <p:spPr>
          <a:xfrm>
            <a:off x="140894" y="304801"/>
            <a:ext cx="11764739" cy="6340366"/>
          </a:xfrm>
          <a:custGeom>
            <a:avLst/>
            <a:gdLst>
              <a:gd name="connsiteX0" fmla="*/ 0 w 11764739"/>
              <a:gd name="connsiteY0" fmla="*/ 1056749 h 6340366"/>
              <a:gd name="connsiteX1" fmla="*/ 1056749 w 11764739"/>
              <a:gd name="connsiteY1" fmla="*/ 0 h 6340366"/>
              <a:gd name="connsiteX2" fmla="*/ 10707990 w 11764739"/>
              <a:gd name="connsiteY2" fmla="*/ 0 h 6340366"/>
              <a:gd name="connsiteX3" fmla="*/ 11764739 w 11764739"/>
              <a:gd name="connsiteY3" fmla="*/ 1056749 h 6340366"/>
              <a:gd name="connsiteX4" fmla="*/ 11764739 w 11764739"/>
              <a:gd name="connsiteY4" fmla="*/ 5283617 h 6340366"/>
              <a:gd name="connsiteX5" fmla="*/ 10707990 w 11764739"/>
              <a:gd name="connsiteY5" fmla="*/ 6340366 h 6340366"/>
              <a:gd name="connsiteX6" fmla="*/ 1056749 w 11764739"/>
              <a:gd name="connsiteY6" fmla="*/ 6340366 h 6340366"/>
              <a:gd name="connsiteX7" fmla="*/ 0 w 11764739"/>
              <a:gd name="connsiteY7" fmla="*/ 5283617 h 6340366"/>
              <a:gd name="connsiteX8" fmla="*/ 0 w 11764739"/>
              <a:gd name="connsiteY8" fmla="*/ 1056749 h 634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4739" h="6340366" fill="none" extrusionOk="0">
                <a:moveTo>
                  <a:pt x="0" y="1056749"/>
                </a:moveTo>
                <a:cubicBezTo>
                  <a:pt x="-95929" y="479088"/>
                  <a:pt x="471372" y="9940"/>
                  <a:pt x="1056749" y="0"/>
                </a:cubicBezTo>
                <a:cubicBezTo>
                  <a:pt x="2739439" y="77600"/>
                  <a:pt x="8816498" y="-27269"/>
                  <a:pt x="10707990" y="0"/>
                </a:cubicBezTo>
                <a:cubicBezTo>
                  <a:pt x="11300120" y="-11218"/>
                  <a:pt x="11797463" y="482756"/>
                  <a:pt x="11764739" y="1056749"/>
                </a:cubicBezTo>
                <a:cubicBezTo>
                  <a:pt x="11873739" y="2010153"/>
                  <a:pt x="11686530" y="3379106"/>
                  <a:pt x="11764739" y="5283617"/>
                </a:cubicBezTo>
                <a:cubicBezTo>
                  <a:pt x="11676009" y="5832533"/>
                  <a:pt x="11275775" y="6347352"/>
                  <a:pt x="10707990" y="6340366"/>
                </a:cubicBezTo>
                <a:cubicBezTo>
                  <a:pt x="7309859" y="6389543"/>
                  <a:pt x="4309867" y="6217664"/>
                  <a:pt x="1056749" y="6340366"/>
                </a:cubicBezTo>
                <a:cubicBezTo>
                  <a:pt x="465858" y="6396160"/>
                  <a:pt x="-28782" y="5892024"/>
                  <a:pt x="0" y="5283617"/>
                </a:cubicBezTo>
                <a:cubicBezTo>
                  <a:pt x="47022" y="3730914"/>
                  <a:pt x="104569" y="3151268"/>
                  <a:pt x="0" y="1056749"/>
                </a:cubicBezTo>
                <a:close/>
              </a:path>
              <a:path w="11764739" h="6340366" stroke="0" extrusionOk="0">
                <a:moveTo>
                  <a:pt x="0" y="1056749"/>
                </a:moveTo>
                <a:cubicBezTo>
                  <a:pt x="66781" y="465490"/>
                  <a:pt x="480568" y="-497"/>
                  <a:pt x="1056749" y="0"/>
                </a:cubicBezTo>
                <a:cubicBezTo>
                  <a:pt x="4514272" y="-129276"/>
                  <a:pt x="8683258" y="-77778"/>
                  <a:pt x="10707990" y="0"/>
                </a:cubicBezTo>
                <a:cubicBezTo>
                  <a:pt x="11277232" y="-45855"/>
                  <a:pt x="11757021" y="517628"/>
                  <a:pt x="11764739" y="1056749"/>
                </a:cubicBezTo>
                <a:cubicBezTo>
                  <a:pt x="11846338" y="2153933"/>
                  <a:pt x="11919039" y="4169820"/>
                  <a:pt x="11764739" y="5283617"/>
                </a:cubicBezTo>
                <a:cubicBezTo>
                  <a:pt x="11770552" y="5879502"/>
                  <a:pt x="11244900" y="6356243"/>
                  <a:pt x="10707990" y="6340366"/>
                </a:cubicBezTo>
                <a:cubicBezTo>
                  <a:pt x="8849416" y="6384586"/>
                  <a:pt x="4182037" y="6310984"/>
                  <a:pt x="1056749" y="6340366"/>
                </a:cubicBezTo>
                <a:cubicBezTo>
                  <a:pt x="464560" y="6307464"/>
                  <a:pt x="-17784" y="5863133"/>
                  <a:pt x="0" y="5283617"/>
                </a:cubicBezTo>
                <a:cubicBezTo>
                  <a:pt x="-159954" y="4456563"/>
                  <a:pt x="22140" y="1654821"/>
                  <a:pt x="0" y="10567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22C1E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111556E-ACB1-37DD-215F-6B9AA2E2F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683909"/>
            <a:ext cx="11165840" cy="313686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87F7F2D-18AF-C6D6-2121-4D21F0276B79}"/>
              </a:ext>
            </a:extLst>
          </p:cNvPr>
          <p:cNvSpPr/>
          <p:nvPr/>
        </p:nvSpPr>
        <p:spPr>
          <a:xfrm>
            <a:off x="7203440" y="2336800"/>
            <a:ext cx="1158240" cy="4775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2,99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343E2CA-9A11-F205-3BA8-510939B9D549}"/>
              </a:ext>
            </a:extLst>
          </p:cNvPr>
          <p:cNvSpPr/>
          <p:nvPr/>
        </p:nvSpPr>
        <p:spPr>
          <a:xfrm>
            <a:off x="7254240" y="3007360"/>
            <a:ext cx="1158240" cy="4775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0,16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C8833F2-F3F3-18F9-9A9E-C74225DAE616}"/>
              </a:ext>
            </a:extLst>
          </p:cNvPr>
          <p:cNvSpPr/>
          <p:nvPr/>
        </p:nvSpPr>
        <p:spPr>
          <a:xfrm>
            <a:off x="9652000" y="2275840"/>
            <a:ext cx="1158240" cy="4775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2,99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7E75161-1774-6566-C14D-787E551591DA}"/>
              </a:ext>
            </a:extLst>
          </p:cNvPr>
          <p:cNvSpPr/>
          <p:nvPr/>
        </p:nvSpPr>
        <p:spPr>
          <a:xfrm>
            <a:off x="9702800" y="2946400"/>
            <a:ext cx="1158240" cy="4775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0,16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46B2AD5-4BE1-0A8F-3CD4-73F8FCD1A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" y="4177347"/>
            <a:ext cx="100584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54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3FA68-DA1E-DE7B-97B6-ECF285587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96" b="97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Hình chữ nhật: Góc Tròn 6">
            <a:extLst>
              <a:ext uri="{FF2B5EF4-FFF2-40B4-BE49-F238E27FC236}">
                <a16:creationId xmlns:a16="http://schemas.microsoft.com/office/drawing/2014/main" id="{DB584989-1BBB-C314-EF4B-6F0768140ADE}"/>
              </a:ext>
            </a:extLst>
          </p:cNvPr>
          <p:cNvSpPr/>
          <p:nvPr/>
        </p:nvSpPr>
        <p:spPr>
          <a:xfrm>
            <a:off x="140894" y="304801"/>
            <a:ext cx="11764739" cy="6340366"/>
          </a:xfrm>
          <a:custGeom>
            <a:avLst/>
            <a:gdLst>
              <a:gd name="connsiteX0" fmla="*/ 0 w 11764739"/>
              <a:gd name="connsiteY0" fmla="*/ 1056749 h 6340366"/>
              <a:gd name="connsiteX1" fmla="*/ 1056749 w 11764739"/>
              <a:gd name="connsiteY1" fmla="*/ 0 h 6340366"/>
              <a:gd name="connsiteX2" fmla="*/ 10707990 w 11764739"/>
              <a:gd name="connsiteY2" fmla="*/ 0 h 6340366"/>
              <a:gd name="connsiteX3" fmla="*/ 11764739 w 11764739"/>
              <a:gd name="connsiteY3" fmla="*/ 1056749 h 6340366"/>
              <a:gd name="connsiteX4" fmla="*/ 11764739 w 11764739"/>
              <a:gd name="connsiteY4" fmla="*/ 5283617 h 6340366"/>
              <a:gd name="connsiteX5" fmla="*/ 10707990 w 11764739"/>
              <a:gd name="connsiteY5" fmla="*/ 6340366 h 6340366"/>
              <a:gd name="connsiteX6" fmla="*/ 1056749 w 11764739"/>
              <a:gd name="connsiteY6" fmla="*/ 6340366 h 6340366"/>
              <a:gd name="connsiteX7" fmla="*/ 0 w 11764739"/>
              <a:gd name="connsiteY7" fmla="*/ 5283617 h 6340366"/>
              <a:gd name="connsiteX8" fmla="*/ 0 w 11764739"/>
              <a:gd name="connsiteY8" fmla="*/ 1056749 h 634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4739" h="6340366" fill="none" extrusionOk="0">
                <a:moveTo>
                  <a:pt x="0" y="1056749"/>
                </a:moveTo>
                <a:cubicBezTo>
                  <a:pt x="-95929" y="479088"/>
                  <a:pt x="471372" y="9940"/>
                  <a:pt x="1056749" y="0"/>
                </a:cubicBezTo>
                <a:cubicBezTo>
                  <a:pt x="2739439" y="77600"/>
                  <a:pt x="8816498" y="-27269"/>
                  <a:pt x="10707990" y="0"/>
                </a:cubicBezTo>
                <a:cubicBezTo>
                  <a:pt x="11300120" y="-11218"/>
                  <a:pt x="11797463" y="482756"/>
                  <a:pt x="11764739" y="1056749"/>
                </a:cubicBezTo>
                <a:cubicBezTo>
                  <a:pt x="11873739" y="2010153"/>
                  <a:pt x="11686530" y="3379106"/>
                  <a:pt x="11764739" y="5283617"/>
                </a:cubicBezTo>
                <a:cubicBezTo>
                  <a:pt x="11676009" y="5832533"/>
                  <a:pt x="11275775" y="6347352"/>
                  <a:pt x="10707990" y="6340366"/>
                </a:cubicBezTo>
                <a:cubicBezTo>
                  <a:pt x="7309859" y="6389543"/>
                  <a:pt x="4309867" y="6217664"/>
                  <a:pt x="1056749" y="6340366"/>
                </a:cubicBezTo>
                <a:cubicBezTo>
                  <a:pt x="465858" y="6396160"/>
                  <a:pt x="-28782" y="5892024"/>
                  <a:pt x="0" y="5283617"/>
                </a:cubicBezTo>
                <a:cubicBezTo>
                  <a:pt x="47022" y="3730914"/>
                  <a:pt x="104569" y="3151268"/>
                  <a:pt x="0" y="1056749"/>
                </a:cubicBezTo>
                <a:close/>
              </a:path>
              <a:path w="11764739" h="6340366" stroke="0" extrusionOk="0">
                <a:moveTo>
                  <a:pt x="0" y="1056749"/>
                </a:moveTo>
                <a:cubicBezTo>
                  <a:pt x="66781" y="465490"/>
                  <a:pt x="480568" y="-497"/>
                  <a:pt x="1056749" y="0"/>
                </a:cubicBezTo>
                <a:cubicBezTo>
                  <a:pt x="4514272" y="-129276"/>
                  <a:pt x="8683258" y="-77778"/>
                  <a:pt x="10707990" y="0"/>
                </a:cubicBezTo>
                <a:cubicBezTo>
                  <a:pt x="11277232" y="-45855"/>
                  <a:pt x="11757021" y="517628"/>
                  <a:pt x="11764739" y="1056749"/>
                </a:cubicBezTo>
                <a:cubicBezTo>
                  <a:pt x="11846338" y="2153933"/>
                  <a:pt x="11919039" y="4169820"/>
                  <a:pt x="11764739" y="5283617"/>
                </a:cubicBezTo>
                <a:cubicBezTo>
                  <a:pt x="11770552" y="5879502"/>
                  <a:pt x="11244900" y="6356243"/>
                  <a:pt x="10707990" y="6340366"/>
                </a:cubicBezTo>
                <a:cubicBezTo>
                  <a:pt x="8849416" y="6384586"/>
                  <a:pt x="4182037" y="6310984"/>
                  <a:pt x="1056749" y="6340366"/>
                </a:cubicBezTo>
                <a:cubicBezTo>
                  <a:pt x="464560" y="6307464"/>
                  <a:pt x="-17784" y="5863133"/>
                  <a:pt x="0" y="5283617"/>
                </a:cubicBezTo>
                <a:cubicBezTo>
                  <a:pt x="-159954" y="4456563"/>
                  <a:pt x="22140" y="1654821"/>
                  <a:pt x="0" y="10567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22C1E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0FF89F-3501-51E6-15D9-31C0941D6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60" y="380365"/>
            <a:ext cx="9880917" cy="22428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D6C3CA-81CE-711F-9770-9B0AB5EE7932}"/>
              </a:ext>
            </a:extLst>
          </p:cNvPr>
          <p:cNvSpPr txBox="1"/>
          <p:nvPr/>
        </p:nvSpPr>
        <p:spPr>
          <a:xfrm>
            <a:off x="721360" y="2661920"/>
            <a:ext cx="2123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25,16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FCA473-161C-E94B-69E3-0BE3CFF9A7B4}"/>
              </a:ext>
            </a:extLst>
          </p:cNvPr>
          <p:cNvSpPr txBox="1"/>
          <p:nvPr/>
        </p:nvSpPr>
        <p:spPr>
          <a:xfrm>
            <a:off x="264160" y="2966720"/>
            <a:ext cx="467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16596B-4E93-A21D-5C87-150AEFF11037}"/>
              </a:ext>
            </a:extLst>
          </p:cNvPr>
          <p:cNvCxnSpPr/>
          <p:nvPr/>
        </p:nvCxnSpPr>
        <p:spPr>
          <a:xfrm>
            <a:off x="711200" y="4104640"/>
            <a:ext cx="1503680" cy="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6E4D57B-E1C6-955E-EA54-767B78EED38D}"/>
              </a:ext>
            </a:extLst>
          </p:cNvPr>
          <p:cNvSpPr txBox="1"/>
          <p:nvPr/>
        </p:nvSpPr>
        <p:spPr>
          <a:xfrm>
            <a:off x="721360" y="3982720"/>
            <a:ext cx="2123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60,16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0D4246-9F25-76EE-7D1D-EFBBE6B33768}"/>
              </a:ext>
            </a:extLst>
          </p:cNvPr>
          <p:cNvSpPr txBox="1"/>
          <p:nvPr/>
        </p:nvSpPr>
        <p:spPr>
          <a:xfrm>
            <a:off x="3281680" y="2733040"/>
            <a:ext cx="2123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57,84</a:t>
            </a:r>
          </a:p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9,78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BBEBFB-CEDB-7726-7AAD-165EF2EB3F67}"/>
              </a:ext>
            </a:extLst>
          </p:cNvPr>
          <p:cNvSpPr txBox="1"/>
          <p:nvPr/>
        </p:nvSpPr>
        <p:spPr>
          <a:xfrm>
            <a:off x="2824480" y="3037840"/>
            <a:ext cx="467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3FF7AF-B510-9E73-1325-3C0362881574}"/>
              </a:ext>
            </a:extLst>
          </p:cNvPr>
          <p:cNvCxnSpPr>
            <a:cxnSpLocks/>
          </p:cNvCxnSpPr>
          <p:nvPr/>
        </p:nvCxnSpPr>
        <p:spPr>
          <a:xfrm>
            <a:off x="3271520" y="4175760"/>
            <a:ext cx="1625600" cy="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79356C7-F914-16D7-B193-87E9CEA76C68}"/>
              </a:ext>
            </a:extLst>
          </p:cNvPr>
          <p:cNvSpPr txBox="1"/>
          <p:nvPr/>
        </p:nvSpPr>
        <p:spPr>
          <a:xfrm>
            <a:off x="3403600" y="4165600"/>
            <a:ext cx="2123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48,06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7AF0F5-8013-6176-6385-54B67B31D405}"/>
              </a:ext>
            </a:extLst>
          </p:cNvPr>
          <p:cNvSpPr txBox="1"/>
          <p:nvPr/>
        </p:nvSpPr>
        <p:spPr>
          <a:xfrm>
            <a:off x="5831840" y="2722880"/>
            <a:ext cx="2123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</a:t>
            </a:r>
          </a:p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921D88-BBAA-6AD7-BEE3-66A4653B6C83}"/>
              </a:ext>
            </a:extLst>
          </p:cNvPr>
          <p:cNvSpPr txBox="1"/>
          <p:nvPr/>
        </p:nvSpPr>
        <p:spPr>
          <a:xfrm>
            <a:off x="5455920" y="2987040"/>
            <a:ext cx="822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DD9882-7008-1B52-96E8-A4DB65941D64}"/>
              </a:ext>
            </a:extLst>
          </p:cNvPr>
          <p:cNvCxnSpPr>
            <a:cxnSpLocks/>
          </p:cNvCxnSpPr>
          <p:nvPr/>
        </p:nvCxnSpPr>
        <p:spPr>
          <a:xfrm>
            <a:off x="5598160" y="4175760"/>
            <a:ext cx="1625600" cy="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370EE03-7F2D-2EDA-075F-CFC03E825730}"/>
              </a:ext>
            </a:extLst>
          </p:cNvPr>
          <p:cNvSpPr txBox="1"/>
          <p:nvPr/>
        </p:nvSpPr>
        <p:spPr>
          <a:xfrm>
            <a:off x="5831840" y="4206240"/>
            <a:ext cx="2123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353046-3887-3370-137A-446FD2109725}"/>
              </a:ext>
            </a:extLst>
          </p:cNvPr>
          <p:cNvSpPr txBox="1"/>
          <p:nvPr/>
        </p:nvSpPr>
        <p:spPr>
          <a:xfrm>
            <a:off x="5557520" y="4836160"/>
            <a:ext cx="2123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023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3BE9F1A-FE53-AB4D-D19F-B48A0CF7F469}"/>
              </a:ext>
            </a:extLst>
          </p:cNvPr>
          <p:cNvCxnSpPr>
            <a:cxnSpLocks/>
          </p:cNvCxnSpPr>
          <p:nvPr/>
        </p:nvCxnSpPr>
        <p:spPr>
          <a:xfrm>
            <a:off x="5557520" y="5547360"/>
            <a:ext cx="1625600" cy="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A28D0B-4378-7C19-37AF-587FFCD4E9DC}"/>
              </a:ext>
            </a:extLst>
          </p:cNvPr>
          <p:cNvSpPr txBox="1"/>
          <p:nvPr/>
        </p:nvSpPr>
        <p:spPr>
          <a:xfrm>
            <a:off x="5537200" y="5618480"/>
            <a:ext cx="2123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0,368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31E46E-2479-AB8F-0F5D-B618AAC714B5}"/>
              </a:ext>
            </a:extLst>
          </p:cNvPr>
          <p:cNvSpPr txBox="1"/>
          <p:nvPr/>
        </p:nvSpPr>
        <p:spPr>
          <a:xfrm>
            <a:off x="8309224" y="2488964"/>
            <a:ext cx="3322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76,5   1,8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7B24DB-628D-8D11-F2CD-9A6B3C21822E}"/>
              </a:ext>
            </a:extLst>
          </p:cNvPr>
          <p:cNvCxnSpPr>
            <a:cxnSpLocks/>
          </p:cNvCxnSpPr>
          <p:nvPr/>
        </p:nvCxnSpPr>
        <p:spPr>
          <a:xfrm>
            <a:off x="9672319" y="3208198"/>
            <a:ext cx="1215420" cy="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7B188BC-A54C-11AC-346A-59C9826B81E1}"/>
              </a:ext>
            </a:extLst>
          </p:cNvPr>
          <p:cNvCxnSpPr>
            <a:cxnSpLocks/>
          </p:cNvCxnSpPr>
          <p:nvPr/>
        </p:nvCxnSpPr>
        <p:spPr>
          <a:xfrm flipV="1">
            <a:off x="9672319" y="2679405"/>
            <a:ext cx="0" cy="1913861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C20601-99E6-2446-EA59-1871CFCAE9DD}"/>
              </a:ext>
            </a:extLst>
          </p:cNvPr>
          <p:cNvCxnSpPr/>
          <p:nvPr/>
        </p:nvCxnSpPr>
        <p:spPr>
          <a:xfrm>
            <a:off x="9016409" y="3030280"/>
            <a:ext cx="116958" cy="106325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5060CFE-5400-AA20-6D82-E12D30A4B0F5}"/>
              </a:ext>
            </a:extLst>
          </p:cNvPr>
          <p:cNvCxnSpPr/>
          <p:nvPr/>
        </p:nvCxnSpPr>
        <p:spPr>
          <a:xfrm>
            <a:off x="10069032" y="3009015"/>
            <a:ext cx="148856" cy="95693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BB0FC59-BFE1-1453-C027-2A1F0F5768AF}"/>
              </a:ext>
            </a:extLst>
          </p:cNvPr>
          <p:cNvSpPr txBox="1"/>
          <p:nvPr/>
        </p:nvSpPr>
        <p:spPr>
          <a:xfrm>
            <a:off x="9702090" y="3265140"/>
            <a:ext cx="3322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42,5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D14DBD-B5B2-87E0-05E8-0673D527D7A8}"/>
              </a:ext>
            </a:extLst>
          </p:cNvPr>
          <p:cNvSpPr txBox="1"/>
          <p:nvPr/>
        </p:nvSpPr>
        <p:spPr>
          <a:xfrm>
            <a:off x="8287959" y="3137550"/>
            <a:ext cx="1238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AD923A1-C8B1-0E46-CC36-2E1966CD11B4}"/>
              </a:ext>
            </a:extLst>
          </p:cNvPr>
          <p:cNvCxnSpPr>
            <a:cxnSpLocks/>
          </p:cNvCxnSpPr>
          <p:nvPr/>
        </p:nvCxnSpPr>
        <p:spPr>
          <a:xfrm>
            <a:off x="8300719" y="3867416"/>
            <a:ext cx="1215420" cy="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445AE12-8588-F083-DC05-47859ACB331E}"/>
              </a:ext>
            </a:extLst>
          </p:cNvPr>
          <p:cNvSpPr txBox="1"/>
          <p:nvPr/>
        </p:nvSpPr>
        <p:spPr>
          <a:xfrm>
            <a:off x="8755791" y="3881829"/>
            <a:ext cx="1238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434EC8-BB37-87F7-6772-D517E6871190}"/>
              </a:ext>
            </a:extLst>
          </p:cNvPr>
          <p:cNvSpPr txBox="1"/>
          <p:nvPr/>
        </p:nvSpPr>
        <p:spPr>
          <a:xfrm>
            <a:off x="8766424" y="4455987"/>
            <a:ext cx="1238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0C648EC-5B23-513B-53EB-EE4DAB40608F}"/>
              </a:ext>
            </a:extLst>
          </p:cNvPr>
          <p:cNvCxnSpPr>
            <a:cxnSpLocks/>
          </p:cNvCxnSpPr>
          <p:nvPr/>
        </p:nvCxnSpPr>
        <p:spPr>
          <a:xfrm>
            <a:off x="8460207" y="5132691"/>
            <a:ext cx="1215420" cy="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C276E37-C29D-31B9-F3F9-794B9FEA4BA9}"/>
              </a:ext>
            </a:extLst>
          </p:cNvPr>
          <p:cNvSpPr txBox="1"/>
          <p:nvPr/>
        </p:nvSpPr>
        <p:spPr>
          <a:xfrm>
            <a:off x="8787689" y="5147103"/>
            <a:ext cx="1238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F448FD7-6FD4-4A4D-023E-975FE17996E2}"/>
              </a:ext>
            </a:extLst>
          </p:cNvPr>
          <p:cNvSpPr txBox="1"/>
          <p:nvPr/>
        </p:nvSpPr>
        <p:spPr>
          <a:xfrm>
            <a:off x="8840852" y="5657466"/>
            <a:ext cx="1238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9A67B89-D3B3-FE95-4355-7459A7E8EF35}"/>
              </a:ext>
            </a:extLst>
          </p:cNvPr>
          <p:cNvCxnSpPr>
            <a:cxnSpLocks/>
          </p:cNvCxnSpPr>
          <p:nvPr/>
        </p:nvCxnSpPr>
        <p:spPr>
          <a:xfrm>
            <a:off x="8598430" y="6291640"/>
            <a:ext cx="1215420" cy="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90E96E45-B02C-B6FC-7ACD-6F3E446DE9FD}"/>
              </a:ext>
            </a:extLst>
          </p:cNvPr>
          <p:cNvSpPr txBox="1"/>
          <p:nvPr/>
        </p:nvSpPr>
        <p:spPr>
          <a:xfrm>
            <a:off x="9212991" y="6220991"/>
            <a:ext cx="1238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5061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3" grpId="0"/>
      <p:bldP spid="15" grpId="0"/>
      <p:bldP spid="19" grpId="0"/>
      <p:bldP spid="21" grpId="0"/>
      <p:bldP spid="22" grpId="0"/>
      <p:bldP spid="25" grpId="0"/>
      <p:bldP spid="30" grpId="0"/>
      <p:bldP spid="43" grpId="0"/>
      <p:bldP spid="44" grpId="0"/>
      <p:bldP spid="47" grpId="0"/>
      <p:bldP spid="48" grpId="0"/>
      <p:bldP spid="50" grpId="0"/>
      <p:bldP spid="51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3FA68-DA1E-DE7B-97B6-ECF285587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96" b="97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Hình chữ nhật: Góc Tròn 6">
            <a:extLst>
              <a:ext uri="{FF2B5EF4-FFF2-40B4-BE49-F238E27FC236}">
                <a16:creationId xmlns:a16="http://schemas.microsoft.com/office/drawing/2014/main" id="{DB584989-1BBB-C314-EF4B-6F0768140ADE}"/>
              </a:ext>
            </a:extLst>
          </p:cNvPr>
          <p:cNvSpPr/>
          <p:nvPr/>
        </p:nvSpPr>
        <p:spPr>
          <a:xfrm>
            <a:off x="140894" y="304801"/>
            <a:ext cx="11764739" cy="6340366"/>
          </a:xfrm>
          <a:custGeom>
            <a:avLst/>
            <a:gdLst>
              <a:gd name="connsiteX0" fmla="*/ 0 w 11764739"/>
              <a:gd name="connsiteY0" fmla="*/ 1056749 h 6340366"/>
              <a:gd name="connsiteX1" fmla="*/ 1056749 w 11764739"/>
              <a:gd name="connsiteY1" fmla="*/ 0 h 6340366"/>
              <a:gd name="connsiteX2" fmla="*/ 10707990 w 11764739"/>
              <a:gd name="connsiteY2" fmla="*/ 0 h 6340366"/>
              <a:gd name="connsiteX3" fmla="*/ 11764739 w 11764739"/>
              <a:gd name="connsiteY3" fmla="*/ 1056749 h 6340366"/>
              <a:gd name="connsiteX4" fmla="*/ 11764739 w 11764739"/>
              <a:gd name="connsiteY4" fmla="*/ 5283617 h 6340366"/>
              <a:gd name="connsiteX5" fmla="*/ 10707990 w 11764739"/>
              <a:gd name="connsiteY5" fmla="*/ 6340366 h 6340366"/>
              <a:gd name="connsiteX6" fmla="*/ 1056749 w 11764739"/>
              <a:gd name="connsiteY6" fmla="*/ 6340366 h 6340366"/>
              <a:gd name="connsiteX7" fmla="*/ 0 w 11764739"/>
              <a:gd name="connsiteY7" fmla="*/ 5283617 h 6340366"/>
              <a:gd name="connsiteX8" fmla="*/ 0 w 11764739"/>
              <a:gd name="connsiteY8" fmla="*/ 1056749 h 634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4739" h="6340366" fill="none" extrusionOk="0">
                <a:moveTo>
                  <a:pt x="0" y="1056749"/>
                </a:moveTo>
                <a:cubicBezTo>
                  <a:pt x="-95929" y="479088"/>
                  <a:pt x="471372" y="9940"/>
                  <a:pt x="1056749" y="0"/>
                </a:cubicBezTo>
                <a:cubicBezTo>
                  <a:pt x="2739439" y="77600"/>
                  <a:pt x="8816498" y="-27269"/>
                  <a:pt x="10707990" y="0"/>
                </a:cubicBezTo>
                <a:cubicBezTo>
                  <a:pt x="11300120" y="-11218"/>
                  <a:pt x="11797463" y="482756"/>
                  <a:pt x="11764739" y="1056749"/>
                </a:cubicBezTo>
                <a:cubicBezTo>
                  <a:pt x="11873739" y="2010153"/>
                  <a:pt x="11686530" y="3379106"/>
                  <a:pt x="11764739" y="5283617"/>
                </a:cubicBezTo>
                <a:cubicBezTo>
                  <a:pt x="11676009" y="5832533"/>
                  <a:pt x="11275775" y="6347352"/>
                  <a:pt x="10707990" y="6340366"/>
                </a:cubicBezTo>
                <a:cubicBezTo>
                  <a:pt x="7309859" y="6389543"/>
                  <a:pt x="4309867" y="6217664"/>
                  <a:pt x="1056749" y="6340366"/>
                </a:cubicBezTo>
                <a:cubicBezTo>
                  <a:pt x="465858" y="6396160"/>
                  <a:pt x="-28782" y="5892024"/>
                  <a:pt x="0" y="5283617"/>
                </a:cubicBezTo>
                <a:cubicBezTo>
                  <a:pt x="47022" y="3730914"/>
                  <a:pt x="104569" y="3151268"/>
                  <a:pt x="0" y="1056749"/>
                </a:cubicBezTo>
                <a:close/>
              </a:path>
              <a:path w="11764739" h="6340366" stroke="0" extrusionOk="0">
                <a:moveTo>
                  <a:pt x="0" y="1056749"/>
                </a:moveTo>
                <a:cubicBezTo>
                  <a:pt x="66781" y="465490"/>
                  <a:pt x="480568" y="-497"/>
                  <a:pt x="1056749" y="0"/>
                </a:cubicBezTo>
                <a:cubicBezTo>
                  <a:pt x="4514272" y="-129276"/>
                  <a:pt x="8683258" y="-77778"/>
                  <a:pt x="10707990" y="0"/>
                </a:cubicBezTo>
                <a:cubicBezTo>
                  <a:pt x="11277232" y="-45855"/>
                  <a:pt x="11757021" y="517628"/>
                  <a:pt x="11764739" y="1056749"/>
                </a:cubicBezTo>
                <a:cubicBezTo>
                  <a:pt x="11846338" y="2153933"/>
                  <a:pt x="11919039" y="4169820"/>
                  <a:pt x="11764739" y="5283617"/>
                </a:cubicBezTo>
                <a:cubicBezTo>
                  <a:pt x="11770552" y="5879502"/>
                  <a:pt x="11244900" y="6356243"/>
                  <a:pt x="10707990" y="6340366"/>
                </a:cubicBezTo>
                <a:cubicBezTo>
                  <a:pt x="8849416" y="6384586"/>
                  <a:pt x="4182037" y="6310984"/>
                  <a:pt x="1056749" y="6340366"/>
                </a:cubicBezTo>
                <a:cubicBezTo>
                  <a:pt x="464560" y="6307464"/>
                  <a:pt x="-17784" y="5863133"/>
                  <a:pt x="0" y="5283617"/>
                </a:cubicBezTo>
                <a:cubicBezTo>
                  <a:pt x="-159954" y="4456563"/>
                  <a:pt x="22140" y="1654821"/>
                  <a:pt x="0" y="10567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22C1E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869C7-42CA-3230-6455-C30064BCF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75" y="759137"/>
            <a:ext cx="10671545" cy="1713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7CDD77-F0D4-8999-39A4-139BFE4F90A2}"/>
              </a:ext>
            </a:extLst>
          </p:cNvPr>
          <p:cNvSpPr txBox="1"/>
          <p:nvPr/>
        </p:nvSpPr>
        <p:spPr>
          <a:xfrm>
            <a:off x="1573618" y="2604977"/>
            <a:ext cx="4922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55,2 : 24 + 19,22</a:t>
            </a:r>
          </a:p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2,3 + 19,22</a:t>
            </a:r>
          </a:p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21,52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028763-ABD2-CA79-5FC9-F1EF7160EF0D}"/>
              </a:ext>
            </a:extLst>
          </p:cNvPr>
          <p:cNvSpPr txBox="1"/>
          <p:nvPr/>
        </p:nvSpPr>
        <p:spPr>
          <a:xfrm>
            <a:off x="7145079" y="2445488"/>
            <a:ext cx="4922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6,54 + 45,92 : 4</a:t>
            </a:r>
          </a:p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6,54 + 11,48</a:t>
            </a:r>
          </a:p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18,02</a:t>
            </a:r>
          </a:p>
        </p:txBody>
      </p:sp>
    </p:spTree>
    <p:extLst>
      <p:ext uri="{BB962C8B-B14F-4D97-AF65-F5344CB8AC3E}">
        <p14:creationId xmlns:p14="http://schemas.microsoft.com/office/powerpoint/2010/main" val="9115472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3FA68-DA1E-DE7B-97B6-ECF285587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96" b="97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Hình chữ nhật: Góc Tròn 6">
            <a:extLst>
              <a:ext uri="{FF2B5EF4-FFF2-40B4-BE49-F238E27FC236}">
                <a16:creationId xmlns:a16="http://schemas.microsoft.com/office/drawing/2014/main" id="{DB584989-1BBB-C314-EF4B-6F0768140ADE}"/>
              </a:ext>
            </a:extLst>
          </p:cNvPr>
          <p:cNvSpPr/>
          <p:nvPr/>
        </p:nvSpPr>
        <p:spPr>
          <a:xfrm>
            <a:off x="140894" y="304801"/>
            <a:ext cx="11764739" cy="6340366"/>
          </a:xfrm>
          <a:custGeom>
            <a:avLst/>
            <a:gdLst>
              <a:gd name="connsiteX0" fmla="*/ 0 w 11764739"/>
              <a:gd name="connsiteY0" fmla="*/ 1056749 h 6340366"/>
              <a:gd name="connsiteX1" fmla="*/ 1056749 w 11764739"/>
              <a:gd name="connsiteY1" fmla="*/ 0 h 6340366"/>
              <a:gd name="connsiteX2" fmla="*/ 10707990 w 11764739"/>
              <a:gd name="connsiteY2" fmla="*/ 0 h 6340366"/>
              <a:gd name="connsiteX3" fmla="*/ 11764739 w 11764739"/>
              <a:gd name="connsiteY3" fmla="*/ 1056749 h 6340366"/>
              <a:gd name="connsiteX4" fmla="*/ 11764739 w 11764739"/>
              <a:gd name="connsiteY4" fmla="*/ 5283617 h 6340366"/>
              <a:gd name="connsiteX5" fmla="*/ 10707990 w 11764739"/>
              <a:gd name="connsiteY5" fmla="*/ 6340366 h 6340366"/>
              <a:gd name="connsiteX6" fmla="*/ 1056749 w 11764739"/>
              <a:gd name="connsiteY6" fmla="*/ 6340366 h 6340366"/>
              <a:gd name="connsiteX7" fmla="*/ 0 w 11764739"/>
              <a:gd name="connsiteY7" fmla="*/ 5283617 h 6340366"/>
              <a:gd name="connsiteX8" fmla="*/ 0 w 11764739"/>
              <a:gd name="connsiteY8" fmla="*/ 1056749 h 634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4739" h="6340366" fill="none" extrusionOk="0">
                <a:moveTo>
                  <a:pt x="0" y="1056749"/>
                </a:moveTo>
                <a:cubicBezTo>
                  <a:pt x="-95929" y="479088"/>
                  <a:pt x="471372" y="9940"/>
                  <a:pt x="1056749" y="0"/>
                </a:cubicBezTo>
                <a:cubicBezTo>
                  <a:pt x="2739439" y="77600"/>
                  <a:pt x="8816498" y="-27269"/>
                  <a:pt x="10707990" y="0"/>
                </a:cubicBezTo>
                <a:cubicBezTo>
                  <a:pt x="11300120" y="-11218"/>
                  <a:pt x="11797463" y="482756"/>
                  <a:pt x="11764739" y="1056749"/>
                </a:cubicBezTo>
                <a:cubicBezTo>
                  <a:pt x="11873739" y="2010153"/>
                  <a:pt x="11686530" y="3379106"/>
                  <a:pt x="11764739" y="5283617"/>
                </a:cubicBezTo>
                <a:cubicBezTo>
                  <a:pt x="11676009" y="5832533"/>
                  <a:pt x="11275775" y="6347352"/>
                  <a:pt x="10707990" y="6340366"/>
                </a:cubicBezTo>
                <a:cubicBezTo>
                  <a:pt x="7309859" y="6389543"/>
                  <a:pt x="4309867" y="6217664"/>
                  <a:pt x="1056749" y="6340366"/>
                </a:cubicBezTo>
                <a:cubicBezTo>
                  <a:pt x="465858" y="6396160"/>
                  <a:pt x="-28782" y="5892024"/>
                  <a:pt x="0" y="5283617"/>
                </a:cubicBezTo>
                <a:cubicBezTo>
                  <a:pt x="47022" y="3730914"/>
                  <a:pt x="104569" y="3151268"/>
                  <a:pt x="0" y="1056749"/>
                </a:cubicBezTo>
                <a:close/>
              </a:path>
              <a:path w="11764739" h="6340366" stroke="0" extrusionOk="0">
                <a:moveTo>
                  <a:pt x="0" y="1056749"/>
                </a:moveTo>
                <a:cubicBezTo>
                  <a:pt x="66781" y="465490"/>
                  <a:pt x="480568" y="-497"/>
                  <a:pt x="1056749" y="0"/>
                </a:cubicBezTo>
                <a:cubicBezTo>
                  <a:pt x="4514272" y="-129276"/>
                  <a:pt x="8683258" y="-77778"/>
                  <a:pt x="10707990" y="0"/>
                </a:cubicBezTo>
                <a:cubicBezTo>
                  <a:pt x="11277232" y="-45855"/>
                  <a:pt x="11757021" y="517628"/>
                  <a:pt x="11764739" y="1056749"/>
                </a:cubicBezTo>
                <a:cubicBezTo>
                  <a:pt x="11846338" y="2153933"/>
                  <a:pt x="11919039" y="4169820"/>
                  <a:pt x="11764739" y="5283617"/>
                </a:cubicBezTo>
                <a:cubicBezTo>
                  <a:pt x="11770552" y="5879502"/>
                  <a:pt x="11244900" y="6356243"/>
                  <a:pt x="10707990" y="6340366"/>
                </a:cubicBezTo>
                <a:cubicBezTo>
                  <a:pt x="8849416" y="6384586"/>
                  <a:pt x="4182037" y="6310984"/>
                  <a:pt x="1056749" y="6340366"/>
                </a:cubicBezTo>
                <a:cubicBezTo>
                  <a:pt x="464560" y="6307464"/>
                  <a:pt x="-17784" y="5863133"/>
                  <a:pt x="0" y="5283617"/>
                </a:cubicBezTo>
                <a:cubicBezTo>
                  <a:pt x="-159954" y="4456563"/>
                  <a:pt x="22140" y="1654821"/>
                  <a:pt x="0" y="10567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22C1E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27BD1C-55E0-9B99-92E3-E236913EB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56" y="458264"/>
            <a:ext cx="10905460" cy="3553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FAE27F-5FF0-98B2-3B55-BDACF78F98D9}"/>
              </a:ext>
            </a:extLst>
          </p:cNvPr>
          <p:cNvSpPr txBox="1"/>
          <p:nvPr/>
        </p:nvSpPr>
        <p:spPr>
          <a:xfrm>
            <a:off x="1499191" y="4072270"/>
            <a:ext cx="80275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Đổi 1 m = 100 cm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</a:rPr>
              <a:t>Thời gian để mực nước biển toàn cầu tăng lên thêm 1 m là: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</a:rPr>
              <a:t>100 : 0,4 = 250 (năm)</a:t>
            </a:r>
          </a:p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250 năm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45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3FA68-DA1E-DE7B-97B6-ECF285587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96" b="97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Hình chữ nhật: Góc Tròn 6">
            <a:extLst>
              <a:ext uri="{FF2B5EF4-FFF2-40B4-BE49-F238E27FC236}">
                <a16:creationId xmlns:a16="http://schemas.microsoft.com/office/drawing/2014/main" id="{DB584989-1BBB-C314-EF4B-6F0768140ADE}"/>
              </a:ext>
            </a:extLst>
          </p:cNvPr>
          <p:cNvSpPr/>
          <p:nvPr/>
        </p:nvSpPr>
        <p:spPr>
          <a:xfrm>
            <a:off x="140894" y="304801"/>
            <a:ext cx="11764739" cy="6340366"/>
          </a:xfrm>
          <a:custGeom>
            <a:avLst/>
            <a:gdLst>
              <a:gd name="connsiteX0" fmla="*/ 0 w 11764739"/>
              <a:gd name="connsiteY0" fmla="*/ 1056749 h 6340366"/>
              <a:gd name="connsiteX1" fmla="*/ 1056749 w 11764739"/>
              <a:gd name="connsiteY1" fmla="*/ 0 h 6340366"/>
              <a:gd name="connsiteX2" fmla="*/ 10707990 w 11764739"/>
              <a:gd name="connsiteY2" fmla="*/ 0 h 6340366"/>
              <a:gd name="connsiteX3" fmla="*/ 11764739 w 11764739"/>
              <a:gd name="connsiteY3" fmla="*/ 1056749 h 6340366"/>
              <a:gd name="connsiteX4" fmla="*/ 11764739 w 11764739"/>
              <a:gd name="connsiteY4" fmla="*/ 5283617 h 6340366"/>
              <a:gd name="connsiteX5" fmla="*/ 10707990 w 11764739"/>
              <a:gd name="connsiteY5" fmla="*/ 6340366 h 6340366"/>
              <a:gd name="connsiteX6" fmla="*/ 1056749 w 11764739"/>
              <a:gd name="connsiteY6" fmla="*/ 6340366 h 6340366"/>
              <a:gd name="connsiteX7" fmla="*/ 0 w 11764739"/>
              <a:gd name="connsiteY7" fmla="*/ 5283617 h 6340366"/>
              <a:gd name="connsiteX8" fmla="*/ 0 w 11764739"/>
              <a:gd name="connsiteY8" fmla="*/ 1056749 h 634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4739" h="6340366" fill="none" extrusionOk="0">
                <a:moveTo>
                  <a:pt x="0" y="1056749"/>
                </a:moveTo>
                <a:cubicBezTo>
                  <a:pt x="-95929" y="479088"/>
                  <a:pt x="471372" y="9940"/>
                  <a:pt x="1056749" y="0"/>
                </a:cubicBezTo>
                <a:cubicBezTo>
                  <a:pt x="2739439" y="77600"/>
                  <a:pt x="8816498" y="-27269"/>
                  <a:pt x="10707990" y="0"/>
                </a:cubicBezTo>
                <a:cubicBezTo>
                  <a:pt x="11300120" y="-11218"/>
                  <a:pt x="11797463" y="482756"/>
                  <a:pt x="11764739" y="1056749"/>
                </a:cubicBezTo>
                <a:cubicBezTo>
                  <a:pt x="11873739" y="2010153"/>
                  <a:pt x="11686530" y="3379106"/>
                  <a:pt x="11764739" y="5283617"/>
                </a:cubicBezTo>
                <a:cubicBezTo>
                  <a:pt x="11676009" y="5832533"/>
                  <a:pt x="11275775" y="6347352"/>
                  <a:pt x="10707990" y="6340366"/>
                </a:cubicBezTo>
                <a:cubicBezTo>
                  <a:pt x="7309859" y="6389543"/>
                  <a:pt x="4309867" y="6217664"/>
                  <a:pt x="1056749" y="6340366"/>
                </a:cubicBezTo>
                <a:cubicBezTo>
                  <a:pt x="465858" y="6396160"/>
                  <a:pt x="-28782" y="5892024"/>
                  <a:pt x="0" y="5283617"/>
                </a:cubicBezTo>
                <a:cubicBezTo>
                  <a:pt x="47022" y="3730914"/>
                  <a:pt x="104569" y="3151268"/>
                  <a:pt x="0" y="1056749"/>
                </a:cubicBezTo>
                <a:close/>
              </a:path>
              <a:path w="11764739" h="6340366" stroke="0" extrusionOk="0">
                <a:moveTo>
                  <a:pt x="0" y="1056749"/>
                </a:moveTo>
                <a:cubicBezTo>
                  <a:pt x="66781" y="465490"/>
                  <a:pt x="480568" y="-497"/>
                  <a:pt x="1056749" y="0"/>
                </a:cubicBezTo>
                <a:cubicBezTo>
                  <a:pt x="4514272" y="-129276"/>
                  <a:pt x="8683258" y="-77778"/>
                  <a:pt x="10707990" y="0"/>
                </a:cubicBezTo>
                <a:cubicBezTo>
                  <a:pt x="11277232" y="-45855"/>
                  <a:pt x="11757021" y="517628"/>
                  <a:pt x="11764739" y="1056749"/>
                </a:cubicBezTo>
                <a:cubicBezTo>
                  <a:pt x="11846338" y="2153933"/>
                  <a:pt x="11919039" y="4169820"/>
                  <a:pt x="11764739" y="5283617"/>
                </a:cubicBezTo>
                <a:cubicBezTo>
                  <a:pt x="11770552" y="5879502"/>
                  <a:pt x="11244900" y="6356243"/>
                  <a:pt x="10707990" y="6340366"/>
                </a:cubicBezTo>
                <a:cubicBezTo>
                  <a:pt x="8849416" y="6384586"/>
                  <a:pt x="4182037" y="6310984"/>
                  <a:pt x="1056749" y="6340366"/>
                </a:cubicBezTo>
                <a:cubicBezTo>
                  <a:pt x="464560" y="6307464"/>
                  <a:pt x="-17784" y="5863133"/>
                  <a:pt x="0" y="5283617"/>
                </a:cubicBezTo>
                <a:cubicBezTo>
                  <a:pt x="-159954" y="4456563"/>
                  <a:pt x="22140" y="1654821"/>
                  <a:pt x="0" y="10567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22C1E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4DC146-86D5-B7E4-DFDA-1F6D3BD1D186}"/>
              </a:ext>
            </a:extLst>
          </p:cNvPr>
          <p:cNvSpPr txBox="1"/>
          <p:nvPr/>
        </p:nvSpPr>
        <p:spPr>
          <a:xfrm>
            <a:off x="3496491" y="567239"/>
            <a:ext cx="5199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rPr>
              <a:t>DẶN DÒ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32CDF8-19AE-340F-D114-35AC3F311542}"/>
              </a:ext>
            </a:extLst>
          </p:cNvPr>
          <p:cNvSpPr txBox="1"/>
          <p:nvPr/>
        </p:nvSpPr>
        <p:spPr>
          <a:xfrm>
            <a:off x="1863363" y="215464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6E7D61-1137-0613-566D-6602CA588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071995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2DA4A0-BC62-2518-1569-B0BDB983B0F9}"/>
              </a:ext>
            </a:extLst>
          </p:cNvPr>
          <p:cNvSpPr txBox="1"/>
          <p:nvPr/>
        </p:nvSpPr>
        <p:spPr>
          <a:xfrm>
            <a:off x="1863363" y="313565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B11C97-084F-5690-6772-B6A8A678F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053007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E82F48-15CF-F1C1-C459-B6DECA690440}"/>
              </a:ext>
            </a:extLst>
          </p:cNvPr>
          <p:cNvSpPr txBox="1"/>
          <p:nvPr/>
        </p:nvSpPr>
        <p:spPr>
          <a:xfrm>
            <a:off x="1863363" y="411667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C68608-81CA-F081-E231-D47E65542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034019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33BB938-A64F-6187-910E-F865DD7E4DC2}"/>
              </a:ext>
            </a:extLst>
          </p:cNvPr>
          <p:cNvSpPr txBox="1"/>
          <p:nvPr/>
        </p:nvSpPr>
        <p:spPr>
          <a:xfrm>
            <a:off x="1863363" y="509768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8F8FD34-4A01-E803-9A33-58DEF69C9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5015031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20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 uiExpand="1" build="p"/>
      <p:bldP spid="16" grpId="0" uiExpand="1" build="p"/>
      <p:bldP spid="19" grpId="0" uiExpand="1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1808</TotalTime>
  <Words>112</Words>
  <Application>Microsoft Office PowerPoint</Application>
  <PresentationFormat>Widescreen</PresentationFormat>
  <Paragraphs>42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Cambria</vt:lpstr>
      <vt:lpstr>iCiel Pony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THKD</dc:creator>
  <dc:description>9Slide.vn</dc:description>
  <cp:lastModifiedBy>THKD</cp:lastModifiedBy>
  <cp:revision>2</cp:revision>
  <dcterms:created xsi:type="dcterms:W3CDTF">2023-08-28T14:24:42Z</dcterms:created>
  <dcterms:modified xsi:type="dcterms:W3CDTF">2024-12-06T13:35:59Z</dcterms:modified>
  <cp:category>9Slide.vn</cp:category>
</cp:coreProperties>
</file>