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59" r:id="rId5"/>
    <p:sldId id="256" r:id="rId6"/>
    <p:sldId id="261" r:id="rId7"/>
    <p:sldId id="262" r:id="rId8"/>
    <p:sldId id="276" r:id="rId9"/>
    <p:sldId id="279" r:id="rId10"/>
    <p:sldId id="268" r:id="rId11"/>
    <p:sldId id="280" r:id="rId12"/>
    <p:sldId id="2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398BFF"/>
    <a:srgbClr val="D9D3D1"/>
    <a:srgbClr val="F6FDFE"/>
    <a:srgbClr val="771519"/>
    <a:srgbClr val="660066"/>
    <a:srgbClr val="9F055D"/>
    <a:srgbClr val="F70D93"/>
    <a:srgbClr val="FF00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5010" autoAdjust="0"/>
  </p:normalViewPr>
  <p:slideViewPr>
    <p:cSldViewPr snapToGrid="0">
      <p:cViewPr varScale="1">
        <p:scale>
          <a:sx n="68" d="100"/>
          <a:sy n="68" d="100"/>
        </p:scale>
        <p:origin x="61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330066D-0BFB-7050-2948-4E662AF87F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C19C703-BB66-AF51-A944-C9D3F7A15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9F2D96A7-90D2-A028-B91A-FF4E5DE11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8445500" cy="6096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20B801-FB65-68ED-C305-5167753FF4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5639"/>
          <a:stretch/>
        </p:blipFill>
        <p:spPr>
          <a:xfrm>
            <a:off x="8445500" y="0"/>
            <a:ext cx="3746500" cy="6096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5699551-3057-3103-954A-D03818F762B9}"/>
              </a:ext>
            </a:extLst>
          </p:cNvPr>
          <p:cNvSpPr/>
          <p:nvPr userDrawn="1"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959190"/>
          </a:solidFill>
          <a:ln>
            <a:solidFill>
              <a:srgbClr val="959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D263A2B-C048-F18A-10D0-458F22CE44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2" t="52523" r="5597"/>
          <a:stretch/>
        </p:blipFill>
        <p:spPr>
          <a:xfrm>
            <a:off x="5277678" y="1809646"/>
            <a:ext cx="6758609" cy="44909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2DFB596-6656-9DA3-168C-3B8848873C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" t="48272" r="56428" b="4251"/>
          <a:stretch/>
        </p:blipFill>
        <p:spPr>
          <a:xfrm>
            <a:off x="-479288" y="1809646"/>
            <a:ext cx="6758609" cy="40470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45C8321-1DD9-3869-C84C-4EC6D7F8BD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" t="7025" r="64031" b="33963"/>
          <a:stretch/>
        </p:blipFill>
        <p:spPr>
          <a:xfrm>
            <a:off x="10540180" y="-76551"/>
            <a:ext cx="1651819" cy="158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58299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EDCF1-0882-23E0-6351-6548AF9DA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F734AA-D180-79EA-4BB1-15B6040420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A3686-DC53-FD9A-E7AE-65205EAD20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580F13-822C-42A3-AFDA-DD5629D07FC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98412-761E-1FDF-1CB6-CE16E39F4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4C97A-9D95-7939-BC9D-3935534DD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1440AB-1F70-477E-B3EA-7F2B27A0D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3058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B1A801-8314-FDE8-8A5B-CB1A24F801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87613A-4B27-04AD-4EA0-6B2CA7A1B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F226E7-81CB-C6AF-A529-06E5B1F13A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580F13-822C-42A3-AFDA-DD5629D07FC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F3CA43-8451-0B91-7963-CC35F97E9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9E6CA-37A2-5D0A-12EE-E2E707778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1440AB-1F70-477E-B3EA-7F2B27A0D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4893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DA0C28D-C218-EF3A-D809-68D44E91D8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3C82F31-F3F9-8D1E-7A98-01F281A042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B2936506-D51C-68C1-3252-4CCAB08A02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8445500" cy="6096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56FBF1-ECE9-1156-9D8F-8A6BDCF5C1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5639"/>
          <a:stretch/>
        </p:blipFill>
        <p:spPr>
          <a:xfrm>
            <a:off x="8445500" y="0"/>
            <a:ext cx="3746500" cy="6096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C84763D-218D-94ED-3E93-3F951BE672F9}"/>
              </a:ext>
            </a:extLst>
          </p:cNvPr>
          <p:cNvSpPr/>
          <p:nvPr userDrawn="1"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959190"/>
          </a:solidFill>
          <a:ln>
            <a:solidFill>
              <a:srgbClr val="959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226479-91DB-C59F-3F01-3532CF31B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2" t="52523" r="5597"/>
          <a:stretch/>
        </p:blipFill>
        <p:spPr>
          <a:xfrm>
            <a:off x="5277678" y="1809646"/>
            <a:ext cx="6758609" cy="44909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7E552AA-5620-DB8F-43C1-C88435A836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" t="48272" r="56428" b="4251"/>
          <a:stretch/>
        </p:blipFill>
        <p:spPr>
          <a:xfrm>
            <a:off x="-479288" y="1809646"/>
            <a:ext cx="6758609" cy="40470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A16DA8-107B-C01A-9AFF-5FA2BC752C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" t="7025" r="64031" b="33963"/>
          <a:stretch/>
        </p:blipFill>
        <p:spPr>
          <a:xfrm>
            <a:off x="10540180" y="-76551"/>
            <a:ext cx="1651819" cy="158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54980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CD58415-C3AD-CE6F-B8FB-23FDB8A81E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E32DD59-49DF-35E9-655F-017034F8A2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1E8F598A-999F-7C7A-61ED-2F567ADF0D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8445500" cy="6096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9FD386-EC9E-90E1-FB3A-C3E253968C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5639"/>
          <a:stretch/>
        </p:blipFill>
        <p:spPr>
          <a:xfrm>
            <a:off x="8445500" y="0"/>
            <a:ext cx="3746500" cy="6096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6D8AF18-312F-75A1-C7A1-A220C0FCE0F1}"/>
              </a:ext>
            </a:extLst>
          </p:cNvPr>
          <p:cNvSpPr/>
          <p:nvPr userDrawn="1"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959190"/>
          </a:solidFill>
          <a:ln>
            <a:solidFill>
              <a:srgbClr val="959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EC6C88B-56C2-941D-D85B-915EDA988B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2" t="52523" r="5597"/>
          <a:stretch/>
        </p:blipFill>
        <p:spPr>
          <a:xfrm>
            <a:off x="5277678" y="1809646"/>
            <a:ext cx="6758609" cy="44909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7601DAD-19C1-CF87-B8D0-A46A694A61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" t="48272" r="56428" b="4251"/>
          <a:stretch/>
        </p:blipFill>
        <p:spPr>
          <a:xfrm>
            <a:off x="-479288" y="1809646"/>
            <a:ext cx="6758609" cy="4047021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A35E443-4AA3-1AA9-DA72-7F69933D94CE}"/>
              </a:ext>
            </a:extLst>
          </p:cNvPr>
          <p:cNvSpPr/>
          <p:nvPr userDrawn="1"/>
        </p:nvSpPr>
        <p:spPr>
          <a:xfrm>
            <a:off x="431800" y="101600"/>
            <a:ext cx="11315700" cy="6667500"/>
          </a:xfrm>
          <a:prstGeom prst="roundRect">
            <a:avLst>
              <a:gd name="adj" fmla="val 1020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4015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BAD9C5E-BA46-3B6B-9038-F2E39D67DD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FCC509B-A2A0-E759-F46C-72A280B5AB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B36096FD-2042-5EE8-C7FD-DE1989C938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8445500" cy="6096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5D116C-1E72-7903-9056-E3D5EEF494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5639"/>
          <a:stretch/>
        </p:blipFill>
        <p:spPr>
          <a:xfrm>
            <a:off x="8445500" y="0"/>
            <a:ext cx="3746500" cy="6096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CA75B7D-41A4-7C33-687C-0F83143CE908}"/>
              </a:ext>
            </a:extLst>
          </p:cNvPr>
          <p:cNvSpPr/>
          <p:nvPr userDrawn="1"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959190"/>
          </a:solidFill>
          <a:ln>
            <a:solidFill>
              <a:srgbClr val="959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01A08B5-608F-8AE7-6C0E-D3E0ED4EB5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2" t="52523" r="5597"/>
          <a:stretch/>
        </p:blipFill>
        <p:spPr>
          <a:xfrm>
            <a:off x="5277678" y="1809646"/>
            <a:ext cx="6758609" cy="44909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6AC79BE-B46B-7698-1819-DA008D612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" t="48272" r="56428" b="4251"/>
          <a:stretch/>
        </p:blipFill>
        <p:spPr>
          <a:xfrm>
            <a:off x="-479288" y="1809646"/>
            <a:ext cx="6758609" cy="40470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0DE5AE5-B8B3-0CE3-43C6-4DF5A5A79D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" t="7025" r="64031" b="33963"/>
          <a:stretch/>
        </p:blipFill>
        <p:spPr>
          <a:xfrm>
            <a:off x="10540180" y="-76551"/>
            <a:ext cx="1651819" cy="15805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F4C962-9973-AAA0-1E11-5CFF8FCB9A87}"/>
              </a:ext>
            </a:extLst>
          </p:cNvPr>
          <p:cNvSpPr txBox="1"/>
          <p:nvPr userDrawn="1"/>
        </p:nvSpPr>
        <p:spPr>
          <a:xfrm>
            <a:off x="355600" y="2471965"/>
            <a:ext cx="812800" cy="37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71519"/>
                </a:solidFill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50720976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925E9-4E30-D9EC-D773-D6482A7C7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DD4847-D24E-E393-B28C-BCAE2DDCA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985637-E75C-0B48-D1E8-D17495F34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FA1E5D-700F-306A-2150-106ED1D339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6CEFDD-0F3B-68E0-FA14-A1E856C46D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5DC672-4E79-1991-8B8E-E6E0B98C7A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580F13-822C-42A3-AFDA-DD5629D07FC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F7983C-78BE-52CD-B771-4C5EBD4F8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35C5C7-E432-D3D2-5EC0-6131D43CD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1440AB-1F70-477E-B3EA-7F2B27A0D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8890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ED541-773E-C0CF-7B1D-C9262FD66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E11F5B-9A96-9F5F-95BD-67FAEA1924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580F13-822C-42A3-AFDA-DD5629D07FC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5A701A-4608-36C3-D4C8-EDDDDA0A3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DE0489-C3BA-F1C6-B44B-D526A7BAF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1440AB-1F70-477E-B3EA-7F2B27A0D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4870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66AE43-D514-0182-4EF6-84975009FC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580F13-822C-42A3-AFDA-DD5629D07FC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C94E5C-D080-4D6B-7F5D-4B8FECAB3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95F16E-371C-AE80-9C6C-146D2C2C0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1440AB-1F70-477E-B3EA-7F2B27A0D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87488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E3050-041D-A1EE-5B10-A61016F40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288C1-AED7-6531-22C8-9C5C537C2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EDEFD5-D574-B6A5-6410-AA7BCCB616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8AF272-706B-FD8A-1A6F-040469D6CC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580F13-822C-42A3-AFDA-DD5629D07FC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7CE1E3-DD55-6F64-A50D-0EC8A6DFB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3E8B66-2B68-3D08-A803-DA40E0959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1440AB-1F70-477E-B3EA-7F2B27A0D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23890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CAA71-1532-47E3-3342-4643D2D21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D82E4F-B5F2-F1E9-8A00-91720D8025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23D650-8DA8-7698-FFD8-5C9ACDC9C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6E78BE-4DE9-919A-8147-D52A06DC0C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580F13-822C-42A3-AFDA-DD5629D07FC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80A885-140B-A7EF-5D87-B8D1E902B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16D7A8-EBED-3ECD-9310-713B90DBE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1440AB-1F70-477E-B3EA-7F2B27A0D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2329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8965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5444C99-D8B1-1887-EEDB-13AAB36723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51" b="31382"/>
          <a:stretch/>
        </p:blipFill>
        <p:spPr>
          <a:xfrm flipH="1">
            <a:off x="-367350" y="2698647"/>
            <a:ext cx="2009644" cy="415935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680604C-7781-F6BC-CFEC-8342E0E3862F}"/>
              </a:ext>
            </a:extLst>
          </p:cNvPr>
          <p:cNvGrpSpPr/>
          <p:nvPr/>
        </p:nvGrpSpPr>
        <p:grpSpPr>
          <a:xfrm>
            <a:off x="1400278" y="4349058"/>
            <a:ext cx="5454569" cy="2284557"/>
            <a:chOff x="1400278" y="4349058"/>
            <a:chExt cx="5454569" cy="2284557"/>
          </a:xfrm>
        </p:grpSpPr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E1528893-D763-F470-9F34-8490DAA32206}"/>
                </a:ext>
              </a:extLst>
            </p:cNvPr>
            <p:cNvSpPr/>
            <p:nvPr/>
          </p:nvSpPr>
          <p:spPr>
            <a:xfrm>
              <a:off x="2799682" y="4547558"/>
              <a:ext cx="1189856" cy="2055494"/>
            </a:xfrm>
            <a:custGeom>
              <a:avLst/>
              <a:gdLst/>
              <a:ahLst/>
              <a:cxnLst/>
              <a:rect l="l" t="t" r="r" b="b"/>
              <a:pathLst>
                <a:path w="3614224" h="5949340">
                  <a:moveTo>
                    <a:pt x="0" y="0"/>
                  </a:moveTo>
                  <a:lnTo>
                    <a:pt x="3614225" y="0"/>
                  </a:lnTo>
                  <a:lnTo>
                    <a:pt x="3614225" y="5949340"/>
                  </a:lnTo>
                  <a:lnTo>
                    <a:pt x="0" y="59493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2F47EEFA-92B2-C014-B6C0-1AA47B1280FE}"/>
                </a:ext>
              </a:extLst>
            </p:cNvPr>
            <p:cNvSpPr/>
            <p:nvPr/>
          </p:nvSpPr>
          <p:spPr>
            <a:xfrm>
              <a:off x="1400278" y="4355387"/>
              <a:ext cx="1399404" cy="2153107"/>
            </a:xfrm>
            <a:custGeom>
              <a:avLst/>
              <a:gdLst/>
              <a:ahLst/>
              <a:cxnLst/>
              <a:rect l="l" t="t" r="r" b="b"/>
              <a:pathLst>
                <a:path w="2939730" h="5057601">
                  <a:moveTo>
                    <a:pt x="0" y="0"/>
                  </a:moveTo>
                  <a:lnTo>
                    <a:pt x="2939730" y="0"/>
                  </a:lnTo>
                  <a:lnTo>
                    <a:pt x="2939730" y="5057601"/>
                  </a:lnTo>
                  <a:lnTo>
                    <a:pt x="0" y="50576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43A9D17A-A6D4-60E1-3292-93E1B2528C8D}"/>
                </a:ext>
              </a:extLst>
            </p:cNvPr>
            <p:cNvSpPr/>
            <p:nvPr/>
          </p:nvSpPr>
          <p:spPr>
            <a:xfrm>
              <a:off x="3989539" y="4480507"/>
              <a:ext cx="1280962" cy="2153108"/>
            </a:xfrm>
            <a:custGeom>
              <a:avLst/>
              <a:gdLst/>
              <a:ahLst/>
              <a:cxnLst/>
              <a:rect l="l" t="t" r="r" b="b"/>
              <a:pathLst>
                <a:path w="3217305" h="5086648">
                  <a:moveTo>
                    <a:pt x="0" y="0"/>
                  </a:moveTo>
                  <a:lnTo>
                    <a:pt x="3217305" y="0"/>
                  </a:lnTo>
                  <a:lnTo>
                    <a:pt x="3217305" y="5086648"/>
                  </a:lnTo>
                  <a:lnTo>
                    <a:pt x="0" y="50866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 b="1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08A23835-D9E0-F197-45BD-517992FAD981}"/>
                </a:ext>
              </a:extLst>
            </p:cNvPr>
            <p:cNvSpPr/>
            <p:nvPr/>
          </p:nvSpPr>
          <p:spPr>
            <a:xfrm>
              <a:off x="5455443" y="4349058"/>
              <a:ext cx="1399404" cy="2253994"/>
            </a:xfrm>
            <a:custGeom>
              <a:avLst/>
              <a:gdLst/>
              <a:ahLst/>
              <a:cxnLst/>
              <a:rect l="l" t="t" r="r" b="b"/>
              <a:pathLst>
                <a:path w="2484311" h="4114800">
                  <a:moveTo>
                    <a:pt x="0" y="0"/>
                  </a:moveTo>
                  <a:lnTo>
                    <a:pt x="2484311" y="0"/>
                  </a:lnTo>
                  <a:lnTo>
                    <a:pt x="2484311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06E5584-E766-0739-08A5-D32A6F538C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823" y="-359762"/>
            <a:ext cx="12022354" cy="57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2527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5444C99-D8B1-1887-EEDB-13AAB36723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51" b="31382"/>
          <a:stretch/>
        </p:blipFill>
        <p:spPr>
          <a:xfrm flipH="1">
            <a:off x="-367350" y="2698647"/>
            <a:ext cx="2009644" cy="415935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680604C-7781-F6BC-CFEC-8342E0E3862F}"/>
              </a:ext>
            </a:extLst>
          </p:cNvPr>
          <p:cNvGrpSpPr/>
          <p:nvPr/>
        </p:nvGrpSpPr>
        <p:grpSpPr>
          <a:xfrm>
            <a:off x="1400278" y="4349058"/>
            <a:ext cx="5454569" cy="2284557"/>
            <a:chOff x="1400278" y="4349058"/>
            <a:chExt cx="5454569" cy="2284557"/>
          </a:xfrm>
        </p:grpSpPr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E1528893-D763-F470-9F34-8490DAA32206}"/>
                </a:ext>
              </a:extLst>
            </p:cNvPr>
            <p:cNvSpPr/>
            <p:nvPr/>
          </p:nvSpPr>
          <p:spPr>
            <a:xfrm>
              <a:off x="2799682" y="4547558"/>
              <a:ext cx="1189856" cy="2055494"/>
            </a:xfrm>
            <a:custGeom>
              <a:avLst/>
              <a:gdLst/>
              <a:ahLst/>
              <a:cxnLst/>
              <a:rect l="l" t="t" r="r" b="b"/>
              <a:pathLst>
                <a:path w="3614224" h="5949340">
                  <a:moveTo>
                    <a:pt x="0" y="0"/>
                  </a:moveTo>
                  <a:lnTo>
                    <a:pt x="3614225" y="0"/>
                  </a:lnTo>
                  <a:lnTo>
                    <a:pt x="3614225" y="5949340"/>
                  </a:lnTo>
                  <a:lnTo>
                    <a:pt x="0" y="59493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2F47EEFA-92B2-C014-B6C0-1AA47B1280FE}"/>
                </a:ext>
              </a:extLst>
            </p:cNvPr>
            <p:cNvSpPr/>
            <p:nvPr/>
          </p:nvSpPr>
          <p:spPr>
            <a:xfrm>
              <a:off x="1400278" y="4355387"/>
              <a:ext cx="1399404" cy="2153107"/>
            </a:xfrm>
            <a:custGeom>
              <a:avLst/>
              <a:gdLst/>
              <a:ahLst/>
              <a:cxnLst/>
              <a:rect l="l" t="t" r="r" b="b"/>
              <a:pathLst>
                <a:path w="2939730" h="5057601">
                  <a:moveTo>
                    <a:pt x="0" y="0"/>
                  </a:moveTo>
                  <a:lnTo>
                    <a:pt x="2939730" y="0"/>
                  </a:lnTo>
                  <a:lnTo>
                    <a:pt x="2939730" y="5057601"/>
                  </a:lnTo>
                  <a:lnTo>
                    <a:pt x="0" y="50576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43A9D17A-A6D4-60E1-3292-93E1B2528C8D}"/>
                </a:ext>
              </a:extLst>
            </p:cNvPr>
            <p:cNvSpPr/>
            <p:nvPr/>
          </p:nvSpPr>
          <p:spPr>
            <a:xfrm>
              <a:off x="3989539" y="4480507"/>
              <a:ext cx="1280962" cy="2153108"/>
            </a:xfrm>
            <a:custGeom>
              <a:avLst/>
              <a:gdLst/>
              <a:ahLst/>
              <a:cxnLst/>
              <a:rect l="l" t="t" r="r" b="b"/>
              <a:pathLst>
                <a:path w="3217305" h="5086648">
                  <a:moveTo>
                    <a:pt x="0" y="0"/>
                  </a:moveTo>
                  <a:lnTo>
                    <a:pt x="3217305" y="0"/>
                  </a:lnTo>
                  <a:lnTo>
                    <a:pt x="3217305" y="5086648"/>
                  </a:lnTo>
                  <a:lnTo>
                    <a:pt x="0" y="50866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08A23835-D9E0-F197-45BD-517992FAD981}"/>
                </a:ext>
              </a:extLst>
            </p:cNvPr>
            <p:cNvSpPr/>
            <p:nvPr/>
          </p:nvSpPr>
          <p:spPr>
            <a:xfrm>
              <a:off x="5455443" y="4349058"/>
              <a:ext cx="1399404" cy="2253994"/>
            </a:xfrm>
            <a:custGeom>
              <a:avLst/>
              <a:gdLst/>
              <a:ahLst/>
              <a:cxnLst/>
              <a:rect l="l" t="t" r="r" b="b"/>
              <a:pathLst>
                <a:path w="2484311" h="4114800">
                  <a:moveTo>
                    <a:pt x="0" y="0"/>
                  </a:moveTo>
                  <a:lnTo>
                    <a:pt x="2484311" y="0"/>
                  </a:lnTo>
                  <a:lnTo>
                    <a:pt x="2484311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7174CD7-78AE-6F75-2421-1F58347350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472" y="-432624"/>
            <a:ext cx="11498053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80260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C0B3BB-2E30-270F-8920-A28133731358}"/>
              </a:ext>
            </a:extLst>
          </p:cNvPr>
          <p:cNvSpPr txBox="1"/>
          <p:nvPr/>
        </p:nvSpPr>
        <p:spPr>
          <a:xfrm>
            <a:off x="1649028" y="220663"/>
            <a:ext cx="967168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Mỗi bước đi của An dài khoảng 0,3 m. Hỏi để di chuyển được đoạn đường dài 6,6 m thì An phải bước đi khoảng bao nhiêu bước?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515C81F-FB3A-F929-899A-0896B754AEFB}"/>
              </a:ext>
            </a:extLst>
          </p:cNvPr>
          <p:cNvSpPr/>
          <p:nvPr/>
        </p:nvSpPr>
        <p:spPr>
          <a:xfrm>
            <a:off x="792194" y="354846"/>
            <a:ext cx="838568" cy="83856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8CAB2E-ABD9-D466-D2FC-9B0F4A804561}"/>
              </a:ext>
            </a:extLst>
          </p:cNvPr>
          <p:cNvSpPr txBox="1"/>
          <p:nvPr/>
        </p:nvSpPr>
        <p:spPr>
          <a:xfrm>
            <a:off x="1239520" y="2580640"/>
            <a:ext cx="58216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err="1">
                <a:solidFill>
                  <a:srgbClr val="FF0000"/>
                </a:solidFill>
                <a:latin typeface="Calibri" panose="020F0502020204030204"/>
              </a:rPr>
              <a:t>Bài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/>
              </a:rPr>
              <a:t> giải:</a:t>
            </a:r>
          </a:p>
          <a:p>
            <a:pPr lvl="0" algn="ctr"/>
            <a:r>
              <a:rPr lang="vi-VN" sz="3200" dirty="0">
                <a:solidFill>
                  <a:srgbClr val="FF0000"/>
                </a:solidFill>
                <a:latin typeface="Calibri" panose="020F0502020204030204"/>
              </a:rPr>
              <a:t>Để di chuyển được đoạn đường dài 6,6 m thì An phải bước đi khoảng số bước là:</a:t>
            </a:r>
          </a:p>
          <a:p>
            <a:pPr lvl="0" algn="ctr"/>
            <a:r>
              <a:rPr lang="vi-VN" sz="3200" dirty="0">
                <a:solidFill>
                  <a:srgbClr val="FF0000"/>
                </a:solidFill>
                <a:latin typeface="Calibri" panose="020F0502020204030204"/>
              </a:rPr>
              <a:t>6,6 : 0,3 = 22 (bước)</a:t>
            </a:r>
          </a:p>
          <a:p>
            <a:pPr lvl="0" algn="r"/>
            <a:r>
              <a:rPr lang="vi-VN" sz="3200" dirty="0">
                <a:solidFill>
                  <a:srgbClr val="FF0000"/>
                </a:solidFill>
                <a:latin typeface="Calibri" panose="020F0502020204030204"/>
              </a:rPr>
              <a:t>Đáp số: 22 bước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0C37BF-3414-30FE-344B-7960F44A6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6387" y="1964372"/>
            <a:ext cx="4162425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63255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DA3600A-6A6B-F7DE-D01F-FB86371CB8C5}"/>
              </a:ext>
            </a:extLst>
          </p:cNvPr>
          <p:cNvSpPr/>
          <p:nvPr/>
        </p:nvSpPr>
        <p:spPr>
          <a:xfrm>
            <a:off x="5148470" y="3349487"/>
            <a:ext cx="6589643" cy="2993514"/>
          </a:xfrm>
          <a:prstGeom prst="roundRect">
            <a:avLst/>
          </a:prstGeom>
          <a:ln w="3810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just">
              <a:lnSpc>
                <a:spcPct val="150000"/>
              </a:lnSpc>
            </a:pP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</a:pP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endParaRPr lang="en-US" alt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CD895C-9805-C7E0-D265-4D45232759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51" b="31382"/>
          <a:stretch/>
        </p:blipFill>
        <p:spPr>
          <a:xfrm flipH="1">
            <a:off x="-318362" y="2225743"/>
            <a:ext cx="2215438" cy="458528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83BE44D-5639-78F0-9AFD-565E0936BF82}"/>
              </a:ext>
            </a:extLst>
          </p:cNvPr>
          <p:cNvGrpSpPr/>
          <p:nvPr/>
        </p:nvGrpSpPr>
        <p:grpSpPr>
          <a:xfrm>
            <a:off x="122737" y="4657060"/>
            <a:ext cx="5129747" cy="2145882"/>
            <a:chOff x="1400278" y="4349058"/>
            <a:chExt cx="5454569" cy="2284557"/>
          </a:xfrm>
        </p:grpSpPr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id="{C02222D4-30D2-5C55-ED70-2BD47F1322CD}"/>
                </a:ext>
              </a:extLst>
            </p:cNvPr>
            <p:cNvSpPr/>
            <p:nvPr/>
          </p:nvSpPr>
          <p:spPr>
            <a:xfrm>
              <a:off x="2799682" y="4547558"/>
              <a:ext cx="1189856" cy="2055494"/>
            </a:xfrm>
            <a:custGeom>
              <a:avLst/>
              <a:gdLst/>
              <a:ahLst/>
              <a:cxnLst/>
              <a:rect l="l" t="t" r="r" b="b"/>
              <a:pathLst>
                <a:path w="3614224" h="5949340">
                  <a:moveTo>
                    <a:pt x="0" y="0"/>
                  </a:moveTo>
                  <a:lnTo>
                    <a:pt x="3614225" y="0"/>
                  </a:lnTo>
                  <a:lnTo>
                    <a:pt x="3614225" y="5949340"/>
                  </a:lnTo>
                  <a:lnTo>
                    <a:pt x="0" y="59493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087D13DE-2985-80DC-6009-703E5FEB0B1A}"/>
                </a:ext>
              </a:extLst>
            </p:cNvPr>
            <p:cNvSpPr/>
            <p:nvPr/>
          </p:nvSpPr>
          <p:spPr>
            <a:xfrm>
              <a:off x="1400278" y="4355387"/>
              <a:ext cx="1399404" cy="2153107"/>
            </a:xfrm>
            <a:custGeom>
              <a:avLst/>
              <a:gdLst/>
              <a:ahLst/>
              <a:cxnLst/>
              <a:rect l="l" t="t" r="r" b="b"/>
              <a:pathLst>
                <a:path w="2939730" h="5057601">
                  <a:moveTo>
                    <a:pt x="0" y="0"/>
                  </a:moveTo>
                  <a:lnTo>
                    <a:pt x="2939730" y="0"/>
                  </a:lnTo>
                  <a:lnTo>
                    <a:pt x="2939730" y="5057601"/>
                  </a:lnTo>
                  <a:lnTo>
                    <a:pt x="0" y="50576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8B5878D3-F836-25F8-EBA5-E18AB966F773}"/>
                </a:ext>
              </a:extLst>
            </p:cNvPr>
            <p:cNvSpPr/>
            <p:nvPr/>
          </p:nvSpPr>
          <p:spPr>
            <a:xfrm>
              <a:off x="3989539" y="4480507"/>
              <a:ext cx="1280962" cy="2153108"/>
            </a:xfrm>
            <a:custGeom>
              <a:avLst/>
              <a:gdLst/>
              <a:ahLst/>
              <a:cxnLst/>
              <a:rect l="l" t="t" r="r" b="b"/>
              <a:pathLst>
                <a:path w="3217305" h="5086648">
                  <a:moveTo>
                    <a:pt x="0" y="0"/>
                  </a:moveTo>
                  <a:lnTo>
                    <a:pt x="3217305" y="0"/>
                  </a:lnTo>
                  <a:lnTo>
                    <a:pt x="3217305" y="5086648"/>
                  </a:lnTo>
                  <a:lnTo>
                    <a:pt x="0" y="50866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C07FA9-EADA-FB46-1DBD-41F661983C35}"/>
                </a:ext>
              </a:extLst>
            </p:cNvPr>
            <p:cNvSpPr/>
            <p:nvPr/>
          </p:nvSpPr>
          <p:spPr>
            <a:xfrm>
              <a:off x="5455443" y="4349058"/>
              <a:ext cx="1399404" cy="2253994"/>
            </a:xfrm>
            <a:custGeom>
              <a:avLst/>
              <a:gdLst/>
              <a:ahLst/>
              <a:cxnLst/>
              <a:rect l="l" t="t" r="r" b="b"/>
              <a:pathLst>
                <a:path w="2484311" h="4114800">
                  <a:moveTo>
                    <a:pt x="0" y="0"/>
                  </a:moveTo>
                  <a:lnTo>
                    <a:pt x="2484311" y="0"/>
                  </a:lnTo>
                  <a:lnTo>
                    <a:pt x="2484311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0F43222-CEC1-48E3-C44B-90351F5049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7142" y="-580837"/>
            <a:ext cx="9455716" cy="443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89498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5581BAD1-F450-9B3B-847A-29B837D12A58}"/>
              </a:ext>
            </a:extLst>
          </p:cNvPr>
          <p:cNvSpPr/>
          <p:nvPr/>
        </p:nvSpPr>
        <p:spPr>
          <a:xfrm>
            <a:off x="876213" y="-122400"/>
            <a:ext cx="6308000" cy="2675293"/>
          </a:xfrm>
          <a:prstGeom prst="cloudCallout">
            <a:avLst>
              <a:gd name="adj1" fmla="val -47983"/>
              <a:gd name="adj2" fmla="val 6638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E487A1-3324-84BF-3AF0-7D45B1A14F4B}"/>
              </a:ext>
            </a:extLst>
          </p:cNvPr>
          <p:cNvSpPr txBox="1"/>
          <p:nvPr/>
        </p:nvSpPr>
        <p:spPr>
          <a:xfrm>
            <a:off x="1527994" y="256506"/>
            <a:ext cx="48520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Các bạn nhỏ muốn vào nhà hàng ăn bữa trưa. Các em hãy giúp các bạn ấy bằng cách trả lời các câu hỏi nhé!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B6841B-28BF-BFA6-D816-8101CEB4A2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51" b="31382"/>
          <a:stretch/>
        </p:blipFill>
        <p:spPr>
          <a:xfrm flipH="1">
            <a:off x="-367350" y="2698647"/>
            <a:ext cx="2009644" cy="415935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16B999E-0F19-4BD3-43BF-043D59CA535D}"/>
              </a:ext>
            </a:extLst>
          </p:cNvPr>
          <p:cNvGrpSpPr/>
          <p:nvPr/>
        </p:nvGrpSpPr>
        <p:grpSpPr>
          <a:xfrm>
            <a:off x="1400278" y="4349058"/>
            <a:ext cx="5454569" cy="2284557"/>
            <a:chOff x="1400278" y="4349058"/>
            <a:chExt cx="5454569" cy="2284557"/>
          </a:xfrm>
        </p:grpSpPr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id="{AECEEE3A-1027-7A25-A259-0210E8A88555}"/>
                </a:ext>
              </a:extLst>
            </p:cNvPr>
            <p:cNvSpPr/>
            <p:nvPr/>
          </p:nvSpPr>
          <p:spPr>
            <a:xfrm>
              <a:off x="2799682" y="4547558"/>
              <a:ext cx="1189856" cy="2055494"/>
            </a:xfrm>
            <a:custGeom>
              <a:avLst/>
              <a:gdLst/>
              <a:ahLst/>
              <a:cxnLst/>
              <a:rect l="l" t="t" r="r" b="b"/>
              <a:pathLst>
                <a:path w="3614224" h="5949340">
                  <a:moveTo>
                    <a:pt x="0" y="0"/>
                  </a:moveTo>
                  <a:lnTo>
                    <a:pt x="3614225" y="0"/>
                  </a:lnTo>
                  <a:lnTo>
                    <a:pt x="3614225" y="5949340"/>
                  </a:lnTo>
                  <a:lnTo>
                    <a:pt x="0" y="59493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AA1C1F66-D9A6-C5D3-BFB3-B8A65D0B5691}"/>
                </a:ext>
              </a:extLst>
            </p:cNvPr>
            <p:cNvSpPr/>
            <p:nvPr/>
          </p:nvSpPr>
          <p:spPr>
            <a:xfrm>
              <a:off x="1400278" y="4355387"/>
              <a:ext cx="1399404" cy="2153107"/>
            </a:xfrm>
            <a:custGeom>
              <a:avLst/>
              <a:gdLst/>
              <a:ahLst/>
              <a:cxnLst/>
              <a:rect l="l" t="t" r="r" b="b"/>
              <a:pathLst>
                <a:path w="2939730" h="5057601">
                  <a:moveTo>
                    <a:pt x="0" y="0"/>
                  </a:moveTo>
                  <a:lnTo>
                    <a:pt x="2939730" y="0"/>
                  </a:lnTo>
                  <a:lnTo>
                    <a:pt x="2939730" y="5057601"/>
                  </a:lnTo>
                  <a:lnTo>
                    <a:pt x="0" y="50576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408AD021-F6F5-ADDE-3B8A-8C17AD4499CF}"/>
                </a:ext>
              </a:extLst>
            </p:cNvPr>
            <p:cNvSpPr/>
            <p:nvPr/>
          </p:nvSpPr>
          <p:spPr>
            <a:xfrm>
              <a:off x="3989539" y="4480507"/>
              <a:ext cx="1280962" cy="2153108"/>
            </a:xfrm>
            <a:custGeom>
              <a:avLst/>
              <a:gdLst/>
              <a:ahLst/>
              <a:cxnLst/>
              <a:rect l="l" t="t" r="r" b="b"/>
              <a:pathLst>
                <a:path w="3217305" h="5086648">
                  <a:moveTo>
                    <a:pt x="0" y="0"/>
                  </a:moveTo>
                  <a:lnTo>
                    <a:pt x="3217305" y="0"/>
                  </a:lnTo>
                  <a:lnTo>
                    <a:pt x="3217305" y="5086648"/>
                  </a:lnTo>
                  <a:lnTo>
                    <a:pt x="0" y="50866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1E51BDD0-B0ED-4C5B-5BD2-C66DE056F55C}"/>
                </a:ext>
              </a:extLst>
            </p:cNvPr>
            <p:cNvSpPr/>
            <p:nvPr/>
          </p:nvSpPr>
          <p:spPr>
            <a:xfrm>
              <a:off x="5455443" y="4349058"/>
              <a:ext cx="1399404" cy="2253994"/>
            </a:xfrm>
            <a:custGeom>
              <a:avLst/>
              <a:gdLst/>
              <a:ahLst/>
              <a:cxnLst/>
              <a:rect l="l" t="t" r="r" b="b"/>
              <a:pathLst>
                <a:path w="2484311" h="4114800">
                  <a:moveTo>
                    <a:pt x="0" y="0"/>
                  </a:moveTo>
                  <a:lnTo>
                    <a:pt x="2484311" y="0"/>
                  </a:lnTo>
                  <a:lnTo>
                    <a:pt x="2484311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312887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71C59226-DAE3-861C-F0E4-30CC6D50A58F}"/>
              </a:ext>
            </a:extLst>
          </p:cNvPr>
          <p:cNvSpPr/>
          <p:nvPr/>
        </p:nvSpPr>
        <p:spPr>
          <a:xfrm>
            <a:off x="1417689" y="297734"/>
            <a:ext cx="9356622" cy="40517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8B731D-8CAC-4B7A-1ED8-82F0E15092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51" b="31382"/>
          <a:stretch/>
        </p:blipFill>
        <p:spPr>
          <a:xfrm flipH="1">
            <a:off x="-367350" y="2780839"/>
            <a:ext cx="2009644" cy="415935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9450E2D-6C44-8CED-7CDD-75B233CE9275}"/>
              </a:ext>
            </a:extLst>
          </p:cNvPr>
          <p:cNvGrpSpPr/>
          <p:nvPr/>
        </p:nvGrpSpPr>
        <p:grpSpPr>
          <a:xfrm>
            <a:off x="1400278" y="4431250"/>
            <a:ext cx="5454569" cy="2284557"/>
            <a:chOff x="1400278" y="4349058"/>
            <a:chExt cx="5454569" cy="2284557"/>
          </a:xfrm>
        </p:grpSpPr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6CA8F361-25E3-CC7E-A256-565A32402974}"/>
                </a:ext>
              </a:extLst>
            </p:cNvPr>
            <p:cNvSpPr/>
            <p:nvPr/>
          </p:nvSpPr>
          <p:spPr>
            <a:xfrm>
              <a:off x="2799682" y="4547558"/>
              <a:ext cx="1189856" cy="2055494"/>
            </a:xfrm>
            <a:custGeom>
              <a:avLst/>
              <a:gdLst/>
              <a:ahLst/>
              <a:cxnLst/>
              <a:rect l="l" t="t" r="r" b="b"/>
              <a:pathLst>
                <a:path w="3614224" h="5949340">
                  <a:moveTo>
                    <a:pt x="0" y="0"/>
                  </a:moveTo>
                  <a:lnTo>
                    <a:pt x="3614225" y="0"/>
                  </a:lnTo>
                  <a:lnTo>
                    <a:pt x="3614225" y="5949340"/>
                  </a:lnTo>
                  <a:lnTo>
                    <a:pt x="0" y="59493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369F22A-B5CA-4204-F1E3-6F73FF926832}"/>
                </a:ext>
              </a:extLst>
            </p:cNvPr>
            <p:cNvSpPr/>
            <p:nvPr/>
          </p:nvSpPr>
          <p:spPr>
            <a:xfrm>
              <a:off x="1400278" y="4355387"/>
              <a:ext cx="1399404" cy="2153107"/>
            </a:xfrm>
            <a:custGeom>
              <a:avLst/>
              <a:gdLst/>
              <a:ahLst/>
              <a:cxnLst/>
              <a:rect l="l" t="t" r="r" b="b"/>
              <a:pathLst>
                <a:path w="2939730" h="5057601">
                  <a:moveTo>
                    <a:pt x="0" y="0"/>
                  </a:moveTo>
                  <a:lnTo>
                    <a:pt x="2939730" y="0"/>
                  </a:lnTo>
                  <a:lnTo>
                    <a:pt x="2939730" y="5057601"/>
                  </a:lnTo>
                  <a:lnTo>
                    <a:pt x="0" y="50576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5AC2E246-71C4-395E-4A4A-8FC9DB3ACB37}"/>
                </a:ext>
              </a:extLst>
            </p:cNvPr>
            <p:cNvSpPr/>
            <p:nvPr/>
          </p:nvSpPr>
          <p:spPr>
            <a:xfrm>
              <a:off x="3989539" y="4480507"/>
              <a:ext cx="1280962" cy="2153108"/>
            </a:xfrm>
            <a:custGeom>
              <a:avLst/>
              <a:gdLst/>
              <a:ahLst/>
              <a:cxnLst/>
              <a:rect l="l" t="t" r="r" b="b"/>
              <a:pathLst>
                <a:path w="3217305" h="5086648">
                  <a:moveTo>
                    <a:pt x="0" y="0"/>
                  </a:moveTo>
                  <a:lnTo>
                    <a:pt x="3217305" y="0"/>
                  </a:lnTo>
                  <a:lnTo>
                    <a:pt x="3217305" y="5086648"/>
                  </a:lnTo>
                  <a:lnTo>
                    <a:pt x="0" y="50866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 b="1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BBBA3482-706E-99D1-79F8-4F394FC560DF}"/>
                </a:ext>
              </a:extLst>
            </p:cNvPr>
            <p:cNvSpPr/>
            <p:nvPr/>
          </p:nvSpPr>
          <p:spPr>
            <a:xfrm>
              <a:off x="5455443" y="4349058"/>
              <a:ext cx="1399404" cy="2253994"/>
            </a:xfrm>
            <a:custGeom>
              <a:avLst/>
              <a:gdLst/>
              <a:ahLst/>
              <a:cxnLst/>
              <a:rect l="l" t="t" r="r" b="b"/>
              <a:pathLst>
                <a:path w="2484311" h="4114800">
                  <a:moveTo>
                    <a:pt x="0" y="0"/>
                  </a:moveTo>
                  <a:lnTo>
                    <a:pt x="2484311" y="0"/>
                  </a:lnTo>
                  <a:lnTo>
                    <a:pt x="2484311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B036B96-0FE6-826C-DD98-36F86FA10B61}"/>
              </a:ext>
            </a:extLst>
          </p:cNvPr>
          <p:cNvSpPr/>
          <p:nvPr/>
        </p:nvSpPr>
        <p:spPr>
          <a:xfrm>
            <a:off x="2927763" y="0"/>
            <a:ext cx="6063422" cy="1012126"/>
          </a:xfrm>
          <a:prstGeom prst="roundRect">
            <a:avLst>
              <a:gd name="adj" fmla="val 10662"/>
            </a:avLst>
          </a:prstGeom>
          <a:ln w="57150">
            <a:solidFill>
              <a:srgbClr val="C0000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8,4 : 5 = ?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38CA1B1-558D-7A9F-C182-E361D6AE8F35}"/>
              </a:ext>
            </a:extLst>
          </p:cNvPr>
          <p:cNvGrpSpPr/>
          <p:nvPr/>
        </p:nvGrpSpPr>
        <p:grpSpPr>
          <a:xfrm>
            <a:off x="1917113" y="1272206"/>
            <a:ext cx="3538330" cy="1232201"/>
            <a:chOff x="1634449" y="2043257"/>
            <a:chExt cx="3538330" cy="1232201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CEA78289-7781-3326-3DA1-A8FD6384A98F}"/>
                </a:ext>
              </a:extLst>
            </p:cNvPr>
            <p:cNvSpPr/>
            <p:nvPr/>
          </p:nvSpPr>
          <p:spPr>
            <a:xfrm>
              <a:off x="1985420" y="2322396"/>
              <a:ext cx="3187359" cy="953062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ln w="28575"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2,68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B2A0876-5C5F-717F-0DBE-978F2FB62FAF}"/>
                </a:ext>
              </a:extLst>
            </p:cNvPr>
            <p:cNvSpPr/>
            <p:nvPr/>
          </p:nvSpPr>
          <p:spPr>
            <a:xfrm>
              <a:off x="1634449" y="2043257"/>
              <a:ext cx="858866" cy="86428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normalizeH="0" baseline="0" noProof="0">
                  <a:ln w="9525">
                    <a:solidFill>
                      <a:schemeClr val="tx1"/>
                    </a:solidFill>
                    <a:prstDash val="solid"/>
                  </a:ln>
                  <a:solidFill>
                    <a:schemeClr val="accent2"/>
                  </a:solidFill>
                  <a:uLnTx/>
                  <a:uFillTx/>
                  <a:latin typeface="SVN-Bango" panose="02000000000000000000" pitchFamily="50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0F5381E-EB5F-1106-0FDA-44808B0AF296}"/>
              </a:ext>
            </a:extLst>
          </p:cNvPr>
          <p:cNvGrpSpPr/>
          <p:nvPr/>
        </p:nvGrpSpPr>
        <p:grpSpPr>
          <a:xfrm>
            <a:off x="6605081" y="1315326"/>
            <a:ext cx="3427949" cy="1206388"/>
            <a:chOff x="6763897" y="2069070"/>
            <a:chExt cx="3427949" cy="1206388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9D867645-480C-9C6F-B164-E85A548A12EB}"/>
                </a:ext>
              </a:extLst>
            </p:cNvPr>
            <p:cNvSpPr/>
            <p:nvPr/>
          </p:nvSpPr>
          <p:spPr>
            <a:xfrm>
              <a:off x="7004486" y="2322396"/>
              <a:ext cx="3187360" cy="953062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1,58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0FC67A8-11D4-4A34-CBB2-4ADE11B4C656}"/>
                </a:ext>
              </a:extLst>
            </p:cNvPr>
            <p:cNvSpPr/>
            <p:nvPr/>
          </p:nvSpPr>
          <p:spPr>
            <a:xfrm>
              <a:off x="6763897" y="2069070"/>
              <a:ext cx="858866" cy="86428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normalizeH="0" baseline="0" noProof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accent2"/>
                  </a:solidFill>
                  <a:uLnTx/>
                  <a:uFillTx/>
                  <a:latin typeface="SVN-Bango" panose="02000000000000000000" pitchFamily="50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21CE51F-4A28-1AF7-C2A9-6BA07593E645}"/>
              </a:ext>
            </a:extLst>
          </p:cNvPr>
          <p:cNvGrpSpPr/>
          <p:nvPr/>
        </p:nvGrpSpPr>
        <p:grpSpPr>
          <a:xfrm>
            <a:off x="1944149" y="2783076"/>
            <a:ext cx="3514350" cy="1370300"/>
            <a:chOff x="1658429" y="4301579"/>
            <a:chExt cx="3514350" cy="1370300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39015428-99D0-F59B-744D-71DA85CAFE92}"/>
                </a:ext>
              </a:extLst>
            </p:cNvPr>
            <p:cNvSpPr/>
            <p:nvPr/>
          </p:nvSpPr>
          <p:spPr>
            <a:xfrm>
              <a:off x="1985420" y="4733721"/>
              <a:ext cx="3187359" cy="938158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1,68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2C5697D8-D73C-CB00-2192-A20CC121C35D}"/>
                </a:ext>
              </a:extLst>
            </p:cNvPr>
            <p:cNvSpPr/>
            <p:nvPr/>
          </p:nvSpPr>
          <p:spPr>
            <a:xfrm>
              <a:off x="1658429" y="4301579"/>
              <a:ext cx="858866" cy="86428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normalizeH="0" baseline="0" noProof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accent2"/>
                  </a:solidFill>
                  <a:uLnTx/>
                  <a:uFillTx/>
                  <a:latin typeface="SVN-Bango" panose="02000000000000000000" pitchFamily="50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E80E87B-FD23-E2B7-8E17-988457B47AEC}"/>
              </a:ext>
            </a:extLst>
          </p:cNvPr>
          <p:cNvGrpSpPr/>
          <p:nvPr/>
        </p:nvGrpSpPr>
        <p:grpSpPr>
          <a:xfrm>
            <a:off x="6605081" y="2783076"/>
            <a:ext cx="3384971" cy="1370300"/>
            <a:chOff x="6806876" y="4301579"/>
            <a:chExt cx="3384971" cy="1370300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153A1E7A-1D04-F1FE-FB29-329C8FAFB38B}"/>
                </a:ext>
              </a:extLst>
            </p:cNvPr>
            <p:cNvSpPr/>
            <p:nvPr/>
          </p:nvSpPr>
          <p:spPr>
            <a:xfrm>
              <a:off x="7081167" y="4733721"/>
              <a:ext cx="3110680" cy="938158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1,78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3D9412A-F887-4F20-CD21-3BAB1268BDE2}"/>
                </a:ext>
              </a:extLst>
            </p:cNvPr>
            <p:cNvSpPr/>
            <p:nvPr/>
          </p:nvSpPr>
          <p:spPr>
            <a:xfrm>
              <a:off x="6806876" y="4301579"/>
              <a:ext cx="858866" cy="86428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normalizeH="0" baseline="0" noProof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accent2"/>
                  </a:solidFill>
                  <a:uLnTx/>
                  <a:uFillTx/>
                  <a:latin typeface="SVN-Bango" panose="02000000000000000000" pitchFamily="50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pic>
        <p:nvPicPr>
          <p:cNvPr id="51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E225B353-CE0C-3B1C-04E5-5F134CBFB0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9542134" y="3308843"/>
            <a:ext cx="740962" cy="75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CẤM BUÔN BÁN, CẤM REUP" descr="Káº¿t quáº£ hÃ¬nh áº£nh cho right wrong tick icon">
            <a:extLst>
              <a:ext uri="{FF2B5EF4-FFF2-40B4-BE49-F238E27FC236}">
                <a16:creationId xmlns:a16="http://schemas.microsoft.com/office/drawing/2014/main" id="{C2D2A0A2-C58D-24F7-B2F4-40E07C15DE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951983" y="3294343"/>
            <a:ext cx="977426" cy="85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D0236ECF-1444-D45F-B0AF-CF72C90614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9626125" y="1696980"/>
            <a:ext cx="813810" cy="82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8A7E257C-AD1A-7FA5-AC30-F079BC7B18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69185" y="1663939"/>
            <a:ext cx="786689" cy="79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55308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57" grpId="0" animBg="1"/>
      <p:bldP spid="26" grpId="0" uiExpand="1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B13D6F7-3A61-9DC1-EBB0-36B3EE103E94}"/>
              </a:ext>
            </a:extLst>
          </p:cNvPr>
          <p:cNvSpPr/>
          <p:nvPr/>
        </p:nvSpPr>
        <p:spPr>
          <a:xfrm>
            <a:off x="1417689" y="297734"/>
            <a:ext cx="9356622" cy="40517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7157CE-9D7E-9DAA-156F-B8C2E53FBD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51" b="31382"/>
          <a:stretch/>
        </p:blipFill>
        <p:spPr>
          <a:xfrm flipH="1">
            <a:off x="-367350" y="2780839"/>
            <a:ext cx="2009644" cy="415935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E65A87E-BCDC-A7DE-DD8D-C5DC7394C0A8}"/>
              </a:ext>
            </a:extLst>
          </p:cNvPr>
          <p:cNvGrpSpPr/>
          <p:nvPr/>
        </p:nvGrpSpPr>
        <p:grpSpPr>
          <a:xfrm>
            <a:off x="1400278" y="4431250"/>
            <a:ext cx="5454569" cy="2284557"/>
            <a:chOff x="1400278" y="4349058"/>
            <a:chExt cx="5454569" cy="2284557"/>
          </a:xfrm>
        </p:grpSpPr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C180F9B0-1D67-BDE9-2F14-566077523783}"/>
                </a:ext>
              </a:extLst>
            </p:cNvPr>
            <p:cNvSpPr/>
            <p:nvPr/>
          </p:nvSpPr>
          <p:spPr>
            <a:xfrm>
              <a:off x="2799682" y="4547558"/>
              <a:ext cx="1189856" cy="2055494"/>
            </a:xfrm>
            <a:custGeom>
              <a:avLst/>
              <a:gdLst/>
              <a:ahLst/>
              <a:cxnLst/>
              <a:rect l="l" t="t" r="r" b="b"/>
              <a:pathLst>
                <a:path w="3614224" h="5949340">
                  <a:moveTo>
                    <a:pt x="0" y="0"/>
                  </a:moveTo>
                  <a:lnTo>
                    <a:pt x="3614225" y="0"/>
                  </a:lnTo>
                  <a:lnTo>
                    <a:pt x="3614225" y="5949340"/>
                  </a:lnTo>
                  <a:lnTo>
                    <a:pt x="0" y="59493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1E655602-5F55-7F36-0B7E-E8C4CDCB8E4A}"/>
                </a:ext>
              </a:extLst>
            </p:cNvPr>
            <p:cNvSpPr/>
            <p:nvPr/>
          </p:nvSpPr>
          <p:spPr>
            <a:xfrm>
              <a:off x="1400278" y="4355387"/>
              <a:ext cx="1399404" cy="2153107"/>
            </a:xfrm>
            <a:custGeom>
              <a:avLst/>
              <a:gdLst/>
              <a:ahLst/>
              <a:cxnLst/>
              <a:rect l="l" t="t" r="r" b="b"/>
              <a:pathLst>
                <a:path w="2939730" h="5057601">
                  <a:moveTo>
                    <a:pt x="0" y="0"/>
                  </a:moveTo>
                  <a:lnTo>
                    <a:pt x="2939730" y="0"/>
                  </a:lnTo>
                  <a:lnTo>
                    <a:pt x="2939730" y="5057601"/>
                  </a:lnTo>
                  <a:lnTo>
                    <a:pt x="0" y="50576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D5C984C4-BBAB-2C92-C5E2-2134106299AD}"/>
                </a:ext>
              </a:extLst>
            </p:cNvPr>
            <p:cNvSpPr/>
            <p:nvPr/>
          </p:nvSpPr>
          <p:spPr>
            <a:xfrm>
              <a:off x="3989539" y="4480507"/>
              <a:ext cx="1280962" cy="2153108"/>
            </a:xfrm>
            <a:custGeom>
              <a:avLst/>
              <a:gdLst/>
              <a:ahLst/>
              <a:cxnLst/>
              <a:rect l="l" t="t" r="r" b="b"/>
              <a:pathLst>
                <a:path w="3217305" h="5086648">
                  <a:moveTo>
                    <a:pt x="0" y="0"/>
                  </a:moveTo>
                  <a:lnTo>
                    <a:pt x="3217305" y="0"/>
                  </a:lnTo>
                  <a:lnTo>
                    <a:pt x="3217305" y="5086648"/>
                  </a:lnTo>
                  <a:lnTo>
                    <a:pt x="0" y="50866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 b="1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29AFC5F-0852-7121-4E3D-B6E0FFF64F6D}"/>
                </a:ext>
              </a:extLst>
            </p:cNvPr>
            <p:cNvSpPr/>
            <p:nvPr/>
          </p:nvSpPr>
          <p:spPr>
            <a:xfrm>
              <a:off x="5455443" y="4349058"/>
              <a:ext cx="1399404" cy="2253994"/>
            </a:xfrm>
            <a:custGeom>
              <a:avLst/>
              <a:gdLst/>
              <a:ahLst/>
              <a:cxnLst/>
              <a:rect l="l" t="t" r="r" b="b"/>
              <a:pathLst>
                <a:path w="2484311" h="4114800">
                  <a:moveTo>
                    <a:pt x="0" y="0"/>
                  </a:moveTo>
                  <a:lnTo>
                    <a:pt x="2484311" y="0"/>
                  </a:lnTo>
                  <a:lnTo>
                    <a:pt x="2484311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1225F25-3303-A030-916E-DBDC8F08AB9C}"/>
              </a:ext>
            </a:extLst>
          </p:cNvPr>
          <p:cNvSpPr/>
          <p:nvPr/>
        </p:nvSpPr>
        <p:spPr>
          <a:xfrm>
            <a:off x="3123434" y="0"/>
            <a:ext cx="6063422" cy="1012126"/>
          </a:xfrm>
          <a:prstGeom prst="roundRect">
            <a:avLst>
              <a:gd name="adj" fmla="val 10662"/>
            </a:avLst>
          </a:prstGeom>
          <a:ln w="57150">
            <a:solidFill>
              <a:srgbClr val="C0000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12,25 : 0,5 = 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ECDB30D-D123-1BBF-84FC-957ADE0D88BD}"/>
              </a:ext>
            </a:extLst>
          </p:cNvPr>
          <p:cNvGrpSpPr/>
          <p:nvPr/>
        </p:nvGrpSpPr>
        <p:grpSpPr>
          <a:xfrm>
            <a:off x="1907462" y="1182176"/>
            <a:ext cx="3538330" cy="1232201"/>
            <a:chOff x="1634449" y="2043257"/>
            <a:chExt cx="3538330" cy="1232201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17B0E22-23B0-295E-BE69-4A7256089BAB}"/>
                </a:ext>
              </a:extLst>
            </p:cNvPr>
            <p:cNvSpPr/>
            <p:nvPr/>
          </p:nvSpPr>
          <p:spPr>
            <a:xfrm>
              <a:off x="1985420" y="2322396"/>
              <a:ext cx="3187359" cy="953062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ln w="28575"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CC6637D-1855-B03E-6C88-56878CDB0AFB}"/>
                </a:ext>
              </a:extLst>
            </p:cNvPr>
            <p:cNvSpPr/>
            <p:nvPr/>
          </p:nvSpPr>
          <p:spPr>
            <a:xfrm>
              <a:off x="1634449" y="2043257"/>
              <a:ext cx="858866" cy="86428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normalizeH="0" baseline="0" noProof="0">
                  <a:ln w="9525">
                    <a:solidFill>
                      <a:schemeClr val="tx1"/>
                    </a:solidFill>
                    <a:prstDash val="solid"/>
                  </a:ln>
                  <a:solidFill>
                    <a:schemeClr val="accent2"/>
                  </a:solidFill>
                  <a:uLnTx/>
                  <a:uFillTx/>
                  <a:latin typeface="SVN-Bango" panose="02000000000000000000" pitchFamily="50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78028A2-A7CC-B5BA-27C4-BB89EC60AD26}"/>
              </a:ext>
            </a:extLst>
          </p:cNvPr>
          <p:cNvGrpSpPr/>
          <p:nvPr/>
        </p:nvGrpSpPr>
        <p:grpSpPr>
          <a:xfrm>
            <a:off x="6595430" y="1225296"/>
            <a:ext cx="3427949" cy="1206388"/>
            <a:chOff x="6763897" y="2069070"/>
            <a:chExt cx="3427949" cy="1206388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8A4CBC0D-FD8C-505A-2340-B637AB9F1818}"/>
                </a:ext>
              </a:extLst>
            </p:cNvPr>
            <p:cNvSpPr/>
            <p:nvPr/>
          </p:nvSpPr>
          <p:spPr>
            <a:xfrm>
              <a:off x="7004486" y="2322396"/>
              <a:ext cx="3187360" cy="953062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24,5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E74E64A-8EBE-257C-D442-771AA0DBCE63}"/>
                </a:ext>
              </a:extLst>
            </p:cNvPr>
            <p:cNvSpPr/>
            <p:nvPr/>
          </p:nvSpPr>
          <p:spPr>
            <a:xfrm>
              <a:off x="6763897" y="2069070"/>
              <a:ext cx="858866" cy="86428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normalizeH="0" baseline="0" noProof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accent2"/>
                  </a:solidFill>
                  <a:uLnTx/>
                  <a:uFillTx/>
                  <a:latin typeface="SVN-Bango" panose="02000000000000000000" pitchFamily="50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B588BC1-EAB8-C3E8-6ADF-5368C1265CD4}"/>
              </a:ext>
            </a:extLst>
          </p:cNvPr>
          <p:cNvGrpSpPr/>
          <p:nvPr/>
        </p:nvGrpSpPr>
        <p:grpSpPr>
          <a:xfrm>
            <a:off x="1934498" y="2693046"/>
            <a:ext cx="3514350" cy="1370300"/>
            <a:chOff x="1658429" y="4301579"/>
            <a:chExt cx="3514350" cy="1370300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976A1FFA-17DC-1162-F8A8-8B13DB75EBFE}"/>
                </a:ext>
              </a:extLst>
            </p:cNvPr>
            <p:cNvSpPr/>
            <p:nvPr/>
          </p:nvSpPr>
          <p:spPr>
            <a:xfrm>
              <a:off x="1985420" y="4733721"/>
              <a:ext cx="3187359" cy="938158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25.5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F8BF083-37C4-DA3B-C41E-A6505EA95252}"/>
                </a:ext>
              </a:extLst>
            </p:cNvPr>
            <p:cNvSpPr/>
            <p:nvPr/>
          </p:nvSpPr>
          <p:spPr>
            <a:xfrm>
              <a:off x="1658429" y="4301579"/>
              <a:ext cx="858866" cy="86428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normalizeH="0" baseline="0" noProof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accent2"/>
                  </a:solidFill>
                  <a:uLnTx/>
                  <a:uFillTx/>
                  <a:latin typeface="SVN-Bango" panose="02000000000000000000" pitchFamily="50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39A5780-A02F-4C93-F112-09AC1CA2E4BB}"/>
              </a:ext>
            </a:extLst>
          </p:cNvPr>
          <p:cNvGrpSpPr/>
          <p:nvPr/>
        </p:nvGrpSpPr>
        <p:grpSpPr>
          <a:xfrm>
            <a:off x="6595430" y="2693046"/>
            <a:ext cx="3384971" cy="1370300"/>
            <a:chOff x="6806876" y="4301579"/>
            <a:chExt cx="3384971" cy="1370300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DA741C4D-0CC8-DFF5-4278-AB95EB08E36B}"/>
                </a:ext>
              </a:extLst>
            </p:cNvPr>
            <p:cNvSpPr/>
            <p:nvPr/>
          </p:nvSpPr>
          <p:spPr>
            <a:xfrm>
              <a:off x="7081167" y="4733721"/>
              <a:ext cx="3110680" cy="938158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24,6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3EAD277-843F-9DAC-E914-2C525AE76FBA}"/>
                </a:ext>
              </a:extLst>
            </p:cNvPr>
            <p:cNvSpPr/>
            <p:nvPr/>
          </p:nvSpPr>
          <p:spPr>
            <a:xfrm>
              <a:off x="6806876" y="4301579"/>
              <a:ext cx="858866" cy="86428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normalizeH="0" baseline="0" noProof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accent2"/>
                  </a:solidFill>
                  <a:uLnTx/>
                  <a:uFillTx/>
                  <a:latin typeface="SVN-Bango" panose="02000000000000000000" pitchFamily="50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pic>
        <p:nvPicPr>
          <p:cNvPr id="26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740B2D5B-66FC-5A99-AC1A-0F5E9AB2C0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9532483" y="3218813"/>
            <a:ext cx="740962" cy="75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CẤM BUÔN BÁN, CẤM REUP" descr="Káº¿t quáº£ hÃ¬nh áº£nh cho right wrong tick icon">
            <a:extLst>
              <a:ext uri="{FF2B5EF4-FFF2-40B4-BE49-F238E27FC236}">
                <a16:creationId xmlns:a16="http://schemas.microsoft.com/office/drawing/2014/main" id="{741BCFE3-8510-E42C-D074-E2225048B2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9531716" y="1508329"/>
            <a:ext cx="977426" cy="85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3C04E063-EE27-1D4F-5512-4727AED527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45973" y="3200688"/>
            <a:ext cx="813810" cy="82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DF666657-C430-5D30-F1FE-643146AEDD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59534" y="1573909"/>
            <a:ext cx="786689" cy="79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21881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6" grpId="0" animBg="1"/>
      <p:bldP spid="13" grpId="0" uiExpand="1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8D8C6BC-4B72-E8A6-DEE9-CAD69B7010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5" t="23192" r="57975" b="31515"/>
          <a:stretch/>
        </p:blipFill>
        <p:spPr>
          <a:xfrm flipH="1">
            <a:off x="7814608" y="3485304"/>
            <a:ext cx="3822562" cy="34547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A31D4C-F2C9-4AF0-187A-E31A2E896C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51" b="31382"/>
          <a:stretch/>
        </p:blipFill>
        <p:spPr>
          <a:xfrm flipH="1">
            <a:off x="-367350" y="2698647"/>
            <a:ext cx="2009644" cy="415935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CFF2984-3B92-226F-1631-8A5055736AA9}"/>
              </a:ext>
            </a:extLst>
          </p:cNvPr>
          <p:cNvGrpSpPr/>
          <p:nvPr/>
        </p:nvGrpSpPr>
        <p:grpSpPr>
          <a:xfrm>
            <a:off x="1400278" y="4349058"/>
            <a:ext cx="5454569" cy="2284557"/>
            <a:chOff x="1400278" y="4349058"/>
            <a:chExt cx="5454569" cy="2284557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DAD9BEF1-1F12-EEF2-36CC-351C84CF4CCF}"/>
                </a:ext>
              </a:extLst>
            </p:cNvPr>
            <p:cNvSpPr/>
            <p:nvPr/>
          </p:nvSpPr>
          <p:spPr>
            <a:xfrm>
              <a:off x="2799682" y="4547558"/>
              <a:ext cx="1189856" cy="2055494"/>
            </a:xfrm>
            <a:custGeom>
              <a:avLst/>
              <a:gdLst/>
              <a:ahLst/>
              <a:cxnLst/>
              <a:rect l="l" t="t" r="r" b="b"/>
              <a:pathLst>
                <a:path w="3614224" h="5949340">
                  <a:moveTo>
                    <a:pt x="0" y="0"/>
                  </a:moveTo>
                  <a:lnTo>
                    <a:pt x="3614225" y="0"/>
                  </a:lnTo>
                  <a:lnTo>
                    <a:pt x="3614225" y="5949340"/>
                  </a:lnTo>
                  <a:lnTo>
                    <a:pt x="0" y="59493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9149EE1-5218-4136-8EE1-1DABDDA01AF4}"/>
                </a:ext>
              </a:extLst>
            </p:cNvPr>
            <p:cNvSpPr/>
            <p:nvPr/>
          </p:nvSpPr>
          <p:spPr>
            <a:xfrm>
              <a:off x="1400278" y="4355387"/>
              <a:ext cx="1399404" cy="2153107"/>
            </a:xfrm>
            <a:custGeom>
              <a:avLst/>
              <a:gdLst/>
              <a:ahLst/>
              <a:cxnLst/>
              <a:rect l="l" t="t" r="r" b="b"/>
              <a:pathLst>
                <a:path w="2939730" h="5057601">
                  <a:moveTo>
                    <a:pt x="0" y="0"/>
                  </a:moveTo>
                  <a:lnTo>
                    <a:pt x="2939730" y="0"/>
                  </a:lnTo>
                  <a:lnTo>
                    <a:pt x="2939730" y="5057601"/>
                  </a:lnTo>
                  <a:lnTo>
                    <a:pt x="0" y="50576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D6B85B27-F15B-527B-1650-B9EB82261F35}"/>
                </a:ext>
              </a:extLst>
            </p:cNvPr>
            <p:cNvSpPr/>
            <p:nvPr/>
          </p:nvSpPr>
          <p:spPr>
            <a:xfrm>
              <a:off x="3989539" y="4480507"/>
              <a:ext cx="1280962" cy="2153108"/>
            </a:xfrm>
            <a:custGeom>
              <a:avLst/>
              <a:gdLst/>
              <a:ahLst/>
              <a:cxnLst/>
              <a:rect l="l" t="t" r="r" b="b"/>
              <a:pathLst>
                <a:path w="3217305" h="5086648">
                  <a:moveTo>
                    <a:pt x="0" y="0"/>
                  </a:moveTo>
                  <a:lnTo>
                    <a:pt x="3217305" y="0"/>
                  </a:lnTo>
                  <a:lnTo>
                    <a:pt x="3217305" y="5086648"/>
                  </a:lnTo>
                  <a:lnTo>
                    <a:pt x="0" y="50866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 b="1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C199A715-6E42-2590-EC4C-C4B839F6D801}"/>
                </a:ext>
              </a:extLst>
            </p:cNvPr>
            <p:cNvSpPr/>
            <p:nvPr/>
          </p:nvSpPr>
          <p:spPr>
            <a:xfrm>
              <a:off x="5455443" y="4349058"/>
              <a:ext cx="1399404" cy="2253994"/>
            </a:xfrm>
            <a:custGeom>
              <a:avLst/>
              <a:gdLst/>
              <a:ahLst/>
              <a:cxnLst/>
              <a:rect l="l" t="t" r="r" b="b"/>
              <a:pathLst>
                <a:path w="2484311" h="4114800">
                  <a:moveTo>
                    <a:pt x="0" y="0"/>
                  </a:moveTo>
                  <a:lnTo>
                    <a:pt x="2484311" y="0"/>
                  </a:lnTo>
                  <a:lnTo>
                    <a:pt x="2484311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3DBA86E-F264-4898-3C3C-EA33CF17F5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335" y="406306"/>
            <a:ext cx="10729890" cy="2164268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48C24AC-FB76-A0EF-0AFD-D4F960677DD4}"/>
              </a:ext>
            </a:extLst>
          </p:cNvPr>
          <p:cNvSpPr/>
          <p:nvPr/>
        </p:nvSpPr>
        <p:spPr>
          <a:xfrm>
            <a:off x="5090160" y="2712720"/>
            <a:ext cx="1483360" cy="62992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Tiết</a:t>
            </a:r>
            <a:r>
              <a:rPr lang="en-US" sz="3200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73393895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5444C99-D8B1-1887-EEDB-13AAB36723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51" b="31382"/>
          <a:stretch/>
        </p:blipFill>
        <p:spPr>
          <a:xfrm flipH="1">
            <a:off x="-367350" y="2698647"/>
            <a:ext cx="2009644" cy="415935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680604C-7781-F6BC-CFEC-8342E0E3862F}"/>
              </a:ext>
            </a:extLst>
          </p:cNvPr>
          <p:cNvGrpSpPr/>
          <p:nvPr/>
        </p:nvGrpSpPr>
        <p:grpSpPr>
          <a:xfrm>
            <a:off x="1400278" y="4349058"/>
            <a:ext cx="5454569" cy="2284557"/>
            <a:chOff x="1400278" y="4349058"/>
            <a:chExt cx="5454569" cy="2284557"/>
          </a:xfrm>
        </p:grpSpPr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E1528893-D763-F470-9F34-8490DAA32206}"/>
                </a:ext>
              </a:extLst>
            </p:cNvPr>
            <p:cNvSpPr/>
            <p:nvPr/>
          </p:nvSpPr>
          <p:spPr>
            <a:xfrm>
              <a:off x="2799682" y="4547558"/>
              <a:ext cx="1189856" cy="2055494"/>
            </a:xfrm>
            <a:custGeom>
              <a:avLst/>
              <a:gdLst/>
              <a:ahLst/>
              <a:cxnLst/>
              <a:rect l="l" t="t" r="r" b="b"/>
              <a:pathLst>
                <a:path w="3614224" h="5949340">
                  <a:moveTo>
                    <a:pt x="0" y="0"/>
                  </a:moveTo>
                  <a:lnTo>
                    <a:pt x="3614225" y="0"/>
                  </a:lnTo>
                  <a:lnTo>
                    <a:pt x="3614225" y="5949340"/>
                  </a:lnTo>
                  <a:lnTo>
                    <a:pt x="0" y="59493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2F47EEFA-92B2-C014-B6C0-1AA47B1280FE}"/>
                </a:ext>
              </a:extLst>
            </p:cNvPr>
            <p:cNvSpPr/>
            <p:nvPr/>
          </p:nvSpPr>
          <p:spPr>
            <a:xfrm>
              <a:off x="1400278" y="4355387"/>
              <a:ext cx="1399404" cy="2153107"/>
            </a:xfrm>
            <a:custGeom>
              <a:avLst/>
              <a:gdLst/>
              <a:ahLst/>
              <a:cxnLst/>
              <a:rect l="l" t="t" r="r" b="b"/>
              <a:pathLst>
                <a:path w="2939730" h="5057601">
                  <a:moveTo>
                    <a:pt x="0" y="0"/>
                  </a:moveTo>
                  <a:lnTo>
                    <a:pt x="2939730" y="0"/>
                  </a:lnTo>
                  <a:lnTo>
                    <a:pt x="2939730" y="5057601"/>
                  </a:lnTo>
                  <a:lnTo>
                    <a:pt x="0" y="50576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43A9D17A-A6D4-60E1-3292-93E1B2528C8D}"/>
                </a:ext>
              </a:extLst>
            </p:cNvPr>
            <p:cNvSpPr/>
            <p:nvPr/>
          </p:nvSpPr>
          <p:spPr>
            <a:xfrm>
              <a:off x="3989539" y="4480507"/>
              <a:ext cx="1280962" cy="2153108"/>
            </a:xfrm>
            <a:custGeom>
              <a:avLst/>
              <a:gdLst/>
              <a:ahLst/>
              <a:cxnLst/>
              <a:rect l="l" t="t" r="r" b="b"/>
              <a:pathLst>
                <a:path w="3217305" h="5086648">
                  <a:moveTo>
                    <a:pt x="0" y="0"/>
                  </a:moveTo>
                  <a:lnTo>
                    <a:pt x="3217305" y="0"/>
                  </a:lnTo>
                  <a:lnTo>
                    <a:pt x="3217305" y="5086648"/>
                  </a:lnTo>
                  <a:lnTo>
                    <a:pt x="0" y="50866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 b="1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08A23835-D9E0-F197-45BD-517992FAD981}"/>
                </a:ext>
              </a:extLst>
            </p:cNvPr>
            <p:cNvSpPr/>
            <p:nvPr/>
          </p:nvSpPr>
          <p:spPr>
            <a:xfrm>
              <a:off x="5455443" y="4349058"/>
              <a:ext cx="1399404" cy="2253994"/>
            </a:xfrm>
            <a:custGeom>
              <a:avLst/>
              <a:gdLst/>
              <a:ahLst/>
              <a:cxnLst/>
              <a:rect l="l" t="t" r="r" b="b"/>
              <a:pathLst>
                <a:path w="2484311" h="4114800">
                  <a:moveTo>
                    <a:pt x="0" y="0"/>
                  </a:moveTo>
                  <a:lnTo>
                    <a:pt x="2484311" y="0"/>
                  </a:lnTo>
                  <a:lnTo>
                    <a:pt x="2484311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" name="Picture 5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CD56DA7C-D0B4-3694-F666-D2FA2D441B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167" y="216129"/>
            <a:ext cx="8315665" cy="64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56738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7B1C782-92DF-334E-748F-CC308045A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40" y="1048933"/>
            <a:ext cx="10942320" cy="344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15825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A18D69C-47C2-8876-2DB5-AF646342FAC9}"/>
              </a:ext>
            </a:extLst>
          </p:cNvPr>
          <p:cNvGrpSpPr/>
          <p:nvPr/>
        </p:nvGrpSpPr>
        <p:grpSpPr>
          <a:xfrm>
            <a:off x="882503" y="426956"/>
            <a:ext cx="2082800" cy="1259840"/>
            <a:chOff x="345440" y="2692400"/>
            <a:chExt cx="2082800" cy="125984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2D3F2F1-B7F5-5D9E-4A87-4AD54D54268F}"/>
                </a:ext>
              </a:extLst>
            </p:cNvPr>
            <p:cNvSpPr txBox="1"/>
            <p:nvPr/>
          </p:nvSpPr>
          <p:spPr>
            <a:xfrm>
              <a:off x="345440" y="2692400"/>
              <a:ext cx="20421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3,6  1,8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3C6D498-51A9-162D-9608-15A00BEA1E34}"/>
                </a:ext>
              </a:extLst>
            </p:cNvPr>
            <p:cNvCxnSpPr>
              <a:cxnSpLocks/>
            </p:cNvCxnSpPr>
            <p:nvPr/>
          </p:nvCxnSpPr>
          <p:spPr>
            <a:xfrm>
              <a:off x="1270000" y="2834640"/>
              <a:ext cx="0" cy="111760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F7C2C62-7882-1D09-CB5A-95B1CFA1025E}"/>
                </a:ext>
              </a:extLst>
            </p:cNvPr>
            <p:cNvCxnSpPr>
              <a:cxnSpLocks/>
            </p:cNvCxnSpPr>
            <p:nvPr/>
          </p:nvCxnSpPr>
          <p:spPr>
            <a:xfrm>
              <a:off x="1280160" y="3291840"/>
              <a:ext cx="1148080" cy="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F4402DA-B770-056A-986D-729ABF534374}"/>
              </a:ext>
            </a:extLst>
          </p:cNvPr>
          <p:cNvSpPr txBox="1"/>
          <p:nvPr/>
        </p:nvSpPr>
        <p:spPr>
          <a:xfrm>
            <a:off x="883920" y="955276"/>
            <a:ext cx="1156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3 6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EAF66F-438E-E053-B269-A666C03C870F}"/>
              </a:ext>
            </a:extLst>
          </p:cNvPr>
          <p:cNvSpPr txBox="1"/>
          <p:nvPr/>
        </p:nvSpPr>
        <p:spPr>
          <a:xfrm>
            <a:off x="1844157" y="1026396"/>
            <a:ext cx="64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4EC3C04-9D60-0121-92B5-CAAFD01B2AEA}"/>
              </a:ext>
            </a:extLst>
          </p:cNvPr>
          <p:cNvCxnSpPr/>
          <p:nvPr/>
        </p:nvCxnSpPr>
        <p:spPr>
          <a:xfrm>
            <a:off x="2082800" y="873760"/>
            <a:ext cx="111760" cy="11176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AA0E0BB-2B9C-C9D6-0FAC-E70E857BD046}"/>
              </a:ext>
            </a:extLst>
          </p:cNvPr>
          <p:cNvCxnSpPr/>
          <p:nvPr/>
        </p:nvCxnSpPr>
        <p:spPr>
          <a:xfrm>
            <a:off x="1219200" y="894080"/>
            <a:ext cx="111760" cy="11176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3A4E1E1-7396-1500-8B7B-7408845318E9}"/>
              </a:ext>
            </a:extLst>
          </p:cNvPr>
          <p:cNvSpPr txBox="1"/>
          <p:nvPr/>
        </p:nvSpPr>
        <p:spPr>
          <a:xfrm>
            <a:off x="518160" y="2042160"/>
            <a:ext cx="384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Thử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lại</a:t>
            </a:r>
            <a:r>
              <a:rPr lang="en-US" sz="3200" dirty="0">
                <a:solidFill>
                  <a:srgbClr val="FF0000"/>
                </a:solidFill>
              </a:rPr>
              <a:t>: 2 x 1,8 = 3,6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DF0D43B-C3AD-4CB3-4971-D542DD37DDE4}"/>
              </a:ext>
            </a:extLst>
          </p:cNvPr>
          <p:cNvGrpSpPr/>
          <p:nvPr/>
        </p:nvGrpSpPr>
        <p:grpSpPr>
          <a:xfrm>
            <a:off x="4724400" y="335516"/>
            <a:ext cx="2325223" cy="1259840"/>
            <a:chOff x="103017" y="2692400"/>
            <a:chExt cx="2325223" cy="125984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CEE26E2-B03F-A1CC-7502-FD8B265B5C24}"/>
                </a:ext>
              </a:extLst>
            </p:cNvPr>
            <p:cNvSpPr txBox="1"/>
            <p:nvPr/>
          </p:nvSpPr>
          <p:spPr>
            <a:xfrm>
              <a:off x="103017" y="2692400"/>
              <a:ext cx="228458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12,5  2,5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CC971FD-BDBC-7A9E-DA69-6E5CF870A4EA}"/>
                </a:ext>
              </a:extLst>
            </p:cNvPr>
            <p:cNvCxnSpPr>
              <a:cxnSpLocks/>
            </p:cNvCxnSpPr>
            <p:nvPr/>
          </p:nvCxnSpPr>
          <p:spPr>
            <a:xfrm>
              <a:off x="1270000" y="2834640"/>
              <a:ext cx="0" cy="111760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1B0368E-4BF9-0DB6-1915-69AEC7A4C3CE}"/>
                </a:ext>
              </a:extLst>
            </p:cNvPr>
            <p:cNvCxnSpPr>
              <a:cxnSpLocks/>
            </p:cNvCxnSpPr>
            <p:nvPr/>
          </p:nvCxnSpPr>
          <p:spPr>
            <a:xfrm>
              <a:off x="1280160" y="3291840"/>
              <a:ext cx="1148080" cy="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6B3A5A2E-80F8-BA2A-A3DB-75BD7CDB88E3}"/>
              </a:ext>
            </a:extLst>
          </p:cNvPr>
          <p:cNvSpPr txBox="1"/>
          <p:nvPr/>
        </p:nvSpPr>
        <p:spPr>
          <a:xfrm>
            <a:off x="4836160" y="863836"/>
            <a:ext cx="1288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12 5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52443F0-C44F-9C7C-E4D7-F6E0B4C76344}"/>
              </a:ext>
            </a:extLst>
          </p:cNvPr>
          <p:cNvSpPr txBox="1"/>
          <p:nvPr/>
        </p:nvSpPr>
        <p:spPr>
          <a:xfrm>
            <a:off x="5928477" y="934956"/>
            <a:ext cx="64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C610934-CD27-5B86-7D08-8E5C7383C63B}"/>
              </a:ext>
            </a:extLst>
          </p:cNvPr>
          <p:cNvCxnSpPr/>
          <p:nvPr/>
        </p:nvCxnSpPr>
        <p:spPr>
          <a:xfrm>
            <a:off x="6167120" y="782320"/>
            <a:ext cx="111760" cy="11176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6FADB4F-9459-51BF-188D-44C52F4626E5}"/>
              </a:ext>
            </a:extLst>
          </p:cNvPr>
          <p:cNvCxnSpPr/>
          <p:nvPr/>
        </p:nvCxnSpPr>
        <p:spPr>
          <a:xfrm>
            <a:off x="5303520" y="802640"/>
            <a:ext cx="111760" cy="11176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2B4AA567-CF0B-9C00-FE30-371F89B879DE}"/>
              </a:ext>
            </a:extLst>
          </p:cNvPr>
          <p:cNvSpPr txBox="1"/>
          <p:nvPr/>
        </p:nvSpPr>
        <p:spPr>
          <a:xfrm>
            <a:off x="4267200" y="2001520"/>
            <a:ext cx="384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Thử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lại</a:t>
            </a:r>
            <a:r>
              <a:rPr lang="en-US" sz="3200" dirty="0">
                <a:solidFill>
                  <a:srgbClr val="FF0000"/>
                </a:solidFill>
              </a:rPr>
              <a:t>: 5 x 2,5 = 12,5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B3E7637-85AD-31FF-3489-4D5496E16FC8}"/>
              </a:ext>
            </a:extLst>
          </p:cNvPr>
          <p:cNvSpPr txBox="1"/>
          <p:nvPr/>
        </p:nvSpPr>
        <p:spPr>
          <a:xfrm>
            <a:off x="5450957" y="1361676"/>
            <a:ext cx="64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4A6148E-2705-E263-32DD-7F882E341C7F}"/>
              </a:ext>
            </a:extLst>
          </p:cNvPr>
          <p:cNvGrpSpPr/>
          <p:nvPr/>
        </p:nvGrpSpPr>
        <p:grpSpPr>
          <a:xfrm>
            <a:off x="8808720" y="325356"/>
            <a:ext cx="2325223" cy="1259840"/>
            <a:chOff x="103017" y="2692400"/>
            <a:chExt cx="2325223" cy="125984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8A40D8D-F6C0-BD80-2193-D24EC636AB5B}"/>
                </a:ext>
              </a:extLst>
            </p:cNvPr>
            <p:cNvSpPr txBox="1"/>
            <p:nvPr/>
          </p:nvSpPr>
          <p:spPr>
            <a:xfrm>
              <a:off x="103017" y="2692400"/>
              <a:ext cx="228458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16,8  5,6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1C35F9F-0879-D562-3B98-230BD4BC4123}"/>
                </a:ext>
              </a:extLst>
            </p:cNvPr>
            <p:cNvCxnSpPr>
              <a:cxnSpLocks/>
            </p:cNvCxnSpPr>
            <p:nvPr/>
          </p:nvCxnSpPr>
          <p:spPr>
            <a:xfrm>
              <a:off x="1270000" y="2834640"/>
              <a:ext cx="0" cy="111760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145BA06-ADB3-81D9-2FD2-9FD00B2A5D5B}"/>
                </a:ext>
              </a:extLst>
            </p:cNvPr>
            <p:cNvCxnSpPr>
              <a:cxnSpLocks/>
            </p:cNvCxnSpPr>
            <p:nvPr/>
          </p:nvCxnSpPr>
          <p:spPr>
            <a:xfrm>
              <a:off x="1280160" y="3291840"/>
              <a:ext cx="1148080" cy="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D0BD664E-C054-2CD5-996E-E0CF8925AAA0}"/>
              </a:ext>
            </a:extLst>
          </p:cNvPr>
          <p:cNvSpPr txBox="1"/>
          <p:nvPr/>
        </p:nvSpPr>
        <p:spPr>
          <a:xfrm>
            <a:off x="8920480" y="853676"/>
            <a:ext cx="1288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16 8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8C65DD9-6BE7-E526-1656-6A642AB5C780}"/>
              </a:ext>
            </a:extLst>
          </p:cNvPr>
          <p:cNvSpPr txBox="1"/>
          <p:nvPr/>
        </p:nvSpPr>
        <p:spPr>
          <a:xfrm>
            <a:off x="10012797" y="924796"/>
            <a:ext cx="64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870BB99-0451-8F8D-F0C2-846B00035B51}"/>
              </a:ext>
            </a:extLst>
          </p:cNvPr>
          <p:cNvCxnSpPr/>
          <p:nvPr/>
        </p:nvCxnSpPr>
        <p:spPr>
          <a:xfrm>
            <a:off x="10251440" y="772160"/>
            <a:ext cx="111760" cy="11176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016FA16-33C8-C3AD-DA7B-5C54C92AC04A}"/>
              </a:ext>
            </a:extLst>
          </p:cNvPr>
          <p:cNvCxnSpPr/>
          <p:nvPr/>
        </p:nvCxnSpPr>
        <p:spPr>
          <a:xfrm>
            <a:off x="9387840" y="792480"/>
            <a:ext cx="111760" cy="11176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BE19B77D-E1C4-8041-AA1D-391F498EAEEE}"/>
              </a:ext>
            </a:extLst>
          </p:cNvPr>
          <p:cNvSpPr txBox="1"/>
          <p:nvPr/>
        </p:nvSpPr>
        <p:spPr>
          <a:xfrm>
            <a:off x="8351520" y="1991360"/>
            <a:ext cx="384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Thử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lại</a:t>
            </a:r>
            <a:r>
              <a:rPr lang="en-US" sz="3200" dirty="0">
                <a:solidFill>
                  <a:srgbClr val="FF0000"/>
                </a:solidFill>
              </a:rPr>
              <a:t>: 3 x 5,6 = 16,8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C36D18C-2F7D-AD26-59FF-427D5C668F06}"/>
              </a:ext>
            </a:extLst>
          </p:cNvPr>
          <p:cNvSpPr txBox="1"/>
          <p:nvPr/>
        </p:nvSpPr>
        <p:spPr>
          <a:xfrm>
            <a:off x="9535277" y="1351516"/>
            <a:ext cx="64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142B55E-9614-66E5-08B0-AE9A0069EB75}"/>
              </a:ext>
            </a:extLst>
          </p:cNvPr>
          <p:cNvGrpSpPr/>
          <p:nvPr/>
        </p:nvGrpSpPr>
        <p:grpSpPr>
          <a:xfrm>
            <a:off x="792480" y="3312396"/>
            <a:ext cx="2182983" cy="1259840"/>
            <a:chOff x="245257" y="2692400"/>
            <a:chExt cx="2182983" cy="1259840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C62A9EE-3914-E0BA-D270-822FBE285E9C}"/>
                </a:ext>
              </a:extLst>
            </p:cNvPr>
            <p:cNvSpPr txBox="1"/>
            <p:nvPr/>
          </p:nvSpPr>
          <p:spPr>
            <a:xfrm>
              <a:off x="245257" y="2692400"/>
              <a:ext cx="21423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1,11  0,3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58804E0A-5B71-768D-4CDE-4079DEDDDB60}"/>
                </a:ext>
              </a:extLst>
            </p:cNvPr>
            <p:cNvCxnSpPr>
              <a:cxnSpLocks/>
            </p:cNvCxnSpPr>
            <p:nvPr/>
          </p:nvCxnSpPr>
          <p:spPr>
            <a:xfrm>
              <a:off x="1270000" y="2834640"/>
              <a:ext cx="0" cy="111760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26DB48F-892E-E989-B9AA-B822C2DA443D}"/>
                </a:ext>
              </a:extLst>
            </p:cNvPr>
            <p:cNvCxnSpPr>
              <a:cxnSpLocks/>
            </p:cNvCxnSpPr>
            <p:nvPr/>
          </p:nvCxnSpPr>
          <p:spPr>
            <a:xfrm>
              <a:off x="1280160" y="3291840"/>
              <a:ext cx="1148080" cy="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D99EEEF4-F30B-4019-74FA-01334B7F021B}"/>
              </a:ext>
            </a:extLst>
          </p:cNvPr>
          <p:cNvSpPr txBox="1"/>
          <p:nvPr/>
        </p:nvSpPr>
        <p:spPr>
          <a:xfrm>
            <a:off x="1148080" y="3840716"/>
            <a:ext cx="902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0007D73-16A1-42CD-5B3A-97EC2F9C323B}"/>
              </a:ext>
            </a:extLst>
          </p:cNvPr>
          <p:cNvSpPr txBox="1"/>
          <p:nvPr/>
        </p:nvSpPr>
        <p:spPr>
          <a:xfrm>
            <a:off x="1854317" y="3911836"/>
            <a:ext cx="64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1DC980D-C8E2-2BCC-7302-56CE31D43095}"/>
              </a:ext>
            </a:extLst>
          </p:cNvPr>
          <p:cNvCxnSpPr/>
          <p:nvPr/>
        </p:nvCxnSpPr>
        <p:spPr>
          <a:xfrm>
            <a:off x="2235200" y="3759200"/>
            <a:ext cx="111760" cy="11176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F78D48B-5E51-F4B6-E2CD-2A41D3B37226}"/>
              </a:ext>
            </a:extLst>
          </p:cNvPr>
          <p:cNvCxnSpPr/>
          <p:nvPr/>
        </p:nvCxnSpPr>
        <p:spPr>
          <a:xfrm>
            <a:off x="1127760" y="3799840"/>
            <a:ext cx="111760" cy="11176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39A6C79D-7AFA-55E4-9765-BC7252008BD8}"/>
              </a:ext>
            </a:extLst>
          </p:cNvPr>
          <p:cNvSpPr txBox="1"/>
          <p:nvPr/>
        </p:nvSpPr>
        <p:spPr>
          <a:xfrm>
            <a:off x="508000" y="5984240"/>
            <a:ext cx="4084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Thử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lại</a:t>
            </a:r>
            <a:r>
              <a:rPr lang="en-US" sz="2800" dirty="0">
                <a:solidFill>
                  <a:srgbClr val="FF0000"/>
                </a:solidFill>
              </a:rPr>
              <a:t>: 3,7 x 0,3 = 1,11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5D3DDA3-4FBB-54EC-1FDD-A07F84BB6B56}"/>
              </a:ext>
            </a:extLst>
          </p:cNvPr>
          <p:cNvSpPr txBox="1"/>
          <p:nvPr/>
        </p:nvSpPr>
        <p:spPr>
          <a:xfrm>
            <a:off x="1107440" y="4328396"/>
            <a:ext cx="902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2267172-6302-DC06-757B-3DD93646C48E}"/>
              </a:ext>
            </a:extLst>
          </p:cNvPr>
          <p:cNvSpPr txBox="1"/>
          <p:nvPr/>
        </p:nvSpPr>
        <p:spPr>
          <a:xfrm>
            <a:off x="1097280" y="4795756"/>
            <a:ext cx="902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18B3199-C17F-B980-1376-3069B4247EC8}"/>
              </a:ext>
            </a:extLst>
          </p:cNvPr>
          <p:cNvSpPr txBox="1"/>
          <p:nvPr/>
        </p:nvSpPr>
        <p:spPr>
          <a:xfrm>
            <a:off x="1473200" y="5283436"/>
            <a:ext cx="476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A282B0C-1818-1D1D-213C-AD9CB68BC676}"/>
              </a:ext>
            </a:extLst>
          </p:cNvPr>
          <p:cNvGrpSpPr/>
          <p:nvPr/>
        </p:nvGrpSpPr>
        <p:grpSpPr>
          <a:xfrm>
            <a:off x="5120640" y="3261596"/>
            <a:ext cx="2182983" cy="1259840"/>
            <a:chOff x="245257" y="2692400"/>
            <a:chExt cx="2182983" cy="1259840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B82FA00-89C4-EF1F-458E-D1BC471BA23F}"/>
                </a:ext>
              </a:extLst>
            </p:cNvPr>
            <p:cNvSpPr txBox="1"/>
            <p:nvPr/>
          </p:nvSpPr>
          <p:spPr>
            <a:xfrm>
              <a:off x="245257" y="2692400"/>
              <a:ext cx="21423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3,25  6,5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DE420FF-90B5-61F0-0AF0-2E056AC7113D}"/>
                </a:ext>
              </a:extLst>
            </p:cNvPr>
            <p:cNvCxnSpPr>
              <a:cxnSpLocks/>
            </p:cNvCxnSpPr>
            <p:nvPr/>
          </p:nvCxnSpPr>
          <p:spPr>
            <a:xfrm>
              <a:off x="1270000" y="2834640"/>
              <a:ext cx="0" cy="111760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3E2F098-3D24-7CCF-007F-D9C603489FBB}"/>
                </a:ext>
              </a:extLst>
            </p:cNvPr>
            <p:cNvCxnSpPr>
              <a:cxnSpLocks/>
            </p:cNvCxnSpPr>
            <p:nvPr/>
          </p:nvCxnSpPr>
          <p:spPr>
            <a:xfrm>
              <a:off x="1280160" y="3291840"/>
              <a:ext cx="1148080" cy="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D5CD7440-A31A-5982-9295-7FF57C2DA088}"/>
              </a:ext>
            </a:extLst>
          </p:cNvPr>
          <p:cNvSpPr txBox="1"/>
          <p:nvPr/>
        </p:nvSpPr>
        <p:spPr>
          <a:xfrm>
            <a:off x="5476240" y="3789916"/>
            <a:ext cx="902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00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EDF18F5-1620-4992-331A-D715BA16177D}"/>
              </a:ext>
            </a:extLst>
          </p:cNvPr>
          <p:cNvSpPr txBox="1"/>
          <p:nvPr/>
        </p:nvSpPr>
        <p:spPr>
          <a:xfrm>
            <a:off x="6182477" y="3861036"/>
            <a:ext cx="1224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0,5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412DD59F-6DBA-F687-2EFD-9AF972E97E43}"/>
              </a:ext>
            </a:extLst>
          </p:cNvPr>
          <p:cNvCxnSpPr/>
          <p:nvPr/>
        </p:nvCxnSpPr>
        <p:spPr>
          <a:xfrm>
            <a:off x="6563360" y="3708400"/>
            <a:ext cx="111760" cy="11176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FED25B4C-6EF5-57D7-E455-CB1AE9C589A5}"/>
              </a:ext>
            </a:extLst>
          </p:cNvPr>
          <p:cNvCxnSpPr/>
          <p:nvPr/>
        </p:nvCxnSpPr>
        <p:spPr>
          <a:xfrm>
            <a:off x="5455920" y="3749040"/>
            <a:ext cx="111760" cy="11176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A15084A2-DF16-8E2F-FCB2-ABB8BA3F40F2}"/>
              </a:ext>
            </a:extLst>
          </p:cNvPr>
          <p:cNvSpPr txBox="1"/>
          <p:nvPr/>
        </p:nvSpPr>
        <p:spPr>
          <a:xfrm>
            <a:off x="4338320" y="5943600"/>
            <a:ext cx="4084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Thử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lại</a:t>
            </a:r>
            <a:r>
              <a:rPr lang="en-US" sz="2800" dirty="0">
                <a:solidFill>
                  <a:srgbClr val="FF0000"/>
                </a:solidFill>
              </a:rPr>
              <a:t>: 0,5 x 6,5 = 3,25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E18EFCA-842D-8592-F7E7-29E0DBDDCE86}"/>
              </a:ext>
            </a:extLst>
          </p:cNvPr>
          <p:cNvSpPr txBox="1"/>
          <p:nvPr/>
        </p:nvSpPr>
        <p:spPr>
          <a:xfrm>
            <a:off x="5161280" y="4277596"/>
            <a:ext cx="1177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3 25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37C7435-34E9-B8A6-A420-61687049E36E}"/>
              </a:ext>
            </a:extLst>
          </p:cNvPr>
          <p:cNvSpPr txBox="1"/>
          <p:nvPr/>
        </p:nvSpPr>
        <p:spPr>
          <a:xfrm>
            <a:off x="5151120" y="4744956"/>
            <a:ext cx="1177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3 25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AE0F549-3445-0DC9-CC57-E94F69115417}"/>
              </a:ext>
            </a:extLst>
          </p:cNvPr>
          <p:cNvSpPr txBox="1"/>
          <p:nvPr/>
        </p:nvSpPr>
        <p:spPr>
          <a:xfrm>
            <a:off x="5801360" y="5232636"/>
            <a:ext cx="476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0B291E8-D373-84FA-1CDB-9159163930C5}"/>
              </a:ext>
            </a:extLst>
          </p:cNvPr>
          <p:cNvGrpSpPr/>
          <p:nvPr/>
        </p:nvGrpSpPr>
        <p:grpSpPr>
          <a:xfrm>
            <a:off x="9011920" y="3251436"/>
            <a:ext cx="2182983" cy="1259840"/>
            <a:chOff x="245257" y="2692400"/>
            <a:chExt cx="2182983" cy="1259840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1A1D4E75-0CF5-2429-E87E-0F1DB01BAEEB}"/>
                </a:ext>
              </a:extLst>
            </p:cNvPr>
            <p:cNvSpPr txBox="1"/>
            <p:nvPr/>
          </p:nvSpPr>
          <p:spPr>
            <a:xfrm>
              <a:off x="245257" y="2692400"/>
              <a:ext cx="21423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8,04  6,7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7B82D500-D5CD-1D46-A0C4-4C1CCCFD3DAF}"/>
                </a:ext>
              </a:extLst>
            </p:cNvPr>
            <p:cNvCxnSpPr>
              <a:cxnSpLocks/>
            </p:cNvCxnSpPr>
            <p:nvPr/>
          </p:nvCxnSpPr>
          <p:spPr>
            <a:xfrm>
              <a:off x="1270000" y="2834640"/>
              <a:ext cx="0" cy="111760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CECDF235-F9BE-9378-500B-246CC84CAFB0}"/>
                </a:ext>
              </a:extLst>
            </p:cNvPr>
            <p:cNvCxnSpPr>
              <a:cxnSpLocks/>
            </p:cNvCxnSpPr>
            <p:nvPr/>
          </p:nvCxnSpPr>
          <p:spPr>
            <a:xfrm>
              <a:off x="1280160" y="3291840"/>
              <a:ext cx="1148080" cy="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6CD2691B-7DF4-9E15-65C7-3E1C2E081E4E}"/>
              </a:ext>
            </a:extLst>
          </p:cNvPr>
          <p:cNvSpPr txBox="1"/>
          <p:nvPr/>
        </p:nvSpPr>
        <p:spPr>
          <a:xfrm>
            <a:off x="9022080" y="3779756"/>
            <a:ext cx="1248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6 7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F17749E-D733-F58A-9AD8-89FD6F3C344E}"/>
              </a:ext>
            </a:extLst>
          </p:cNvPr>
          <p:cNvSpPr txBox="1"/>
          <p:nvPr/>
        </p:nvSpPr>
        <p:spPr>
          <a:xfrm>
            <a:off x="10073757" y="3850876"/>
            <a:ext cx="1224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1,2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B39AB197-B115-1395-842E-DB3887BCDC6F}"/>
              </a:ext>
            </a:extLst>
          </p:cNvPr>
          <p:cNvCxnSpPr/>
          <p:nvPr/>
        </p:nvCxnSpPr>
        <p:spPr>
          <a:xfrm>
            <a:off x="10454640" y="3698240"/>
            <a:ext cx="111760" cy="11176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BAE6F65B-3BFD-711B-84A6-25231DF79C72}"/>
              </a:ext>
            </a:extLst>
          </p:cNvPr>
          <p:cNvCxnSpPr/>
          <p:nvPr/>
        </p:nvCxnSpPr>
        <p:spPr>
          <a:xfrm>
            <a:off x="9347200" y="3738880"/>
            <a:ext cx="111760" cy="11176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08EBF879-FB7F-A095-C869-9275A10438A0}"/>
              </a:ext>
            </a:extLst>
          </p:cNvPr>
          <p:cNvSpPr txBox="1"/>
          <p:nvPr/>
        </p:nvSpPr>
        <p:spPr>
          <a:xfrm>
            <a:off x="8188960" y="5913120"/>
            <a:ext cx="4084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Thử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lại</a:t>
            </a:r>
            <a:r>
              <a:rPr lang="en-US" sz="2800" dirty="0">
                <a:solidFill>
                  <a:srgbClr val="FF0000"/>
                </a:solidFill>
              </a:rPr>
              <a:t>: 1,2 x 6,7 = 8,04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C10B2A3-DDDE-FB02-2235-259E9AF5BC21}"/>
              </a:ext>
            </a:extLst>
          </p:cNvPr>
          <p:cNvSpPr txBox="1"/>
          <p:nvPr/>
        </p:nvSpPr>
        <p:spPr>
          <a:xfrm>
            <a:off x="9052560" y="4267436"/>
            <a:ext cx="1177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1 34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5514366-E80E-23D3-D0A3-0DD929F0FBB5}"/>
              </a:ext>
            </a:extLst>
          </p:cNvPr>
          <p:cNvSpPr txBox="1"/>
          <p:nvPr/>
        </p:nvSpPr>
        <p:spPr>
          <a:xfrm>
            <a:off x="9042400" y="4734796"/>
            <a:ext cx="1177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1 34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A3D21DC-5541-BBC8-00F3-8A42D49B95DB}"/>
              </a:ext>
            </a:extLst>
          </p:cNvPr>
          <p:cNvSpPr txBox="1"/>
          <p:nvPr/>
        </p:nvSpPr>
        <p:spPr>
          <a:xfrm>
            <a:off x="9692640" y="5222476"/>
            <a:ext cx="476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45725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4" grpId="0"/>
      <p:bldP spid="29" grpId="0"/>
      <p:bldP spid="30" grpId="0"/>
      <p:bldP spid="33" grpId="0"/>
      <p:bldP spid="34" grpId="0"/>
      <p:bldP spid="43" grpId="0"/>
      <p:bldP spid="44" grpId="0"/>
      <p:bldP spid="47" grpId="0"/>
      <p:bldP spid="48" grpId="0"/>
      <p:bldP spid="55" grpId="0"/>
      <p:bldP spid="56" grpId="0"/>
      <p:bldP spid="59" grpId="0"/>
      <p:bldP spid="60" grpId="0"/>
      <p:bldP spid="61" grpId="0"/>
      <p:bldP spid="62" grpId="0"/>
      <p:bldP spid="67" grpId="0"/>
      <p:bldP spid="68" grpId="0"/>
      <p:bldP spid="71" grpId="0"/>
      <p:bldP spid="72" grpId="0"/>
      <p:bldP spid="73" grpId="0"/>
      <p:bldP spid="74" grpId="0"/>
      <p:bldP spid="79" grpId="0"/>
      <p:bldP spid="80" grpId="0"/>
      <p:bldP spid="83" grpId="0"/>
      <p:bldP spid="84" grpId="0"/>
      <p:bldP spid="85" grpId="0"/>
      <p:bldP spid="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C0B3BB-2E30-270F-8920-A28133731358}"/>
              </a:ext>
            </a:extLst>
          </p:cNvPr>
          <p:cNvSpPr txBox="1"/>
          <p:nvPr/>
        </p:nvSpPr>
        <p:spPr>
          <a:xfrm>
            <a:off x="1649028" y="220663"/>
            <a:ext cx="967168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Nền nhà một căn phòng có dạng hình chữ nhật với diện tích là 17,76 m2, chiều dài là 4,8 m. Tính chiều rộng nền nhà đó.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515C81F-FB3A-F929-899A-0896B754AEFB}"/>
              </a:ext>
            </a:extLst>
          </p:cNvPr>
          <p:cNvSpPr/>
          <p:nvPr/>
        </p:nvSpPr>
        <p:spPr>
          <a:xfrm>
            <a:off x="792194" y="354846"/>
            <a:ext cx="838568" cy="83856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8CAB2E-ABD9-D466-D2FC-9B0F4A804561}"/>
              </a:ext>
            </a:extLst>
          </p:cNvPr>
          <p:cNvSpPr txBox="1"/>
          <p:nvPr/>
        </p:nvSpPr>
        <p:spPr>
          <a:xfrm>
            <a:off x="2306320" y="2540000"/>
            <a:ext cx="93675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</a:rPr>
              <a:t>Bài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giải</a:t>
            </a:r>
            <a:r>
              <a:rPr lang="en-US" sz="4800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4800" dirty="0" err="1">
                <a:solidFill>
                  <a:srgbClr val="FF0000"/>
                </a:solidFill>
              </a:rPr>
              <a:t>Chiều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rộng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căn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phòng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đó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là</a:t>
            </a:r>
            <a:r>
              <a:rPr lang="en-US" sz="4800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4800" dirty="0">
                <a:solidFill>
                  <a:srgbClr val="FF0000"/>
                </a:solidFill>
              </a:rPr>
              <a:t>17,76 : 4,8 = 3,7 (m)</a:t>
            </a:r>
          </a:p>
          <a:p>
            <a:pPr algn="r"/>
            <a:r>
              <a:rPr lang="en-US" sz="4800" dirty="0" err="1">
                <a:solidFill>
                  <a:srgbClr val="FF0000"/>
                </a:solidFill>
              </a:rPr>
              <a:t>Đáp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số</a:t>
            </a:r>
            <a:r>
              <a:rPr lang="en-US" sz="4800" dirty="0">
                <a:solidFill>
                  <a:srgbClr val="FF0000"/>
                </a:solidFill>
              </a:rPr>
              <a:t>: 3,7 m</a:t>
            </a:r>
          </a:p>
        </p:txBody>
      </p:sp>
    </p:spTree>
    <p:extLst>
      <p:ext uri="{BB962C8B-B14F-4D97-AF65-F5344CB8AC3E}">
        <p14:creationId xmlns:p14="http://schemas.microsoft.com/office/powerpoint/2010/main" val="326814912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262</TotalTime>
  <Words>279</Words>
  <Application>Microsoft Office PowerPoint</Application>
  <PresentationFormat>Widescreen</PresentationFormat>
  <Paragraphs>69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SVN-Bango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THKD</dc:creator>
  <cp:lastModifiedBy>THKD</cp:lastModifiedBy>
  <cp:revision>3</cp:revision>
  <dcterms:created xsi:type="dcterms:W3CDTF">2023-10-13T23:50:58Z</dcterms:created>
  <dcterms:modified xsi:type="dcterms:W3CDTF">2024-12-06T13:34:29Z</dcterms:modified>
</cp:coreProperties>
</file>