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59" r:id="rId7"/>
    <p:sldId id="264" r:id="rId8"/>
    <p:sldId id="265" r:id="rId9"/>
    <p:sldId id="266" r:id="rId10"/>
    <p:sldId id="308" r:id="rId11"/>
    <p:sldId id="309" r:id="rId12"/>
    <p:sldId id="294" r:id="rId13"/>
    <p:sldId id="310" r:id="rId14"/>
    <p:sldId id="311" r:id="rId15"/>
    <p:sldId id="312" r:id="rId16"/>
    <p:sldId id="313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0099FF"/>
    <a:srgbClr val="94C0FF"/>
    <a:srgbClr val="FF66FF"/>
    <a:srgbClr val="FFFF99"/>
    <a:srgbClr val="E9BF3E"/>
    <a:srgbClr val="DEE24D"/>
    <a:srgbClr val="FFFFFF"/>
    <a:srgbClr val="00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9877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B9AA5-85DA-68EB-23E2-9BB6910DE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2BBA3-6435-385D-EF6C-AA0EFA5CA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1B4BB-573B-1FCA-EEB6-F38ABBC1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53BE58-4A84-4BA3-90C9-12920103DBF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BAFDB-381D-A9A1-9552-003E08BC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D1DF9-7193-33A1-3CED-3F1F1CF4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0623F-9BAC-4326-99A3-4F9061E1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4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45E-2CF5-DCC2-2291-B12A4602B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CDB25F-96F5-7828-4091-2C9BB74BE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A9690-BB6E-730A-6AA0-EBC32F39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53BE58-4A84-4BA3-90C9-12920103DBF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3F850-AFE0-F9D4-D70F-A3FA3141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65BBA-956D-24CB-02E3-E56FA5D1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0623F-9BAC-4326-99A3-4F9061E1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8CD2D-CAE6-00EA-C3CA-77C0A9E9F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9794F-0A58-1CA4-D7B3-8FF67F021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3CB52-0D8B-F205-EE77-B96C7DB2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53BE58-4A84-4BA3-90C9-12920103DBF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30704-6333-ED16-62C0-EE37ADBC1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3F118-E0F7-F8FF-B7AF-858BE8B0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0623F-9BAC-4326-99A3-4F9061E1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0B34B-31C4-3DCC-752C-7A16BE71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D05A-D964-0226-01A8-9FAB6946B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00799-E089-C491-674F-362950E5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53BE58-4A84-4BA3-90C9-12920103DBF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CB567-1E71-4DCD-9B34-AF1D5BA4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88438-9852-981C-932B-42E1BFFB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0623F-9BAC-4326-99A3-4F9061E1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0938-8C8A-43D4-561B-8FFF636A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E042D-C264-ED77-867D-69E7D88F2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DBC94-4B82-7762-85B7-747ADC88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53BE58-4A84-4BA3-90C9-12920103DBF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2D8B7-66C4-6D5F-2D1A-73BA798E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31AC6-BF82-BE38-F923-0840F161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0623F-9BAC-4326-99A3-4F9061E1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3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C6B95-48AB-164F-B692-1B1BF03A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2C42-09DB-8783-279F-12D5A9BC2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9AB9-79FE-E136-F24A-E2AA0F2C9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E6469-48D0-E9DF-D4F7-032034BE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53BE58-4A84-4BA3-90C9-12920103DBF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15446-33E6-895F-00F0-08C4D16A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E6829-B259-703A-E166-F11F02D1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0623F-9BAC-4326-99A3-4F9061E1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F804-D3C6-6E0C-FB27-F0731F89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F6911-2BE2-7113-3906-E0633E37B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D1734-9E9C-A0DC-1AF3-6839B5930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0779F9-CDDB-D66A-2883-446FC46B9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567B7B-4AEF-7746-EE2B-D70826288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7758D-242E-D0B8-D113-5B0DBD62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53BE58-4A84-4BA3-90C9-12920103DBF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1AB84C-96A2-0D15-1BD9-B97B4242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7BBC9C-26DF-202E-4E6C-A7EFE11A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0623F-9BAC-4326-99A3-4F9061E1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9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6781-2701-1157-B64A-25182410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AEEBBE-4E7E-8989-7288-29D22241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53BE58-4A84-4BA3-90C9-12920103DBF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6681E-772A-5FF8-1BA1-2E62A618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BBA4D-9E13-0E61-DE0E-2686CBBE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0623F-9BAC-4326-99A3-4F9061E1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9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8B950-8E34-8394-D736-1E2B3D21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53BE58-4A84-4BA3-90C9-12920103DBF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65EA57-0CD8-5948-297B-E5EBA851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774CC-9C5F-8B55-779D-B99FEB6A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0623F-9BAC-4326-99A3-4F9061E1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0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1EFF-5D97-E0B8-9AE6-FD9D6166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391E8-DC24-63B8-76B6-3126F705D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8EFFD-910B-6587-C111-4F1DA1DC2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5556E-CCF0-BCC3-BD4C-97963C4D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53BE58-4A84-4BA3-90C9-12920103DBF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82856-38E6-1089-E80A-1733A96B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AB00B-6AA5-12ED-30DC-25A4BE47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0623F-9BAC-4326-99A3-4F9061E1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53D0-1B5D-D0C7-63F8-74AAB810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78BF5A-4C25-EEDC-2DE4-CBC027393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71D08-545E-90F9-D1C0-AC3D0D86F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66D8A-9A7A-0020-247F-83CC983E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53BE58-4A84-4BA3-90C9-12920103DBF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6EBDB-A76F-DB96-61AD-B453A390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28673-0C2E-6924-3E6A-ABCFD76C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0623F-9BAC-4326-99A3-4F9061E1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37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648A5-2F67-9288-A185-4FA67F402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85" b="35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text&#10;&#10;Description automatically generated">
            <a:extLst>
              <a:ext uri="{FF2B5EF4-FFF2-40B4-BE49-F238E27FC236}">
                <a16:creationId xmlns:a16="http://schemas.microsoft.com/office/drawing/2014/main" id="{8939DD89-EB0D-1D95-2BB1-C62294636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61" y="1228195"/>
            <a:ext cx="983979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31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3FA68-DA1E-DE7B-97B6-ECF285587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6" b="9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DB584989-1BBB-C314-EF4B-6F0768140ADE}"/>
              </a:ext>
            </a:extLst>
          </p:cNvPr>
          <p:cNvSpPr/>
          <p:nvPr/>
        </p:nvSpPr>
        <p:spPr>
          <a:xfrm>
            <a:off x="140894" y="304801"/>
            <a:ext cx="11764739" cy="6340366"/>
          </a:xfrm>
          <a:custGeom>
            <a:avLst/>
            <a:gdLst>
              <a:gd name="connsiteX0" fmla="*/ 0 w 11764739"/>
              <a:gd name="connsiteY0" fmla="*/ 1056749 h 6340366"/>
              <a:gd name="connsiteX1" fmla="*/ 1056749 w 11764739"/>
              <a:gd name="connsiteY1" fmla="*/ 0 h 6340366"/>
              <a:gd name="connsiteX2" fmla="*/ 10707990 w 11764739"/>
              <a:gd name="connsiteY2" fmla="*/ 0 h 6340366"/>
              <a:gd name="connsiteX3" fmla="*/ 11764739 w 11764739"/>
              <a:gd name="connsiteY3" fmla="*/ 1056749 h 6340366"/>
              <a:gd name="connsiteX4" fmla="*/ 11764739 w 11764739"/>
              <a:gd name="connsiteY4" fmla="*/ 5283617 h 6340366"/>
              <a:gd name="connsiteX5" fmla="*/ 10707990 w 11764739"/>
              <a:gd name="connsiteY5" fmla="*/ 6340366 h 6340366"/>
              <a:gd name="connsiteX6" fmla="*/ 1056749 w 11764739"/>
              <a:gd name="connsiteY6" fmla="*/ 6340366 h 6340366"/>
              <a:gd name="connsiteX7" fmla="*/ 0 w 11764739"/>
              <a:gd name="connsiteY7" fmla="*/ 5283617 h 6340366"/>
              <a:gd name="connsiteX8" fmla="*/ 0 w 11764739"/>
              <a:gd name="connsiteY8" fmla="*/ 1056749 h 63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4739" h="6340366" fill="none" extrusionOk="0">
                <a:moveTo>
                  <a:pt x="0" y="1056749"/>
                </a:moveTo>
                <a:cubicBezTo>
                  <a:pt x="-95929" y="479088"/>
                  <a:pt x="471372" y="9940"/>
                  <a:pt x="1056749" y="0"/>
                </a:cubicBezTo>
                <a:cubicBezTo>
                  <a:pt x="2739439" y="77600"/>
                  <a:pt x="8816498" y="-27269"/>
                  <a:pt x="10707990" y="0"/>
                </a:cubicBezTo>
                <a:cubicBezTo>
                  <a:pt x="11300120" y="-11218"/>
                  <a:pt x="11797463" y="482756"/>
                  <a:pt x="11764739" y="1056749"/>
                </a:cubicBezTo>
                <a:cubicBezTo>
                  <a:pt x="11873739" y="2010153"/>
                  <a:pt x="11686530" y="3379106"/>
                  <a:pt x="11764739" y="5283617"/>
                </a:cubicBezTo>
                <a:cubicBezTo>
                  <a:pt x="11676009" y="5832533"/>
                  <a:pt x="11275775" y="6347352"/>
                  <a:pt x="10707990" y="6340366"/>
                </a:cubicBezTo>
                <a:cubicBezTo>
                  <a:pt x="7309859" y="6389543"/>
                  <a:pt x="4309867" y="6217664"/>
                  <a:pt x="1056749" y="6340366"/>
                </a:cubicBezTo>
                <a:cubicBezTo>
                  <a:pt x="465858" y="6396160"/>
                  <a:pt x="-28782" y="5892024"/>
                  <a:pt x="0" y="5283617"/>
                </a:cubicBezTo>
                <a:cubicBezTo>
                  <a:pt x="47022" y="3730914"/>
                  <a:pt x="104569" y="3151268"/>
                  <a:pt x="0" y="1056749"/>
                </a:cubicBezTo>
                <a:close/>
              </a:path>
              <a:path w="11764739" h="6340366" stroke="0" extrusionOk="0">
                <a:moveTo>
                  <a:pt x="0" y="1056749"/>
                </a:moveTo>
                <a:cubicBezTo>
                  <a:pt x="66781" y="465490"/>
                  <a:pt x="480568" y="-497"/>
                  <a:pt x="1056749" y="0"/>
                </a:cubicBezTo>
                <a:cubicBezTo>
                  <a:pt x="4514272" y="-129276"/>
                  <a:pt x="8683258" y="-77778"/>
                  <a:pt x="10707990" y="0"/>
                </a:cubicBezTo>
                <a:cubicBezTo>
                  <a:pt x="11277232" y="-45855"/>
                  <a:pt x="11757021" y="517628"/>
                  <a:pt x="11764739" y="1056749"/>
                </a:cubicBezTo>
                <a:cubicBezTo>
                  <a:pt x="11846338" y="2153933"/>
                  <a:pt x="11919039" y="4169820"/>
                  <a:pt x="11764739" y="5283617"/>
                </a:cubicBezTo>
                <a:cubicBezTo>
                  <a:pt x="11770552" y="5879502"/>
                  <a:pt x="11244900" y="6356243"/>
                  <a:pt x="10707990" y="6340366"/>
                </a:cubicBezTo>
                <a:cubicBezTo>
                  <a:pt x="8849416" y="6384586"/>
                  <a:pt x="4182037" y="6310984"/>
                  <a:pt x="1056749" y="6340366"/>
                </a:cubicBezTo>
                <a:cubicBezTo>
                  <a:pt x="464560" y="6307464"/>
                  <a:pt x="-17784" y="5863133"/>
                  <a:pt x="0" y="5283617"/>
                </a:cubicBezTo>
                <a:cubicBezTo>
                  <a:pt x="-159954" y="4456563"/>
                  <a:pt x="22140" y="1654821"/>
                  <a:pt x="0" y="10567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22C1E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2BA2B9-FEC9-41F7-6E24-22364DA18E1C}"/>
              </a:ext>
            </a:extLst>
          </p:cNvPr>
          <p:cNvSpPr/>
          <p:nvPr/>
        </p:nvSpPr>
        <p:spPr>
          <a:xfrm>
            <a:off x="9357016" y="4199839"/>
            <a:ext cx="239138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B8F67-09E6-D138-6E75-CA2A0ADCCE71}"/>
              </a:ext>
            </a:extLst>
          </p:cNvPr>
          <p:cNvSpPr txBox="1"/>
          <p:nvPr/>
        </p:nvSpPr>
        <p:spPr>
          <a:xfrm>
            <a:off x="650240" y="690880"/>
            <a:ext cx="1119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ô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C6FE16-20AC-8871-9422-4D5F34D60A46}"/>
              </a:ext>
            </a:extLst>
          </p:cNvPr>
          <p:cNvSpPr/>
          <p:nvPr/>
        </p:nvSpPr>
        <p:spPr>
          <a:xfrm>
            <a:off x="8849360" y="762000"/>
            <a:ext cx="792480" cy="5994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6A722-A09D-158A-B784-E0AD16B2E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32" y="2234882"/>
            <a:ext cx="10239375" cy="21240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5D2D2C-9C67-4C06-9608-BFDD02FAA88F}"/>
              </a:ext>
            </a:extLst>
          </p:cNvPr>
          <p:cNvSpPr/>
          <p:nvPr/>
        </p:nvSpPr>
        <p:spPr>
          <a:xfrm>
            <a:off x="3352800" y="3230880"/>
            <a:ext cx="995680" cy="7010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7,38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A30021-0584-1839-EA09-5EBC7CF88AFF}"/>
              </a:ext>
            </a:extLst>
          </p:cNvPr>
          <p:cNvSpPr/>
          <p:nvPr/>
        </p:nvSpPr>
        <p:spPr>
          <a:xfrm>
            <a:off x="9448800" y="3241040"/>
            <a:ext cx="995680" cy="7010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</a:t>
            </a:r>
          </a:p>
        </p:txBody>
      </p:sp>
    </p:spTree>
    <p:extLst>
      <p:ext uri="{BB962C8B-B14F-4D97-AF65-F5344CB8AC3E}">
        <p14:creationId xmlns:p14="http://schemas.microsoft.com/office/powerpoint/2010/main" val="4114105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3FA68-DA1E-DE7B-97B6-ECF285587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6" b="9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DB584989-1BBB-C314-EF4B-6F0768140ADE}"/>
              </a:ext>
            </a:extLst>
          </p:cNvPr>
          <p:cNvSpPr/>
          <p:nvPr/>
        </p:nvSpPr>
        <p:spPr>
          <a:xfrm>
            <a:off x="140894" y="304801"/>
            <a:ext cx="11764739" cy="6340366"/>
          </a:xfrm>
          <a:custGeom>
            <a:avLst/>
            <a:gdLst>
              <a:gd name="connsiteX0" fmla="*/ 0 w 11764739"/>
              <a:gd name="connsiteY0" fmla="*/ 1056749 h 6340366"/>
              <a:gd name="connsiteX1" fmla="*/ 1056749 w 11764739"/>
              <a:gd name="connsiteY1" fmla="*/ 0 h 6340366"/>
              <a:gd name="connsiteX2" fmla="*/ 10707990 w 11764739"/>
              <a:gd name="connsiteY2" fmla="*/ 0 h 6340366"/>
              <a:gd name="connsiteX3" fmla="*/ 11764739 w 11764739"/>
              <a:gd name="connsiteY3" fmla="*/ 1056749 h 6340366"/>
              <a:gd name="connsiteX4" fmla="*/ 11764739 w 11764739"/>
              <a:gd name="connsiteY4" fmla="*/ 5283617 h 6340366"/>
              <a:gd name="connsiteX5" fmla="*/ 10707990 w 11764739"/>
              <a:gd name="connsiteY5" fmla="*/ 6340366 h 6340366"/>
              <a:gd name="connsiteX6" fmla="*/ 1056749 w 11764739"/>
              <a:gd name="connsiteY6" fmla="*/ 6340366 h 6340366"/>
              <a:gd name="connsiteX7" fmla="*/ 0 w 11764739"/>
              <a:gd name="connsiteY7" fmla="*/ 5283617 h 6340366"/>
              <a:gd name="connsiteX8" fmla="*/ 0 w 11764739"/>
              <a:gd name="connsiteY8" fmla="*/ 1056749 h 63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4739" h="6340366" fill="none" extrusionOk="0">
                <a:moveTo>
                  <a:pt x="0" y="1056749"/>
                </a:moveTo>
                <a:cubicBezTo>
                  <a:pt x="-95929" y="479088"/>
                  <a:pt x="471372" y="9940"/>
                  <a:pt x="1056749" y="0"/>
                </a:cubicBezTo>
                <a:cubicBezTo>
                  <a:pt x="2739439" y="77600"/>
                  <a:pt x="8816498" y="-27269"/>
                  <a:pt x="10707990" y="0"/>
                </a:cubicBezTo>
                <a:cubicBezTo>
                  <a:pt x="11300120" y="-11218"/>
                  <a:pt x="11797463" y="482756"/>
                  <a:pt x="11764739" y="1056749"/>
                </a:cubicBezTo>
                <a:cubicBezTo>
                  <a:pt x="11873739" y="2010153"/>
                  <a:pt x="11686530" y="3379106"/>
                  <a:pt x="11764739" y="5283617"/>
                </a:cubicBezTo>
                <a:cubicBezTo>
                  <a:pt x="11676009" y="5832533"/>
                  <a:pt x="11275775" y="6347352"/>
                  <a:pt x="10707990" y="6340366"/>
                </a:cubicBezTo>
                <a:cubicBezTo>
                  <a:pt x="7309859" y="6389543"/>
                  <a:pt x="4309867" y="6217664"/>
                  <a:pt x="1056749" y="6340366"/>
                </a:cubicBezTo>
                <a:cubicBezTo>
                  <a:pt x="465858" y="6396160"/>
                  <a:pt x="-28782" y="5892024"/>
                  <a:pt x="0" y="5283617"/>
                </a:cubicBezTo>
                <a:cubicBezTo>
                  <a:pt x="47022" y="3730914"/>
                  <a:pt x="104569" y="3151268"/>
                  <a:pt x="0" y="1056749"/>
                </a:cubicBezTo>
                <a:close/>
              </a:path>
              <a:path w="11764739" h="6340366" stroke="0" extrusionOk="0">
                <a:moveTo>
                  <a:pt x="0" y="1056749"/>
                </a:moveTo>
                <a:cubicBezTo>
                  <a:pt x="66781" y="465490"/>
                  <a:pt x="480568" y="-497"/>
                  <a:pt x="1056749" y="0"/>
                </a:cubicBezTo>
                <a:cubicBezTo>
                  <a:pt x="4514272" y="-129276"/>
                  <a:pt x="8683258" y="-77778"/>
                  <a:pt x="10707990" y="0"/>
                </a:cubicBezTo>
                <a:cubicBezTo>
                  <a:pt x="11277232" y="-45855"/>
                  <a:pt x="11757021" y="517628"/>
                  <a:pt x="11764739" y="1056749"/>
                </a:cubicBezTo>
                <a:cubicBezTo>
                  <a:pt x="11846338" y="2153933"/>
                  <a:pt x="11919039" y="4169820"/>
                  <a:pt x="11764739" y="5283617"/>
                </a:cubicBezTo>
                <a:cubicBezTo>
                  <a:pt x="11770552" y="5879502"/>
                  <a:pt x="11244900" y="6356243"/>
                  <a:pt x="10707990" y="6340366"/>
                </a:cubicBezTo>
                <a:cubicBezTo>
                  <a:pt x="8849416" y="6384586"/>
                  <a:pt x="4182037" y="6310984"/>
                  <a:pt x="1056749" y="6340366"/>
                </a:cubicBezTo>
                <a:cubicBezTo>
                  <a:pt x="464560" y="6307464"/>
                  <a:pt x="-17784" y="5863133"/>
                  <a:pt x="0" y="5283617"/>
                </a:cubicBezTo>
                <a:cubicBezTo>
                  <a:pt x="-159954" y="4456563"/>
                  <a:pt x="22140" y="1654821"/>
                  <a:pt x="0" y="10567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22C1E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B9D59-A360-BA8C-3F39-7EE61E260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794100"/>
            <a:ext cx="11054080" cy="274858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AC5F7A-7AD1-B6BA-DC26-6001D7BF5314}"/>
              </a:ext>
            </a:extLst>
          </p:cNvPr>
          <p:cNvSpPr/>
          <p:nvPr/>
        </p:nvSpPr>
        <p:spPr>
          <a:xfrm>
            <a:off x="4958080" y="2326640"/>
            <a:ext cx="107696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231B4B-6AB3-97B1-D1C7-23C4EA28EA5D}"/>
              </a:ext>
            </a:extLst>
          </p:cNvPr>
          <p:cNvSpPr/>
          <p:nvPr/>
        </p:nvSpPr>
        <p:spPr>
          <a:xfrm>
            <a:off x="4988560" y="2854960"/>
            <a:ext cx="107696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1A2049-21AF-EC91-CE22-93AE62BE6852}"/>
              </a:ext>
            </a:extLst>
          </p:cNvPr>
          <p:cNvSpPr/>
          <p:nvPr/>
        </p:nvSpPr>
        <p:spPr>
          <a:xfrm>
            <a:off x="6685280" y="2306320"/>
            <a:ext cx="107696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FABB98-12E0-BAFA-F6E2-5D16F3478F4D}"/>
              </a:ext>
            </a:extLst>
          </p:cNvPr>
          <p:cNvSpPr/>
          <p:nvPr/>
        </p:nvSpPr>
        <p:spPr>
          <a:xfrm>
            <a:off x="6664960" y="2875280"/>
            <a:ext cx="107696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3DF5D8-0E44-F82D-D22E-FBC0BDD1D252}"/>
              </a:ext>
            </a:extLst>
          </p:cNvPr>
          <p:cNvSpPr/>
          <p:nvPr/>
        </p:nvSpPr>
        <p:spPr>
          <a:xfrm>
            <a:off x="8310880" y="2326640"/>
            <a:ext cx="107696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1,08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0CE627-D2CB-1CB1-69CB-638597CD134D}"/>
              </a:ext>
            </a:extLst>
          </p:cNvPr>
          <p:cNvSpPr/>
          <p:nvPr/>
        </p:nvSpPr>
        <p:spPr>
          <a:xfrm>
            <a:off x="8341360" y="2854960"/>
            <a:ext cx="107696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A75515-D5EE-2B06-404D-90BAB1618C0A}"/>
              </a:ext>
            </a:extLst>
          </p:cNvPr>
          <p:cNvSpPr/>
          <p:nvPr/>
        </p:nvSpPr>
        <p:spPr>
          <a:xfrm>
            <a:off x="10027920" y="2346960"/>
            <a:ext cx="107696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1,08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894952-0F96-8F61-DA10-37AD75FF6DF5}"/>
              </a:ext>
            </a:extLst>
          </p:cNvPr>
          <p:cNvSpPr/>
          <p:nvPr/>
        </p:nvSpPr>
        <p:spPr>
          <a:xfrm>
            <a:off x="10058400" y="2875280"/>
            <a:ext cx="107696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931899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3FA68-DA1E-DE7B-97B6-ECF285587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6" b="9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DB584989-1BBB-C314-EF4B-6F0768140ADE}"/>
              </a:ext>
            </a:extLst>
          </p:cNvPr>
          <p:cNvSpPr/>
          <p:nvPr/>
        </p:nvSpPr>
        <p:spPr>
          <a:xfrm>
            <a:off x="140894" y="304801"/>
            <a:ext cx="11764739" cy="6340366"/>
          </a:xfrm>
          <a:custGeom>
            <a:avLst/>
            <a:gdLst>
              <a:gd name="connsiteX0" fmla="*/ 0 w 11764739"/>
              <a:gd name="connsiteY0" fmla="*/ 1056749 h 6340366"/>
              <a:gd name="connsiteX1" fmla="*/ 1056749 w 11764739"/>
              <a:gd name="connsiteY1" fmla="*/ 0 h 6340366"/>
              <a:gd name="connsiteX2" fmla="*/ 10707990 w 11764739"/>
              <a:gd name="connsiteY2" fmla="*/ 0 h 6340366"/>
              <a:gd name="connsiteX3" fmla="*/ 11764739 w 11764739"/>
              <a:gd name="connsiteY3" fmla="*/ 1056749 h 6340366"/>
              <a:gd name="connsiteX4" fmla="*/ 11764739 w 11764739"/>
              <a:gd name="connsiteY4" fmla="*/ 5283617 h 6340366"/>
              <a:gd name="connsiteX5" fmla="*/ 10707990 w 11764739"/>
              <a:gd name="connsiteY5" fmla="*/ 6340366 h 6340366"/>
              <a:gd name="connsiteX6" fmla="*/ 1056749 w 11764739"/>
              <a:gd name="connsiteY6" fmla="*/ 6340366 h 6340366"/>
              <a:gd name="connsiteX7" fmla="*/ 0 w 11764739"/>
              <a:gd name="connsiteY7" fmla="*/ 5283617 h 6340366"/>
              <a:gd name="connsiteX8" fmla="*/ 0 w 11764739"/>
              <a:gd name="connsiteY8" fmla="*/ 1056749 h 63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4739" h="6340366" fill="none" extrusionOk="0">
                <a:moveTo>
                  <a:pt x="0" y="1056749"/>
                </a:moveTo>
                <a:cubicBezTo>
                  <a:pt x="-95929" y="479088"/>
                  <a:pt x="471372" y="9940"/>
                  <a:pt x="1056749" y="0"/>
                </a:cubicBezTo>
                <a:cubicBezTo>
                  <a:pt x="2739439" y="77600"/>
                  <a:pt x="8816498" y="-27269"/>
                  <a:pt x="10707990" y="0"/>
                </a:cubicBezTo>
                <a:cubicBezTo>
                  <a:pt x="11300120" y="-11218"/>
                  <a:pt x="11797463" y="482756"/>
                  <a:pt x="11764739" y="1056749"/>
                </a:cubicBezTo>
                <a:cubicBezTo>
                  <a:pt x="11873739" y="2010153"/>
                  <a:pt x="11686530" y="3379106"/>
                  <a:pt x="11764739" y="5283617"/>
                </a:cubicBezTo>
                <a:cubicBezTo>
                  <a:pt x="11676009" y="5832533"/>
                  <a:pt x="11275775" y="6347352"/>
                  <a:pt x="10707990" y="6340366"/>
                </a:cubicBezTo>
                <a:cubicBezTo>
                  <a:pt x="7309859" y="6389543"/>
                  <a:pt x="4309867" y="6217664"/>
                  <a:pt x="1056749" y="6340366"/>
                </a:cubicBezTo>
                <a:cubicBezTo>
                  <a:pt x="465858" y="6396160"/>
                  <a:pt x="-28782" y="5892024"/>
                  <a:pt x="0" y="5283617"/>
                </a:cubicBezTo>
                <a:cubicBezTo>
                  <a:pt x="47022" y="3730914"/>
                  <a:pt x="104569" y="3151268"/>
                  <a:pt x="0" y="1056749"/>
                </a:cubicBezTo>
                <a:close/>
              </a:path>
              <a:path w="11764739" h="6340366" stroke="0" extrusionOk="0">
                <a:moveTo>
                  <a:pt x="0" y="1056749"/>
                </a:moveTo>
                <a:cubicBezTo>
                  <a:pt x="66781" y="465490"/>
                  <a:pt x="480568" y="-497"/>
                  <a:pt x="1056749" y="0"/>
                </a:cubicBezTo>
                <a:cubicBezTo>
                  <a:pt x="4514272" y="-129276"/>
                  <a:pt x="8683258" y="-77778"/>
                  <a:pt x="10707990" y="0"/>
                </a:cubicBezTo>
                <a:cubicBezTo>
                  <a:pt x="11277232" y="-45855"/>
                  <a:pt x="11757021" y="517628"/>
                  <a:pt x="11764739" y="1056749"/>
                </a:cubicBezTo>
                <a:cubicBezTo>
                  <a:pt x="11846338" y="2153933"/>
                  <a:pt x="11919039" y="4169820"/>
                  <a:pt x="11764739" y="5283617"/>
                </a:cubicBezTo>
                <a:cubicBezTo>
                  <a:pt x="11770552" y="5879502"/>
                  <a:pt x="11244900" y="6356243"/>
                  <a:pt x="10707990" y="6340366"/>
                </a:cubicBezTo>
                <a:cubicBezTo>
                  <a:pt x="8849416" y="6384586"/>
                  <a:pt x="4182037" y="6310984"/>
                  <a:pt x="1056749" y="6340366"/>
                </a:cubicBezTo>
                <a:cubicBezTo>
                  <a:pt x="464560" y="6307464"/>
                  <a:pt x="-17784" y="5863133"/>
                  <a:pt x="0" y="5283617"/>
                </a:cubicBezTo>
                <a:cubicBezTo>
                  <a:pt x="-159954" y="4456563"/>
                  <a:pt x="22140" y="1654821"/>
                  <a:pt x="0" y="10567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22C1E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637E78-2034-7B80-438D-A12AFC1E3030}"/>
              </a:ext>
            </a:extLst>
          </p:cNvPr>
          <p:cNvSpPr txBox="1"/>
          <p:nvPr/>
        </p:nvSpPr>
        <p:spPr>
          <a:xfrm>
            <a:off x="721360" y="609600"/>
            <a:ext cx="10759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– So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(a + b) + c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 + (b + c)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– So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(a + b) × c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 × (b × c)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F8B37F-16E2-7EA6-D14C-43F2FA26B16C}"/>
              </a:ext>
            </a:extLst>
          </p:cNvPr>
          <p:cNvSpPr txBox="1"/>
          <p:nvPr/>
        </p:nvSpPr>
        <p:spPr>
          <a:xfrm>
            <a:off x="975360" y="2458720"/>
            <a:ext cx="10424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 + b) + c = a + (b + c)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 × b) × c = a × (b × c)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379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3FA68-DA1E-DE7B-97B6-ECF285587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6" b="9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DB584989-1BBB-C314-EF4B-6F0768140ADE}"/>
              </a:ext>
            </a:extLst>
          </p:cNvPr>
          <p:cNvSpPr/>
          <p:nvPr/>
        </p:nvSpPr>
        <p:spPr>
          <a:xfrm>
            <a:off x="140894" y="304801"/>
            <a:ext cx="11764739" cy="6340366"/>
          </a:xfrm>
          <a:custGeom>
            <a:avLst/>
            <a:gdLst>
              <a:gd name="connsiteX0" fmla="*/ 0 w 11764739"/>
              <a:gd name="connsiteY0" fmla="*/ 1056749 h 6340366"/>
              <a:gd name="connsiteX1" fmla="*/ 1056749 w 11764739"/>
              <a:gd name="connsiteY1" fmla="*/ 0 h 6340366"/>
              <a:gd name="connsiteX2" fmla="*/ 10707990 w 11764739"/>
              <a:gd name="connsiteY2" fmla="*/ 0 h 6340366"/>
              <a:gd name="connsiteX3" fmla="*/ 11764739 w 11764739"/>
              <a:gd name="connsiteY3" fmla="*/ 1056749 h 6340366"/>
              <a:gd name="connsiteX4" fmla="*/ 11764739 w 11764739"/>
              <a:gd name="connsiteY4" fmla="*/ 5283617 h 6340366"/>
              <a:gd name="connsiteX5" fmla="*/ 10707990 w 11764739"/>
              <a:gd name="connsiteY5" fmla="*/ 6340366 h 6340366"/>
              <a:gd name="connsiteX6" fmla="*/ 1056749 w 11764739"/>
              <a:gd name="connsiteY6" fmla="*/ 6340366 h 6340366"/>
              <a:gd name="connsiteX7" fmla="*/ 0 w 11764739"/>
              <a:gd name="connsiteY7" fmla="*/ 5283617 h 6340366"/>
              <a:gd name="connsiteX8" fmla="*/ 0 w 11764739"/>
              <a:gd name="connsiteY8" fmla="*/ 1056749 h 63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4739" h="6340366" fill="none" extrusionOk="0">
                <a:moveTo>
                  <a:pt x="0" y="1056749"/>
                </a:moveTo>
                <a:cubicBezTo>
                  <a:pt x="-95929" y="479088"/>
                  <a:pt x="471372" y="9940"/>
                  <a:pt x="1056749" y="0"/>
                </a:cubicBezTo>
                <a:cubicBezTo>
                  <a:pt x="2739439" y="77600"/>
                  <a:pt x="8816498" y="-27269"/>
                  <a:pt x="10707990" y="0"/>
                </a:cubicBezTo>
                <a:cubicBezTo>
                  <a:pt x="11300120" y="-11218"/>
                  <a:pt x="11797463" y="482756"/>
                  <a:pt x="11764739" y="1056749"/>
                </a:cubicBezTo>
                <a:cubicBezTo>
                  <a:pt x="11873739" y="2010153"/>
                  <a:pt x="11686530" y="3379106"/>
                  <a:pt x="11764739" y="5283617"/>
                </a:cubicBezTo>
                <a:cubicBezTo>
                  <a:pt x="11676009" y="5832533"/>
                  <a:pt x="11275775" y="6347352"/>
                  <a:pt x="10707990" y="6340366"/>
                </a:cubicBezTo>
                <a:cubicBezTo>
                  <a:pt x="7309859" y="6389543"/>
                  <a:pt x="4309867" y="6217664"/>
                  <a:pt x="1056749" y="6340366"/>
                </a:cubicBezTo>
                <a:cubicBezTo>
                  <a:pt x="465858" y="6396160"/>
                  <a:pt x="-28782" y="5892024"/>
                  <a:pt x="0" y="5283617"/>
                </a:cubicBezTo>
                <a:cubicBezTo>
                  <a:pt x="47022" y="3730914"/>
                  <a:pt x="104569" y="3151268"/>
                  <a:pt x="0" y="1056749"/>
                </a:cubicBezTo>
                <a:close/>
              </a:path>
              <a:path w="11764739" h="6340366" stroke="0" extrusionOk="0">
                <a:moveTo>
                  <a:pt x="0" y="1056749"/>
                </a:moveTo>
                <a:cubicBezTo>
                  <a:pt x="66781" y="465490"/>
                  <a:pt x="480568" y="-497"/>
                  <a:pt x="1056749" y="0"/>
                </a:cubicBezTo>
                <a:cubicBezTo>
                  <a:pt x="4514272" y="-129276"/>
                  <a:pt x="8683258" y="-77778"/>
                  <a:pt x="10707990" y="0"/>
                </a:cubicBezTo>
                <a:cubicBezTo>
                  <a:pt x="11277232" y="-45855"/>
                  <a:pt x="11757021" y="517628"/>
                  <a:pt x="11764739" y="1056749"/>
                </a:cubicBezTo>
                <a:cubicBezTo>
                  <a:pt x="11846338" y="2153933"/>
                  <a:pt x="11919039" y="4169820"/>
                  <a:pt x="11764739" y="5283617"/>
                </a:cubicBezTo>
                <a:cubicBezTo>
                  <a:pt x="11770552" y="5879502"/>
                  <a:pt x="11244900" y="6356243"/>
                  <a:pt x="10707990" y="6340366"/>
                </a:cubicBezTo>
                <a:cubicBezTo>
                  <a:pt x="8849416" y="6384586"/>
                  <a:pt x="4182037" y="6310984"/>
                  <a:pt x="1056749" y="6340366"/>
                </a:cubicBezTo>
                <a:cubicBezTo>
                  <a:pt x="464560" y="6307464"/>
                  <a:pt x="-17784" y="5863133"/>
                  <a:pt x="0" y="5283617"/>
                </a:cubicBezTo>
                <a:cubicBezTo>
                  <a:pt x="-159954" y="4456563"/>
                  <a:pt x="22140" y="1654821"/>
                  <a:pt x="0" y="10567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22C1E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637E78-2034-7B80-438D-A12AFC1E3030}"/>
              </a:ext>
            </a:extLst>
          </p:cNvPr>
          <p:cNvSpPr txBox="1"/>
          <p:nvPr/>
        </p:nvSpPr>
        <p:spPr>
          <a:xfrm>
            <a:off x="721360" y="609600"/>
            <a:ext cx="10759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 + b) + c = a + (b + c)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 × b) × c = a × (b × c)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90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3FA68-DA1E-DE7B-97B6-ECF285587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6" b="9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DB584989-1BBB-C314-EF4B-6F0768140ADE}"/>
              </a:ext>
            </a:extLst>
          </p:cNvPr>
          <p:cNvSpPr/>
          <p:nvPr/>
        </p:nvSpPr>
        <p:spPr>
          <a:xfrm>
            <a:off x="140894" y="304801"/>
            <a:ext cx="11764739" cy="6340366"/>
          </a:xfrm>
          <a:custGeom>
            <a:avLst/>
            <a:gdLst>
              <a:gd name="connsiteX0" fmla="*/ 0 w 11764739"/>
              <a:gd name="connsiteY0" fmla="*/ 1056749 h 6340366"/>
              <a:gd name="connsiteX1" fmla="*/ 1056749 w 11764739"/>
              <a:gd name="connsiteY1" fmla="*/ 0 h 6340366"/>
              <a:gd name="connsiteX2" fmla="*/ 10707990 w 11764739"/>
              <a:gd name="connsiteY2" fmla="*/ 0 h 6340366"/>
              <a:gd name="connsiteX3" fmla="*/ 11764739 w 11764739"/>
              <a:gd name="connsiteY3" fmla="*/ 1056749 h 6340366"/>
              <a:gd name="connsiteX4" fmla="*/ 11764739 w 11764739"/>
              <a:gd name="connsiteY4" fmla="*/ 5283617 h 6340366"/>
              <a:gd name="connsiteX5" fmla="*/ 10707990 w 11764739"/>
              <a:gd name="connsiteY5" fmla="*/ 6340366 h 6340366"/>
              <a:gd name="connsiteX6" fmla="*/ 1056749 w 11764739"/>
              <a:gd name="connsiteY6" fmla="*/ 6340366 h 6340366"/>
              <a:gd name="connsiteX7" fmla="*/ 0 w 11764739"/>
              <a:gd name="connsiteY7" fmla="*/ 5283617 h 6340366"/>
              <a:gd name="connsiteX8" fmla="*/ 0 w 11764739"/>
              <a:gd name="connsiteY8" fmla="*/ 1056749 h 63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4739" h="6340366" fill="none" extrusionOk="0">
                <a:moveTo>
                  <a:pt x="0" y="1056749"/>
                </a:moveTo>
                <a:cubicBezTo>
                  <a:pt x="-95929" y="479088"/>
                  <a:pt x="471372" y="9940"/>
                  <a:pt x="1056749" y="0"/>
                </a:cubicBezTo>
                <a:cubicBezTo>
                  <a:pt x="2739439" y="77600"/>
                  <a:pt x="8816498" y="-27269"/>
                  <a:pt x="10707990" y="0"/>
                </a:cubicBezTo>
                <a:cubicBezTo>
                  <a:pt x="11300120" y="-11218"/>
                  <a:pt x="11797463" y="482756"/>
                  <a:pt x="11764739" y="1056749"/>
                </a:cubicBezTo>
                <a:cubicBezTo>
                  <a:pt x="11873739" y="2010153"/>
                  <a:pt x="11686530" y="3379106"/>
                  <a:pt x="11764739" y="5283617"/>
                </a:cubicBezTo>
                <a:cubicBezTo>
                  <a:pt x="11676009" y="5832533"/>
                  <a:pt x="11275775" y="6347352"/>
                  <a:pt x="10707990" y="6340366"/>
                </a:cubicBezTo>
                <a:cubicBezTo>
                  <a:pt x="7309859" y="6389543"/>
                  <a:pt x="4309867" y="6217664"/>
                  <a:pt x="1056749" y="6340366"/>
                </a:cubicBezTo>
                <a:cubicBezTo>
                  <a:pt x="465858" y="6396160"/>
                  <a:pt x="-28782" y="5892024"/>
                  <a:pt x="0" y="5283617"/>
                </a:cubicBezTo>
                <a:cubicBezTo>
                  <a:pt x="47022" y="3730914"/>
                  <a:pt x="104569" y="3151268"/>
                  <a:pt x="0" y="1056749"/>
                </a:cubicBezTo>
                <a:close/>
              </a:path>
              <a:path w="11764739" h="6340366" stroke="0" extrusionOk="0">
                <a:moveTo>
                  <a:pt x="0" y="1056749"/>
                </a:moveTo>
                <a:cubicBezTo>
                  <a:pt x="66781" y="465490"/>
                  <a:pt x="480568" y="-497"/>
                  <a:pt x="1056749" y="0"/>
                </a:cubicBezTo>
                <a:cubicBezTo>
                  <a:pt x="4514272" y="-129276"/>
                  <a:pt x="8683258" y="-77778"/>
                  <a:pt x="10707990" y="0"/>
                </a:cubicBezTo>
                <a:cubicBezTo>
                  <a:pt x="11277232" y="-45855"/>
                  <a:pt x="11757021" y="517628"/>
                  <a:pt x="11764739" y="1056749"/>
                </a:cubicBezTo>
                <a:cubicBezTo>
                  <a:pt x="11846338" y="2153933"/>
                  <a:pt x="11919039" y="4169820"/>
                  <a:pt x="11764739" y="5283617"/>
                </a:cubicBezTo>
                <a:cubicBezTo>
                  <a:pt x="11770552" y="5879502"/>
                  <a:pt x="11244900" y="6356243"/>
                  <a:pt x="10707990" y="6340366"/>
                </a:cubicBezTo>
                <a:cubicBezTo>
                  <a:pt x="8849416" y="6384586"/>
                  <a:pt x="4182037" y="6310984"/>
                  <a:pt x="1056749" y="6340366"/>
                </a:cubicBezTo>
                <a:cubicBezTo>
                  <a:pt x="464560" y="6307464"/>
                  <a:pt x="-17784" y="5863133"/>
                  <a:pt x="0" y="5283617"/>
                </a:cubicBezTo>
                <a:cubicBezTo>
                  <a:pt x="-159954" y="4456563"/>
                  <a:pt x="22140" y="1654821"/>
                  <a:pt x="0" y="10567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22C1E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637E78-2034-7B80-438D-A12AFC1E3030}"/>
              </a:ext>
            </a:extLst>
          </p:cNvPr>
          <p:cNvSpPr txBox="1"/>
          <p:nvPr/>
        </p:nvSpPr>
        <p:spPr>
          <a:xfrm>
            <a:off x="721360" y="609600"/>
            <a:ext cx="1075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8DB55-9811-4A20-EAE9-54540B0C4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00" y="1615440"/>
            <a:ext cx="10999820" cy="20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24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3FA68-DA1E-DE7B-97B6-ECF285587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6" b="9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DB584989-1BBB-C314-EF4B-6F0768140ADE}"/>
              </a:ext>
            </a:extLst>
          </p:cNvPr>
          <p:cNvSpPr/>
          <p:nvPr/>
        </p:nvSpPr>
        <p:spPr>
          <a:xfrm>
            <a:off x="140894" y="304801"/>
            <a:ext cx="11764739" cy="6340366"/>
          </a:xfrm>
          <a:custGeom>
            <a:avLst/>
            <a:gdLst>
              <a:gd name="connsiteX0" fmla="*/ 0 w 11764739"/>
              <a:gd name="connsiteY0" fmla="*/ 1056749 h 6340366"/>
              <a:gd name="connsiteX1" fmla="*/ 1056749 w 11764739"/>
              <a:gd name="connsiteY1" fmla="*/ 0 h 6340366"/>
              <a:gd name="connsiteX2" fmla="*/ 10707990 w 11764739"/>
              <a:gd name="connsiteY2" fmla="*/ 0 h 6340366"/>
              <a:gd name="connsiteX3" fmla="*/ 11764739 w 11764739"/>
              <a:gd name="connsiteY3" fmla="*/ 1056749 h 6340366"/>
              <a:gd name="connsiteX4" fmla="*/ 11764739 w 11764739"/>
              <a:gd name="connsiteY4" fmla="*/ 5283617 h 6340366"/>
              <a:gd name="connsiteX5" fmla="*/ 10707990 w 11764739"/>
              <a:gd name="connsiteY5" fmla="*/ 6340366 h 6340366"/>
              <a:gd name="connsiteX6" fmla="*/ 1056749 w 11764739"/>
              <a:gd name="connsiteY6" fmla="*/ 6340366 h 6340366"/>
              <a:gd name="connsiteX7" fmla="*/ 0 w 11764739"/>
              <a:gd name="connsiteY7" fmla="*/ 5283617 h 6340366"/>
              <a:gd name="connsiteX8" fmla="*/ 0 w 11764739"/>
              <a:gd name="connsiteY8" fmla="*/ 1056749 h 63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4739" h="6340366" fill="none" extrusionOk="0">
                <a:moveTo>
                  <a:pt x="0" y="1056749"/>
                </a:moveTo>
                <a:cubicBezTo>
                  <a:pt x="-95929" y="479088"/>
                  <a:pt x="471372" y="9940"/>
                  <a:pt x="1056749" y="0"/>
                </a:cubicBezTo>
                <a:cubicBezTo>
                  <a:pt x="2739439" y="77600"/>
                  <a:pt x="8816498" y="-27269"/>
                  <a:pt x="10707990" y="0"/>
                </a:cubicBezTo>
                <a:cubicBezTo>
                  <a:pt x="11300120" y="-11218"/>
                  <a:pt x="11797463" y="482756"/>
                  <a:pt x="11764739" y="1056749"/>
                </a:cubicBezTo>
                <a:cubicBezTo>
                  <a:pt x="11873739" y="2010153"/>
                  <a:pt x="11686530" y="3379106"/>
                  <a:pt x="11764739" y="5283617"/>
                </a:cubicBezTo>
                <a:cubicBezTo>
                  <a:pt x="11676009" y="5832533"/>
                  <a:pt x="11275775" y="6347352"/>
                  <a:pt x="10707990" y="6340366"/>
                </a:cubicBezTo>
                <a:cubicBezTo>
                  <a:pt x="7309859" y="6389543"/>
                  <a:pt x="4309867" y="6217664"/>
                  <a:pt x="1056749" y="6340366"/>
                </a:cubicBezTo>
                <a:cubicBezTo>
                  <a:pt x="465858" y="6396160"/>
                  <a:pt x="-28782" y="5892024"/>
                  <a:pt x="0" y="5283617"/>
                </a:cubicBezTo>
                <a:cubicBezTo>
                  <a:pt x="47022" y="3730914"/>
                  <a:pt x="104569" y="3151268"/>
                  <a:pt x="0" y="1056749"/>
                </a:cubicBezTo>
                <a:close/>
              </a:path>
              <a:path w="11764739" h="6340366" stroke="0" extrusionOk="0">
                <a:moveTo>
                  <a:pt x="0" y="1056749"/>
                </a:moveTo>
                <a:cubicBezTo>
                  <a:pt x="66781" y="465490"/>
                  <a:pt x="480568" y="-497"/>
                  <a:pt x="1056749" y="0"/>
                </a:cubicBezTo>
                <a:cubicBezTo>
                  <a:pt x="4514272" y="-129276"/>
                  <a:pt x="8683258" y="-77778"/>
                  <a:pt x="10707990" y="0"/>
                </a:cubicBezTo>
                <a:cubicBezTo>
                  <a:pt x="11277232" y="-45855"/>
                  <a:pt x="11757021" y="517628"/>
                  <a:pt x="11764739" y="1056749"/>
                </a:cubicBezTo>
                <a:cubicBezTo>
                  <a:pt x="11846338" y="2153933"/>
                  <a:pt x="11919039" y="4169820"/>
                  <a:pt x="11764739" y="5283617"/>
                </a:cubicBezTo>
                <a:cubicBezTo>
                  <a:pt x="11770552" y="5879502"/>
                  <a:pt x="11244900" y="6356243"/>
                  <a:pt x="10707990" y="6340366"/>
                </a:cubicBezTo>
                <a:cubicBezTo>
                  <a:pt x="8849416" y="6384586"/>
                  <a:pt x="4182037" y="6310984"/>
                  <a:pt x="1056749" y="6340366"/>
                </a:cubicBezTo>
                <a:cubicBezTo>
                  <a:pt x="464560" y="6307464"/>
                  <a:pt x="-17784" y="5863133"/>
                  <a:pt x="0" y="5283617"/>
                </a:cubicBezTo>
                <a:cubicBezTo>
                  <a:pt x="-159954" y="4456563"/>
                  <a:pt x="22140" y="1654821"/>
                  <a:pt x="0" y="10567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22C1E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6DA9C-E614-2EFC-A12C-A91B2AC7A1AC}"/>
              </a:ext>
            </a:extLst>
          </p:cNvPr>
          <p:cNvSpPr txBox="1"/>
          <p:nvPr/>
        </p:nvSpPr>
        <p:spPr>
          <a:xfrm>
            <a:off x="579120" y="1005840"/>
            <a:ext cx="4439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27,4 + 7,38 + 2,6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(27,4 + 2,6) + 7,38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 + 7,38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37,38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F6610-4C56-7952-2703-4A8C94A78CDB}"/>
              </a:ext>
            </a:extLst>
          </p:cNvPr>
          <p:cNvSpPr txBox="1"/>
          <p:nvPr/>
        </p:nvSpPr>
        <p:spPr>
          <a:xfrm>
            <a:off x="6858000" y="1066800"/>
            <a:ext cx="4439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 × 9,6 × 4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(2,5 × 4) × 9,6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 × 9,6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E3ECF-9DD8-6533-3B04-C63C324010DB}"/>
              </a:ext>
            </a:extLst>
          </p:cNvPr>
          <p:cNvSpPr txBox="1"/>
          <p:nvPr/>
        </p:nvSpPr>
        <p:spPr>
          <a:xfrm>
            <a:off x="609600" y="3637280"/>
            <a:ext cx="5323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6,71 + 9,7 + 3,29 + 2,3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(6,71 + 3,29) + (9,7 + 2,3)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 + 12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8CCC-CB3C-45B9-BBD1-DC7450D45227}"/>
              </a:ext>
            </a:extLst>
          </p:cNvPr>
          <p:cNvSpPr txBox="1"/>
          <p:nvPr/>
        </p:nvSpPr>
        <p:spPr>
          <a:xfrm>
            <a:off x="6888480" y="3698240"/>
            <a:ext cx="4439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× 3,8 × 0,5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(2 × 0,5) × 3,8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× 3,8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3,8</a:t>
            </a:r>
          </a:p>
        </p:txBody>
      </p:sp>
    </p:spTree>
    <p:extLst>
      <p:ext uri="{BB962C8B-B14F-4D97-AF65-F5344CB8AC3E}">
        <p14:creationId xmlns:p14="http://schemas.microsoft.com/office/powerpoint/2010/main" val="459158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3FA68-DA1E-DE7B-97B6-ECF285587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6" b="9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DB584989-1BBB-C314-EF4B-6F0768140ADE}"/>
              </a:ext>
            </a:extLst>
          </p:cNvPr>
          <p:cNvSpPr/>
          <p:nvPr/>
        </p:nvSpPr>
        <p:spPr>
          <a:xfrm>
            <a:off x="140894" y="304801"/>
            <a:ext cx="11764739" cy="6340366"/>
          </a:xfrm>
          <a:custGeom>
            <a:avLst/>
            <a:gdLst>
              <a:gd name="connsiteX0" fmla="*/ 0 w 11764739"/>
              <a:gd name="connsiteY0" fmla="*/ 1056749 h 6340366"/>
              <a:gd name="connsiteX1" fmla="*/ 1056749 w 11764739"/>
              <a:gd name="connsiteY1" fmla="*/ 0 h 6340366"/>
              <a:gd name="connsiteX2" fmla="*/ 10707990 w 11764739"/>
              <a:gd name="connsiteY2" fmla="*/ 0 h 6340366"/>
              <a:gd name="connsiteX3" fmla="*/ 11764739 w 11764739"/>
              <a:gd name="connsiteY3" fmla="*/ 1056749 h 6340366"/>
              <a:gd name="connsiteX4" fmla="*/ 11764739 w 11764739"/>
              <a:gd name="connsiteY4" fmla="*/ 5283617 h 6340366"/>
              <a:gd name="connsiteX5" fmla="*/ 10707990 w 11764739"/>
              <a:gd name="connsiteY5" fmla="*/ 6340366 h 6340366"/>
              <a:gd name="connsiteX6" fmla="*/ 1056749 w 11764739"/>
              <a:gd name="connsiteY6" fmla="*/ 6340366 h 6340366"/>
              <a:gd name="connsiteX7" fmla="*/ 0 w 11764739"/>
              <a:gd name="connsiteY7" fmla="*/ 5283617 h 6340366"/>
              <a:gd name="connsiteX8" fmla="*/ 0 w 11764739"/>
              <a:gd name="connsiteY8" fmla="*/ 1056749 h 63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4739" h="6340366" fill="none" extrusionOk="0">
                <a:moveTo>
                  <a:pt x="0" y="1056749"/>
                </a:moveTo>
                <a:cubicBezTo>
                  <a:pt x="-95929" y="479088"/>
                  <a:pt x="471372" y="9940"/>
                  <a:pt x="1056749" y="0"/>
                </a:cubicBezTo>
                <a:cubicBezTo>
                  <a:pt x="2739439" y="77600"/>
                  <a:pt x="8816498" y="-27269"/>
                  <a:pt x="10707990" y="0"/>
                </a:cubicBezTo>
                <a:cubicBezTo>
                  <a:pt x="11300120" y="-11218"/>
                  <a:pt x="11797463" y="482756"/>
                  <a:pt x="11764739" y="1056749"/>
                </a:cubicBezTo>
                <a:cubicBezTo>
                  <a:pt x="11873739" y="2010153"/>
                  <a:pt x="11686530" y="3379106"/>
                  <a:pt x="11764739" y="5283617"/>
                </a:cubicBezTo>
                <a:cubicBezTo>
                  <a:pt x="11676009" y="5832533"/>
                  <a:pt x="11275775" y="6347352"/>
                  <a:pt x="10707990" y="6340366"/>
                </a:cubicBezTo>
                <a:cubicBezTo>
                  <a:pt x="7309859" y="6389543"/>
                  <a:pt x="4309867" y="6217664"/>
                  <a:pt x="1056749" y="6340366"/>
                </a:cubicBezTo>
                <a:cubicBezTo>
                  <a:pt x="465858" y="6396160"/>
                  <a:pt x="-28782" y="5892024"/>
                  <a:pt x="0" y="5283617"/>
                </a:cubicBezTo>
                <a:cubicBezTo>
                  <a:pt x="47022" y="3730914"/>
                  <a:pt x="104569" y="3151268"/>
                  <a:pt x="0" y="1056749"/>
                </a:cubicBezTo>
                <a:close/>
              </a:path>
              <a:path w="11764739" h="6340366" stroke="0" extrusionOk="0">
                <a:moveTo>
                  <a:pt x="0" y="1056749"/>
                </a:moveTo>
                <a:cubicBezTo>
                  <a:pt x="66781" y="465490"/>
                  <a:pt x="480568" y="-497"/>
                  <a:pt x="1056749" y="0"/>
                </a:cubicBezTo>
                <a:cubicBezTo>
                  <a:pt x="4514272" y="-129276"/>
                  <a:pt x="8683258" y="-77778"/>
                  <a:pt x="10707990" y="0"/>
                </a:cubicBezTo>
                <a:cubicBezTo>
                  <a:pt x="11277232" y="-45855"/>
                  <a:pt x="11757021" y="517628"/>
                  <a:pt x="11764739" y="1056749"/>
                </a:cubicBezTo>
                <a:cubicBezTo>
                  <a:pt x="11846338" y="2153933"/>
                  <a:pt x="11919039" y="4169820"/>
                  <a:pt x="11764739" y="5283617"/>
                </a:cubicBezTo>
                <a:cubicBezTo>
                  <a:pt x="11770552" y="5879502"/>
                  <a:pt x="11244900" y="6356243"/>
                  <a:pt x="10707990" y="6340366"/>
                </a:cubicBezTo>
                <a:cubicBezTo>
                  <a:pt x="8849416" y="6384586"/>
                  <a:pt x="4182037" y="6310984"/>
                  <a:pt x="1056749" y="6340366"/>
                </a:cubicBezTo>
                <a:cubicBezTo>
                  <a:pt x="464560" y="6307464"/>
                  <a:pt x="-17784" y="5863133"/>
                  <a:pt x="0" y="5283617"/>
                </a:cubicBezTo>
                <a:cubicBezTo>
                  <a:pt x="-159954" y="4456563"/>
                  <a:pt x="22140" y="1654821"/>
                  <a:pt x="0" y="10567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22C1E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8C85B2-7E0A-8356-744B-5D735196C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" y="536087"/>
            <a:ext cx="10952480" cy="2193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4A7119-B2A0-91FA-C4F1-5F02DE6CEC94}"/>
              </a:ext>
            </a:extLst>
          </p:cNvPr>
          <p:cNvSpPr txBox="1"/>
          <p:nvPr/>
        </p:nvSpPr>
        <p:spPr>
          <a:xfrm>
            <a:off x="1076960" y="3281680"/>
            <a:ext cx="403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9,56 + 0 = 9,56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+ 7,03 = 7,03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32D86-3EBF-8EFC-E992-38AFB58B05C3}"/>
              </a:ext>
            </a:extLst>
          </p:cNvPr>
          <p:cNvSpPr txBox="1"/>
          <p:nvPr/>
        </p:nvSpPr>
        <p:spPr>
          <a:xfrm>
            <a:off x="4988560" y="3251200"/>
            <a:ext cx="403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0,42 × 1 = 0,42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6,5 = 6,5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DF249D-CCB7-0C0B-FC16-E27292A753F5}"/>
              </a:ext>
            </a:extLst>
          </p:cNvPr>
          <p:cNvSpPr txBox="1"/>
          <p:nvPr/>
        </p:nvSpPr>
        <p:spPr>
          <a:xfrm>
            <a:off x="8676640" y="3190240"/>
            <a:ext cx="403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 × 0 = 0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× 8,4 = 0</a:t>
            </a:r>
          </a:p>
        </p:txBody>
      </p:sp>
    </p:spTree>
    <p:extLst>
      <p:ext uri="{BB962C8B-B14F-4D97-AF65-F5344CB8AC3E}">
        <p14:creationId xmlns:p14="http://schemas.microsoft.com/office/powerpoint/2010/main" val="1083320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3FA68-DA1E-DE7B-97B6-ECF285587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6" b="9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DB584989-1BBB-C314-EF4B-6F0768140ADE}"/>
              </a:ext>
            </a:extLst>
          </p:cNvPr>
          <p:cNvSpPr/>
          <p:nvPr/>
        </p:nvSpPr>
        <p:spPr>
          <a:xfrm>
            <a:off x="140894" y="304801"/>
            <a:ext cx="11764739" cy="6340366"/>
          </a:xfrm>
          <a:custGeom>
            <a:avLst/>
            <a:gdLst>
              <a:gd name="connsiteX0" fmla="*/ 0 w 11764739"/>
              <a:gd name="connsiteY0" fmla="*/ 1056749 h 6340366"/>
              <a:gd name="connsiteX1" fmla="*/ 1056749 w 11764739"/>
              <a:gd name="connsiteY1" fmla="*/ 0 h 6340366"/>
              <a:gd name="connsiteX2" fmla="*/ 10707990 w 11764739"/>
              <a:gd name="connsiteY2" fmla="*/ 0 h 6340366"/>
              <a:gd name="connsiteX3" fmla="*/ 11764739 w 11764739"/>
              <a:gd name="connsiteY3" fmla="*/ 1056749 h 6340366"/>
              <a:gd name="connsiteX4" fmla="*/ 11764739 w 11764739"/>
              <a:gd name="connsiteY4" fmla="*/ 5283617 h 6340366"/>
              <a:gd name="connsiteX5" fmla="*/ 10707990 w 11764739"/>
              <a:gd name="connsiteY5" fmla="*/ 6340366 h 6340366"/>
              <a:gd name="connsiteX6" fmla="*/ 1056749 w 11764739"/>
              <a:gd name="connsiteY6" fmla="*/ 6340366 h 6340366"/>
              <a:gd name="connsiteX7" fmla="*/ 0 w 11764739"/>
              <a:gd name="connsiteY7" fmla="*/ 5283617 h 6340366"/>
              <a:gd name="connsiteX8" fmla="*/ 0 w 11764739"/>
              <a:gd name="connsiteY8" fmla="*/ 1056749 h 63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4739" h="6340366" fill="none" extrusionOk="0">
                <a:moveTo>
                  <a:pt x="0" y="1056749"/>
                </a:moveTo>
                <a:cubicBezTo>
                  <a:pt x="-95929" y="479088"/>
                  <a:pt x="471372" y="9940"/>
                  <a:pt x="1056749" y="0"/>
                </a:cubicBezTo>
                <a:cubicBezTo>
                  <a:pt x="2739439" y="77600"/>
                  <a:pt x="8816498" y="-27269"/>
                  <a:pt x="10707990" y="0"/>
                </a:cubicBezTo>
                <a:cubicBezTo>
                  <a:pt x="11300120" y="-11218"/>
                  <a:pt x="11797463" y="482756"/>
                  <a:pt x="11764739" y="1056749"/>
                </a:cubicBezTo>
                <a:cubicBezTo>
                  <a:pt x="11873739" y="2010153"/>
                  <a:pt x="11686530" y="3379106"/>
                  <a:pt x="11764739" y="5283617"/>
                </a:cubicBezTo>
                <a:cubicBezTo>
                  <a:pt x="11676009" y="5832533"/>
                  <a:pt x="11275775" y="6347352"/>
                  <a:pt x="10707990" y="6340366"/>
                </a:cubicBezTo>
                <a:cubicBezTo>
                  <a:pt x="7309859" y="6389543"/>
                  <a:pt x="4309867" y="6217664"/>
                  <a:pt x="1056749" y="6340366"/>
                </a:cubicBezTo>
                <a:cubicBezTo>
                  <a:pt x="465858" y="6396160"/>
                  <a:pt x="-28782" y="5892024"/>
                  <a:pt x="0" y="5283617"/>
                </a:cubicBezTo>
                <a:cubicBezTo>
                  <a:pt x="47022" y="3730914"/>
                  <a:pt x="104569" y="3151268"/>
                  <a:pt x="0" y="1056749"/>
                </a:cubicBezTo>
                <a:close/>
              </a:path>
              <a:path w="11764739" h="6340366" stroke="0" extrusionOk="0">
                <a:moveTo>
                  <a:pt x="0" y="1056749"/>
                </a:moveTo>
                <a:cubicBezTo>
                  <a:pt x="66781" y="465490"/>
                  <a:pt x="480568" y="-497"/>
                  <a:pt x="1056749" y="0"/>
                </a:cubicBezTo>
                <a:cubicBezTo>
                  <a:pt x="4514272" y="-129276"/>
                  <a:pt x="8683258" y="-77778"/>
                  <a:pt x="10707990" y="0"/>
                </a:cubicBezTo>
                <a:cubicBezTo>
                  <a:pt x="11277232" y="-45855"/>
                  <a:pt x="11757021" y="517628"/>
                  <a:pt x="11764739" y="1056749"/>
                </a:cubicBezTo>
                <a:cubicBezTo>
                  <a:pt x="11846338" y="2153933"/>
                  <a:pt x="11919039" y="4169820"/>
                  <a:pt x="11764739" y="5283617"/>
                </a:cubicBezTo>
                <a:cubicBezTo>
                  <a:pt x="11770552" y="5879502"/>
                  <a:pt x="11244900" y="6356243"/>
                  <a:pt x="10707990" y="6340366"/>
                </a:cubicBezTo>
                <a:cubicBezTo>
                  <a:pt x="8849416" y="6384586"/>
                  <a:pt x="4182037" y="6310984"/>
                  <a:pt x="1056749" y="6340366"/>
                </a:cubicBezTo>
                <a:cubicBezTo>
                  <a:pt x="464560" y="6307464"/>
                  <a:pt x="-17784" y="5863133"/>
                  <a:pt x="0" y="5283617"/>
                </a:cubicBezTo>
                <a:cubicBezTo>
                  <a:pt x="-159954" y="4456563"/>
                  <a:pt x="22140" y="1654821"/>
                  <a:pt x="0" y="10567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22C1E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4DC146-86D5-B7E4-DFDA-1F6D3BD1D186}"/>
              </a:ext>
            </a:extLst>
          </p:cNvPr>
          <p:cNvSpPr txBox="1"/>
          <p:nvPr/>
        </p:nvSpPr>
        <p:spPr>
          <a:xfrm>
            <a:off x="3496491" y="567239"/>
            <a:ext cx="519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</a:rPr>
              <a:t>DẶN DÒ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32CDF8-19AE-340F-D114-35AC3F311542}"/>
              </a:ext>
            </a:extLst>
          </p:cNvPr>
          <p:cNvSpPr txBox="1"/>
          <p:nvPr/>
        </p:nvSpPr>
        <p:spPr>
          <a:xfrm>
            <a:off x="1863363" y="215464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6E7D61-1137-0613-566D-6602CA588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2071995"/>
            <a:ext cx="919996" cy="9199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2DA4A0-BC62-2518-1569-B0BDB983B0F9}"/>
              </a:ext>
            </a:extLst>
          </p:cNvPr>
          <p:cNvSpPr txBox="1"/>
          <p:nvPr/>
        </p:nvSpPr>
        <p:spPr>
          <a:xfrm>
            <a:off x="1863363" y="313565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B11C97-084F-5690-6772-B6A8A678F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3053007"/>
            <a:ext cx="919996" cy="9199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E82F48-15CF-F1C1-C459-B6DECA690440}"/>
              </a:ext>
            </a:extLst>
          </p:cNvPr>
          <p:cNvSpPr txBox="1"/>
          <p:nvPr/>
        </p:nvSpPr>
        <p:spPr>
          <a:xfrm>
            <a:off x="1863363" y="411667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C68608-81CA-F081-E231-D47E65542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4034019"/>
            <a:ext cx="919996" cy="9199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3BB938-A64F-6187-910E-F865DD7E4DC2}"/>
              </a:ext>
            </a:extLst>
          </p:cNvPr>
          <p:cNvSpPr txBox="1"/>
          <p:nvPr/>
        </p:nvSpPr>
        <p:spPr>
          <a:xfrm>
            <a:off x="1863363" y="509768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F8FD34-4A01-E803-9A33-58DEF69C9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5015031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20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 uiExpand="1" build="p"/>
      <p:bldP spid="16" grpId="0" uiExpand="1" build="p"/>
      <p:bldP spid="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5733F2-6C52-BB41-1025-84D4D61C1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8" t="13382" r="528" b="2308"/>
          <a:stretch/>
        </p:blipFill>
        <p:spPr>
          <a:xfrm>
            <a:off x="-72736" y="0"/>
            <a:ext cx="12264736" cy="6898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AE2EC-21AD-5EDF-51BE-1FA1E11AA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225" y="3735701"/>
            <a:ext cx="7535309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68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3FA68-DA1E-DE7B-97B6-ECF285587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96" b="9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DB584989-1BBB-C314-EF4B-6F0768140ADE}"/>
              </a:ext>
            </a:extLst>
          </p:cNvPr>
          <p:cNvSpPr/>
          <p:nvPr/>
        </p:nvSpPr>
        <p:spPr>
          <a:xfrm>
            <a:off x="213630" y="3279874"/>
            <a:ext cx="11764739" cy="2844020"/>
          </a:xfrm>
          <a:custGeom>
            <a:avLst/>
            <a:gdLst>
              <a:gd name="connsiteX0" fmla="*/ 0 w 11764739"/>
              <a:gd name="connsiteY0" fmla="*/ 474013 h 2844020"/>
              <a:gd name="connsiteX1" fmla="*/ 474013 w 11764739"/>
              <a:gd name="connsiteY1" fmla="*/ 0 h 2844020"/>
              <a:gd name="connsiteX2" fmla="*/ 11290726 w 11764739"/>
              <a:gd name="connsiteY2" fmla="*/ 0 h 2844020"/>
              <a:gd name="connsiteX3" fmla="*/ 11764739 w 11764739"/>
              <a:gd name="connsiteY3" fmla="*/ 474013 h 2844020"/>
              <a:gd name="connsiteX4" fmla="*/ 11764739 w 11764739"/>
              <a:gd name="connsiteY4" fmla="*/ 2370007 h 2844020"/>
              <a:gd name="connsiteX5" fmla="*/ 11290726 w 11764739"/>
              <a:gd name="connsiteY5" fmla="*/ 2844020 h 2844020"/>
              <a:gd name="connsiteX6" fmla="*/ 474013 w 11764739"/>
              <a:gd name="connsiteY6" fmla="*/ 2844020 h 2844020"/>
              <a:gd name="connsiteX7" fmla="*/ 0 w 11764739"/>
              <a:gd name="connsiteY7" fmla="*/ 2370007 h 2844020"/>
              <a:gd name="connsiteX8" fmla="*/ 0 w 11764739"/>
              <a:gd name="connsiteY8" fmla="*/ 474013 h 284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4739" h="2844020" fill="none" extrusionOk="0">
                <a:moveTo>
                  <a:pt x="0" y="474013"/>
                </a:moveTo>
                <a:cubicBezTo>
                  <a:pt x="-11557" y="212942"/>
                  <a:pt x="209216" y="17077"/>
                  <a:pt x="474013" y="0"/>
                </a:cubicBezTo>
                <a:cubicBezTo>
                  <a:pt x="2746677" y="77600"/>
                  <a:pt x="9586951" y="-27269"/>
                  <a:pt x="11290726" y="0"/>
                </a:cubicBezTo>
                <a:cubicBezTo>
                  <a:pt x="11569720" y="-22694"/>
                  <a:pt x="11803202" y="223546"/>
                  <a:pt x="11764739" y="474013"/>
                </a:cubicBezTo>
                <a:cubicBezTo>
                  <a:pt x="11873739" y="945339"/>
                  <a:pt x="11686530" y="2068078"/>
                  <a:pt x="11764739" y="2370007"/>
                </a:cubicBezTo>
                <a:cubicBezTo>
                  <a:pt x="11723863" y="2615807"/>
                  <a:pt x="11520262" y="2858245"/>
                  <a:pt x="11290726" y="2844020"/>
                </a:cubicBezTo>
                <a:cubicBezTo>
                  <a:pt x="6705445" y="2893197"/>
                  <a:pt x="4502728" y="2721318"/>
                  <a:pt x="474013" y="2844020"/>
                </a:cubicBezTo>
                <a:cubicBezTo>
                  <a:pt x="209341" y="2866151"/>
                  <a:pt x="-8569" y="2639175"/>
                  <a:pt x="0" y="2370007"/>
                </a:cubicBezTo>
                <a:cubicBezTo>
                  <a:pt x="47022" y="1635486"/>
                  <a:pt x="104569" y="897803"/>
                  <a:pt x="0" y="474013"/>
                </a:cubicBezTo>
                <a:close/>
              </a:path>
              <a:path w="11764739" h="2844020" stroke="0" extrusionOk="0">
                <a:moveTo>
                  <a:pt x="0" y="474013"/>
                </a:moveTo>
                <a:cubicBezTo>
                  <a:pt x="8704" y="211228"/>
                  <a:pt x="260009" y="-3189"/>
                  <a:pt x="474013" y="0"/>
                </a:cubicBezTo>
                <a:cubicBezTo>
                  <a:pt x="3334396" y="-129276"/>
                  <a:pt x="9815735" y="-77778"/>
                  <a:pt x="11290726" y="0"/>
                </a:cubicBezTo>
                <a:cubicBezTo>
                  <a:pt x="11541587" y="-34842"/>
                  <a:pt x="11759613" y="241780"/>
                  <a:pt x="11764739" y="474013"/>
                </a:cubicBezTo>
                <a:cubicBezTo>
                  <a:pt x="11846338" y="1070476"/>
                  <a:pt x="11919039" y="1868705"/>
                  <a:pt x="11764739" y="2370007"/>
                </a:cubicBezTo>
                <a:cubicBezTo>
                  <a:pt x="11767999" y="2638672"/>
                  <a:pt x="11527184" y="2852629"/>
                  <a:pt x="11290726" y="2844020"/>
                </a:cubicBezTo>
                <a:cubicBezTo>
                  <a:pt x="8642079" y="2888240"/>
                  <a:pt x="4467710" y="2814638"/>
                  <a:pt x="474013" y="2844020"/>
                </a:cubicBezTo>
                <a:cubicBezTo>
                  <a:pt x="211283" y="2840408"/>
                  <a:pt x="-23715" y="2626316"/>
                  <a:pt x="0" y="2370007"/>
                </a:cubicBezTo>
                <a:cubicBezTo>
                  <a:pt x="-159954" y="1472736"/>
                  <a:pt x="22140" y="1211789"/>
                  <a:pt x="0" y="47401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22C1E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GV 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</a:t>
            </a: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phép tính</a:t>
            </a:r>
          </a:p>
          <a:p>
            <a:pPr marL="457200" indent="-457200" algn="just">
              <a:buFontTx/>
              <a:buChar char="-"/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 thực hiện vào bảng con </a:t>
            </a: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Tổ nào có tất cả các bạn làm đúng và nhanh nhất thì thắng cuộc.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CD4554-D1F6-0ED8-4360-3B5B55216628}"/>
              </a:ext>
            </a:extLst>
          </p:cNvPr>
          <p:cNvGrpSpPr/>
          <p:nvPr/>
        </p:nvGrpSpPr>
        <p:grpSpPr>
          <a:xfrm>
            <a:off x="18311166" y="361119"/>
            <a:ext cx="5980312" cy="2800768"/>
            <a:chOff x="7169727" y="415635"/>
            <a:chExt cx="2951018" cy="28007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D48E4E-1B05-E157-D41B-EFEFF6FF7A08}"/>
                </a:ext>
              </a:extLst>
            </p:cNvPr>
            <p:cNvSpPr txBox="1"/>
            <p:nvPr/>
          </p:nvSpPr>
          <p:spPr>
            <a:xfrm>
              <a:off x="7169727" y="415636"/>
              <a:ext cx="295101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800" dirty="0">
                  <a:ln w="1905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AI NHANH HƠN</a:t>
              </a:r>
              <a:endParaRPr lang="en-US" sz="8800" dirty="0">
                <a:ln w="190500">
                  <a:solidFill>
                    <a:schemeClr val="bg1"/>
                  </a:solidFill>
                </a:ln>
                <a:latin typeface="SVN-Hole Hearted" panose="020B0A060201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CFD416-F56D-3128-F3B8-9CAB2E6F45AF}"/>
                </a:ext>
              </a:extLst>
            </p:cNvPr>
            <p:cNvSpPr txBox="1"/>
            <p:nvPr/>
          </p:nvSpPr>
          <p:spPr>
            <a:xfrm>
              <a:off x="7169727" y="415635"/>
              <a:ext cx="295101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800" dirty="0">
                  <a:solidFill>
                    <a:srgbClr val="FF66FF"/>
                  </a:solidFill>
                  <a:latin typeface="SVN-Hole Hearted" panose="020B0A06020104020203" pitchFamily="34" charset="0"/>
                </a:rPr>
                <a:t>AI NHANH HƠN</a:t>
              </a:r>
              <a:endParaRPr lang="en-US" sz="8800" dirty="0">
                <a:solidFill>
                  <a:srgbClr val="FF66FF"/>
                </a:solidFill>
                <a:latin typeface="SVN-Hole Hearted" panose="020B0A06020104020203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CFAD241-2E22-3F49-41F9-C5CACF8A4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01" y="32447"/>
            <a:ext cx="12192000" cy="369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2495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3FA68-DA1E-DE7B-97B6-ECF285587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96" b="9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DB584989-1BBB-C314-EF4B-6F0768140ADE}"/>
              </a:ext>
            </a:extLst>
          </p:cNvPr>
          <p:cNvSpPr/>
          <p:nvPr/>
        </p:nvSpPr>
        <p:spPr>
          <a:xfrm>
            <a:off x="140894" y="1963881"/>
            <a:ext cx="11764739" cy="4681285"/>
          </a:xfrm>
          <a:custGeom>
            <a:avLst/>
            <a:gdLst>
              <a:gd name="connsiteX0" fmla="*/ 0 w 11764739"/>
              <a:gd name="connsiteY0" fmla="*/ 780230 h 4681285"/>
              <a:gd name="connsiteX1" fmla="*/ 780230 w 11764739"/>
              <a:gd name="connsiteY1" fmla="*/ 0 h 4681285"/>
              <a:gd name="connsiteX2" fmla="*/ 10984509 w 11764739"/>
              <a:gd name="connsiteY2" fmla="*/ 0 h 4681285"/>
              <a:gd name="connsiteX3" fmla="*/ 11764739 w 11764739"/>
              <a:gd name="connsiteY3" fmla="*/ 780230 h 4681285"/>
              <a:gd name="connsiteX4" fmla="*/ 11764739 w 11764739"/>
              <a:gd name="connsiteY4" fmla="*/ 3901055 h 4681285"/>
              <a:gd name="connsiteX5" fmla="*/ 10984509 w 11764739"/>
              <a:gd name="connsiteY5" fmla="*/ 4681285 h 4681285"/>
              <a:gd name="connsiteX6" fmla="*/ 780230 w 11764739"/>
              <a:gd name="connsiteY6" fmla="*/ 4681285 h 4681285"/>
              <a:gd name="connsiteX7" fmla="*/ 0 w 11764739"/>
              <a:gd name="connsiteY7" fmla="*/ 3901055 h 4681285"/>
              <a:gd name="connsiteX8" fmla="*/ 0 w 11764739"/>
              <a:gd name="connsiteY8" fmla="*/ 780230 h 468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4739" h="4681285" fill="none" extrusionOk="0">
                <a:moveTo>
                  <a:pt x="0" y="780230"/>
                </a:moveTo>
                <a:cubicBezTo>
                  <a:pt x="-14467" y="350221"/>
                  <a:pt x="344055" y="29903"/>
                  <a:pt x="780230" y="0"/>
                </a:cubicBezTo>
                <a:cubicBezTo>
                  <a:pt x="4086263" y="77600"/>
                  <a:pt x="6982165" y="-27269"/>
                  <a:pt x="10984509" y="0"/>
                </a:cubicBezTo>
                <a:cubicBezTo>
                  <a:pt x="11446995" y="-41655"/>
                  <a:pt x="11833593" y="369591"/>
                  <a:pt x="11764739" y="780230"/>
                </a:cubicBezTo>
                <a:cubicBezTo>
                  <a:pt x="11873739" y="1537182"/>
                  <a:pt x="11686530" y="3471212"/>
                  <a:pt x="11764739" y="3901055"/>
                </a:cubicBezTo>
                <a:cubicBezTo>
                  <a:pt x="11722539" y="4315456"/>
                  <a:pt x="11337415" y="4715686"/>
                  <a:pt x="10984509" y="4681285"/>
                </a:cubicBezTo>
                <a:cubicBezTo>
                  <a:pt x="7732756" y="4730462"/>
                  <a:pt x="2690906" y="4558583"/>
                  <a:pt x="780230" y="4681285"/>
                </a:cubicBezTo>
                <a:cubicBezTo>
                  <a:pt x="346177" y="4705431"/>
                  <a:pt x="-56753" y="4380829"/>
                  <a:pt x="0" y="3901055"/>
                </a:cubicBezTo>
                <a:cubicBezTo>
                  <a:pt x="47022" y="2535704"/>
                  <a:pt x="104569" y="1867900"/>
                  <a:pt x="0" y="780230"/>
                </a:cubicBezTo>
                <a:close/>
              </a:path>
              <a:path w="11764739" h="4681285" stroke="0" extrusionOk="0">
                <a:moveTo>
                  <a:pt x="0" y="780230"/>
                </a:moveTo>
                <a:cubicBezTo>
                  <a:pt x="63283" y="342087"/>
                  <a:pt x="363216" y="-927"/>
                  <a:pt x="780230" y="0"/>
                </a:cubicBezTo>
                <a:cubicBezTo>
                  <a:pt x="2583939" y="-129276"/>
                  <a:pt x="8853552" y="-77778"/>
                  <a:pt x="10984509" y="0"/>
                </a:cubicBezTo>
                <a:cubicBezTo>
                  <a:pt x="11409334" y="-19395"/>
                  <a:pt x="11760823" y="371904"/>
                  <a:pt x="11764739" y="780230"/>
                </a:cubicBezTo>
                <a:cubicBezTo>
                  <a:pt x="11846338" y="2191841"/>
                  <a:pt x="11919039" y="2359138"/>
                  <a:pt x="11764739" y="3901055"/>
                </a:cubicBezTo>
                <a:cubicBezTo>
                  <a:pt x="11799127" y="4404486"/>
                  <a:pt x="11368422" y="4697257"/>
                  <a:pt x="10984509" y="4681285"/>
                </a:cubicBezTo>
                <a:cubicBezTo>
                  <a:pt x="7774728" y="4725505"/>
                  <a:pt x="3121039" y="4651903"/>
                  <a:pt x="780230" y="4681285"/>
                </a:cubicBezTo>
                <a:cubicBezTo>
                  <a:pt x="334860" y="4625723"/>
                  <a:pt x="-83310" y="4312709"/>
                  <a:pt x="0" y="3901055"/>
                </a:cubicBezTo>
                <a:cubicBezTo>
                  <a:pt x="-159954" y="2808476"/>
                  <a:pt x="22140" y="1233739"/>
                  <a:pt x="0" y="78023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22C1E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cartoon of a child with glasses&#10;&#10;Description automatically generated">
            <a:extLst>
              <a:ext uri="{FF2B5EF4-FFF2-40B4-BE49-F238E27FC236}">
                <a16:creationId xmlns:a16="http://schemas.microsoft.com/office/drawing/2014/main" id="{C807C351-2909-FE71-AA3F-FF23851D4FA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21" y="2368134"/>
            <a:ext cx="3583778" cy="448986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6FCDBC4-43FA-A23B-E22A-D400AFE8ADD9}"/>
              </a:ext>
            </a:extLst>
          </p:cNvPr>
          <p:cNvSpPr/>
          <p:nvPr/>
        </p:nvSpPr>
        <p:spPr>
          <a:xfrm>
            <a:off x="1285353" y="2327187"/>
            <a:ext cx="7150513" cy="1517213"/>
          </a:xfrm>
          <a:custGeom>
            <a:avLst/>
            <a:gdLst>
              <a:gd name="connsiteX0" fmla="*/ 0 w 7150513"/>
              <a:gd name="connsiteY0" fmla="*/ 252874 h 1517213"/>
              <a:gd name="connsiteX1" fmla="*/ 252874 w 7150513"/>
              <a:gd name="connsiteY1" fmla="*/ 0 h 1517213"/>
              <a:gd name="connsiteX2" fmla="*/ 1191752 w 7150513"/>
              <a:gd name="connsiteY2" fmla="*/ 0 h 1517213"/>
              <a:gd name="connsiteX3" fmla="*/ 1191752 w 7150513"/>
              <a:gd name="connsiteY3" fmla="*/ 0 h 1517213"/>
              <a:gd name="connsiteX4" fmla="*/ 2979380 w 7150513"/>
              <a:gd name="connsiteY4" fmla="*/ 0 h 1517213"/>
              <a:gd name="connsiteX5" fmla="*/ 6897639 w 7150513"/>
              <a:gd name="connsiteY5" fmla="*/ 0 h 1517213"/>
              <a:gd name="connsiteX6" fmla="*/ 7150513 w 7150513"/>
              <a:gd name="connsiteY6" fmla="*/ 252874 h 1517213"/>
              <a:gd name="connsiteX7" fmla="*/ 7150513 w 7150513"/>
              <a:gd name="connsiteY7" fmla="*/ 885041 h 1517213"/>
              <a:gd name="connsiteX8" fmla="*/ 7150513 w 7150513"/>
              <a:gd name="connsiteY8" fmla="*/ 885041 h 1517213"/>
              <a:gd name="connsiteX9" fmla="*/ 7150513 w 7150513"/>
              <a:gd name="connsiteY9" fmla="*/ 1264344 h 1517213"/>
              <a:gd name="connsiteX10" fmla="*/ 7150513 w 7150513"/>
              <a:gd name="connsiteY10" fmla="*/ 1264339 h 1517213"/>
              <a:gd name="connsiteX11" fmla="*/ 6897639 w 7150513"/>
              <a:gd name="connsiteY11" fmla="*/ 1517213 h 1517213"/>
              <a:gd name="connsiteX12" fmla="*/ 2979380 w 7150513"/>
              <a:gd name="connsiteY12" fmla="*/ 1517213 h 1517213"/>
              <a:gd name="connsiteX13" fmla="*/ 1191752 w 7150513"/>
              <a:gd name="connsiteY13" fmla="*/ 1517213 h 1517213"/>
              <a:gd name="connsiteX14" fmla="*/ 1191752 w 7150513"/>
              <a:gd name="connsiteY14" fmla="*/ 1517213 h 1517213"/>
              <a:gd name="connsiteX15" fmla="*/ 252874 w 7150513"/>
              <a:gd name="connsiteY15" fmla="*/ 1517213 h 1517213"/>
              <a:gd name="connsiteX16" fmla="*/ 0 w 7150513"/>
              <a:gd name="connsiteY16" fmla="*/ 1264339 h 1517213"/>
              <a:gd name="connsiteX17" fmla="*/ 0 w 7150513"/>
              <a:gd name="connsiteY17" fmla="*/ 1264344 h 1517213"/>
              <a:gd name="connsiteX18" fmla="*/ 0 w 7150513"/>
              <a:gd name="connsiteY18" fmla="*/ 939671 h 1517213"/>
              <a:gd name="connsiteX19" fmla="*/ 0 w 7150513"/>
              <a:gd name="connsiteY19" fmla="*/ 885041 h 1517213"/>
              <a:gd name="connsiteX20" fmla="*/ 0 w 7150513"/>
              <a:gd name="connsiteY20" fmla="*/ 252874 h 151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0513" h="1517213" fill="none" extrusionOk="0">
                <a:moveTo>
                  <a:pt x="0" y="252874"/>
                </a:moveTo>
                <a:cubicBezTo>
                  <a:pt x="-265" y="86862"/>
                  <a:pt x="126002" y="14915"/>
                  <a:pt x="252874" y="0"/>
                </a:cubicBezTo>
                <a:cubicBezTo>
                  <a:pt x="591002" y="-23424"/>
                  <a:pt x="1010165" y="65256"/>
                  <a:pt x="1191752" y="0"/>
                </a:cubicBezTo>
                <a:lnTo>
                  <a:pt x="1191752" y="0"/>
                </a:lnTo>
                <a:cubicBezTo>
                  <a:pt x="2053069" y="-89011"/>
                  <a:pt x="2518653" y="-26018"/>
                  <a:pt x="2979380" y="0"/>
                </a:cubicBezTo>
                <a:cubicBezTo>
                  <a:pt x="3535036" y="70844"/>
                  <a:pt x="6236492" y="27969"/>
                  <a:pt x="6897639" y="0"/>
                </a:cubicBezTo>
                <a:cubicBezTo>
                  <a:pt x="7026674" y="6015"/>
                  <a:pt x="7155016" y="98731"/>
                  <a:pt x="7150513" y="252874"/>
                </a:cubicBezTo>
                <a:cubicBezTo>
                  <a:pt x="7144572" y="511350"/>
                  <a:pt x="7108928" y="718555"/>
                  <a:pt x="7150513" y="885041"/>
                </a:cubicBezTo>
                <a:lnTo>
                  <a:pt x="7150513" y="885041"/>
                </a:lnTo>
                <a:cubicBezTo>
                  <a:pt x="7135596" y="1005448"/>
                  <a:pt x="7143424" y="1125263"/>
                  <a:pt x="7150513" y="1264344"/>
                </a:cubicBezTo>
                <a:lnTo>
                  <a:pt x="7150513" y="1264339"/>
                </a:lnTo>
                <a:cubicBezTo>
                  <a:pt x="7165382" y="1385711"/>
                  <a:pt x="7036812" y="1526238"/>
                  <a:pt x="6897639" y="1517213"/>
                </a:cubicBezTo>
                <a:cubicBezTo>
                  <a:pt x="5792487" y="1512055"/>
                  <a:pt x="4664543" y="1357389"/>
                  <a:pt x="2979380" y="1517213"/>
                </a:cubicBezTo>
                <a:cubicBezTo>
                  <a:pt x="2638603" y="1569217"/>
                  <a:pt x="1847704" y="1476256"/>
                  <a:pt x="1191752" y="1517213"/>
                </a:cubicBezTo>
                <a:lnTo>
                  <a:pt x="1191752" y="1517213"/>
                </a:lnTo>
                <a:cubicBezTo>
                  <a:pt x="928352" y="1539981"/>
                  <a:pt x="588405" y="1535515"/>
                  <a:pt x="252874" y="1517213"/>
                </a:cubicBezTo>
                <a:cubicBezTo>
                  <a:pt x="118027" y="1519859"/>
                  <a:pt x="3083" y="1395251"/>
                  <a:pt x="0" y="1264339"/>
                </a:cubicBezTo>
                <a:lnTo>
                  <a:pt x="0" y="1264344"/>
                </a:lnTo>
                <a:cubicBezTo>
                  <a:pt x="12231" y="1195325"/>
                  <a:pt x="9274" y="1060687"/>
                  <a:pt x="0" y="939671"/>
                </a:cubicBezTo>
                <a:cubicBezTo>
                  <a:pt x="731" y="926628"/>
                  <a:pt x="-4354" y="910989"/>
                  <a:pt x="0" y="885041"/>
                </a:cubicBezTo>
                <a:cubicBezTo>
                  <a:pt x="5690" y="735158"/>
                  <a:pt x="18315" y="376987"/>
                  <a:pt x="0" y="252874"/>
                </a:cubicBezTo>
                <a:close/>
              </a:path>
              <a:path w="7150513" h="1517213" stroke="0" extrusionOk="0">
                <a:moveTo>
                  <a:pt x="0" y="252874"/>
                </a:moveTo>
                <a:cubicBezTo>
                  <a:pt x="4203" y="91408"/>
                  <a:pt x="110994" y="-309"/>
                  <a:pt x="252874" y="0"/>
                </a:cubicBezTo>
                <a:cubicBezTo>
                  <a:pt x="544317" y="50649"/>
                  <a:pt x="1031742" y="66035"/>
                  <a:pt x="1191752" y="0"/>
                </a:cubicBezTo>
                <a:lnTo>
                  <a:pt x="1191752" y="0"/>
                </a:lnTo>
                <a:cubicBezTo>
                  <a:pt x="1559683" y="-102368"/>
                  <a:pt x="2289604" y="118333"/>
                  <a:pt x="2979380" y="0"/>
                </a:cubicBezTo>
                <a:cubicBezTo>
                  <a:pt x="4392316" y="-156950"/>
                  <a:pt x="5093028" y="-64170"/>
                  <a:pt x="6897639" y="0"/>
                </a:cubicBezTo>
                <a:cubicBezTo>
                  <a:pt x="7055302" y="-4100"/>
                  <a:pt x="7170383" y="108852"/>
                  <a:pt x="7150513" y="252874"/>
                </a:cubicBezTo>
                <a:cubicBezTo>
                  <a:pt x="7188905" y="431111"/>
                  <a:pt x="7149828" y="788274"/>
                  <a:pt x="7150513" y="885041"/>
                </a:cubicBezTo>
                <a:lnTo>
                  <a:pt x="7150513" y="885041"/>
                </a:lnTo>
                <a:cubicBezTo>
                  <a:pt x="7174830" y="1024176"/>
                  <a:pt x="7133662" y="1203752"/>
                  <a:pt x="7150513" y="1264344"/>
                </a:cubicBezTo>
                <a:lnTo>
                  <a:pt x="7150513" y="1264339"/>
                </a:lnTo>
                <a:cubicBezTo>
                  <a:pt x="7152916" y="1401711"/>
                  <a:pt x="7017206" y="1535524"/>
                  <a:pt x="6897639" y="1517213"/>
                </a:cubicBezTo>
                <a:cubicBezTo>
                  <a:pt x="5707778" y="1372408"/>
                  <a:pt x="4533612" y="1649248"/>
                  <a:pt x="2979380" y="1517213"/>
                </a:cubicBezTo>
                <a:cubicBezTo>
                  <a:pt x="2213299" y="1364884"/>
                  <a:pt x="2053701" y="1382137"/>
                  <a:pt x="1191752" y="1517213"/>
                </a:cubicBezTo>
                <a:lnTo>
                  <a:pt x="1191752" y="1517213"/>
                </a:lnTo>
                <a:cubicBezTo>
                  <a:pt x="808793" y="1463154"/>
                  <a:pt x="457072" y="1575207"/>
                  <a:pt x="252874" y="1517213"/>
                </a:cubicBezTo>
                <a:cubicBezTo>
                  <a:pt x="93288" y="1527193"/>
                  <a:pt x="1944" y="1389249"/>
                  <a:pt x="0" y="1264339"/>
                </a:cubicBezTo>
                <a:lnTo>
                  <a:pt x="0" y="1264344"/>
                </a:lnTo>
                <a:cubicBezTo>
                  <a:pt x="16555" y="1183763"/>
                  <a:pt x="-26299" y="1052159"/>
                  <a:pt x="0" y="939671"/>
                </a:cubicBezTo>
                <a:cubicBezTo>
                  <a:pt x="-3576" y="916315"/>
                  <a:pt x="2454" y="891279"/>
                  <a:pt x="0" y="885041"/>
                </a:cubicBezTo>
                <a:cubicBezTo>
                  <a:pt x="-19138" y="799310"/>
                  <a:pt x="-41714" y="419555"/>
                  <a:pt x="0" y="252874"/>
                </a:cubicBezTo>
                <a:close/>
              </a:path>
            </a:pathLst>
          </a:custGeom>
          <a:solidFill>
            <a:srgbClr val="CCFFCC"/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3571724904">
                  <a:prstGeom prst="wedgeRoundRectCallout">
                    <a:avLst>
                      <a:gd name="adj1" fmla="val -49663"/>
                      <a:gd name="adj2" fmla="val 11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: 7,5 = 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8DD7153-1773-D6B6-973B-6EBB5E3BF13E}"/>
              </a:ext>
            </a:extLst>
          </p:cNvPr>
          <p:cNvSpPr/>
          <p:nvPr/>
        </p:nvSpPr>
        <p:spPr>
          <a:xfrm>
            <a:off x="1285354" y="4542971"/>
            <a:ext cx="6233142" cy="1771546"/>
          </a:xfrm>
          <a:custGeom>
            <a:avLst/>
            <a:gdLst>
              <a:gd name="connsiteX0" fmla="*/ 0 w 6233142"/>
              <a:gd name="connsiteY0" fmla="*/ 295264 h 1771546"/>
              <a:gd name="connsiteX1" fmla="*/ 295264 w 6233142"/>
              <a:gd name="connsiteY1" fmla="*/ 0 h 1771546"/>
              <a:gd name="connsiteX2" fmla="*/ 3636000 w 6233142"/>
              <a:gd name="connsiteY2" fmla="*/ 0 h 1771546"/>
              <a:gd name="connsiteX3" fmla="*/ 3636000 w 6233142"/>
              <a:gd name="connsiteY3" fmla="*/ 0 h 1771546"/>
              <a:gd name="connsiteX4" fmla="*/ 5194285 w 6233142"/>
              <a:gd name="connsiteY4" fmla="*/ 0 h 1771546"/>
              <a:gd name="connsiteX5" fmla="*/ 5937878 w 6233142"/>
              <a:gd name="connsiteY5" fmla="*/ 0 h 1771546"/>
              <a:gd name="connsiteX6" fmla="*/ 6233142 w 6233142"/>
              <a:gd name="connsiteY6" fmla="*/ 295264 h 1771546"/>
              <a:gd name="connsiteX7" fmla="*/ 6233142 w 6233142"/>
              <a:gd name="connsiteY7" fmla="*/ 295258 h 1771546"/>
              <a:gd name="connsiteX8" fmla="*/ 7411704 w 6233142"/>
              <a:gd name="connsiteY8" fmla="*/ -145745 h 1771546"/>
              <a:gd name="connsiteX9" fmla="*/ 6233142 w 6233142"/>
              <a:gd name="connsiteY9" fmla="*/ 738144 h 1771546"/>
              <a:gd name="connsiteX10" fmla="*/ 6233142 w 6233142"/>
              <a:gd name="connsiteY10" fmla="*/ 1476282 h 1771546"/>
              <a:gd name="connsiteX11" fmla="*/ 5937878 w 6233142"/>
              <a:gd name="connsiteY11" fmla="*/ 1771546 h 1771546"/>
              <a:gd name="connsiteX12" fmla="*/ 5194285 w 6233142"/>
              <a:gd name="connsiteY12" fmla="*/ 1771546 h 1771546"/>
              <a:gd name="connsiteX13" fmla="*/ 3636000 w 6233142"/>
              <a:gd name="connsiteY13" fmla="*/ 1771546 h 1771546"/>
              <a:gd name="connsiteX14" fmla="*/ 3636000 w 6233142"/>
              <a:gd name="connsiteY14" fmla="*/ 1771546 h 1771546"/>
              <a:gd name="connsiteX15" fmla="*/ 295264 w 6233142"/>
              <a:gd name="connsiteY15" fmla="*/ 1771546 h 1771546"/>
              <a:gd name="connsiteX16" fmla="*/ 0 w 6233142"/>
              <a:gd name="connsiteY16" fmla="*/ 1476282 h 1771546"/>
              <a:gd name="connsiteX17" fmla="*/ 0 w 6233142"/>
              <a:gd name="connsiteY17" fmla="*/ 738144 h 1771546"/>
              <a:gd name="connsiteX18" fmla="*/ 0 w 6233142"/>
              <a:gd name="connsiteY18" fmla="*/ 295258 h 1771546"/>
              <a:gd name="connsiteX19" fmla="*/ 0 w 6233142"/>
              <a:gd name="connsiteY19" fmla="*/ 295258 h 1771546"/>
              <a:gd name="connsiteX20" fmla="*/ 0 w 6233142"/>
              <a:gd name="connsiteY20" fmla="*/ 295264 h 177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33142" h="1771546" fill="none" extrusionOk="0">
                <a:moveTo>
                  <a:pt x="0" y="295264"/>
                </a:moveTo>
                <a:cubicBezTo>
                  <a:pt x="-101" y="122208"/>
                  <a:pt x="143250" y="12897"/>
                  <a:pt x="295264" y="0"/>
                </a:cubicBezTo>
                <a:cubicBezTo>
                  <a:pt x="1441236" y="-96230"/>
                  <a:pt x="2299126" y="129409"/>
                  <a:pt x="3636000" y="0"/>
                </a:cubicBezTo>
                <a:lnTo>
                  <a:pt x="3636000" y="0"/>
                </a:lnTo>
                <a:cubicBezTo>
                  <a:pt x="3823461" y="137115"/>
                  <a:pt x="4812425" y="-63948"/>
                  <a:pt x="5194285" y="0"/>
                </a:cubicBezTo>
                <a:cubicBezTo>
                  <a:pt x="5508207" y="-37568"/>
                  <a:pt x="5634937" y="60477"/>
                  <a:pt x="5937878" y="0"/>
                </a:cubicBezTo>
                <a:cubicBezTo>
                  <a:pt x="6075903" y="14183"/>
                  <a:pt x="6240542" y="108390"/>
                  <a:pt x="6233142" y="295264"/>
                </a:cubicBezTo>
                <a:lnTo>
                  <a:pt x="6233142" y="295258"/>
                </a:lnTo>
                <a:cubicBezTo>
                  <a:pt x="6523518" y="197315"/>
                  <a:pt x="7219024" y="-37433"/>
                  <a:pt x="7411704" y="-145745"/>
                </a:cubicBezTo>
                <a:cubicBezTo>
                  <a:pt x="6853422" y="139673"/>
                  <a:pt x="6678162" y="316283"/>
                  <a:pt x="6233142" y="738144"/>
                </a:cubicBezTo>
                <a:cubicBezTo>
                  <a:pt x="6271020" y="814170"/>
                  <a:pt x="6292131" y="1175761"/>
                  <a:pt x="6233142" y="1476282"/>
                </a:cubicBezTo>
                <a:cubicBezTo>
                  <a:pt x="6212194" y="1635641"/>
                  <a:pt x="6086528" y="1785510"/>
                  <a:pt x="5937878" y="1771546"/>
                </a:cubicBezTo>
                <a:cubicBezTo>
                  <a:pt x="5665273" y="1836103"/>
                  <a:pt x="5493972" y="1819630"/>
                  <a:pt x="5194285" y="1771546"/>
                </a:cubicBezTo>
                <a:cubicBezTo>
                  <a:pt x="4981310" y="1818083"/>
                  <a:pt x="4081641" y="1845529"/>
                  <a:pt x="3636000" y="1771546"/>
                </a:cubicBezTo>
                <a:lnTo>
                  <a:pt x="3636000" y="1771546"/>
                </a:lnTo>
                <a:cubicBezTo>
                  <a:pt x="1984233" y="1872471"/>
                  <a:pt x="679952" y="1715972"/>
                  <a:pt x="295264" y="1771546"/>
                </a:cubicBezTo>
                <a:cubicBezTo>
                  <a:pt x="148634" y="1781650"/>
                  <a:pt x="-15211" y="1627647"/>
                  <a:pt x="0" y="1476282"/>
                </a:cubicBezTo>
                <a:cubicBezTo>
                  <a:pt x="45289" y="1241438"/>
                  <a:pt x="-1308" y="829184"/>
                  <a:pt x="0" y="738144"/>
                </a:cubicBezTo>
                <a:cubicBezTo>
                  <a:pt x="-18300" y="620493"/>
                  <a:pt x="30891" y="452222"/>
                  <a:pt x="0" y="295258"/>
                </a:cubicBezTo>
                <a:lnTo>
                  <a:pt x="0" y="295258"/>
                </a:lnTo>
                <a:lnTo>
                  <a:pt x="0" y="295264"/>
                </a:lnTo>
                <a:close/>
              </a:path>
              <a:path w="6233142" h="1771546" stroke="0" extrusionOk="0">
                <a:moveTo>
                  <a:pt x="0" y="295264"/>
                </a:moveTo>
                <a:cubicBezTo>
                  <a:pt x="4832" y="107124"/>
                  <a:pt x="114237" y="-2495"/>
                  <a:pt x="295264" y="0"/>
                </a:cubicBezTo>
                <a:cubicBezTo>
                  <a:pt x="1175924" y="140864"/>
                  <a:pt x="2167867" y="164299"/>
                  <a:pt x="3636000" y="0"/>
                </a:cubicBezTo>
                <a:lnTo>
                  <a:pt x="3636000" y="0"/>
                </a:lnTo>
                <a:cubicBezTo>
                  <a:pt x="3845600" y="25721"/>
                  <a:pt x="4784195" y="96134"/>
                  <a:pt x="5194285" y="0"/>
                </a:cubicBezTo>
                <a:cubicBezTo>
                  <a:pt x="5524978" y="-32314"/>
                  <a:pt x="5750706" y="33740"/>
                  <a:pt x="5937878" y="0"/>
                </a:cubicBezTo>
                <a:cubicBezTo>
                  <a:pt x="6131106" y="-6868"/>
                  <a:pt x="6239901" y="130709"/>
                  <a:pt x="6233142" y="295264"/>
                </a:cubicBezTo>
                <a:lnTo>
                  <a:pt x="6233142" y="295258"/>
                </a:lnTo>
                <a:cubicBezTo>
                  <a:pt x="6687334" y="60631"/>
                  <a:pt x="7107110" y="-57420"/>
                  <a:pt x="7411704" y="-145745"/>
                </a:cubicBezTo>
                <a:cubicBezTo>
                  <a:pt x="6930610" y="249138"/>
                  <a:pt x="6457252" y="452228"/>
                  <a:pt x="6233142" y="738144"/>
                </a:cubicBezTo>
                <a:cubicBezTo>
                  <a:pt x="6251382" y="951363"/>
                  <a:pt x="6214673" y="1272677"/>
                  <a:pt x="6233142" y="1476282"/>
                </a:cubicBezTo>
                <a:cubicBezTo>
                  <a:pt x="6255814" y="1655152"/>
                  <a:pt x="6095229" y="1775971"/>
                  <a:pt x="5937878" y="1771546"/>
                </a:cubicBezTo>
                <a:cubicBezTo>
                  <a:pt x="5731132" y="1782788"/>
                  <a:pt x="5476451" y="1766685"/>
                  <a:pt x="5194285" y="1771546"/>
                </a:cubicBezTo>
                <a:cubicBezTo>
                  <a:pt x="4524763" y="1823657"/>
                  <a:pt x="4119571" y="1737652"/>
                  <a:pt x="3636000" y="1771546"/>
                </a:cubicBezTo>
                <a:lnTo>
                  <a:pt x="3636000" y="1771546"/>
                </a:lnTo>
                <a:cubicBezTo>
                  <a:pt x="2581181" y="1662567"/>
                  <a:pt x="866743" y="1679174"/>
                  <a:pt x="295264" y="1771546"/>
                </a:cubicBezTo>
                <a:cubicBezTo>
                  <a:pt x="101530" y="1781055"/>
                  <a:pt x="15739" y="1637068"/>
                  <a:pt x="0" y="1476282"/>
                </a:cubicBezTo>
                <a:cubicBezTo>
                  <a:pt x="-27228" y="1237086"/>
                  <a:pt x="12224" y="859318"/>
                  <a:pt x="0" y="738144"/>
                </a:cubicBezTo>
                <a:cubicBezTo>
                  <a:pt x="-36050" y="611190"/>
                  <a:pt x="-38429" y="502505"/>
                  <a:pt x="0" y="295258"/>
                </a:cubicBezTo>
                <a:lnTo>
                  <a:pt x="0" y="295258"/>
                </a:lnTo>
                <a:lnTo>
                  <a:pt x="0" y="295264"/>
                </a:ln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71724904">
                  <a:prstGeom prst="wedgeRoundRectCallout">
                    <a:avLst>
                      <a:gd name="adj1" fmla="val 68908"/>
                      <a:gd name="adj2" fmla="val -5822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vi-VN" sz="9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E77FBF-37A3-458D-CC1A-2AD9A7D6C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633" y="0"/>
            <a:ext cx="9931245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0620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3FA68-DA1E-DE7B-97B6-ECF285587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96" b="9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DB584989-1BBB-C314-EF4B-6F0768140ADE}"/>
              </a:ext>
            </a:extLst>
          </p:cNvPr>
          <p:cNvSpPr/>
          <p:nvPr/>
        </p:nvSpPr>
        <p:spPr>
          <a:xfrm>
            <a:off x="140894" y="1963881"/>
            <a:ext cx="11764739" cy="4681285"/>
          </a:xfrm>
          <a:custGeom>
            <a:avLst/>
            <a:gdLst>
              <a:gd name="connsiteX0" fmla="*/ 0 w 11764739"/>
              <a:gd name="connsiteY0" fmla="*/ 780230 h 4681285"/>
              <a:gd name="connsiteX1" fmla="*/ 780230 w 11764739"/>
              <a:gd name="connsiteY1" fmla="*/ 0 h 4681285"/>
              <a:gd name="connsiteX2" fmla="*/ 10984509 w 11764739"/>
              <a:gd name="connsiteY2" fmla="*/ 0 h 4681285"/>
              <a:gd name="connsiteX3" fmla="*/ 11764739 w 11764739"/>
              <a:gd name="connsiteY3" fmla="*/ 780230 h 4681285"/>
              <a:gd name="connsiteX4" fmla="*/ 11764739 w 11764739"/>
              <a:gd name="connsiteY4" fmla="*/ 3901055 h 4681285"/>
              <a:gd name="connsiteX5" fmla="*/ 10984509 w 11764739"/>
              <a:gd name="connsiteY5" fmla="*/ 4681285 h 4681285"/>
              <a:gd name="connsiteX6" fmla="*/ 780230 w 11764739"/>
              <a:gd name="connsiteY6" fmla="*/ 4681285 h 4681285"/>
              <a:gd name="connsiteX7" fmla="*/ 0 w 11764739"/>
              <a:gd name="connsiteY7" fmla="*/ 3901055 h 4681285"/>
              <a:gd name="connsiteX8" fmla="*/ 0 w 11764739"/>
              <a:gd name="connsiteY8" fmla="*/ 780230 h 468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4739" h="4681285" fill="none" extrusionOk="0">
                <a:moveTo>
                  <a:pt x="0" y="780230"/>
                </a:moveTo>
                <a:cubicBezTo>
                  <a:pt x="-14467" y="350221"/>
                  <a:pt x="344055" y="29903"/>
                  <a:pt x="780230" y="0"/>
                </a:cubicBezTo>
                <a:cubicBezTo>
                  <a:pt x="4086263" y="77600"/>
                  <a:pt x="6982165" y="-27269"/>
                  <a:pt x="10984509" y="0"/>
                </a:cubicBezTo>
                <a:cubicBezTo>
                  <a:pt x="11446995" y="-41655"/>
                  <a:pt x="11833593" y="369591"/>
                  <a:pt x="11764739" y="780230"/>
                </a:cubicBezTo>
                <a:cubicBezTo>
                  <a:pt x="11873739" y="1537182"/>
                  <a:pt x="11686530" y="3471212"/>
                  <a:pt x="11764739" y="3901055"/>
                </a:cubicBezTo>
                <a:cubicBezTo>
                  <a:pt x="11722539" y="4315456"/>
                  <a:pt x="11337415" y="4715686"/>
                  <a:pt x="10984509" y="4681285"/>
                </a:cubicBezTo>
                <a:cubicBezTo>
                  <a:pt x="7732756" y="4730462"/>
                  <a:pt x="2690906" y="4558583"/>
                  <a:pt x="780230" y="4681285"/>
                </a:cubicBezTo>
                <a:cubicBezTo>
                  <a:pt x="346177" y="4705431"/>
                  <a:pt x="-56753" y="4380829"/>
                  <a:pt x="0" y="3901055"/>
                </a:cubicBezTo>
                <a:cubicBezTo>
                  <a:pt x="47022" y="2535704"/>
                  <a:pt x="104569" y="1867900"/>
                  <a:pt x="0" y="780230"/>
                </a:cubicBezTo>
                <a:close/>
              </a:path>
              <a:path w="11764739" h="4681285" stroke="0" extrusionOk="0">
                <a:moveTo>
                  <a:pt x="0" y="780230"/>
                </a:moveTo>
                <a:cubicBezTo>
                  <a:pt x="63283" y="342087"/>
                  <a:pt x="363216" y="-927"/>
                  <a:pt x="780230" y="0"/>
                </a:cubicBezTo>
                <a:cubicBezTo>
                  <a:pt x="2583939" y="-129276"/>
                  <a:pt x="8853552" y="-77778"/>
                  <a:pt x="10984509" y="0"/>
                </a:cubicBezTo>
                <a:cubicBezTo>
                  <a:pt x="11409334" y="-19395"/>
                  <a:pt x="11760823" y="371904"/>
                  <a:pt x="11764739" y="780230"/>
                </a:cubicBezTo>
                <a:cubicBezTo>
                  <a:pt x="11846338" y="2191841"/>
                  <a:pt x="11919039" y="2359138"/>
                  <a:pt x="11764739" y="3901055"/>
                </a:cubicBezTo>
                <a:cubicBezTo>
                  <a:pt x="11799127" y="4404486"/>
                  <a:pt x="11368422" y="4697257"/>
                  <a:pt x="10984509" y="4681285"/>
                </a:cubicBezTo>
                <a:cubicBezTo>
                  <a:pt x="7774728" y="4725505"/>
                  <a:pt x="3121039" y="4651903"/>
                  <a:pt x="780230" y="4681285"/>
                </a:cubicBezTo>
                <a:cubicBezTo>
                  <a:pt x="334860" y="4625723"/>
                  <a:pt x="-83310" y="4312709"/>
                  <a:pt x="0" y="3901055"/>
                </a:cubicBezTo>
                <a:cubicBezTo>
                  <a:pt x="-159954" y="2808476"/>
                  <a:pt x="22140" y="1233739"/>
                  <a:pt x="0" y="78023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22C1E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cartoon of a child with glasses&#10;&#10;Description automatically generated">
            <a:extLst>
              <a:ext uri="{FF2B5EF4-FFF2-40B4-BE49-F238E27FC236}">
                <a16:creationId xmlns:a16="http://schemas.microsoft.com/office/drawing/2014/main" id="{C807C351-2909-FE71-AA3F-FF23851D4FA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21" y="2368134"/>
            <a:ext cx="3583778" cy="448986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6FCDBC4-43FA-A23B-E22A-D400AFE8ADD9}"/>
              </a:ext>
            </a:extLst>
          </p:cNvPr>
          <p:cNvSpPr/>
          <p:nvPr/>
        </p:nvSpPr>
        <p:spPr>
          <a:xfrm>
            <a:off x="1285353" y="2327187"/>
            <a:ext cx="7150513" cy="1517213"/>
          </a:xfrm>
          <a:custGeom>
            <a:avLst/>
            <a:gdLst>
              <a:gd name="connsiteX0" fmla="*/ 0 w 7150513"/>
              <a:gd name="connsiteY0" fmla="*/ 252874 h 1517213"/>
              <a:gd name="connsiteX1" fmla="*/ 252874 w 7150513"/>
              <a:gd name="connsiteY1" fmla="*/ 0 h 1517213"/>
              <a:gd name="connsiteX2" fmla="*/ 1191752 w 7150513"/>
              <a:gd name="connsiteY2" fmla="*/ 0 h 1517213"/>
              <a:gd name="connsiteX3" fmla="*/ 1191752 w 7150513"/>
              <a:gd name="connsiteY3" fmla="*/ 0 h 1517213"/>
              <a:gd name="connsiteX4" fmla="*/ 2979380 w 7150513"/>
              <a:gd name="connsiteY4" fmla="*/ 0 h 1517213"/>
              <a:gd name="connsiteX5" fmla="*/ 6897639 w 7150513"/>
              <a:gd name="connsiteY5" fmla="*/ 0 h 1517213"/>
              <a:gd name="connsiteX6" fmla="*/ 7150513 w 7150513"/>
              <a:gd name="connsiteY6" fmla="*/ 252874 h 1517213"/>
              <a:gd name="connsiteX7" fmla="*/ 7150513 w 7150513"/>
              <a:gd name="connsiteY7" fmla="*/ 885041 h 1517213"/>
              <a:gd name="connsiteX8" fmla="*/ 7150513 w 7150513"/>
              <a:gd name="connsiteY8" fmla="*/ 885041 h 1517213"/>
              <a:gd name="connsiteX9" fmla="*/ 7150513 w 7150513"/>
              <a:gd name="connsiteY9" fmla="*/ 1264344 h 1517213"/>
              <a:gd name="connsiteX10" fmla="*/ 7150513 w 7150513"/>
              <a:gd name="connsiteY10" fmla="*/ 1264339 h 1517213"/>
              <a:gd name="connsiteX11" fmla="*/ 6897639 w 7150513"/>
              <a:gd name="connsiteY11" fmla="*/ 1517213 h 1517213"/>
              <a:gd name="connsiteX12" fmla="*/ 2979380 w 7150513"/>
              <a:gd name="connsiteY12" fmla="*/ 1517213 h 1517213"/>
              <a:gd name="connsiteX13" fmla="*/ 1191752 w 7150513"/>
              <a:gd name="connsiteY13" fmla="*/ 1517213 h 1517213"/>
              <a:gd name="connsiteX14" fmla="*/ 1191752 w 7150513"/>
              <a:gd name="connsiteY14" fmla="*/ 1517213 h 1517213"/>
              <a:gd name="connsiteX15" fmla="*/ 252874 w 7150513"/>
              <a:gd name="connsiteY15" fmla="*/ 1517213 h 1517213"/>
              <a:gd name="connsiteX16" fmla="*/ 0 w 7150513"/>
              <a:gd name="connsiteY16" fmla="*/ 1264339 h 1517213"/>
              <a:gd name="connsiteX17" fmla="*/ 0 w 7150513"/>
              <a:gd name="connsiteY17" fmla="*/ 1264344 h 1517213"/>
              <a:gd name="connsiteX18" fmla="*/ -1615515 w 7150513"/>
              <a:gd name="connsiteY18" fmla="*/ 1601828 h 1517213"/>
              <a:gd name="connsiteX19" fmla="*/ 0 w 7150513"/>
              <a:gd name="connsiteY19" fmla="*/ 885041 h 1517213"/>
              <a:gd name="connsiteX20" fmla="*/ 0 w 7150513"/>
              <a:gd name="connsiteY20" fmla="*/ 252874 h 151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0513" h="1517213" fill="none" extrusionOk="0">
                <a:moveTo>
                  <a:pt x="0" y="252874"/>
                </a:moveTo>
                <a:cubicBezTo>
                  <a:pt x="-265" y="86862"/>
                  <a:pt x="126002" y="14915"/>
                  <a:pt x="252874" y="0"/>
                </a:cubicBezTo>
                <a:cubicBezTo>
                  <a:pt x="591002" y="-23424"/>
                  <a:pt x="1010165" y="65256"/>
                  <a:pt x="1191752" y="0"/>
                </a:cubicBezTo>
                <a:lnTo>
                  <a:pt x="1191752" y="0"/>
                </a:lnTo>
                <a:cubicBezTo>
                  <a:pt x="2053069" y="-89011"/>
                  <a:pt x="2518653" y="-26018"/>
                  <a:pt x="2979380" y="0"/>
                </a:cubicBezTo>
                <a:cubicBezTo>
                  <a:pt x="3535036" y="70844"/>
                  <a:pt x="6236492" y="27969"/>
                  <a:pt x="6897639" y="0"/>
                </a:cubicBezTo>
                <a:cubicBezTo>
                  <a:pt x="7026674" y="6015"/>
                  <a:pt x="7155016" y="98731"/>
                  <a:pt x="7150513" y="252874"/>
                </a:cubicBezTo>
                <a:cubicBezTo>
                  <a:pt x="7144572" y="511350"/>
                  <a:pt x="7108928" y="718555"/>
                  <a:pt x="7150513" y="885041"/>
                </a:cubicBezTo>
                <a:lnTo>
                  <a:pt x="7150513" y="885041"/>
                </a:lnTo>
                <a:cubicBezTo>
                  <a:pt x="7135596" y="1005448"/>
                  <a:pt x="7143424" y="1125263"/>
                  <a:pt x="7150513" y="1264344"/>
                </a:cubicBezTo>
                <a:lnTo>
                  <a:pt x="7150513" y="1264339"/>
                </a:lnTo>
                <a:cubicBezTo>
                  <a:pt x="7165382" y="1385711"/>
                  <a:pt x="7036812" y="1526238"/>
                  <a:pt x="6897639" y="1517213"/>
                </a:cubicBezTo>
                <a:cubicBezTo>
                  <a:pt x="5792487" y="1512055"/>
                  <a:pt x="4664543" y="1357389"/>
                  <a:pt x="2979380" y="1517213"/>
                </a:cubicBezTo>
                <a:cubicBezTo>
                  <a:pt x="2638603" y="1569217"/>
                  <a:pt x="1847704" y="1476256"/>
                  <a:pt x="1191752" y="1517213"/>
                </a:cubicBezTo>
                <a:lnTo>
                  <a:pt x="1191752" y="1517213"/>
                </a:lnTo>
                <a:cubicBezTo>
                  <a:pt x="928352" y="1539981"/>
                  <a:pt x="588405" y="1535515"/>
                  <a:pt x="252874" y="1517213"/>
                </a:cubicBezTo>
                <a:cubicBezTo>
                  <a:pt x="118027" y="1519859"/>
                  <a:pt x="3083" y="1395251"/>
                  <a:pt x="0" y="1264339"/>
                </a:cubicBezTo>
                <a:lnTo>
                  <a:pt x="0" y="1264344"/>
                </a:lnTo>
                <a:cubicBezTo>
                  <a:pt x="-741667" y="1413900"/>
                  <a:pt x="-1377736" y="1404021"/>
                  <a:pt x="-1615515" y="1601828"/>
                </a:cubicBezTo>
                <a:cubicBezTo>
                  <a:pt x="-1337910" y="1560969"/>
                  <a:pt x="-490365" y="991997"/>
                  <a:pt x="0" y="885041"/>
                </a:cubicBezTo>
                <a:cubicBezTo>
                  <a:pt x="5690" y="735158"/>
                  <a:pt x="18315" y="376987"/>
                  <a:pt x="0" y="252874"/>
                </a:cubicBezTo>
                <a:close/>
              </a:path>
              <a:path w="7150513" h="1517213" stroke="0" extrusionOk="0">
                <a:moveTo>
                  <a:pt x="0" y="252874"/>
                </a:moveTo>
                <a:cubicBezTo>
                  <a:pt x="4203" y="91408"/>
                  <a:pt x="110994" y="-309"/>
                  <a:pt x="252874" y="0"/>
                </a:cubicBezTo>
                <a:cubicBezTo>
                  <a:pt x="544317" y="50649"/>
                  <a:pt x="1031742" y="66035"/>
                  <a:pt x="1191752" y="0"/>
                </a:cubicBezTo>
                <a:lnTo>
                  <a:pt x="1191752" y="0"/>
                </a:lnTo>
                <a:cubicBezTo>
                  <a:pt x="1559683" y="-102368"/>
                  <a:pt x="2289604" y="118333"/>
                  <a:pt x="2979380" y="0"/>
                </a:cubicBezTo>
                <a:cubicBezTo>
                  <a:pt x="4392316" y="-156950"/>
                  <a:pt x="5093028" y="-64170"/>
                  <a:pt x="6897639" y="0"/>
                </a:cubicBezTo>
                <a:cubicBezTo>
                  <a:pt x="7055302" y="-4100"/>
                  <a:pt x="7170383" y="108852"/>
                  <a:pt x="7150513" y="252874"/>
                </a:cubicBezTo>
                <a:cubicBezTo>
                  <a:pt x="7188905" y="431111"/>
                  <a:pt x="7149828" y="788274"/>
                  <a:pt x="7150513" y="885041"/>
                </a:cubicBezTo>
                <a:lnTo>
                  <a:pt x="7150513" y="885041"/>
                </a:lnTo>
                <a:cubicBezTo>
                  <a:pt x="7174830" y="1024176"/>
                  <a:pt x="7133662" y="1203752"/>
                  <a:pt x="7150513" y="1264344"/>
                </a:cubicBezTo>
                <a:lnTo>
                  <a:pt x="7150513" y="1264339"/>
                </a:lnTo>
                <a:cubicBezTo>
                  <a:pt x="7152916" y="1401711"/>
                  <a:pt x="7017206" y="1535524"/>
                  <a:pt x="6897639" y="1517213"/>
                </a:cubicBezTo>
                <a:cubicBezTo>
                  <a:pt x="5707778" y="1372408"/>
                  <a:pt x="4533612" y="1649248"/>
                  <a:pt x="2979380" y="1517213"/>
                </a:cubicBezTo>
                <a:cubicBezTo>
                  <a:pt x="2213299" y="1364884"/>
                  <a:pt x="2053701" y="1382137"/>
                  <a:pt x="1191752" y="1517213"/>
                </a:cubicBezTo>
                <a:lnTo>
                  <a:pt x="1191752" y="1517213"/>
                </a:lnTo>
                <a:cubicBezTo>
                  <a:pt x="808793" y="1463154"/>
                  <a:pt x="457072" y="1575207"/>
                  <a:pt x="252874" y="1517213"/>
                </a:cubicBezTo>
                <a:cubicBezTo>
                  <a:pt x="93288" y="1527193"/>
                  <a:pt x="1944" y="1389249"/>
                  <a:pt x="0" y="1264339"/>
                </a:cubicBezTo>
                <a:lnTo>
                  <a:pt x="0" y="1264344"/>
                </a:lnTo>
                <a:cubicBezTo>
                  <a:pt x="-238264" y="1226831"/>
                  <a:pt x="-1345933" y="1567014"/>
                  <a:pt x="-1615515" y="1601828"/>
                </a:cubicBezTo>
                <a:cubicBezTo>
                  <a:pt x="-1045521" y="1336950"/>
                  <a:pt x="-320302" y="922528"/>
                  <a:pt x="0" y="885041"/>
                </a:cubicBezTo>
                <a:cubicBezTo>
                  <a:pt x="-19138" y="799310"/>
                  <a:pt x="-41714" y="419555"/>
                  <a:pt x="0" y="252874"/>
                </a:cubicBezTo>
                <a:close/>
              </a:path>
            </a:pathLst>
          </a:custGeom>
          <a:solidFill>
            <a:srgbClr val="CCFFCC"/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3571724904">
                  <a:prstGeom prst="wedgeRoundRectCallout">
                    <a:avLst>
                      <a:gd name="adj1" fmla="val -72593"/>
                      <a:gd name="adj2" fmla="val 5557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8,68 : 3,1 </a:t>
            </a:r>
            <a:r>
              <a:rPr lang="vi-VN" sz="7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.?.</a:t>
            </a:r>
            <a:endParaRPr lang="en-US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8DD7153-1773-D6B6-973B-6EBB5E3BF13E}"/>
              </a:ext>
            </a:extLst>
          </p:cNvPr>
          <p:cNvSpPr/>
          <p:nvPr/>
        </p:nvSpPr>
        <p:spPr>
          <a:xfrm>
            <a:off x="449501" y="4542971"/>
            <a:ext cx="7068995" cy="1771546"/>
          </a:xfrm>
          <a:custGeom>
            <a:avLst/>
            <a:gdLst>
              <a:gd name="connsiteX0" fmla="*/ 0 w 7068995"/>
              <a:gd name="connsiteY0" fmla="*/ 295264 h 1771546"/>
              <a:gd name="connsiteX1" fmla="*/ 295264 w 7068995"/>
              <a:gd name="connsiteY1" fmla="*/ 0 h 1771546"/>
              <a:gd name="connsiteX2" fmla="*/ 4123580 w 7068995"/>
              <a:gd name="connsiteY2" fmla="*/ 0 h 1771546"/>
              <a:gd name="connsiteX3" fmla="*/ 4123580 w 7068995"/>
              <a:gd name="connsiteY3" fmla="*/ 0 h 1771546"/>
              <a:gd name="connsiteX4" fmla="*/ 5890829 w 7068995"/>
              <a:gd name="connsiteY4" fmla="*/ 0 h 1771546"/>
              <a:gd name="connsiteX5" fmla="*/ 6773731 w 7068995"/>
              <a:gd name="connsiteY5" fmla="*/ 0 h 1771546"/>
              <a:gd name="connsiteX6" fmla="*/ 7068995 w 7068995"/>
              <a:gd name="connsiteY6" fmla="*/ 295264 h 1771546"/>
              <a:gd name="connsiteX7" fmla="*/ 7068995 w 7068995"/>
              <a:gd name="connsiteY7" fmla="*/ 295258 h 1771546"/>
              <a:gd name="connsiteX8" fmla="*/ 8405601 w 7068995"/>
              <a:gd name="connsiteY8" fmla="*/ -145745 h 1771546"/>
              <a:gd name="connsiteX9" fmla="*/ 7068995 w 7068995"/>
              <a:gd name="connsiteY9" fmla="*/ 738144 h 1771546"/>
              <a:gd name="connsiteX10" fmla="*/ 7068995 w 7068995"/>
              <a:gd name="connsiteY10" fmla="*/ 1476282 h 1771546"/>
              <a:gd name="connsiteX11" fmla="*/ 6773731 w 7068995"/>
              <a:gd name="connsiteY11" fmla="*/ 1771546 h 1771546"/>
              <a:gd name="connsiteX12" fmla="*/ 5890829 w 7068995"/>
              <a:gd name="connsiteY12" fmla="*/ 1771546 h 1771546"/>
              <a:gd name="connsiteX13" fmla="*/ 4123580 w 7068995"/>
              <a:gd name="connsiteY13" fmla="*/ 1771546 h 1771546"/>
              <a:gd name="connsiteX14" fmla="*/ 4123580 w 7068995"/>
              <a:gd name="connsiteY14" fmla="*/ 1771546 h 1771546"/>
              <a:gd name="connsiteX15" fmla="*/ 295264 w 7068995"/>
              <a:gd name="connsiteY15" fmla="*/ 1771546 h 1771546"/>
              <a:gd name="connsiteX16" fmla="*/ 0 w 7068995"/>
              <a:gd name="connsiteY16" fmla="*/ 1476282 h 1771546"/>
              <a:gd name="connsiteX17" fmla="*/ 0 w 7068995"/>
              <a:gd name="connsiteY17" fmla="*/ 738144 h 1771546"/>
              <a:gd name="connsiteX18" fmla="*/ 0 w 7068995"/>
              <a:gd name="connsiteY18" fmla="*/ 295258 h 1771546"/>
              <a:gd name="connsiteX19" fmla="*/ 0 w 7068995"/>
              <a:gd name="connsiteY19" fmla="*/ 295258 h 1771546"/>
              <a:gd name="connsiteX20" fmla="*/ 0 w 7068995"/>
              <a:gd name="connsiteY20" fmla="*/ 295264 h 177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68995" h="1771546" fill="none" extrusionOk="0">
                <a:moveTo>
                  <a:pt x="0" y="295264"/>
                </a:moveTo>
                <a:cubicBezTo>
                  <a:pt x="-101" y="122208"/>
                  <a:pt x="143250" y="12897"/>
                  <a:pt x="295264" y="0"/>
                </a:cubicBezTo>
                <a:cubicBezTo>
                  <a:pt x="1098900" y="-96230"/>
                  <a:pt x="3303386" y="129409"/>
                  <a:pt x="4123580" y="0"/>
                </a:cubicBezTo>
                <a:lnTo>
                  <a:pt x="4123580" y="0"/>
                </a:lnTo>
                <a:cubicBezTo>
                  <a:pt x="4311881" y="88350"/>
                  <a:pt x="5510390" y="-91374"/>
                  <a:pt x="5890829" y="0"/>
                </a:cubicBezTo>
                <a:cubicBezTo>
                  <a:pt x="6169613" y="-44690"/>
                  <a:pt x="6582545" y="43549"/>
                  <a:pt x="6773731" y="0"/>
                </a:cubicBezTo>
                <a:cubicBezTo>
                  <a:pt x="6911756" y="14183"/>
                  <a:pt x="7076395" y="108390"/>
                  <a:pt x="7068995" y="295264"/>
                </a:cubicBezTo>
                <a:lnTo>
                  <a:pt x="7068995" y="295258"/>
                </a:lnTo>
                <a:cubicBezTo>
                  <a:pt x="7692288" y="204791"/>
                  <a:pt x="8185067" y="-11161"/>
                  <a:pt x="8405601" y="-145745"/>
                </a:cubicBezTo>
                <a:cubicBezTo>
                  <a:pt x="7919175" y="67418"/>
                  <a:pt x="7572569" y="242144"/>
                  <a:pt x="7068995" y="738144"/>
                </a:cubicBezTo>
                <a:cubicBezTo>
                  <a:pt x="7106873" y="814170"/>
                  <a:pt x="7127984" y="1175761"/>
                  <a:pt x="7068995" y="1476282"/>
                </a:cubicBezTo>
                <a:cubicBezTo>
                  <a:pt x="7048047" y="1635641"/>
                  <a:pt x="6922381" y="1785510"/>
                  <a:pt x="6773731" y="1771546"/>
                </a:cubicBezTo>
                <a:cubicBezTo>
                  <a:pt x="6573852" y="1739679"/>
                  <a:pt x="6073496" y="1693245"/>
                  <a:pt x="5890829" y="1771546"/>
                </a:cubicBezTo>
                <a:cubicBezTo>
                  <a:pt x="5050274" y="1629167"/>
                  <a:pt x="4423802" y="1723958"/>
                  <a:pt x="4123580" y="1771546"/>
                </a:cubicBezTo>
                <a:lnTo>
                  <a:pt x="4123580" y="1771546"/>
                </a:lnTo>
                <a:cubicBezTo>
                  <a:pt x="3395553" y="1872471"/>
                  <a:pt x="1642407" y="1715972"/>
                  <a:pt x="295264" y="1771546"/>
                </a:cubicBezTo>
                <a:cubicBezTo>
                  <a:pt x="148634" y="1781650"/>
                  <a:pt x="-15211" y="1627647"/>
                  <a:pt x="0" y="1476282"/>
                </a:cubicBezTo>
                <a:cubicBezTo>
                  <a:pt x="45289" y="1241438"/>
                  <a:pt x="-1308" y="829184"/>
                  <a:pt x="0" y="738144"/>
                </a:cubicBezTo>
                <a:cubicBezTo>
                  <a:pt x="-18300" y="620493"/>
                  <a:pt x="30891" y="452222"/>
                  <a:pt x="0" y="295258"/>
                </a:cubicBezTo>
                <a:lnTo>
                  <a:pt x="0" y="295258"/>
                </a:lnTo>
                <a:lnTo>
                  <a:pt x="0" y="295264"/>
                </a:lnTo>
                <a:close/>
              </a:path>
              <a:path w="7068995" h="1771546" stroke="0" extrusionOk="0">
                <a:moveTo>
                  <a:pt x="0" y="295264"/>
                </a:moveTo>
                <a:cubicBezTo>
                  <a:pt x="4832" y="107124"/>
                  <a:pt x="114237" y="-2495"/>
                  <a:pt x="295264" y="0"/>
                </a:cubicBezTo>
                <a:cubicBezTo>
                  <a:pt x="1945923" y="140864"/>
                  <a:pt x="2579478" y="164299"/>
                  <a:pt x="4123580" y="0"/>
                </a:cubicBezTo>
                <a:lnTo>
                  <a:pt x="4123580" y="0"/>
                </a:lnTo>
                <a:cubicBezTo>
                  <a:pt x="4783805" y="90491"/>
                  <a:pt x="5520437" y="-130477"/>
                  <a:pt x="5890829" y="0"/>
                </a:cubicBezTo>
                <a:cubicBezTo>
                  <a:pt x="6198410" y="-30247"/>
                  <a:pt x="6430120" y="42170"/>
                  <a:pt x="6773731" y="0"/>
                </a:cubicBezTo>
                <a:cubicBezTo>
                  <a:pt x="6966959" y="-6868"/>
                  <a:pt x="7075754" y="130709"/>
                  <a:pt x="7068995" y="295264"/>
                </a:cubicBezTo>
                <a:lnTo>
                  <a:pt x="7068995" y="295258"/>
                </a:lnTo>
                <a:cubicBezTo>
                  <a:pt x="7391308" y="120968"/>
                  <a:pt x="8047234" y="-63227"/>
                  <a:pt x="8405601" y="-145745"/>
                </a:cubicBezTo>
                <a:cubicBezTo>
                  <a:pt x="7905104" y="34213"/>
                  <a:pt x="7211015" y="597685"/>
                  <a:pt x="7068995" y="738144"/>
                </a:cubicBezTo>
                <a:cubicBezTo>
                  <a:pt x="7087235" y="951363"/>
                  <a:pt x="7050526" y="1272677"/>
                  <a:pt x="7068995" y="1476282"/>
                </a:cubicBezTo>
                <a:cubicBezTo>
                  <a:pt x="7091667" y="1655152"/>
                  <a:pt x="6931082" y="1775971"/>
                  <a:pt x="6773731" y="1771546"/>
                </a:cubicBezTo>
                <a:cubicBezTo>
                  <a:pt x="6549775" y="1725913"/>
                  <a:pt x="6198568" y="1702182"/>
                  <a:pt x="5890829" y="1771546"/>
                </a:cubicBezTo>
                <a:cubicBezTo>
                  <a:pt x="5365809" y="1766195"/>
                  <a:pt x="4467174" y="1916373"/>
                  <a:pt x="4123580" y="1771546"/>
                </a:cubicBezTo>
                <a:lnTo>
                  <a:pt x="4123580" y="1771546"/>
                </a:lnTo>
                <a:cubicBezTo>
                  <a:pt x="2958455" y="1662567"/>
                  <a:pt x="1780611" y="1679174"/>
                  <a:pt x="295264" y="1771546"/>
                </a:cubicBezTo>
                <a:cubicBezTo>
                  <a:pt x="101530" y="1781055"/>
                  <a:pt x="15739" y="1637068"/>
                  <a:pt x="0" y="1476282"/>
                </a:cubicBezTo>
                <a:cubicBezTo>
                  <a:pt x="-27228" y="1237086"/>
                  <a:pt x="12224" y="859318"/>
                  <a:pt x="0" y="738144"/>
                </a:cubicBezTo>
                <a:cubicBezTo>
                  <a:pt x="-36050" y="611190"/>
                  <a:pt x="-38429" y="502505"/>
                  <a:pt x="0" y="295258"/>
                </a:cubicBezTo>
                <a:lnTo>
                  <a:pt x="0" y="295258"/>
                </a:lnTo>
                <a:lnTo>
                  <a:pt x="0" y="295264"/>
                </a:ln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71724904">
                  <a:prstGeom prst="wedgeRoundRectCallout">
                    <a:avLst>
                      <a:gd name="adj1" fmla="val 68908"/>
                      <a:gd name="adj2" fmla="val -5822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E9D415-B151-AE99-8448-E02A46D87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073" y="72986"/>
            <a:ext cx="9931245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939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3FA68-DA1E-DE7B-97B6-ECF285587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96" b="9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DB584989-1BBB-C314-EF4B-6F0768140ADE}"/>
              </a:ext>
            </a:extLst>
          </p:cNvPr>
          <p:cNvSpPr/>
          <p:nvPr/>
        </p:nvSpPr>
        <p:spPr>
          <a:xfrm>
            <a:off x="140894" y="1963881"/>
            <a:ext cx="11764739" cy="4681285"/>
          </a:xfrm>
          <a:custGeom>
            <a:avLst/>
            <a:gdLst>
              <a:gd name="connsiteX0" fmla="*/ 0 w 11764739"/>
              <a:gd name="connsiteY0" fmla="*/ 780230 h 4681285"/>
              <a:gd name="connsiteX1" fmla="*/ 780230 w 11764739"/>
              <a:gd name="connsiteY1" fmla="*/ 0 h 4681285"/>
              <a:gd name="connsiteX2" fmla="*/ 10984509 w 11764739"/>
              <a:gd name="connsiteY2" fmla="*/ 0 h 4681285"/>
              <a:gd name="connsiteX3" fmla="*/ 11764739 w 11764739"/>
              <a:gd name="connsiteY3" fmla="*/ 780230 h 4681285"/>
              <a:gd name="connsiteX4" fmla="*/ 11764739 w 11764739"/>
              <a:gd name="connsiteY4" fmla="*/ 3901055 h 4681285"/>
              <a:gd name="connsiteX5" fmla="*/ 10984509 w 11764739"/>
              <a:gd name="connsiteY5" fmla="*/ 4681285 h 4681285"/>
              <a:gd name="connsiteX6" fmla="*/ 780230 w 11764739"/>
              <a:gd name="connsiteY6" fmla="*/ 4681285 h 4681285"/>
              <a:gd name="connsiteX7" fmla="*/ 0 w 11764739"/>
              <a:gd name="connsiteY7" fmla="*/ 3901055 h 4681285"/>
              <a:gd name="connsiteX8" fmla="*/ 0 w 11764739"/>
              <a:gd name="connsiteY8" fmla="*/ 780230 h 468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4739" h="4681285" fill="none" extrusionOk="0">
                <a:moveTo>
                  <a:pt x="0" y="780230"/>
                </a:moveTo>
                <a:cubicBezTo>
                  <a:pt x="-14467" y="350221"/>
                  <a:pt x="344055" y="29903"/>
                  <a:pt x="780230" y="0"/>
                </a:cubicBezTo>
                <a:cubicBezTo>
                  <a:pt x="4086263" y="77600"/>
                  <a:pt x="6982165" y="-27269"/>
                  <a:pt x="10984509" y="0"/>
                </a:cubicBezTo>
                <a:cubicBezTo>
                  <a:pt x="11446995" y="-41655"/>
                  <a:pt x="11833593" y="369591"/>
                  <a:pt x="11764739" y="780230"/>
                </a:cubicBezTo>
                <a:cubicBezTo>
                  <a:pt x="11873739" y="1537182"/>
                  <a:pt x="11686530" y="3471212"/>
                  <a:pt x="11764739" y="3901055"/>
                </a:cubicBezTo>
                <a:cubicBezTo>
                  <a:pt x="11722539" y="4315456"/>
                  <a:pt x="11337415" y="4715686"/>
                  <a:pt x="10984509" y="4681285"/>
                </a:cubicBezTo>
                <a:cubicBezTo>
                  <a:pt x="7732756" y="4730462"/>
                  <a:pt x="2690906" y="4558583"/>
                  <a:pt x="780230" y="4681285"/>
                </a:cubicBezTo>
                <a:cubicBezTo>
                  <a:pt x="346177" y="4705431"/>
                  <a:pt x="-56753" y="4380829"/>
                  <a:pt x="0" y="3901055"/>
                </a:cubicBezTo>
                <a:cubicBezTo>
                  <a:pt x="47022" y="2535704"/>
                  <a:pt x="104569" y="1867900"/>
                  <a:pt x="0" y="780230"/>
                </a:cubicBezTo>
                <a:close/>
              </a:path>
              <a:path w="11764739" h="4681285" stroke="0" extrusionOk="0">
                <a:moveTo>
                  <a:pt x="0" y="780230"/>
                </a:moveTo>
                <a:cubicBezTo>
                  <a:pt x="63283" y="342087"/>
                  <a:pt x="363216" y="-927"/>
                  <a:pt x="780230" y="0"/>
                </a:cubicBezTo>
                <a:cubicBezTo>
                  <a:pt x="2583939" y="-129276"/>
                  <a:pt x="8853552" y="-77778"/>
                  <a:pt x="10984509" y="0"/>
                </a:cubicBezTo>
                <a:cubicBezTo>
                  <a:pt x="11409334" y="-19395"/>
                  <a:pt x="11760823" y="371904"/>
                  <a:pt x="11764739" y="780230"/>
                </a:cubicBezTo>
                <a:cubicBezTo>
                  <a:pt x="11846338" y="2191841"/>
                  <a:pt x="11919039" y="2359138"/>
                  <a:pt x="11764739" y="3901055"/>
                </a:cubicBezTo>
                <a:cubicBezTo>
                  <a:pt x="11799127" y="4404486"/>
                  <a:pt x="11368422" y="4697257"/>
                  <a:pt x="10984509" y="4681285"/>
                </a:cubicBezTo>
                <a:cubicBezTo>
                  <a:pt x="7774728" y="4725505"/>
                  <a:pt x="3121039" y="4651903"/>
                  <a:pt x="780230" y="4681285"/>
                </a:cubicBezTo>
                <a:cubicBezTo>
                  <a:pt x="334860" y="4625723"/>
                  <a:pt x="-83310" y="4312709"/>
                  <a:pt x="0" y="3901055"/>
                </a:cubicBezTo>
                <a:cubicBezTo>
                  <a:pt x="-159954" y="2808476"/>
                  <a:pt x="22140" y="1233739"/>
                  <a:pt x="0" y="78023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22C1E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cartoon of a child with glasses&#10;&#10;Description automatically generated">
            <a:extLst>
              <a:ext uri="{FF2B5EF4-FFF2-40B4-BE49-F238E27FC236}">
                <a16:creationId xmlns:a16="http://schemas.microsoft.com/office/drawing/2014/main" id="{C807C351-2909-FE71-AA3F-FF23851D4FA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21" y="2368134"/>
            <a:ext cx="3583778" cy="448986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6FCDBC4-43FA-A23B-E22A-D400AFE8ADD9}"/>
              </a:ext>
            </a:extLst>
          </p:cNvPr>
          <p:cNvSpPr/>
          <p:nvPr/>
        </p:nvSpPr>
        <p:spPr>
          <a:xfrm>
            <a:off x="1285353" y="2327187"/>
            <a:ext cx="7150513" cy="1517213"/>
          </a:xfrm>
          <a:custGeom>
            <a:avLst/>
            <a:gdLst>
              <a:gd name="connsiteX0" fmla="*/ 0 w 7150513"/>
              <a:gd name="connsiteY0" fmla="*/ 252874 h 1517213"/>
              <a:gd name="connsiteX1" fmla="*/ 252874 w 7150513"/>
              <a:gd name="connsiteY1" fmla="*/ 0 h 1517213"/>
              <a:gd name="connsiteX2" fmla="*/ 1191752 w 7150513"/>
              <a:gd name="connsiteY2" fmla="*/ 0 h 1517213"/>
              <a:gd name="connsiteX3" fmla="*/ 1191752 w 7150513"/>
              <a:gd name="connsiteY3" fmla="*/ 0 h 1517213"/>
              <a:gd name="connsiteX4" fmla="*/ 2979380 w 7150513"/>
              <a:gd name="connsiteY4" fmla="*/ 0 h 1517213"/>
              <a:gd name="connsiteX5" fmla="*/ 6897639 w 7150513"/>
              <a:gd name="connsiteY5" fmla="*/ 0 h 1517213"/>
              <a:gd name="connsiteX6" fmla="*/ 7150513 w 7150513"/>
              <a:gd name="connsiteY6" fmla="*/ 252874 h 1517213"/>
              <a:gd name="connsiteX7" fmla="*/ 7150513 w 7150513"/>
              <a:gd name="connsiteY7" fmla="*/ 885041 h 1517213"/>
              <a:gd name="connsiteX8" fmla="*/ 7150513 w 7150513"/>
              <a:gd name="connsiteY8" fmla="*/ 885041 h 1517213"/>
              <a:gd name="connsiteX9" fmla="*/ 7150513 w 7150513"/>
              <a:gd name="connsiteY9" fmla="*/ 1264344 h 1517213"/>
              <a:gd name="connsiteX10" fmla="*/ 7150513 w 7150513"/>
              <a:gd name="connsiteY10" fmla="*/ 1264339 h 1517213"/>
              <a:gd name="connsiteX11" fmla="*/ 6897639 w 7150513"/>
              <a:gd name="connsiteY11" fmla="*/ 1517213 h 1517213"/>
              <a:gd name="connsiteX12" fmla="*/ 2979380 w 7150513"/>
              <a:gd name="connsiteY12" fmla="*/ 1517213 h 1517213"/>
              <a:gd name="connsiteX13" fmla="*/ 1191752 w 7150513"/>
              <a:gd name="connsiteY13" fmla="*/ 1517213 h 1517213"/>
              <a:gd name="connsiteX14" fmla="*/ 1191752 w 7150513"/>
              <a:gd name="connsiteY14" fmla="*/ 1517213 h 1517213"/>
              <a:gd name="connsiteX15" fmla="*/ 252874 w 7150513"/>
              <a:gd name="connsiteY15" fmla="*/ 1517213 h 1517213"/>
              <a:gd name="connsiteX16" fmla="*/ 0 w 7150513"/>
              <a:gd name="connsiteY16" fmla="*/ 1264339 h 1517213"/>
              <a:gd name="connsiteX17" fmla="*/ 0 w 7150513"/>
              <a:gd name="connsiteY17" fmla="*/ 1264344 h 1517213"/>
              <a:gd name="connsiteX18" fmla="*/ -1615515 w 7150513"/>
              <a:gd name="connsiteY18" fmla="*/ 1601828 h 1517213"/>
              <a:gd name="connsiteX19" fmla="*/ 0 w 7150513"/>
              <a:gd name="connsiteY19" fmla="*/ 885041 h 1517213"/>
              <a:gd name="connsiteX20" fmla="*/ 0 w 7150513"/>
              <a:gd name="connsiteY20" fmla="*/ 252874 h 151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0513" h="1517213" fill="none" extrusionOk="0">
                <a:moveTo>
                  <a:pt x="0" y="252874"/>
                </a:moveTo>
                <a:cubicBezTo>
                  <a:pt x="-265" y="86862"/>
                  <a:pt x="126002" y="14915"/>
                  <a:pt x="252874" y="0"/>
                </a:cubicBezTo>
                <a:cubicBezTo>
                  <a:pt x="591002" y="-23424"/>
                  <a:pt x="1010165" y="65256"/>
                  <a:pt x="1191752" y="0"/>
                </a:cubicBezTo>
                <a:lnTo>
                  <a:pt x="1191752" y="0"/>
                </a:lnTo>
                <a:cubicBezTo>
                  <a:pt x="2053069" y="-89011"/>
                  <a:pt x="2518653" y="-26018"/>
                  <a:pt x="2979380" y="0"/>
                </a:cubicBezTo>
                <a:cubicBezTo>
                  <a:pt x="3535036" y="70844"/>
                  <a:pt x="6236492" y="27969"/>
                  <a:pt x="6897639" y="0"/>
                </a:cubicBezTo>
                <a:cubicBezTo>
                  <a:pt x="7026674" y="6015"/>
                  <a:pt x="7155016" y="98731"/>
                  <a:pt x="7150513" y="252874"/>
                </a:cubicBezTo>
                <a:cubicBezTo>
                  <a:pt x="7144572" y="511350"/>
                  <a:pt x="7108928" y="718555"/>
                  <a:pt x="7150513" y="885041"/>
                </a:cubicBezTo>
                <a:lnTo>
                  <a:pt x="7150513" y="885041"/>
                </a:lnTo>
                <a:cubicBezTo>
                  <a:pt x="7135596" y="1005448"/>
                  <a:pt x="7143424" y="1125263"/>
                  <a:pt x="7150513" y="1264344"/>
                </a:cubicBezTo>
                <a:lnTo>
                  <a:pt x="7150513" y="1264339"/>
                </a:lnTo>
                <a:cubicBezTo>
                  <a:pt x="7165382" y="1385711"/>
                  <a:pt x="7036812" y="1526238"/>
                  <a:pt x="6897639" y="1517213"/>
                </a:cubicBezTo>
                <a:cubicBezTo>
                  <a:pt x="5792487" y="1512055"/>
                  <a:pt x="4664543" y="1357389"/>
                  <a:pt x="2979380" y="1517213"/>
                </a:cubicBezTo>
                <a:cubicBezTo>
                  <a:pt x="2638603" y="1569217"/>
                  <a:pt x="1847704" y="1476256"/>
                  <a:pt x="1191752" y="1517213"/>
                </a:cubicBezTo>
                <a:lnTo>
                  <a:pt x="1191752" y="1517213"/>
                </a:lnTo>
                <a:cubicBezTo>
                  <a:pt x="928352" y="1539981"/>
                  <a:pt x="588405" y="1535515"/>
                  <a:pt x="252874" y="1517213"/>
                </a:cubicBezTo>
                <a:cubicBezTo>
                  <a:pt x="118027" y="1519859"/>
                  <a:pt x="3083" y="1395251"/>
                  <a:pt x="0" y="1264339"/>
                </a:cubicBezTo>
                <a:lnTo>
                  <a:pt x="0" y="1264344"/>
                </a:lnTo>
                <a:cubicBezTo>
                  <a:pt x="-741667" y="1413900"/>
                  <a:pt x="-1377736" y="1404021"/>
                  <a:pt x="-1615515" y="1601828"/>
                </a:cubicBezTo>
                <a:cubicBezTo>
                  <a:pt x="-1337910" y="1560969"/>
                  <a:pt x="-490365" y="991997"/>
                  <a:pt x="0" y="885041"/>
                </a:cubicBezTo>
                <a:cubicBezTo>
                  <a:pt x="5690" y="735158"/>
                  <a:pt x="18315" y="376987"/>
                  <a:pt x="0" y="252874"/>
                </a:cubicBezTo>
                <a:close/>
              </a:path>
              <a:path w="7150513" h="1517213" stroke="0" extrusionOk="0">
                <a:moveTo>
                  <a:pt x="0" y="252874"/>
                </a:moveTo>
                <a:cubicBezTo>
                  <a:pt x="4203" y="91408"/>
                  <a:pt x="110994" y="-309"/>
                  <a:pt x="252874" y="0"/>
                </a:cubicBezTo>
                <a:cubicBezTo>
                  <a:pt x="544317" y="50649"/>
                  <a:pt x="1031742" y="66035"/>
                  <a:pt x="1191752" y="0"/>
                </a:cubicBezTo>
                <a:lnTo>
                  <a:pt x="1191752" y="0"/>
                </a:lnTo>
                <a:cubicBezTo>
                  <a:pt x="1559683" y="-102368"/>
                  <a:pt x="2289604" y="118333"/>
                  <a:pt x="2979380" y="0"/>
                </a:cubicBezTo>
                <a:cubicBezTo>
                  <a:pt x="4392316" y="-156950"/>
                  <a:pt x="5093028" y="-64170"/>
                  <a:pt x="6897639" y="0"/>
                </a:cubicBezTo>
                <a:cubicBezTo>
                  <a:pt x="7055302" y="-4100"/>
                  <a:pt x="7170383" y="108852"/>
                  <a:pt x="7150513" y="252874"/>
                </a:cubicBezTo>
                <a:cubicBezTo>
                  <a:pt x="7188905" y="431111"/>
                  <a:pt x="7149828" y="788274"/>
                  <a:pt x="7150513" y="885041"/>
                </a:cubicBezTo>
                <a:lnTo>
                  <a:pt x="7150513" y="885041"/>
                </a:lnTo>
                <a:cubicBezTo>
                  <a:pt x="7174830" y="1024176"/>
                  <a:pt x="7133662" y="1203752"/>
                  <a:pt x="7150513" y="1264344"/>
                </a:cubicBezTo>
                <a:lnTo>
                  <a:pt x="7150513" y="1264339"/>
                </a:lnTo>
                <a:cubicBezTo>
                  <a:pt x="7152916" y="1401711"/>
                  <a:pt x="7017206" y="1535524"/>
                  <a:pt x="6897639" y="1517213"/>
                </a:cubicBezTo>
                <a:cubicBezTo>
                  <a:pt x="5707778" y="1372408"/>
                  <a:pt x="4533612" y="1649248"/>
                  <a:pt x="2979380" y="1517213"/>
                </a:cubicBezTo>
                <a:cubicBezTo>
                  <a:pt x="2213299" y="1364884"/>
                  <a:pt x="2053701" y="1382137"/>
                  <a:pt x="1191752" y="1517213"/>
                </a:cubicBezTo>
                <a:lnTo>
                  <a:pt x="1191752" y="1517213"/>
                </a:lnTo>
                <a:cubicBezTo>
                  <a:pt x="808793" y="1463154"/>
                  <a:pt x="457072" y="1575207"/>
                  <a:pt x="252874" y="1517213"/>
                </a:cubicBezTo>
                <a:cubicBezTo>
                  <a:pt x="93288" y="1527193"/>
                  <a:pt x="1944" y="1389249"/>
                  <a:pt x="0" y="1264339"/>
                </a:cubicBezTo>
                <a:lnTo>
                  <a:pt x="0" y="1264344"/>
                </a:lnTo>
                <a:cubicBezTo>
                  <a:pt x="-238264" y="1226831"/>
                  <a:pt x="-1345933" y="1567014"/>
                  <a:pt x="-1615515" y="1601828"/>
                </a:cubicBezTo>
                <a:cubicBezTo>
                  <a:pt x="-1045521" y="1336950"/>
                  <a:pt x="-320302" y="922528"/>
                  <a:pt x="0" y="885041"/>
                </a:cubicBezTo>
                <a:cubicBezTo>
                  <a:pt x="-19138" y="799310"/>
                  <a:pt x="-41714" y="419555"/>
                  <a:pt x="0" y="252874"/>
                </a:cubicBezTo>
                <a:close/>
              </a:path>
            </a:pathLst>
          </a:custGeom>
          <a:solidFill>
            <a:srgbClr val="CCFFCC"/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3571724904">
                  <a:prstGeom prst="wedgeRoundRectCallout">
                    <a:avLst>
                      <a:gd name="adj1" fmla="val -72593"/>
                      <a:gd name="adj2" fmla="val 5557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0,525</a:t>
            </a:r>
            <a:r>
              <a:rPr lang="vi-VN" sz="7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7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0,1</a:t>
            </a:r>
            <a:r>
              <a:rPr lang="vi-VN" sz="7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7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.?.</a:t>
            </a:r>
            <a:endParaRPr lang="en-US" sz="7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8DD7153-1773-D6B6-973B-6EBB5E3BF13E}"/>
              </a:ext>
            </a:extLst>
          </p:cNvPr>
          <p:cNvSpPr/>
          <p:nvPr/>
        </p:nvSpPr>
        <p:spPr>
          <a:xfrm>
            <a:off x="746160" y="4307098"/>
            <a:ext cx="6807296" cy="1771546"/>
          </a:xfrm>
          <a:custGeom>
            <a:avLst/>
            <a:gdLst>
              <a:gd name="connsiteX0" fmla="*/ 0 w 6807296"/>
              <a:gd name="connsiteY0" fmla="*/ 295264 h 1771546"/>
              <a:gd name="connsiteX1" fmla="*/ 295264 w 6807296"/>
              <a:gd name="connsiteY1" fmla="*/ 0 h 1771546"/>
              <a:gd name="connsiteX2" fmla="*/ 3970923 w 6807296"/>
              <a:gd name="connsiteY2" fmla="*/ 0 h 1771546"/>
              <a:gd name="connsiteX3" fmla="*/ 3970923 w 6807296"/>
              <a:gd name="connsiteY3" fmla="*/ 0 h 1771546"/>
              <a:gd name="connsiteX4" fmla="*/ 5672747 w 6807296"/>
              <a:gd name="connsiteY4" fmla="*/ 0 h 1771546"/>
              <a:gd name="connsiteX5" fmla="*/ 6512032 w 6807296"/>
              <a:gd name="connsiteY5" fmla="*/ 0 h 1771546"/>
              <a:gd name="connsiteX6" fmla="*/ 6807296 w 6807296"/>
              <a:gd name="connsiteY6" fmla="*/ 295264 h 1771546"/>
              <a:gd name="connsiteX7" fmla="*/ 6807296 w 6807296"/>
              <a:gd name="connsiteY7" fmla="*/ 295258 h 1771546"/>
              <a:gd name="connsiteX8" fmla="*/ 8094420 w 6807296"/>
              <a:gd name="connsiteY8" fmla="*/ -145745 h 1771546"/>
              <a:gd name="connsiteX9" fmla="*/ 6807296 w 6807296"/>
              <a:gd name="connsiteY9" fmla="*/ 738144 h 1771546"/>
              <a:gd name="connsiteX10" fmla="*/ 6807296 w 6807296"/>
              <a:gd name="connsiteY10" fmla="*/ 1476282 h 1771546"/>
              <a:gd name="connsiteX11" fmla="*/ 6512032 w 6807296"/>
              <a:gd name="connsiteY11" fmla="*/ 1771546 h 1771546"/>
              <a:gd name="connsiteX12" fmla="*/ 5672747 w 6807296"/>
              <a:gd name="connsiteY12" fmla="*/ 1771546 h 1771546"/>
              <a:gd name="connsiteX13" fmla="*/ 3970923 w 6807296"/>
              <a:gd name="connsiteY13" fmla="*/ 1771546 h 1771546"/>
              <a:gd name="connsiteX14" fmla="*/ 3970923 w 6807296"/>
              <a:gd name="connsiteY14" fmla="*/ 1771546 h 1771546"/>
              <a:gd name="connsiteX15" fmla="*/ 295264 w 6807296"/>
              <a:gd name="connsiteY15" fmla="*/ 1771546 h 1771546"/>
              <a:gd name="connsiteX16" fmla="*/ 0 w 6807296"/>
              <a:gd name="connsiteY16" fmla="*/ 1476282 h 1771546"/>
              <a:gd name="connsiteX17" fmla="*/ 0 w 6807296"/>
              <a:gd name="connsiteY17" fmla="*/ 738144 h 1771546"/>
              <a:gd name="connsiteX18" fmla="*/ 0 w 6807296"/>
              <a:gd name="connsiteY18" fmla="*/ 295258 h 1771546"/>
              <a:gd name="connsiteX19" fmla="*/ 0 w 6807296"/>
              <a:gd name="connsiteY19" fmla="*/ 295258 h 1771546"/>
              <a:gd name="connsiteX20" fmla="*/ 0 w 6807296"/>
              <a:gd name="connsiteY20" fmla="*/ 295264 h 177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07296" h="1771546" fill="none" extrusionOk="0">
                <a:moveTo>
                  <a:pt x="0" y="295264"/>
                </a:moveTo>
                <a:cubicBezTo>
                  <a:pt x="-101" y="122208"/>
                  <a:pt x="143250" y="12897"/>
                  <a:pt x="295264" y="0"/>
                </a:cubicBezTo>
                <a:cubicBezTo>
                  <a:pt x="1436579" y="-96230"/>
                  <a:pt x="3576812" y="129409"/>
                  <a:pt x="3970923" y="0"/>
                </a:cubicBezTo>
                <a:lnTo>
                  <a:pt x="3970923" y="0"/>
                </a:lnTo>
                <a:cubicBezTo>
                  <a:pt x="4349466" y="-117437"/>
                  <a:pt x="5113334" y="117378"/>
                  <a:pt x="5672747" y="0"/>
                </a:cubicBezTo>
                <a:cubicBezTo>
                  <a:pt x="6020115" y="59568"/>
                  <a:pt x="6267503" y="-72655"/>
                  <a:pt x="6512032" y="0"/>
                </a:cubicBezTo>
                <a:cubicBezTo>
                  <a:pt x="6650057" y="14183"/>
                  <a:pt x="6814696" y="108390"/>
                  <a:pt x="6807296" y="295264"/>
                </a:cubicBezTo>
                <a:lnTo>
                  <a:pt x="6807296" y="295258"/>
                </a:lnTo>
                <a:cubicBezTo>
                  <a:pt x="7245856" y="266921"/>
                  <a:pt x="7894397" y="44211"/>
                  <a:pt x="8094420" y="-145745"/>
                </a:cubicBezTo>
                <a:cubicBezTo>
                  <a:pt x="7658869" y="212815"/>
                  <a:pt x="7418635" y="334256"/>
                  <a:pt x="6807296" y="738144"/>
                </a:cubicBezTo>
                <a:cubicBezTo>
                  <a:pt x="6845174" y="814170"/>
                  <a:pt x="6866285" y="1175761"/>
                  <a:pt x="6807296" y="1476282"/>
                </a:cubicBezTo>
                <a:cubicBezTo>
                  <a:pt x="6786348" y="1635641"/>
                  <a:pt x="6660682" y="1785510"/>
                  <a:pt x="6512032" y="1771546"/>
                </a:cubicBezTo>
                <a:cubicBezTo>
                  <a:pt x="6380128" y="1769309"/>
                  <a:pt x="5893188" y="1770972"/>
                  <a:pt x="5672747" y="1771546"/>
                </a:cubicBezTo>
                <a:cubicBezTo>
                  <a:pt x="5299696" y="1771144"/>
                  <a:pt x="4697762" y="1847801"/>
                  <a:pt x="3970923" y="1771546"/>
                </a:cubicBezTo>
                <a:lnTo>
                  <a:pt x="3970923" y="1771546"/>
                </a:lnTo>
                <a:cubicBezTo>
                  <a:pt x="3104244" y="1872471"/>
                  <a:pt x="1862604" y="1715972"/>
                  <a:pt x="295264" y="1771546"/>
                </a:cubicBezTo>
                <a:cubicBezTo>
                  <a:pt x="148634" y="1781650"/>
                  <a:pt x="-15211" y="1627647"/>
                  <a:pt x="0" y="1476282"/>
                </a:cubicBezTo>
                <a:cubicBezTo>
                  <a:pt x="45289" y="1241438"/>
                  <a:pt x="-1308" y="829184"/>
                  <a:pt x="0" y="738144"/>
                </a:cubicBezTo>
                <a:cubicBezTo>
                  <a:pt x="-18300" y="620493"/>
                  <a:pt x="30891" y="452222"/>
                  <a:pt x="0" y="295258"/>
                </a:cubicBezTo>
                <a:lnTo>
                  <a:pt x="0" y="295258"/>
                </a:lnTo>
                <a:lnTo>
                  <a:pt x="0" y="295264"/>
                </a:lnTo>
                <a:close/>
              </a:path>
              <a:path w="6807296" h="1771546" stroke="0" extrusionOk="0">
                <a:moveTo>
                  <a:pt x="0" y="295264"/>
                </a:moveTo>
                <a:cubicBezTo>
                  <a:pt x="4832" y="107124"/>
                  <a:pt x="114237" y="-2495"/>
                  <a:pt x="295264" y="0"/>
                </a:cubicBezTo>
                <a:cubicBezTo>
                  <a:pt x="1301840" y="140864"/>
                  <a:pt x="2252631" y="164299"/>
                  <a:pt x="3970923" y="0"/>
                </a:cubicBezTo>
                <a:lnTo>
                  <a:pt x="3970923" y="0"/>
                </a:lnTo>
                <a:cubicBezTo>
                  <a:pt x="4481721" y="140092"/>
                  <a:pt x="5110488" y="75283"/>
                  <a:pt x="5672747" y="0"/>
                </a:cubicBezTo>
                <a:cubicBezTo>
                  <a:pt x="5860085" y="-33437"/>
                  <a:pt x="6157634" y="44820"/>
                  <a:pt x="6512032" y="0"/>
                </a:cubicBezTo>
                <a:cubicBezTo>
                  <a:pt x="6705260" y="-6868"/>
                  <a:pt x="6814055" y="130709"/>
                  <a:pt x="6807296" y="295264"/>
                </a:cubicBezTo>
                <a:lnTo>
                  <a:pt x="6807296" y="295258"/>
                </a:lnTo>
                <a:cubicBezTo>
                  <a:pt x="7323294" y="86580"/>
                  <a:pt x="7579738" y="36762"/>
                  <a:pt x="8094420" y="-145745"/>
                </a:cubicBezTo>
                <a:cubicBezTo>
                  <a:pt x="7854324" y="49427"/>
                  <a:pt x="7060587" y="406844"/>
                  <a:pt x="6807296" y="738144"/>
                </a:cubicBezTo>
                <a:cubicBezTo>
                  <a:pt x="6825536" y="951363"/>
                  <a:pt x="6788827" y="1272677"/>
                  <a:pt x="6807296" y="1476282"/>
                </a:cubicBezTo>
                <a:cubicBezTo>
                  <a:pt x="6829968" y="1655152"/>
                  <a:pt x="6669383" y="1775971"/>
                  <a:pt x="6512032" y="1771546"/>
                </a:cubicBezTo>
                <a:cubicBezTo>
                  <a:pt x="6313948" y="1837260"/>
                  <a:pt x="5880348" y="1776664"/>
                  <a:pt x="5672747" y="1771546"/>
                </a:cubicBezTo>
                <a:cubicBezTo>
                  <a:pt x="5355936" y="1804611"/>
                  <a:pt x="4337092" y="1914943"/>
                  <a:pt x="3970923" y="1771546"/>
                </a:cubicBezTo>
                <a:lnTo>
                  <a:pt x="3970923" y="1771546"/>
                </a:lnTo>
                <a:cubicBezTo>
                  <a:pt x="2587894" y="1662567"/>
                  <a:pt x="1551989" y="1679174"/>
                  <a:pt x="295264" y="1771546"/>
                </a:cubicBezTo>
                <a:cubicBezTo>
                  <a:pt x="101530" y="1781055"/>
                  <a:pt x="15739" y="1637068"/>
                  <a:pt x="0" y="1476282"/>
                </a:cubicBezTo>
                <a:cubicBezTo>
                  <a:pt x="-27228" y="1237086"/>
                  <a:pt x="12224" y="859318"/>
                  <a:pt x="0" y="738144"/>
                </a:cubicBezTo>
                <a:cubicBezTo>
                  <a:pt x="-36050" y="611190"/>
                  <a:pt x="-38429" y="502505"/>
                  <a:pt x="0" y="295258"/>
                </a:cubicBezTo>
                <a:lnTo>
                  <a:pt x="0" y="295258"/>
                </a:lnTo>
                <a:lnTo>
                  <a:pt x="0" y="295264"/>
                </a:ln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71724904">
                  <a:prstGeom prst="wedgeRoundRectCallout">
                    <a:avLst>
                      <a:gd name="adj1" fmla="val 68908"/>
                      <a:gd name="adj2" fmla="val -5822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0,525 : 0,1 = </a:t>
            </a:r>
            <a:r>
              <a:rPr lang="en-US" sz="7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5,25</a:t>
            </a:r>
            <a:endParaRPr lang="en-US" sz="7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F332A1-72A5-21E1-F2BC-67733D90B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363" y="-5147"/>
            <a:ext cx="9931245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0723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ieng-tinh-tinh-www_tiengdong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5733F2-6C52-BB41-1025-84D4D61C1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8" t="13382" r="528" b="2308"/>
          <a:stretch/>
        </p:blipFill>
        <p:spPr>
          <a:xfrm>
            <a:off x="-72736" y="0"/>
            <a:ext cx="12264736" cy="68989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407B1A-39CB-BD62-2956-232413BDAC21}"/>
              </a:ext>
            </a:extLst>
          </p:cNvPr>
          <p:cNvSpPr/>
          <p:nvPr/>
        </p:nvSpPr>
        <p:spPr>
          <a:xfrm>
            <a:off x="1145491" y="749321"/>
            <a:ext cx="10063792" cy="4818049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90CDF-0417-5B2C-CCB1-6BFD7CD507F8}"/>
              </a:ext>
            </a:extLst>
          </p:cNvPr>
          <p:cNvSpPr txBox="1"/>
          <p:nvPr/>
        </p:nvSpPr>
        <p:spPr>
          <a:xfrm>
            <a:off x="2628688" y="700861"/>
            <a:ext cx="710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....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....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D2C9B6-6BF2-406D-9EB2-8EB1623B6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143" y="1472786"/>
            <a:ext cx="2621507" cy="1176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4F1C33-5E88-BF0F-56BF-4C5693766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82" y="2771561"/>
            <a:ext cx="9278916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01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648A5-2F67-9288-A185-4FA67F402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85" b="35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1F578FE-7836-9E02-6C53-AA4A5718A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687" y="91716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06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3FA68-DA1E-DE7B-97B6-ECF285587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6" b="9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DB584989-1BBB-C314-EF4B-6F0768140ADE}"/>
              </a:ext>
            </a:extLst>
          </p:cNvPr>
          <p:cNvSpPr/>
          <p:nvPr/>
        </p:nvSpPr>
        <p:spPr>
          <a:xfrm>
            <a:off x="140894" y="304801"/>
            <a:ext cx="11764739" cy="6340366"/>
          </a:xfrm>
          <a:custGeom>
            <a:avLst/>
            <a:gdLst>
              <a:gd name="connsiteX0" fmla="*/ 0 w 11764739"/>
              <a:gd name="connsiteY0" fmla="*/ 1056749 h 6340366"/>
              <a:gd name="connsiteX1" fmla="*/ 1056749 w 11764739"/>
              <a:gd name="connsiteY1" fmla="*/ 0 h 6340366"/>
              <a:gd name="connsiteX2" fmla="*/ 10707990 w 11764739"/>
              <a:gd name="connsiteY2" fmla="*/ 0 h 6340366"/>
              <a:gd name="connsiteX3" fmla="*/ 11764739 w 11764739"/>
              <a:gd name="connsiteY3" fmla="*/ 1056749 h 6340366"/>
              <a:gd name="connsiteX4" fmla="*/ 11764739 w 11764739"/>
              <a:gd name="connsiteY4" fmla="*/ 5283617 h 6340366"/>
              <a:gd name="connsiteX5" fmla="*/ 10707990 w 11764739"/>
              <a:gd name="connsiteY5" fmla="*/ 6340366 h 6340366"/>
              <a:gd name="connsiteX6" fmla="*/ 1056749 w 11764739"/>
              <a:gd name="connsiteY6" fmla="*/ 6340366 h 6340366"/>
              <a:gd name="connsiteX7" fmla="*/ 0 w 11764739"/>
              <a:gd name="connsiteY7" fmla="*/ 5283617 h 6340366"/>
              <a:gd name="connsiteX8" fmla="*/ 0 w 11764739"/>
              <a:gd name="connsiteY8" fmla="*/ 1056749 h 63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4739" h="6340366" fill="none" extrusionOk="0">
                <a:moveTo>
                  <a:pt x="0" y="1056749"/>
                </a:moveTo>
                <a:cubicBezTo>
                  <a:pt x="-95929" y="479088"/>
                  <a:pt x="471372" y="9940"/>
                  <a:pt x="1056749" y="0"/>
                </a:cubicBezTo>
                <a:cubicBezTo>
                  <a:pt x="2739439" y="77600"/>
                  <a:pt x="8816498" y="-27269"/>
                  <a:pt x="10707990" y="0"/>
                </a:cubicBezTo>
                <a:cubicBezTo>
                  <a:pt x="11300120" y="-11218"/>
                  <a:pt x="11797463" y="482756"/>
                  <a:pt x="11764739" y="1056749"/>
                </a:cubicBezTo>
                <a:cubicBezTo>
                  <a:pt x="11873739" y="2010153"/>
                  <a:pt x="11686530" y="3379106"/>
                  <a:pt x="11764739" y="5283617"/>
                </a:cubicBezTo>
                <a:cubicBezTo>
                  <a:pt x="11676009" y="5832533"/>
                  <a:pt x="11275775" y="6347352"/>
                  <a:pt x="10707990" y="6340366"/>
                </a:cubicBezTo>
                <a:cubicBezTo>
                  <a:pt x="7309859" y="6389543"/>
                  <a:pt x="4309867" y="6217664"/>
                  <a:pt x="1056749" y="6340366"/>
                </a:cubicBezTo>
                <a:cubicBezTo>
                  <a:pt x="465858" y="6396160"/>
                  <a:pt x="-28782" y="5892024"/>
                  <a:pt x="0" y="5283617"/>
                </a:cubicBezTo>
                <a:cubicBezTo>
                  <a:pt x="47022" y="3730914"/>
                  <a:pt x="104569" y="3151268"/>
                  <a:pt x="0" y="1056749"/>
                </a:cubicBezTo>
                <a:close/>
              </a:path>
              <a:path w="11764739" h="6340366" stroke="0" extrusionOk="0">
                <a:moveTo>
                  <a:pt x="0" y="1056749"/>
                </a:moveTo>
                <a:cubicBezTo>
                  <a:pt x="66781" y="465490"/>
                  <a:pt x="480568" y="-497"/>
                  <a:pt x="1056749" y="0"/>
                </a:cubicBezTo>
                <a:cubicBezTo>
                  <a:pt x="4514272" y="-129276"/>
                  <a:pt x="8683258" y="-77778"/>
                  <a:pt x="10707990" y="0"/>
                </a:cubicBezTo>
                <a:cubicBezTo>
                  <a:pt x="11277232" y="-45855"/>
                  <a:pt x="11757021" y="517628"/>
                  <a:pt x="11764739" y="1056749"/>
                </a:cubicBezTo>
                <a:cubicBezTo>
                  <a:pt x="11846338" y="2153933"/>
                  <a:pt x="11919039" y="4169820"/>
                  <a:pt x="11764739" y="5283617"/>
                </a:cubicBezTo>
                <a:cubicBezTo>
                  <a:pt x="11770552" y="5879502"/>
                  <a:pt x="11244900" y="6356243"/>
                  <a:pt x="10707990" y="6340366"/>
                </a:cubicBezTo>
                <a:cubicBezTo>
                  <a:pt x="8849416" y="6384586"/>
                  <a:pt x="4182037" y="6310984"/>
                  <a:pt x="1056749" y="6340366"/>
                </a:cubicBezTo>
                <a:cubicBezTo>
                  <a:pt x="464560" y="6307464"/>
                  <a:pt x="-17784" y="5863133"/>
                  <a:pt x="0" y="5283617"/>
                </a:cubicBezTo>
                <a:cubicBezTo>
                  <a:pt x="-159954" y="4456563"/>
                  <a:pt x="22140" y="1654821"/>
                  <a:pt x="0" y="10567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22C1E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21B1D-6AD1-6856-CD92-EE0967B21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683747"/>
            <a:ext cx="11318240" cy="273491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9EAE04-9203-6EB8-E028-18E82D1B2A61}"/>
              </a:ext>
            </a:extLst>
          </p:cNvPr>
          <p:cNvSpPr/>
          <p:nvPr/>
        </p:nvSpPr>
        <p:spPr>
          <a:xfrm>
            <a:off x="4968240" y="2113280"/>
            <a:ext cx="107696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70FF5D-2E53-E356-A7EB-18AF27438754}"/>
              </a:ext>
            </a:extLst>
          </p:cNvPr>
          <p:cNvSpPr/>
          <p:nvPr/>
        </p:nvSpPr>
        <p:spPr>
          <a:xfrm>
            <a:off x="6654800" y="2133600"/>
            <a:ext cx="107696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BF3943-A1E4-36FF-0AA3-D26E2820DCCA}"/>
              </a:ext>
            </a:extLst>
          </p:cNvPr>
          <p:cNvSpPr/>
          <p:nvPr/>
        </p:nvSpPr>
        <p:spPr>
          <a:xfrm>
            <a:off x="10048240" y="2153920"/>
            <a:ext cx="137160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1,512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3A0704-5425-8FA9-57F4-32C07B317DEA}"/>
              </a:ext>
            </a:extLst>
          </p:cNvPr>
          <p:cNvSpPr/>
          <p:nvPr/>
        </p:nvSpPr>
        <p:spPr>
          <a:xfrm>
            <a:off x="4978400" y="2722880"/>
            <a:ext cx="107696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2,75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F6BB5E-38C3-BB4A-EFEB-106E43A82766}"/>
              </a:ext>
            </a:extLst>
          </p:cNvPr>
          <p:cNvSpPr/>
          <p:nvPr/>
        </p:nvSpPr>
        <p:spPr>
          <a:xfrm>
            <a:off x="6685280" y="2733040"/>
            <a:ext cx="107696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2,75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B4AD70-8797-7D10-F6D9-1625B7E37B49}"/>
              </a:ext>
            </a:extLst>
          </p:cNvPr>
          <p:cNvSpPr/>
          <p:nvPr/>
        </p:nvSpPr>
        <p:spPr>
          <a:xfrm>
            <a:off x="8361680" y="2743200"/>
            <a:ext cx="139192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0,135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ED750B9-83E9-FD00-2279-2E2FCFCD45EE}"/>
              </a:ext>
            </a:extLst>
          </p:cNvPr>
          <p:cNvSpPr/>
          <p:nvPr/>
        </p:nvSpPr>
        <p:spPr>
          <a:xfrm>
            <a:off x="10027920" y="2753360"/>
            <a:ext cx="139192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0,135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5B1D207-37AE-FF3E-933B-1E5A89C67411}"/>
              </a:ext>
            </a:extLst>
          </p:cNvPr>
          <p:cNvSpPr/>
          <p:nvPr/>
        </p:nvSpPr>
        <p:spPr>
          <a:xfrm>
            <a:off x="8280400" y="2082800"/>
            <a:ext cx="137160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469CD3-A067-5A6D-B0E9-6BF44E632529}"/>
              </a:ext>
            </a:extLst>
          </p:cNvPr>
          <p:cNvSpPr txBox="1"/>
          <p:nvPr/>
        </p:nvSpPr>
        <p:spPr>
          <a:xfrm>
            <a:off x="2672080" y="3830320"/>
            <a:ext cx="6624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</a:p>
          <a:p>
            <a:pPr algn="ctr"/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+ b = b + a</a:t>
            </a:r>
            <a:endParaRPr lang="pt-BR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× b = b × a</a:t>
            </a:r>
            <a:endParaRPr lang="pt-BR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54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3FA68-DA1E-DE7B-97B6-ECF285587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6" b="9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Hình chữ nhật: Góc Tròn 6">
            <a:extLst>
              <a:ext uri="{FF2B5EF4-FFF2-40B4-BE49-F238E27FC236}">
                <a16:creationId xmlns:a16="http://schemas.microsoft.com/office/drawing/2014/main" id="{DB584989-1BBB-C314-EF4B-6F0768140ADE}"/>
              </a:ext>
            </a:extLst>
          </p:cNvPr>
          <p:cNvSpPr/>
          <p:nvPr/>
        </p:nvSpPr>
        <p:spPr>
          <a:xfrm>
            <a:off x="140894" y="304801"/>
            <a:ext cx="11764739" cy="6340366"/>
          </a:xfrm>
          <a:custGeom>
            <a:avLst/>
            <a:gdLst>
              <a:gd name="connsiteX0" fmla="*/ 0 w 11764739"/>
              <a:gd name="connsiteY0" fmla="*/ 1056749 h 6340366"/>
              <a:gd name="connsiteX1" fmla="*/ 1056749 w 11764739"/>
              <a:gd name="connsiteY1" fmla="*/ 0 h 6340366"/>
              <a:gd name="connsiteX2" fmla="*/ 10707990 w 11764739"/>
              <a:gd name="connsiteY2" fmla="*/ 0 h 6340366"/>
              <a:gd name="connsiteX3" fmla="*/ 11764739 w 11764739"/>
              <a:gd name="connsiteY3" fmla="*/ 1056749 h 6340366"/>
              <a:gd name="connsiteX4" fmla="*/ 11764739 w 11764739"/>
              <a:gd name="connsiteY4" fmla="*/ 5283617 h 6340366"/>
              <a:gd name="connsiteX5" fmla="*/ 10707990 w 11764739"/>
              <a:gd name="connsiteY5" fmla="*/ 6340366 h 6340366"/>
              <a:gd name="connsiteX6" fmla="*/ 1056749 w 11764739"/>
              <a:gd name="connsiteY6" fmla="*/ 6340366 h 6340366"/>
              <a:gd name="connsiteX7" fmla="*/ 0 w 11764739"/>
              <a:gd name="connsiteY7" fmla="*/ 5283617 h 6340366"/>
              <a:gd name="connsiteX8" fmla="*/ 0 w 11764739"/>
              <a:gd name="connsiteY8" fmla="*/ 1056749 h 63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4739" h="6340366" fill="none" extrusionOk="0">
                <a:moveTo>
                  <a:pt x="0" y="1056749"/>
                </a:moveTo>
                <a:cubicBezTo>
                  <a:pt x="-95929" y="479088"/>
                  <a:pt x="471372" y="9940"/>
                  <a:pt x="1056749" y="0"/>
                </a:cubicBezTo>
                <a:cubicBezTo>
                  <a:pt x="2739439" y="77600"/>
                  <a:pt x="8816498" y="-27269"/>
                  <a:pt x="10707990" y="0"/>
                </a:cubicBezTo>
                <a:cubicBezTo>
                  <a:pt x="11300120" y="-11218"/>
                  <a:pt x="11797463" y="482756"/>
                  <a:pt x="11764739" y="1056749"/>
                </a:cubicBezTo>
                <a:cubicBezTo>
                  <a:pt x="11873739" y="2010153"/>
                  <a:pt x="11686530" y="3379106"/>
                  <a:pt x="11764739" y="5283617"/>
                </a:cubicBezTo>
                <a:cubicBezTo>
                  <a:pt x="11676009" y="5832533"/>
                  <a:pt x="11275775" y="6347352"/>
                  <a:pt x="10707990" y="6340366"/>
                </a:cubicBezTo>
                <a:cubicBezTo>
                  <a:pt x="7309859" y="6389543"/>
                  <a:pt x="4309867" y="6217664"/>
                  <a:pt x="1056749" y="6340366"/>
                </a:cubicBezTo>
                <a:cubicBezTo>
                  <a:pt x="465858" y="6396160"/>
                  <a:pt x="-28782" y="5892024"/>
                  <a:pt x="0" y="5283617"/>
                </a:cubicBezTo>
                <a:cubicBezTo>
                  <a:pt x="47022" y="3730914"/>
                  <a:pt x="104569" y="3151268"/>
                  <a:pt x="0" y="1056749"/>
                </a:cubicBezTo>
                <a:close/>
              </a:path>
              <a:path w="11764739" h="6340366" stroke="0" extrusionOk="0">
                <a:moveTo>
                  <a:pt x="0" y="1056749"/>
                </a:moveTo>
                <a:cubicBezTo>
                  <a:pt x="66781" y="465490"/>
                  <a:pt x="480568" y="-497"/>
                  <a:pt x="1056749" y="0"/>
                </a:cubicBezTo>
                <a:cubicBezTo>
                  <a:pt x="4514272" y="-129276"/>
                  <a:pt x="8683258" y="-77778"/>
                  <a:pt x="10707990" y="0"/>
                </a:cubicBezTo>
                <a:cubicBezTo>
                  <a:pt x="11277232" y="-45855"/>
                  <a:pt x="11757021" y="517628"/>
                  <a:pt x="11764739" y="1056749"/>
                </a:cubicBezTo>
                <a:cubicBezTo>
                  <a:pt x="11846338" y="2153933"/>
                  <a:pt x="11919039" y="4169820"/>
                  <a:pt x="11764739" y="5283617"/>
                </a:cubicBezTo>
                <a:cubicBezTo>
                  <a:pt x="11770552" y="5879502"/>
                  <a:pt x="11244900" y="6356243"/>
                  <a:pt x="10707990" y="6340366"/>
                </a:cubicBezTo>
                <a:cubicBezTo>
                  <a:pt x="8849416" y="6384586"/>
                  <a:pt x="4182037" y="6310984"/>
                  <a:pt x="1056749" y="6340366"/>
                </a:cubicBezTo>
                <a:cubicBezTo>
                  <a:pt x="464560" y="6307464"/>
                  <a:pt x="-17784" y="5863133"/>
                  <a:pt x="0" y="5283617"/>
                </a:cubicBezTo>
                <a:cubicBezTo>
                  <a:pt x="-159954" y="4456563"/>
                  <a:pt x="22140" y="1654821"/>
                  <a:pt x="0" y="10567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22C1E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2BA2B9-FEC9-41F7-6E24-22364DA18E1C}"/>
              </a:ext>
            </a:extLst>
          </p:cNvPr>
          <p:cNvSpPr/>
          <p:nvPr/>
        </p:nvSpPr>
        <p:spPr>
          <a:xfrm>
            <a:off x="9357016" y="4199839"/>
            <a:ext cx="239138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B8F67-09E6-D138-6E75-CA2A0ADCCE71}"/>
              </a:ext>
            </a:extLst>
          </p:cNvPr>
          <p:cNvSpPr txBox="1"/>
          <p:nvPr/>
        </p:nvSpPr>
        <p:spPr>
          <a:xfrm>
            <a:off x="650240" y="690880"/>
            <a:ext cx="11196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 + b = b + a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 × b = b × a</a:t>
            </a:r>
          </a:p>
        </p:txBody>
      </p:sp>
    </p:spTree>
    <p:extLst>
      <p:ext uri="{BB962C8B-B14F-4D97-AF65-F5344CB8AC3E}">
        <p14:creationId xmlns:p14="http://schemas.microsoft.com/office/powerpoint/2010/main" val="1170919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1800</TotalTime>
  <Words>524</Words>
  <Application>Microsoft Office PowerPoint</Application>
  <PresentationFormat>Widescreen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</vt:lpstr>
      <vt:lpstr>iCiel Pony</vt:lpstr>
      <vt:lpstr>SVN-Hole Hearted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THKD</cp:lastModifiedBy>
  <cp:revision>31</cp:revision>
  <dcterms:created xsi:type="dcterms:W3CDTF">2023-08-28T14:24:42Z</dcterms:created>
  <dcterms:modified xsi:type="dcterms:W3CDTF">2024-12-06T13:34:15Z</dcterms:modified>
  <cp:category>9Slide.vn</cp:category>
</cp:coreProperties>
</file>