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15" r:id="rId3"/>
  </p:sldMasterIdLst>
  <p:notesMasterIdLst>
    <p:notesMasterId r:id="rId19"/>
  </p:notesMasterIdLst>
  <p:sldIdLst>
    <p:sldId id="257" r:id="rId4"/>
    <p:sldId id="558" r:id="rId5"/>
    <p:sldId id="2728" r:id="rId6"/>
    <p:sldId id="259" r:id="rId7"/>
    <p:sldId id="262" r:id="rId8"/>
    <p:sldId id="260" r:id="rId9"/>
    <p:sldId id="289" r:id="rId10"/>
    <p:sldId id="2729" r:id="rId11"/>
    <p:sldId id="2730" r:id="rId12"/>
    <p:sldId id="2731" r:id="rId13"/>
    <p:sldId id="2732" r:id="rId14"/>
    <p:sldId id="2733" r:id="rId15"/>
    <p:sldId id="2734" r:id="rId16"/>
    <p:sldId id="287" r:id="rId17"/>
    <p:sldId id="286" r:id="rId1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8FEC"/>
    <a:srgbClr val="079ACD"/>
    <a:srgbClr val="15B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5010" autoAdjust="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BD253-60EB-48AC-B916-F62DA118AAF6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2D2AD-5227-4708-850C-074E4C8BA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67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22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B4C6FB-CA37-4996-BD29-C69D87FB935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72E153-C3DF-4C1A-92D5-0850DEB77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5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B4C6FB-CA37-4996-BD29-C69D87FB935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72E153-C3DF-4C1A-92D5-0850DEB77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2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B4C6FB-CA37-4996-BD29-C69D87FB935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72E153-C3DF-4C1A-92D5-0850DEB77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26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876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821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829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898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111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689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271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23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B4C6FB-CA37-4996-BD29-C69D87FB935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72E153-C3DF-4C1A-92D5-0850DEB77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62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447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774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521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104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290287"/>
      </p:ext>
    </p:extLst>
  </p:cSld>
  <p:clrMapOvr>
    <a:masterClrMapping/>
  </p:clrMapOvr>
  <p:transition spd="slow" advClick="0" advTm="2000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933880"/>
      </p:ext>
    </p:extLst>
  </p:cSld>
  <p:clrMapOvr>
    <a:masterClrMapping/>
  </p:clrMapOvr>
  <p:transition spd="slow" advClick="0" advTm="2000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033588"/>
      </p:ext>
    </p:extLst>
  </p:cSld>
  <p:clrMapOvr>
    <a:masterClrMapping/>
  </p:clrMapOvr>
  <p:transition spd="slow" advClick="0" advTm="2000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827075"/>
      </p:ext>
    </p:extLst>
  </p:cSld>
  <p:clrMapOvr>
    <a:masterClrMapping/>
  </p:clrMapOvr>
  <p:transition spd="slow" advClick="0" advTm="2000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617905"/>
      </p:ext>
    </p:extLst>
  </p:cSld>
  <p:clrMapOvr>
    <a:masterClrMapping/>
  </p:clrMapOvr>
  <p:transition spd="slow" advClick="0" advTm="2000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271773"/>
      </p:ext>
    </p:extLst>
  </p:cSld>
  <p:clrMapOvr>
    <a:masterClrMapping/>
  </p:clrMapOvr>
  <p:transition spd="slow" advClick="0" advTm="200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B4C6FB-CA37-4996-BD29-C69D87FB935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72E153-C3DF-4C1A-92D5-0850DEB77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355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480846"/>
      </p:ext>
    </p:extLst>
  </p:cSld>
  <p:clrMapOvr>
    <a:masterClrMapping/>
  </p:clrMapOvr>
  <p:transition spd="slow" advClick="0" advTm="2000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0212597"/>
      </p:ext>
    </p:extLst>
  </p:cSld>
  <p:clrMapOvr>
    <a:masterClrMapping/>
  </p:clrMapOvr>
  <p:transition spd="slow" advClick="0" advTm="2000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066654"/>
      </p:ext>
    </p:extLst>
  </p:cSld>
  <p:clrMapOvr>
    <a:masterClrMapping/>
  </p:clrMapOvr>
  <p:transition spd="slow" advClick="0" advTm="2000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269323"/>
      </p:ext>
    </p:extLst>
  </p:cSld>
  <p:clrMapOvr>
    <a:masterClrMapping/>
  </p:clrMapOvr>
  <p:transition spd="slow" advClick="0" advTm="2000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180363"/>
      </p:ext>
    </p:extLst>
  </p:cSld>
  <p:clrMapOvr>
    <a:masterClrMapping/>
  </p:clrMapOvr>
  <p:transition spd="slow" advClick="0" advTm="2000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6236"/>
      </p:ext>
    </p:extLst>
  </p:cSld>
  <p:clrMapOvr>
    <a:masterClrMapping/>
  </p:clrMapOvr>
  <p:transition spd="slow" advClick="0" advTm="2000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193468"/>
      </p:ext>
    </p:extLst>
  </p:cSld>
  <p:clrMapOvr>
    <a:masterClrMapping/>
  </p:clrMapOvr>
  <p:transition spd="slow" advClick="0" advTm="2000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024014"/>
      </p:ext>
    </p:extLst>
  </p:cSld>
  <p:clrMapOvr>
    <a:masterClrMapping/>
  </p:clrMapOvr>
  <p:transition spd="slow" advClick="0" advTm="2000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709166"/>
      </p:ext>
    </p:extLst>
  </p:cSld>
  <p:clrMapOvr>
    <a:masterClrMapping/>
  </p:clrMapOvr>
  <p:transition spd="slow" advClick="0" advTm="2000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7819"/>
      </p:ext>
    </p:extLst>
  </p:cSld>
  <p:clrMapOvr>
    <a:masterClrMapping/>
  </p:clrMapOvr>
  <p:transition spd="slow" advClick="0" advTm="200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B4C6FB-CA37-4996-BD29-C69D87FB935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72E153-C3DF-4C1A-92D5-0850DEB77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34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08740"/>
      </p:ext>
    </p:extLst>
  </p:cSld>
  <p:clrMapOvr>
    <a:masterClrMapping/>
  </p:clrMapOvr>
  <p:transition spd="slow" advClick="0" advTm="2000"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406550"/>
      </p:ext>
    </p:extLst>
  </p:cSld>
  <p:clrMapOvr>
    <a:masterClrMapping/>
  </p:clrMapOvr>
  <p:transition spd="slow" advClick="0" advTm="2000"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336831"/>
      </p:ext>
    </p:extLst>
  </p:cSld>
  <p:clrMapOvr>
    <a:masterClrMapping/>
  </p:clrMapOvr>
  <p:transition spd="slow" advClick="0" advTm="2000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016174"/>
      </p:ext>
    </p:extLst>
  </p:cSld>
  <p:clrMapOvr>
    <a:masterClrMapping/>
  </p:clrMapOvr>
  <p:transition spd="slow" advClick="0" advTm="2000"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284300"/>
      </p:ext>
    </p:extLst>
  </p:cSld>
  <p:clrMapOvr>
    <a:masterClrMapping/>
  </p:clrMapOvr>
  <p:transition spd="slow"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287628"/>
      </p:ext>
    </p:extLst>
  </p:cSld>
  <p:clrMapOvr>
    <a:masterClrMapping/>
  </p:clrMapOvr>
  <p:transition spd="slow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556464"/>
      </p:ext>
    </p:extLst>
  </p:cSld>
  <p:clrMapOvr>
    <a:masterClrMapping/>
  </p:clrMapOvr>
  <p:transition spd="slow">
    <p:comb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527618"/>
      </p:ext>
    </p:extLst>
  </p:cSld>
  <p:clrMapOvr>
    <a:masterClrMapping/>
  </p:clrMapOvr>
  <p:transition spd="slow">
    <p:comb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364032"/>
      </p:ext>
    </p:extLst>
  </p:cSld>
  <p:clrMapOvr>
    <a:masterClrMapping/>
  </p:clrMapOvr>
  <p:transition spd="slow">
    <p:comb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082080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B4C6FB-CA37-4996-BD29-C69D87FB935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72E153-C3DF-4C1A-92D5-0850DEB77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58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6481817"/>
      </p:ext>
    </p:extLst>
  </p:cSld>
  <p:clrMapOvr>
    <a:masterClrMapping/>
  </p:clrMapOvr>
  <p:transition spd="slow">
    <p:comb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535622"/>
      </p:ext>
    </p:extLst>
  </p:cSld>
  <p:clrMapOvr>
    <a:masterClrMapping/>
  </p:clrMapOvr>
  <p:transition spd="slow">
    <p:comb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930998"/>
      </p:ext>
    </p:extLst>
  </p:cSld>
  <p:clrMapOvr>
    <a:masterClrMapping/>
  </p:clrMapOvr>
  <p:transition spd="slow">
    <p:comb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940777"/>
      </p:ext>
    </p:extLst>
  </p:cSld>
  <p:clrMapOvr>
    <a:masterClrMapping/>
  </p:clrMapOvr>
  <p:transition spd="slow">
    <p:comb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489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500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79570E-36F1-4B41-9584-E42297764E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4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图片 42">
            <a:extLst>
              <a:ext uri="{FF2B5EF4-FFF2-40B4-BE49-F238E27FC236}">
                <a16:creationId xmlns:a16="http://schemas.microsoft.com/office/drawing/2014/main" id="{C7CA579D-0FDE-4C36-9BC1-398856CCD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87" r="11987" b="17798"/>
          <a:stretch/>
        </p:blipFill>
        <p:spPr>
          <a:xfrm>
            <a:off x="1" y="757612"/>
            <a:ext cx="12191999" cy="610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428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Santai, nyaman, negara selatan, istirahat makan siang, penyembuhan,  frekuensi solfegio, BGM - YouTube">
            <a:extLst>
              <a:ext uri="{FF2B5EF4-FFF2-40B4-BE49-F238E27FC236}">
                <a16:creationId xmlns:a16="http://schemas.microsoft.com/office/drawing/2014/main" id="{F2BC2AE7-FA69-4D81-97DC-D4ED912621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9211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8139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760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B4C6FB-CA37-4996-BD29-C69D87FB935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72E153-C3DF-4C1A-92D5-0850DEB77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537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177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2307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6343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6124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6440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0152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26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l="-7000" t="-25000" r="-7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179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B4C6FB-CA37-4996-BD29-C69D87FB935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72E153-C3DF-4C1A-92D5-0850DEB77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4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B4C6FB-CA37-4996-BD29-C69D87FB935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72E153-C3DF-4C1A-92D5-0850DEB77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80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theme" Target="../theme/theme2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86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D8304AED-DF9B-45BE-A7C1-B5D2FD9E53CB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84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</p:sldLayoutIdLst>
  <p:transition spd="slow">
    <p:comb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1AA8D0D8-2C33-467B-876D-B0AE37E19D94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823D7-9F98-4745-9AB7-E61F100F41C7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11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31000" r="-19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4"/>
          <a:stretch/>
        </p:blipFill>
        <p:spPr>
          <a:xfrm>
            <a:off x="5702520" y="612404"/>
            <a:ext cx="6489480" cy="5633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"/>
          <a:stretch/>
        </p:blipFill>
        <p:spPr>
          <a:xfrm>
            <a:off x="-13856" y="197956"/>
            <a:ext cx="6918721" cy="62489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CEE953-FE87-2F00-C033-3B9D34AB30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9464" y="795300"/>
            <a:ext cx="8382727" cy="54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468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8160" y="436880"/>
            <a:ext cx="11145520" cy="5994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79B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5D1F94-9E45-C4BA-2D2E-15FDD9742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136" y="642494"/>
            <a:ext cx="4010025" cy="809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39C78E-A765-1A51-A739-44F519083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22" y="2108570"/>
            <a:ext cx="1086802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873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8160" y="436880"/>
            <a:ext cx="11145520" cy="5994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79B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FBD52-7AF1-BF18-33C8-3A4B93AFEF14}"/>
              </a:ext>
            </a:extLst>
          </p:cNvPr>
          <p:cNvSpPr txBox="1"/>
          <p:nvPr/>
        </p:nvSpPr>
        <p:spPr>
          <a:xfrm>
            <a:off x="956931" y="754912"/>
            <a:ext cx="9718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15 : 7,5                       33 : 0,3                         8 : 0,02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B95A53-74B7-9D59-EC9E-86D7311DEA2D}"/>
              </a:ext>
            </a:extLst>
          </p:cNvPr>
          <p:cNvGrpSpPr/>
          <p:nvPr/>
        </p:nvGrpSpPr>
        <p:grpSpPr>
          <a:xfrm>
            <a:off x="664889" y="1760042"/>
            <a:ext cx="2182983" cy="1259840"/>
            <a:chOff x="245257" y="2692400"/>
            <a:chExt cx="2182983" cy="125984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0B9EBEB-C31C-A73B-AF35-7355A99334F6}"/>
                </a:ext>
              </a:extLst>
            </p:cNvPr>
            <p:cNvSpPr txBox="1"/>
            <p:nvPr/>
          </p:nvSpPr>
          <p:spPr>
            <a:xfrm>
              <a:off x="245257" y="2692400"/>
              <a:ext cx="21423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150  7,5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C5038FC-29EE-C307-3F01-354F11E55B8B}"/>
                </a:ext>
              </a:extLst>
            </p:cNvPr>
            <p:cNvCxnSpPr>
              <a:cxnSpLocks/>
            </p:cNvCxnSpPr>
            <p:nvPr/>
          </p:nvCxnSpPr>
          <p:spPr>
            <a:xfrm>
              <a:off x="1270000" y="2834640"/>
              <a:ext cx="0" cy="111760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EF7EE37-6A91-69A2-AC89-CDBB3F1550B6}"/>
                </a:ext>
              </a:extLst>
            </p:cNvPr>
            <p:cNvCxnSpPr>
              <a:cxnSpLocks/>
            </p:cNvCxnSpPr>
            <p:nvPr/>
          </p:nvCxnSpPr>
          <p:spPr>
            <a:xfrm>
              <a:off x="1280160" y="3291840"/>
              <a:ext cx="114808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235296D-7888-CA1C-5665-D72D1B81F7FC}"/>
              </a:ext>
            </a:extLst>
          </p:cNvPr>
          <p:cNvSpPr txBox="1"/>
          <p:nvPr/>
        </p:nvSpPr>
        <p:spPr>
          <a:xfrm>
            <a:off x="691117" y="2288362"/>
            <a:ext cx="123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150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8D213C-CC85-BC55-9FD9-45F32F2276C7}"/>
              </a:ext>
            </a:extLst>
          </p:cNvPr>
          <p:cNvSpPr txBox="1"/>
          <p:nvPr/>
        </p:nvSpPr>
        <p:spPr>
          <a:xfrm>
            <a:off x="1726726" y="2359482"/>
            <a:ext cx="64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D2A26BD-1DBA-B508-51B3-1942D11276E5}"/>
              </a:ext>
            </a:extLst>
          </p:cNvPr>
          <p:cNvCxnSpPr/>
          <p:nvPr/>
        </p:nvCxnSpPr>
        <p:spPr>
          <a:xfrm>
            <a:off x="2022548" y="2228111"/>
            <a:ext cx="111760" cy="11176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14D8E5C-D534-0B97-B6F7-419B55E21399}"/>
              </a:ext>
            </a:extLst>
          </p:cNvPr>
          <p:cNvSpPr txBox="1"/>
          <p:nvPr/>
        </p:nvSpPr>
        <p:spPr>
          <a:xfrm>
            <a:off x="1222744" y="2776042"/>
            <a:ext cx="659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1389A7A-E2DE-EE5D-DDB4-B06525EC880E}"/>
              </a:ext>
            </a:extLst>
          </p:cNvPr>
          <p:cNvGrpSpPr/>
          <p:nvPr/>
        </p:nvGrpSpPr>
        <p:grpSpPr>
          <a:xfrm>
            <a:off x="4726526" y="1632451"/>
            <a:ext cx="2182983" cy="1259840"/>
            <a:chOff x="245257" y="2692400"/>
            <a:chExt cx="2182983" cy="125984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5729869-9ABA-0605-FAB4-FE83A1015377}"/>
                </a:ext>
              </a:extLst>
            </p:cNvPr>
            <p:cNvSpPr txBox="1"/>
            <p:nvPr/>
          </p:nvSpPr>
          <p:spPr>
            <a:xfrm>
              <a:off x="245257" y="2692400"/>
              <a:ext cx="21423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330  0,3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7B0AD1B-C5A9-DD9D-17F7-1589C54213DE}"/>
                </a:ext>
              </a:extLst>
            </p:cNvPr>
            <p:cNvCxnSpPr>
              <a:cxnSpLocks/>
            </p:cNvCxnSpPr>
            <p:nvPr/>
          </p:nvCxnSpPr>
          <p:spPr>
            <a:xfrm>
              <a:off x="1270000" y="2834640"/>
              <a:ext cx="0" cy="111760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81EACB5-3681-963F-5CDA-32A8A7C301EC}"/>
                </a:ext>
              </a:extLst>
            </p:cNvPr>
            <p:cNvCxnSpPr>
              <a:cxnSpLocks/>
            </p:cNvCxnSpPr>
            <p:nvPr/>
          </p:nvCxnSpPr>
          <p:spPr>
            <a:xfrm>
              <a:off x="1280160" y="3291840"/>
              <a:ext cx="114808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CE998D4-1CC2-5795-5ACB-2C5994314D3E}"/>
              </a:ext>
            </a:extLst>
          </p:cNvPr>
          <p:cNvSpPr txBox="1"/>
          <p:nvPr/>
        </p:nvSpPr>
        <p:spPr>
          <a:xfrm>
            <a:off x="4752754" y="2160771"/>
            <a:ext cx="123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998FEE-8FED-AAA9-E052-132BF43DE2ED}"/>
              </a:ext>
            </a:extLst>
          </p:cNvPr>
          <p:cNvSpPr txBox="1"/>
          <p:nvPr/>
        </p:nvSpPr>
        <p:spPr>
          <a:xfrm>
            <a:off x="5788363" y="2231891"/>
            <a:ext cx="1186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110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49D540C-8ED3-6685-A1FA-E26287DA9C5D}"/>
              </a:ext>
            </a:extLst>
          </p:cNvPr>
          <p:cNvCxnSpPr/>
          <p:nvPr/>
        </p:nvCxnSpPr>
        <p:spPr>
          <a:xfrm>
            <a:off x="6084185" y="2100520"/>
            <a:ext cx="111760" cy="11176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C5EBF68-44AC-D1FB-F18D-B354F441B430}"/>
              </a:ext>
            </a:extLst>
          </p:cNvPr>
          <p:cNvSpPr txBox="1"/>
          <p:nvPr/>
        </p:nvSpPr>
        <p:spPr>
          <a:xfrm>
            <a:off x="4752753" y="2648451"/>
            <a:ext cx="41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D59BDA5-F6B6-FAB1-9F31-5D3E15D698A6}"/>
              </a:ext>
            </a:extLst>
          </p:cNvPr>
          <p:cNvSpPr txBox="1"/>
          <p:nvPr/>
        </p:nvSpPr>
        <p:spPr>
          <a:xfrm>
            <a:off x="5050464" y="2659083"/>
            <a:ext cx="659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8BAA72-FF97-6F98-3160-ED4D5EDF7DAD}"/>
              </a:ext>
            </a:extLst>
          </p:cNvPr>
          <p:cNvSpPr txBox="1"/>
          <p:nvPr/>
        </p:nvSpPr>
        <p:spPr>
          <a:xfrm>
            <a:off x="4784650" y="3084386"/>
            <a:ext cx="41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A2A8894-D776-842C-2F39-005316EBA04E}"/>
              </a:ext>
            </a:extLst>
          </p:cNvPr>
          <p:cNvSpPr txBox="1"/>
          <p:nvPr/>
        </p:nvSpPr>
        <p:spPr>
          <a:xfrm>
            <a:off x="5082361" y="3095018"/>
            <a:ext cx="659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863FA2D-8D08-20C9-7948-389044FE5D64}"/>
              </a:ext>
            </a:extLst>
          </p:cNvPr>
          <p:cNvSpPr txBox="1"/>
          <p:nvPr/>
        </p:nvSpPr>
        <p:spPr>
          <a:xfrm>
            <a:off x="5007934" y="3530954"/>
            <a:ext cx="41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B5C4E3A-220F-FFA6-259D-F4F49F47EE34}"/>
              </a:ext>
            </a:extLst>
          </p:cNvPr>
          <p:cNvSpPr txBox="1"/>
          <p:nvPr/>
        </p:nvSpPr>
        <p:spPr>
          <a:xfrm>
            <a:off x="5305645" y="3541586"/>
            <a:ext cx="659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903A242-6367-8F4C-FFBC-8921E1C947B1}"/>
              </a:ext>
            </a:extLst>
          </p:cNvPr>
          <p:cNvSpPr txBox="1"/>
          <p:nvPr/>
        </p:nvSpPr>
        <p:spPr>
          <a:xfrm>
            <a:off x="5054007" y="3991698"/>
            <a:ext cx="659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A8DA9C9-1827-6232-ED66-CB8430E38D6B}"/>
              </a:ext>
            </a:extLst>
          </p:cNvPr>
          <p:cNvGrpSpPr/>
          <p:nvPr/>
        </p:nvGrpSpPr>
        <p:grpSpPr>
          <a:xfrm>
            <a:off x="8926387" y="1579289"/>
            <a:ext cx="2182983" cy="1259840"/>
            <a:chOff x="245257" y="2692400"/>
            <a:chExt cx="2182983" cy="125984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99B175F-F2C7-0AB9-FA53-F2331481AC4A}"/>
                </a:ext>
              </a:extLst>
            </p:cNvPr>
            <p:cNvSpPr txBox="1"/>
            <p:nvPr/>
          </p:nvSpPr>
          <p:spPr>
            <a:xfrm>
              <a:off x="245257" y="2692400"/>
              <a:ext cx="21423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800  0,02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6E3B929-0DC1-2AED-3E65-CC9DE966ED50}"/>
                </a:ext>
              </a:extLst>
            </p:cNvPr>
            <p:cNvCxnSpPr>
              <a:cxnSpLocks/>
            </p:cNvCxnSpPr>
            <p:nvPr/>
          </p:nvCxnSpPr>
          <p:spPr>
            <a:xfrm>
              <a:off x="1270000" y="2834640"/>
              <a:ext cx="0" cy="111760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D49D804-C49D-E366-910D-FF4AEA1C9D38}"/>
                </a:ext>
              </a:extLst>
            </p:cNvPr>
            <p:cNvCxnSpPr>
              <a:cxnSpLocks/>
            </p:cNvCxnSpPr>
            <p:nvPr/>
          </p:nvCxnSpPr>
          <p:spPr>
            <a:xfrm>
              <a:off x="1280160" y="3291840"/>
              <a:ext cx="114808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3AF3DA59-DE75-4979-8BFC-160920020BC8}"/>
              </a:ext>
            </a:extLst>
          </p:cNvPr>
          <p:cNvSpPr txBox="1"/>
          <p:nvPr/>
        </p:nvSpPr>
        <p:spPr>
          <a:xfrm>
            <a:off x="8952615" y="2107609"/>
            <a:ext cx="123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90600C1-40AD-CA69-5A22-76F45D0B2BB1}"/>
              </a:ext>
            </a:extLst>
          </p:cNvPr>
          <p:cNvSpPr txBox="1"/>
          <p:nvPr/>
        </p:nvSpPr>
        <p:spPr>
          <a:xfrm>
            <a:off x="9988224" y="2178729"/>
            <a:ext cx="1186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400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8E2EF78-8F95-D0E5-2381-31D0C01FDD0D}"/>
              </a:ext>
            </a:extLst>
          </p:cNvPr>
          <p:cNvCxnSpPr/>
          <p:nvPr/>
        </p:nvCxnSpPr>
        <p:spPr>
          <a:xfrm>
            <a:off x="10284046" y="2047358"/>
            <a:ext cx="111760" cy="11176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FA41D74-373C-E1FA-A268-5D2DA59A4A84}"/>
              </a:ext>
            </a:extLst>
          </p:cNvPr>
          <p:cNvSpPr txBox="1"/>
          <p:nvPr/>
        </p:nvSpPr>
        <p:spPr>
          <a:xfrm>
            <a:off x="8952614" y="2595289"/>
            <a:ext cx="41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591346A-E82F-9AA6-55E4-22C80D1B780C}"/>
              </a:ext>
            </a:extLst>
          </p:cNvPr>
          <p:cNvSpPr txBox="1"/>
          <p:nvPr/>
        </p:nvSpPr>
        <p:spPr>
          <a:xfrm>
            <a:off x="9250325" y="2605921"/>
            <a:ext cx="659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EEBA4DC-2B4F-3B4E-67D3-25B33F26AE6F}"/>
              </a:ext>
            </a:extLst>
          </p:cNvPr>
          <p:cNvSpPr txBox="1"/>
          <p:nvPr/>
        </p:nvSpPr>
        <p:spPr>
          <a:xfrm>
            <a:off x="8952614" y="3031224"/>
            <a:ext cx="41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896FE5C-9D07-A935-430C-796D3A632A56}"/>
              </a:ext>
            </a:extLst>
          </p:cNvPr>
          <p:cNvSpPr txBox="1"/>
          <p:nvPr/>
        </p:nvSpPr>
        <p:spPr>
          <a:xfrm>
            <a:off x="9250325" y="3041856"/>
            <a:ext cx="659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D50B70F-B0FC-F989-2DF4-A744881567E3}"/>
              </a:ext>
            </a:extLst>
          </p:cNvPr>
          <p:cNvSpPr txBox="1"/>
          <p:nvPr/>
        </p:nvSpPr>
        <p:spPr>
          <a:xfrm>
            <a:off x="9239693" y="3477792"/>
            <a:ext cx="41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98FABFC-4B7E-076C-685D-425BAB57CC5B}"/>
              </a:ext>
            </a:extLst>
          </p:cNvPr>
          <p:cNvSpPr txBox="1"/>
          <p:nvPr/>
        </p:nvSpPr>
        <p:spPr>
          <a:xfrm>
            <a:off x="9548036" y="3488424"/>
            <a:ext cx="659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75428F7-1610-1718-2E20-5ECE0BA0DE5C}"/>
              </a:ext>
            </a:extLst>
          </p:cNvPr>
          <p:cNvSpPr txBox="1"/>
          <p:nvPr/>
        </p:nvSpPr>
        <p:spPr>
          <a:xfrm>
            <a:off x="9519682" y="3938536"/>
            <a:ext cx="659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3478845-8306-4EBB-7F51-D32779F0A66D}"/>
              </a:ext>
            </a:extLst>
          </p:cNvPr>
          <p:cNvSpPr txBox="1"/>
          <p:nvPr/>
        </p:nvSpPr>
        <p:spPr>
          <a:xfrm>
            <a:off x="9243236" y="3938536"/>
            <a:ext cx="659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22307E6-8FB9-A09A-45E8-FD496FBADC4C}"/>
              </a:ext>
            </a:extLst>
          </p:cNvPr>
          <p:cNvSpPr txBox="1"/>
          <p:nvPr/>
        </p:nvSpPr>
        <p:spPr>
          <a:xfrm>
            <a:off x="9562212" y="4427634"/>
            <a:ext cx="659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AEF9834-225D-4A85-B38A-B65DE66EEA3D}"/>
              </a:ext>
            </a:extLst>
          </p:cNvPr>
          <p:cNvCxnSpPr>
            <a:cxnSpLocks/>
          </p:cNvCxnSpPr>
          <p:nvPr/>
        </p:nvCxnSpPr>
        <p:spPr>
          <a:xfrm>
            <a:off x="765544" y="2902688"/>
            <a:ext cx="88250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1DD431F-A4A7-5A37-A7A2-C9EA67A0FE7B}"/>
              </a:ext>
            </a:extLst>
          </p:cNvPr>
          <p:cNvCxnSpPr>
            <a:cxnSpLocks/>
          </p:cNvCxnSpPr>
          <p:nvPr/>
        </p:nvCxnSpPr>
        <p:spPr>
          <a:xfrm>
            <a:off x="4742121" y="2775097"/>
            <a:ext cx="88250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015B5EA1-A520-40FD-820D-01B5611833CD}"/>
              </a:ext>
            </a:extLst>
          </p:cNvPr>
          <p:cNvSpPr txBox="1"/>
          <p:nvPr/>
        </p:nvSpPr>
        <p:spPr>
          <a:xfrm>
            <a:off x="5351718" y="3991698"/>
            <a:ext cx="659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3D9CF81-1CD9-5AD5-615F-0D7FEEAD99FC}"/>
              </a:ext>
            </a:extLst>
          </p:cNvPr>
          <p:cNvSpPr txBox="1"/>
          <p:nvPr/>
        </p:nvSpPr>
        <p:spPr>
          <a:xfrm>
            <a:off x="5372983" y="4459531"/>
            <a:ext cx="659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AB5C844-EB61-36B2-81D5-39B7484D2D5B}"/>
              </a:ext>
            </a:extLst>
          </p:cNvPr>
          <p:cNvCxnSpPr>
            <a:cxnSpLocks/>
          </p:cNvCxnSpPr>
          <p:nvPr/>
        </p:nvCxnSpPr>
        <p:spPr>
          <a:xfrm>
            <a:off x="4827181" y="3678864"/>
            <a:ext cx="88250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5031493-5F9F-FA9A-700F-0BBBEB799A6A}"/>
              </a:ext>
            </a:extLst>
          </p:cNvPr>
          <p:cNvCxnSpPr>
            <a:cxnSpLocks/>
          </p:cNvCxnSpPr>
          <p:nvPr/>
        </p:nvCxnSpPr>
        <p:spPr>
          <a:xfrm>
            <a:off x="4954772" y="4571999"/>
            <a:ext cx="88250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18C90D8-587B-6692-1F2E-E0C8DD2B6EB5}"/>
              </a:ext>
            </a:extLst>
          </p:cNvPr>
          <p:cNvCxnSpPr>
            <a:cxnSpLocks/>
          </p:cNvCxnSpPr>
          <p:nvPr/>
        </p:nvCxnSpPr>
        <p:spPr>
          <a:xfrm>
            <a:off x="8888818" y="2690037"/>
            <a:ext cx="88250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64915A9-0570-A428-FEB9-6434BD43AAF3}"/>
              </a:ext>
            </a:extLst>
          </p:cNvPr>
          <p:cNvCxnSpPr>
            <a:cxnSpLocks/>
          </p:cNvCxnSpPr>
          <p:nvPr/>
        </p:nvCxnSpPr>
        <p:spPr>
          <a:xfrm>
            <a:off x="8941981" y="3615070"/>
            <a:ext cx="88250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FC18AB3-243A-B98F-F96A-1E8FAE06213B}"/>
              </a:ext>
            </a:extLst>
          </p:cNvPr>
          <p:cNvCxnSpPr>
            <a:cxnSpLocks/>
          </p:cNvCxnSpPr>
          <p:nvPr/>
        </p:nvCxnSpPr>
        <p:spPr>
          <a:xfrm>
            <a:off x="9112102" y="4529470"/>
            <a:ext cx="88250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3284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  <p:bldP spid="20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8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8160" y="436880"/>
            <a:ext cx="11145520" cy="5994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79B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CAF359-0E2D-6605-DCF2-10021979F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79" y="1332698"/>
            <a:ext cx="10748962" cy="324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460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8160" y="436880"/>
            <a:ext cx="11145520" cy="5994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79B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FBD52-7AF1-BF18-33C8-3A4B93AFEF14}"/>
              </a:ext>
            </a:extLst>
          </p:cNvPr>
          <p:cNvSpPr txBox="1"/>
          <p:nvPr/>
        </p:nvSpPr>
        <p:spPr>
          <a:xfrm>
            <a:off x="956931" y="754912"/>
            <a:ext cx="9718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/>
              <a:t>49,5 : 0,45             12,6 : 0,28                   2,6 : 0,13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F5311D-6F0B-2A59-D7F2-9D24DBECB2A0}"/>
              </a:ext>
            </a:extLst>
          </p:cNvPr>
          <p:cNvGrpSpPr/>
          <p:nvPr/>
        </p:nvGrpSpPr>
        <p:grpSpPr>
          <a:xfrm>
            <a:off x="627321" y="1643085"/>
            <a:ext cx="2721935" cy="1259840"/>
            <a:chOff x="-36861" y="2692400"/>
            <a:chExt cx="2721935" cy="125984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86CAEC6-A5B0-CBA3-8756-328F2DECE5B0}"/>
                </a:ext>
              </a:extLst>
            </p:cNvPr>
            <p:cNvSpPr txBox="1"/>
            <p:nvPr/>
          </p:nvSpPr>
          <p:spPr>
            <a:xfrm>
              <a:off x="-36861" y="2692400"/>
              <a:ext cx="27219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49,50  0,45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A4B1386-7D41-C28A-D6DF-B278AFF21CEA}"/>
                </a:ext>
              </a:extLst>
            </p:cNvPr>
            <p:cNvCxnSpPr>
              <a:cxnSpLocks/>
            </p:cNvCxnSpPr>
            <p:nvPr/>
          </p:nvCxnSpPr>
          <p:spPr>
            <a:xfrm>
              <a:off x="1270000" y="2834640"/>
              <a:ext cx="0" cy="111760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A6F1AD4-7030-4FC8-9BE4-57135AA78D68}"/>
                </a:ext>
              </a:extLst>
            </p:cNvPr>
            <p:cNvCxnSpPr>
              <a:cxnSpLocks/>
            </p:cNvCxnSpPr>
            <p:nvPr/>
          </p:nvCxnSpPr>
          <p:spPr>
            <a:xfrm>
              <a:off x="1280160" y="3291840"/>
              <a:ext cx="114808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41ECC8A-19A8-3ED4-AAA1-D233ADA6A499}"/>
              </a:ext>
            </a:extLst>
          </p:cNvPr>
          <p:cNvSpPr txBox="1"/>
          <p:nvPr/>
        </p:nvSpPr>
        <p:spPr>
          <a:xfrm>
            <a:off x="637953" y="2171405"/>
            <a:ext cx="1529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F8CF03-CD8B-76FB-C743-5B8EA9EE7E3D}"/>
              </a:ext>
            </a:extLst>
          </p:cNvPr>
          <p:cNvSpPr txBox="1"/>
          <p:nvPr/>
        </p:nvSpPr>
        <p:spPr>
          <a:xfrm>
            <a:off x="1971276" y="2242525"/>
            <a:ext cx="1037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110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B9B86C-B6DF-0017-17DF-C79138666EBB}"/>
              </a:ext>
            </a:extLst>
          </p:cNvPr>
          <p:cNvCxnSpPr/>
          <p:nvPr/>
        </p:nvCxnSpPr>
        <p:spPr>
          <a:xfrm>
            <a:off x="2352159" y="2089889"/>
            <a:ext cx="111760" cy="11176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771830F-4861-FCF4-4D88-1D4907A16EAD}"/>
              </a:ext>
            </a:extLst>
          </p:cNvPr>
          <p:cNvCxnSpPr/>
          <p:nvPr/>
        </p:nvCxnSpPr>
        <p:spPr>
          <a:xfrm>
            <a:off x="1244719" y="2130529"/>
            <a:ext cx="111760" cy="11176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BFB3747-488A-BA6F-43EE-154D78ABEB5C}"/>
              </a:ext>
            </a:extLst>
          </p:cNvPr>
          <p:cNvSpPr txBox="1"/>
          <p:nvPr/>
        </p:nvSpPr>
        <p:spPr>
          <a:xfrm>
            <a:off x="627321" y="2659085"/>
            <a:ext cx="1499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04 5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418E93B-20B2-B19D-90C5-61C91727F534}"/>
              </a:ext>
            </a:extLst>
          </p:cNvPr>
          <p:cNvSpPr txBox="1"/>
          <p:nvPr/>
        </p:nvSpPr>
        <p:spPr>
          <a:xfrm>
            <a:off x="627321" y="3243876"/>
            <a:ext cx="1499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04 5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509FC8D-9FD3-2550-1C96-CF5ED2B5FE62}"/>
              </a:ext>
            </a:extLst>
          </p:cNvPr>
          <p:cNvSpPr txBox="1"/>
          <p:nvPr/>
        </p:nvSpPr>
        <p:spPr>
          <a:xfrm>
            <a:off x="1286540" y="3679811"/>
            <a:ext cx="1499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94F7E50-8B0A-5E07-46D6-EF8FF87FAEA9}"/>
              </a:ext>
            </a:extLst>
          </p:cNvPr>
          <p:cNvSpPr txBox="1"/>
          <p:nvPr/>
        </p:nvSpPr>
        <p:spPr>
          <a:xfrm>
            <a:off x="1275907" y="4200806"/>
            <a:ext cx="1499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48302A1-F4A9-EC97-2A46-4A9BE5021187}"/>
              </a:ext>
            </a:extLst>
          </p:cNvPr>
          <p:cNvSpPr txBox="1"/>
          <p:nvPr/>
        </p:nvSpPr>
        <p:spPr>
          <a:xfrm>
            <a:off x="1531088" y="4721801"/>
            <a:ext cx="1234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529E9F7-1E50-3D77-9C29-F02352B8A877}"/>
              </a:ext>
            </a:extLst>
          </p:cNvPr>
          <p:cNvGrpSpPr/>
          <p:nvPr/>
        </p:nvGrpSpPr>
        <p:grpSpPr>
          <a:xfrm>
            <a:off x="4253023" y="1632452"/>
            <a:ext cx="2721935" cy="1259840"/>
            <a:chOff x="-36861" y="2692400"/>
            <a:chExt cx="2721935" cy="1259840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87A406D-B5AC-7322-7F02-08853D84182C}"/>
                </a:ext>
              </a:extLst>
            </p:cNvPr>
            <p:cNvSpPr txBox="1"/>
            <p:nvPr/>
          </p:nvSpPr>
          <p:spPr>
            <a:xfrm>
              <a:off x="-36861" y="2692400"/>
              <a:ext cx="27219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12,60  0,28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66D41A0-C7AD-46B2-3127-43063FCC19DF}"/>
                </a:ext>
              </a:extLst>
            </p:cNvPr>
            <p:cNvCxnSpPr>
              <a:cxnSpLocks/>
            </p:cNvCxnSpPr>
            <p:nvPr/>
          </p:nvCxnSpPr>
          <p:spPr>
            <a:xfrm>
              <a:off x="1270000" y="2834640"/>
              <a:ext cx="0" cy="111760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DAC2C1E-BCF0-A2ED-A5F0-24AB573DFCD7}"/>
                </a:ext>
              </a:extLst>
            </p:cNvPr>
            <p:cNvCxnSpPr>
              <a:cxnSpLocks/>
            </p:cNvCxnSpPr>
            <p:nvPr/>
          </p:nvCxnSpPr>
          <p:spPr>
            <a:xfrm>
              <a:off x="1280160" y="3291840"/>
              <a:ext cx="114808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C10699C3-D987-104A-E437-A1761C855D05}"/>
              </a:ext>
            </a:extLst>
          </p:cNvPr>
          <p:cNvSpPr txBox="1"/>
          <p:nvPr/>
        </p:nvSpPr>
        <p:spPr>
          <a:xfrm>
            <a:off x="4263655" y="2160772"/>
            <a:ext cx="1529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11 2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04F088A-F28F-60A2-830A-741976568701}"/>
              </a:ext>
            </a:extLst>
          </p:cNvPr>
          <p:cNvSpPr txBox="1"/>
          <p:nvPr/>
        </p:nvSpPr>
        <p:spPr>
          <a:xfrm>
            <a:off x="5596978" y="2231892"/>
            <a:ext cx="1037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45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0EF9EC0-02E3-7EFA-62D1-EF9FA90AB3B3}"/>
              </a:ext>
            </a:extLst>
          </p:cNvPr>
          <p:cNvCxnSpPr/>
          <p:nvPr/>
        </p:nvCxnSpPr>
        <p:spPr>
          <a:xfrm>
            <a:off x="5977861" y="2079256"/>
            <a:ext cx="111760" cy="11176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618CE61-1DD8-A242-CC04-E43F3827CAC3}"/>
              </a:ext>
            </a:extLst>
          </p:cNvPr>
          <p:cNvCxnSpPr/>
          <p:nvPr/>
        </p:nvCxnSpPr>
        <p:spPr>
          <a:xfrm>
            <a:off x="4870421" y="2119896"/>
            <a:ext cx="111760" cy="11176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DAD72601-C050-1FAE-C8B0-B1B58E97A2E9}"/>
              </a:ext>
            </a:extLst>
          </p:cNvPr>
          <p:cNvSpPr txBox="1"/>
          <p:nvPr/>
        </p:nvSpPr>
        <p:spPr>
          <a:xfrm>
            <a:off x="4561367" y="2648452"/>
            <a:ext cx="1191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1 40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3C5D014-AF4D-DD9E-D0C1-32129B8E14EC}"/>
              </a:ext>
            </a:extLst>
          </p:cNvPr>
          <p:cNvSpPr txBox="1"/>
          <p:nvPr/>
        </p:nvSpPr>
        <p:spPr>
          <a:xfrm>
            <a:off x="4561367" y="3233243"/>
            <a:ext cx="1191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1 40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8F8BA43-AD6E-83C0-EA21-4F994AC53DE6}"/>
              </a:ext>
            </a:extLst>
          </p:cNvPr>
          <p:cNvSpPr txBox="1"/>
          <p:nvPr/>
        </p:nvSpPr>
        <p:spPr>
          <a:xfrm>
            <a:off x="5199320" y="3786136"/>
            <a:ext cx="1234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CCBF264-C18A-9A77-9D8C-232EC4D418F1}"/>
              </a:ext>
            </a:extLst>
          </p:cNvPr>
          <p:cNvGrpSpPr/>
          <p:nvPr/>
        </p:nvGrpSpPr>
        <p:grpSpPr>
          <a:xfrm>
            <a:off x="8378456" y="1409169"/>
            <a:ext cx="2456121" cy="1259840"/>
            <a:chOff x="228953" y="2692400"/>
            <a:chExt cx="2456121" cy="1259840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4A4911C-1305-BF6C-3F79-94F991DC6D7E}"/>
                </a:ext>
              </a:extLst>
            </p:cNvPr>
            <p:cNvSpPr txBox="1"/>
            <p:nvPr/>
          </p:nvSpPr>
          <p:spPr>
            <a:xfrm>
              <a:off x="228953" y="2692400"/>
              <a:ext cx="24561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2,60  0,13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BEBF614-4021-37EC-3C28-510B38CF7D2D}"/>
                </a:ext>
              </a:extLst>
            </p:cNvPr>
            <p:cNvCxnSpPr>
              <a:cxnSpLocks/>
            </p:cNvCxnSpPr>
            <p:nvPr/>
          </p:nvCxnSpPr>
          <p:spPr>
            <a:xfrm>
              <a:off x="1270000" y="2834640"/>
              <a:ext cx="0" cy="111760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EA51D22-5687-96D3-CBC1-10F42F0B92BC}"/>
                </a:ext>
              </a:extLst>
            </p:cNvPr>
            <p:cNvCxnSpPr>
              <a:cxnSpLocks/>
            </p:cNvCxnSpPr>
            <p:nvPr/>
          </p:nvCxnSpPr>
          <p:spPr>
            <a:xfrm>
              <a:off x="1280160" y="3291840"/>
              <a:ext cx="114808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A06DE021-1F7F-85EE-0DC4-CF3B7301B19C}"/>
              </a:ext>
            </a:extLst>
          </p:cNvPr>
          <p:cNvSpPr txBox="1"/>
          <p:nvPr/>
        </p:nvSpPr>
        <p:spPr>
          <a:xfrm>
            <a:off x="8399721" y="1937489"/>
            <a:ext cx="1253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2 6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A858035-0B85-77C8-2E08-764D2E22A1B3}"/>
              </a:ext>
            </a:extLst>
          </p:cNvPr>
          <p:cNvSpPr txBox="1"/>
          <p:nvPr/>
        </p:nvSpPr>
        <p:spPr>
          <a:xfrm>
            <a:off x="9456597" y="2008609"/>
            <a:ext cx="1037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DAA8706-F71A-DBB1-80E7-FF23972C64F7}"/>
              </a:ext>
            </a:extLst>
          </p:cNvPr>
          <p:cNvCxnSpPr/>
          <p:nvPr/>
        </p:nvCxnSpPr>
        <p:spPr>
          <a:xfrm>
            <a:off x="9837480" y="1855973"/>
            <a:ext cx="111760" cy="11176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190D561-891B-6438-FE8E-036F90A2C90A}"/>
              </a:ext>
            </a:extLst>
          </p:cNvPr>
          <p:cNvCxnSpPr/>
          <p:nvPr/>
        </p:nvCxnSpPr>
        <p:spPr>
          <a:xfrm>
            <a:off x="8730040" y="1896613"/>
            <a:ext cx="111760" cy="11176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3A1864E2-2837-F4C9-3319-C6616B89D40D}"/>
              </a:ext>
            </a:extLst>
          </p:cNvPr>
          <p:cNvSpPr txBox="1"/>
          <p:nvPr/>
        </p:nvSpPr>
        <p:spPr>
          <a:xfrm>
            <a:off x="8708065" y="2425169"/>
            <a:ext cx="904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6EFAACD-B5AF-B416-DB2F-14E694E5209D}"/>
              </a:ext>
            </a:extLst>
          </p:cNvPr>
          <p:cNvSpPr txBox="1"/>
          <p:nvPr/>
        </p:nvSpPr>
        <p:spPr>
          <a:xfrm>
            <a:off x="8750595" y="3009960"/>
            <a:ext cx="861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28149C1-BA62-88C5-58E1-C6FB9A3B1FE1}"/>
              </a:ext>
            </a:extLst>
          </p:cNvPr>
          <p:cNvSpPr txBox="1"/>
          <p:nvPr/>
        </p:nvSpPr>
        <p:spPr>
          <a:xfrm>
            <a:off x="9058939" y="3562853"/>
            <a:ext cx="1234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B857DA2B-3925-51F1-B249-A0A75C232273}"/>
              </a:ext>
            </a:extLst>
          </p:cNvPr>
          <p:cNvCxnSpPr>
            <a:cxnSpLocks/>
          </p:cNvCxnSpPr>
          <p:nvPr/>
        </p:nvCxnSpPr>
        <p:spPr>
          <a:xfrm>
            <a:off x="733646" y="2775098"/>
            <a:ext cx="88250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A3439A5-F7EF-1D9F-66DC-F1D5A9180FAE}"/>
              </a:ext>
            </a:extLst>
          </p:cNvPr>
          <p:cNvCxnSpPr>
            <a:cxnSpLocks/>
          </p:cNvCxnSpPr>
          <p:nvPr/>
        </p:nvCxnSpPr>
        <p:spPr>
          <a:xfrm>
            <a:off x="797441" y="3838353"/>
            <a:ext cx="107388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4F414AE-2449-E4DC-4583-D1257D25B918}"/>
              </a:ext>
            </a:extLst>
          </p:cNvPr>
          <p:cNvCxnSpPr>
            <a:cxnSpLocks/>
          </p:cNvCxnSpPr>
          <p:nvPr/>
        </p:nvCxnSpPr>
        <p:spPr>
          <a:xfrm>
            <a:off x="861237" y="4774019"/>
            <a:ext cx="109515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125DEF8-39F9-EF4A-1D23-33E1095C9875}"/>
              </a:ext>
            </a:extLst>
          </p:cNvPr>
          <p:cNvCxnSpPr>
            <a:cxnSpLocks/>
          </p:cNvCxnSpPr>
          <p:nvPr/>
        </p:nvCxnSpPr>
        <p:spPr>
          <a:xfrm>
            <a:off x="4455042" y="2753833"/>
            <a:ext cx="88250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7286444C-CCBA-7C6A-0F28-EFFCA0F607BF}"/>
              </a:ext>
            </a:extLst>
          </p:cNvPr>
          <p:cNvCxnSpPr>
            <a:cxnSpLocks/>
          </p:cNvCxnSpPr>
          <p:nvPr/>
        </p:nvCxnSpPr>
        <p:spPr>
          <a:xfrm>
            <a:off x="4710223" y="3859619"/>
            <a:ext cx="88250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7598BDC-8433-1530-21F7-8467432ADD5C}"/>
              </a:ext>
            </a:extLst>
          </p:cNvPr>
          <p:cNvCxnSpPr>
            <a:cxnSpLocks/>
          </p:cNvCxnSpPr>
          <p:nvPr/>
        </p:nvCxnSpPr>
        <p:spPr>
          <a:xfrm>
            <a:off x="8463517" y="2541182"/>
            <a:ext cx="88250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4761965-7C0A-2B40-2246-1274A95A4A8B}"/>
              </a:ext>
            </a:extLst>
          </p:cNvPr>
          <p:cNvCxnSpPr>
            <a:cxnSpLocks/>
          </p:cNvCxnSpPr>
          <p:nvPr/>
        </p:nvCxnSpPr>
        <p:spPr>
          <a:xfrm>
            <a:off x="8516679" y="3604437"/>
            <a:ext cx="88250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9074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22" grpId="0"/>
      <p:bldP spid="55" grpId="0"/>
      <p:bldP spid="56" grpId="0"/>
      <p:bldP spid="57" grpId="0"/>
      <p:bldP spid="58" grpId="0"/>
      <p:bldP spid="63" grpId="0"/>
      <p:bldP spid="64" grpId="0"/>
      <p:bldP spid="67" grpId="0"/>
      <p:bldP spid="68" grpId="0"/>
      <p:bldP spid="71" grpId="0"/>
      <p:bldP spid="76" grpId="0"/>
      <p:bldP spid="77" grpId="0"/>
      <p:bldP spid="80" grpId="0"/>
      <p:bldP spid="81" grpId="0"/>
      <p:bldP spid="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31000" r="-19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4"/>
          <a:stretch/>
        </p:blipFill>
        <p:spPr>
          <a:xfrm>
            <a:off x="5702520" y="612404"/>
            <a:ext cx="6489480" cy="5633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"/>
          <a:stretch/>
        </p:blipFill>
        <p:spPr>
          <a:xfrm>
            <a:off x="-13856" y="197956"/>
            <a:ext cx="6918721" cy="62489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7E09338-D25C-6E12-DB89-40501870F9B0}"/>
              </a:ext>
            </a:extLst>
          </p:cNvPr>
          <p:cNvSpPr txBox="1"/>
          <p:nvPr/>
        </p:nvSpPr>
        <p:spPr>
          <a:xfrm>
            <a:off x="8636997" y="2640012"/>
            <a:ext cx="2573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Ghi ở đây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3B07ED-CEEA-6236-55B3-2561A6D3A6AE}"/>
              </a:ext>
            </a:extLst>
          </p:cNvPr>
          <p:cNvSpPr txBox="1"/>
          <p:nvPr/>
        </p:nvSpPr>
        <p:spPr>
          <a:xfrm>
            <a:off x="8636997" y="4206746"/>
            <a:ext cx="2573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Ghi ở đây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A059D59-5844-7B86-3ECF-5B8F146103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790674" y="2287050"/>
            <a:ext cx="846323" cy="132887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90E8FAF0-E274-945B-47EF-94747969EC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790674" y="3896251"/>
            <a:ext cx="846323" cy="13288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7D52FE-8343-948F-21FD-704137380F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6709" y="-135829"/>
            <a:ext cx="8120576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052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18000" r="-19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E8048F-1046-DB50-3182-CC68173FC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97" y="1453725"/>
            <a:ext cx="7498730" cy="39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774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5929" y="250576"/>
            <a:ext cx="12192847" cy="7406640"/>
            <a:chOff x="0" y="929"/>
            <a:chExt cx="14401" cy="8748"/>
          </a:xfrm>
        </p:grpSpPr>
        <p:grpSp>
          <p:nvGrpSpPr>
            <p:cNvPr id="37" name="组合 36"/>
            <p:cNvGrpSpPr/>
            <p:nvPr/>
          </p:nvGrpSpPr>
          <p:grpSpPr>
            <a:xfrm>
              <a:off x="0" y="4892"/>
              <a:ext cx="14401" cy="4785"/>
              <a:chOff x="0" y="0"/>
              <a:chExt cx="14401" cy="4785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>
                <a:off x="0" y="0"/>
                <a:ext cx="14400" cy="4785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 flipH="1">
                <a:off x="1" y="0"/>
                <a:ext cx="14400" cy="4785"/>
              </a:xfrm>
              <a:prstGeom prst="rect">
                <a:avLst/>
              </a:prstGeom>
            </p:spPr>
          </p:pic>
        </p:grpSp>
        <p:pic>
          <p:nvPicPr>
            <p:cNvPr id="8" name="图片 7" descr="图层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2" y="929"/>
              <a:ext cx="891" cy="889"/>
            </a:xfrm>
            <a:prstGeom prst="rect">
              <a:avLst/>
            </a:prstGeom>
          </p:spPr>
        </p:pic>
      </p:grpSp>
      <p:grpSp>
        <p:nvGrpSpPr>
          <p:cNvPr id="58" name="组合 57"/>
          <p:cNvGrpSpPr/>
          <p:nvPr/>
        </p:nvGrpSpPr>
        <p:grpSpPr>
          <a:xfrm>
            <a:off x="1888067" y="998221"/>
            <a:ext cx="8930640" cy="5859780"/>
            <a:chOff x="6380" y="1309"/>
            <a:chExt cx="7586" cy="6347"/>
          </a:xfrm>
        </p:grpSpPr>
        <p:sp>
          <p:nvSpPr>
            <p:cNvPr id="57" name="云形 56"/>
            <p:cNvSpPr/>
            <p:nvPr/>
          </p:nvSpPr>
          <p:spPr>
            <a:xfrm>
              <a:off x="6580" y="1509"/>
              <a:ext cx="7386" cy="6147"/>
            </a:xfrm>
            <a:prstGeom prst="cloud">
              <a:avLst/>
            </a:prstGeom>
            <a:solidFill>
              <a:srgbClr val="63C0B4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云形 54"/>
            <p:cNvSpPr/>
            <p:nvPr/>
          </p:nvSpPr>
          <p:spPr>
            <a:xfrm>
              <a:off x="6380" y="1309"/>
              <a:ext cx="7386" cy="6147"/>
            </a:xfrm>
            <a:prstGeom prst="cloud">
              <a:avLst/>
            </a:prstGeom>
            <a:solidFill>
              <a:schemeClr val="bg1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9733277" y="0"/>
            <a:ext cx="2453640" cy="24536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83" y="0"/>
            <a:ext cx="2453640" cy="24536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BB436A-930C-4751-9642-4A3DECA70D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t="18600" r="526" b="51863"/>
          <a:stretch>
            <a:fillRect/>
          </a:stretch>
        </p:blipFill>
        <p:spPr>
          <a:xfrm>
            <a:off x="3412736" y="2631522"/>
            <a:ext cx="5645851" cy="1204265"/>
          </a:xfrm>
          <a:custGeom>
            <a:avLst/>
            <a:gdLst/>
            <a:ahLst/>
            <a:cxnLst/>
            <a:rect l="l" t="t" r="r" b="b"/>
            <a:pathLst>
              <a:path w="4234388" h="903199">
                <a:moveTo>
                  <a:pt x="3631692" y="790728"/>
                </a:moveTo>
                <a:cubicBezTo>
                  <a:pt x="3639922" y="790728"/>
                  <a:pt x="3647808" y="792213"/>
                  <a:pt x="3655352" y="795185"/>
                </a:cubicBezTo>
                <a:cubicBezTo>
                  <a:pt x="3662896" y="798157"/>
                  <a:pt x="3669640" y="802272"/>
                  <a:pt x="3675583" y="807530"/>
                </a:cubicBezTo>
                <a:cubicBezTo>
                  <a:pt x="3681527" y="812787"/>
                  <a:pt x="3686327" y="818960"/>
                  <a:pt x="3689985" y="826046"/>
                </a:cubicBezTo>
                <a:cubicBezTo>
                  <a:pt x="3693643" y="833133"/>
                  <a:pt x="3695471" y="840562"/>
                  <a:pt x="3695471" y="848335"/>
                </a:cubicBezTo>
                <a:cubicBezTo>
                  <a:pt x="3695471" y="857479"/>
                  <a:pt x="3693186" y="865823"/>
                  <a:pt x="3688613" y="873366"/>
                </a:cubicBezTo>
                <a:cubicBezTo>
                  <a:pt x="3684042" y="880910"/>
                  <a:pt x="3678327" y="887197"/>
                  <a:pt x="3671469" y="892226"/>
                </a:cubicBezTo>
                <a:cubicBezTo>
                  <a:pt x="3665982" y="895884"/>
                  <a:pt x="3660153" y="898627"/>
                  <a:pt x="3653981" y="900456"/>
                </a:cubicBezTo>
                <a:cubicBezTo>
                  <a:pt x="3647808" y="902284"/>
                  <a:pt x="3641522" y="903199"/>
                  <a:pt x="3635121" y="903199"/>
                </a:cubicBezTo>
                <a:cubicBezTo>
                  <a:pt x="3616376" y="903199"/>
                  <a:pt x="3600831" y="897027"/>
                  <a:pt x="3588487" y="884682"/>
                </a:cubicBezTo>
                <a:cubicBezTo>
                  <a:pt x="3577971" y="874167"/>
                  <a:pt x="3572713" y="861594"/>
                  <a:pt x="3572713" y="846963"/>
                </a:cubicBezTo>
                <a:cubicBezTo>
                  <a:pt x="3572713" y="830961"/>
                  <a:pt x="3579114" y="817245"/>
                  <a:pt x="3591916" y="805815"/>
                </a:cubicBezTo>
                <a:cubicBezTo>
                  <a:pt x="3603803" y="795757"/>
                  <a:pt x="3617062" y="790728"/>
                  <a:pt x="3631692" y="790728"/>
                </a:cubicBezTo>
                <a:close/>
                <a:moveTo>
                  <a:pt x="2976601" y="436169"/>
                </a:moveTo>
                <a:cubicBezTo>
                  <a:pt x="2969743" y="436169"/>
                  <a:pt x="2964485" y="437998"/>
                  <a:pt x="2960827" y="441655"/>
                </a:cubicBezTo>
                <a:cubicBezTo>
                  <a:pt x="2958541" y="444399"/>
                  <a:pt x="2956941" y="448285"/>
                  <a:pt x="2956027" y="453314"/>
                </a:cubicBezTo>
                <a:cubicBezTo>
                  <a:pt x="2955112" y="458343"/>
                  <a:pt x="2954655" y="463372"/>
                  <a:pt x="2954655" y="468402"/>
                </a:cubicBezTo>
                <a:cubicBezTo>
                  <a:pt x="2954655" y="474802"/>
                  <a:pt x="2955112" y="480860"/>
                  <a:pt x="2956027" y="486575"/>
                </a:cubicBezTo>
                <a:cubicBezTo>
                  <a:pt x="2956941" y="492290"/>
                  <a:pt x="2957855" y="496291"/>
                  <a:pt x="2958770" y="498577"/>
                </a:cubicBezTo>
                <a:cubicBezTo>
                  <a:pt x="2961970" y="504978"/>
                  <a:pt x="2969286" y="508178"/>
                  <a:pt x="2980716" y="508178"/>
                </a:cubicBezTo>
                <a:cubicBezTo>
                  <a:pt x="2985745" y="508178"/>
                  <a:pt x="2990774" y="507492"/>
                  <a:pt x="2995803" y="506121"/>
                </a:cubicBezTo>
                <a:cubicBezTo>
                  <a:pt x="3000832" y="504749"/>
                  <a:pt x="3005176" y="502692"/>
                  <a:pt x="3008833" y="499948"/>
                </a:cubicBezTo>
                <a:cubicBezTo>
                  <a:pt x="3012948" y="496748"/>
                  <a:pt x="3016377" y="492176"/>
                  <a:pt x="3019120" y="486232"/>
                </a:cubicBezTo>
                <a:cubicBezTo>
                  <a:pt x="3021864" y="480289"/>
                  <a:pt x="3023235" y="474802"/>
                  <a:pt x="3023235" y="469773"/>
                </a:cubicBezTo>
                <a:cubicBezTo>
                  <a:pt x="3023235" y="464744"/>
                  <a:pt x="3021749" y="460172"/>
                  <a:pt x="3018778" y="456057"/>
                </a:cubicBezTo>
                <a:cubicBezTo>
                  <a:pt x="3015806" y="451942"/>
                  <a:pt x="3011920" y="448399"/>
                  <a:pt x="3007119" y="445427"/>
                </a:cubicBezTo>
                <a:cubicBezTo>
                  <a:pt x="3002318" y="442455"/>
                  <a:pt x="2997175" y="440169"/>
                  <a:pt x="2991688" y="438569"/>
                </a:cubicBezTo>
                <a:cubicBezTo>
                  <a:pt x="2986202" y="436969"/>
                  <a:pt x="2981173" y="436169"/>
                  <a:pt x="2976601" y="436169"/>
                </a:cubicBezTo>
                <a:close/>
                <a:moveTo>
                  <a:pt x="584073" y="414223"/>
                </a:moveTo>
                <a:cubicBezTo>
                  <a:pt x="579044" y="414223"/>
                  <a:pt x="574243" y="415938"/>
                  <a:pt x="569671" y="419367"/>
                </a:cubicBezTo>
                <a:cubicBezTo>
                  <a:pt x="565099" y="422796"/>
                  <a:pt x="562813" y="427482"/>
                  <a:pt x="562813" y="433426"/>
                </a:cubicBezTo>
                <a:lnTo>
                  <a:pt x="562813" y="437541"/>
                </a:lnTo>
                <a:cubicBezTo>
                  <a:pt x="563728" y="443027"/>
                  <a:pt x="566014" y="446913"/>
                  <a:pt x="569671" y="449199"/>
                </a:cubicBezTo>
                <a:cubicBezTo>
                  <a:pt x="573329" y="451485"/>
                  <a:pt x="577215" y="452628"/>
                  <a:pt x="581330" y="452628"/>
                </a:cubicBezTo>
                <a:cubicBezTo>
                  <a:pt x="586359" y="452628"/>
                  <a:pt x="591274" y="451028"/>
                  <a:pt x="596075" y="447828"/>
                </a:cubicBezTo>
                <a:cubicBezTo>
                  <a:pt x="600875" y="444627"/>
                  <a:pt x="603276" y="440055"/>
                  <a:pt x="603276" y="434112"/>
                </a:cubicBezTo>
                <a:cubicBezTo>
                  <a:pt x="603276" y="433197"/>
                  <a:pt x="602818" y="430911"/>
                  <a:pt x="601904" y="427254"/>
                </a:cubicBezTo>
                <a:cubicBezTo>
                  <a:pt x="598704" y="418567"/>
                  <a:pt x="592760" y="414223"/>
                  <a:pt x="584073" y="414223"/>
                </a:cubicBezTo>
                <a:close/>
                <a:moveTo>
                  <a:pt x="571729" y="284607"/>
                </a:moveTo>
                <a:cubicBezTo>
                  <a:pt x="586359" y="284607"/>
                  <a:pt x="601218" y="285293"/>
                  <a:pt x="616306" y="286665"/>
                </a:cubicBezTo>
                <a:cubicBezTo>
                  <a:pt x="651510" y="289865"/>
                  <a:pt x="683400" y="297180"/>
                  <a:pt x="711975" y="308610"/>
                </a:cubicBezTo>
                <a:cubicBezTo>
                  <a:pt x="740550" y="320040"/>
                  <a:pt x="763067" y="337414"/>
                  <a:pt x="779526" y="360731"/>
                </a:cubicBezTo>
                <a:cubicBezTo>
                  <a:pt x="795528" y="383591"/>
                  <a:pt x="803529" y="409651"/>
                  <a:pt x="803529" y="438912"/>
                </a:cubicBezTo>
                <a:cubicBezTo>
                  <a:pt x="803529" y="452171"/>
                  <a:pt x="801929" y="464515"/>
                  <a:pt x="798728" y="475945"/>
                </a:cubicBezTo>
                <a:cubicBezTo>
                  <a:pt x="795071" y="490119"/>
                  <a:pt x="789242" y="503492"/>
                  <a:pt x="781241" y="516065"/>
                </a:cubicBezTo>
                <a:cubicBezTo>
                  <a:pt x="773240" y="528638"/>
                  <a:pt x="763524" y="539496"/>
                  <a:pt x="752094" y="548640"/>
                </a:cubicBezTo>
                <a:cubicBezTo>
                  <a:pt x="763981" y="563728"/>
                  <a:pt x="775297" y="581444"/>
                  <a:pt x="786041" y="601790"/>
                </a:cubicBezTo>
                <a:cubicBezTo>
                  <a:pt x="796786" y="622135"/>
                  <a:pt x="802843" y="643281"/>
                  <a:pt x="804215" y="665226"/>
                </a:cubicBezTo>
                <a:lnTo>
                  <a:pt x="804215" y="673456"/>
                </a:lnTo>
                <a:cubicBezTo>
                  <a:pt x="804215" y="699059"/>
                  <a:pt x="797243" y="721233"/>
                  <a:pt x="783298" y="739978"/>
                </a:cubicBezTo>
                <a:cubicBezTo>
                  <a:pt x="769354" y="758724"/>
                  <a:pt x="751637" y="770382"/>
                  <a:pt x="730149" y="774954"/>
                </a:cubicBezTo>
                <a:cubicBezTo>
                  <a:pt x="723291" y="776326"/>
                  <a:pt x="716890" y="777012"/>
                  <a:pt x="710946" y="777012"/>
                </a:cubicBezTo>
                <a:cubicBezTo>
                  <a:pt x="691744" y="777012"/>
                  <a:pt x="674827" y="771868"/>
                  <a:pt x="660197" y="761581"/>
                </a:cubicBezTo>
                <a:cubicBezTo>
                  <a:pt x="645567" y="751294"/>
                  <a:pt x="634137" y="740207"/>
                  <a:pt x="625907" y="728320"/>
                </a:cubicBezTo>
                <a:cubicBezTo>
                  <a:pt x="615391" y="713689"/>
                  <a:pt x="608076" y="697459"/>
                  <a:pt x="603961" y="679628"/>
                </a:cubicBezTo>
                <a:cubicBezTo>
                  <a:pt x="599847" y="661797"/>
                  <a:pt x="597561" y="643738"/>
                  <a:pt x="597103" y="625450"/>
                </a:cubicBezTo>
                <a:cubicBezTo>
                  <a:pt x="597103" y="619049"/>
                  <a:pt x="596646" y="613105"/>
                  <a:pt x="595732" y="607619"/>
                </a:cubicBezTo>
                <a:cubicBezTo>
                  <a:pt x="594817" y="602133"/>
                  <a:pt x="592303" y="598018"/>
                  <a:pt x="588188" y="595275"/>
                </a:cubicBezTo>
                <a:cubicBezTo>
                  <a:pt x="585902" y="593903"/>
                  <a:pt x="584073" y="593217"/>
                  <a:pt x="582702" y="593217"/>
                </a:cubicBezTo>
                <a:cubicBezTo>
                  <a:pt x="579501" y="593217"/>
                  <a:pt x="577215" y="594932"/>
                  <a:pt x="575844" y="598361"/>
                </a:cubicBezTo>
                <a:cubicBezTo>
                  <a:pt x="574472" y="601790"/>
                  <a:pt x="573786" y="605333"/>
                  <a:pt x="573786" y="608991"/>
                </a:cubicBezTo>
                <a:cubicBezTo>
                  <a:pt x="573786" y="618135"/>
                  <a:pt x="574358" y="626936"/>
                  <a:pt x="575501" y="635394"/>
                </a:cubicBezTo>
                <a:cubicBezTo>
                  <a:pt x="576644" y="643852"/>
                  <a:pt x="577215" y="652425"/>
                  <a:pt x="577215" y="661111"/>
                </a:cubicBezTo>
                <a:cubicBezTo>
                  <a:pt x="577215" y="662940"/>
                  <a:pt x="577101" y="664540"/>
                  <a:pt x="576872" y="665912"/>
                </a:cubicBezTo>
                <a:cubicBezTo>
                  <a:pt x="576644" y="667284"/>
                  <a:pt x="576529" y="668884"/>
                  <a:pt x="576529" y="670713"/>
                </a:cubicBezTo>
                <a:cubicBezTo>
                  <a:pt x="575615" y="692658"/>
                  <a:pt x="569786" y="712318"/>
                  <a:pt x="559042" y="729691"/>
                </a:cubicBezTo>
                <a:cubicBezTo>
                  <a:pt x="548297" y="747065"/>
                  <a:pt x="534238" y="759638"/>
                  <a:pt x="516865" y="767410"/>
                </a:cubicBezTo>
                <a:cubicBezTo>
                  <a:pt x="503606" y="772897"/>
                  <a:pt x="491033" y="775640"/>
                  <a:pt x="479146" y="775640"/>
                </a:cubicBezTo>
                <a:cubicBezTo>
                  <a:pt x="460858" y="775640"/>
                  <a:pt x="444284" y="770725"/>
                  <a:pt x="429425" y="760895"/>
                </a:cubicBezTo>
                <a:cubicBezTo>
                  <a:pt x="414566" y="751065"/>
                  <a:pt x="403251" y="739750"/>
                  <a:pt x="395478" y="726948"/>
                </a:cubicBezTo>
                <a:cubicBezTo>
                  <a:pt x="386334" y="711861"/>
                  <a:pt x="380276" y="695401"/>
                  <a:pt x="377305" y="677571"/>
                </a:cubicBezTo>
                <a:cubicBezTo>
                  <a:pt x="374333" y="659740"/>
                  <a:pt x="372618" y="641909"/>
                  <a:pt x="372161" y="624078"/>
                </a:cubicBezTo>
                <a:lnTo>
                  <a:pt x="372161" y="608991"/>
                </a:lnTo>
                <a:cubicBezTo>
                  <a:pt x="372161" y="587959"/>
                  <a:pt x="372618" y="567157"/>
                  <a:pt x="373533" y="546583"/>
                </a:cubicBezTo>
                <a:cubicBezTo>
                  <a:pt x="374447" y="526009"/>
                  <a:pt x="375361" y="505206"/>
                  <a:pt x="376276" y="484175"/>
                </a:cubicBezTo>
                <a:cubicBezTo>
                  <a:pt x="376733" y="468630"/>
                  <a:pt x="377305" y="453085"/>
                  <a:pt x="377990" y="437541"/>
                </a:cubicBezTo>
                <a:cubicBezTo>
                  <a:pt x="378676" y="421996"/>
                  <a:pt x="381305" y="406908"/>
                  <a:pt x="385877" y="392278"/>
                </a:cubicBezTo>
                <a:cubicBezTo>
                  <a:pt x="390906" y="375819"/>
                  <a:pt x="398564" y="360502"/>
                  <a:pt x="408851" y="346329"/>
                </a:cubicBezTo>
                <a:cubicBezTo>
                  <a:pt x="419138" y="332156"/>
                  <a:pt x="431597" y="320497"/>
                  <a:pt x="446227" y="311353"/>
                </a:cubicBezTo>
                <a:cubicBezTo>
                  <a:pt x="462229" y="301752"/>
                  <a:pt x="481089" y="294894"/>
                  <a:pt x="502806" y="290779"/>
                </a:cubicBezTo>
                <a:cubicBezTo>
                  <a:pt x="524523" y="286665"/>
                  <a:pt x="547497" y="284607"/>
                  <a:pt x="571729" y="284607"/>
                </a:cubicBezTo>
                <a:close/>
                <a:moveTo>
                  <a:pt x="3648837" y="279807"/>
                </a:moveTo>
                <a:cubicBezTo>
                  <a:pt x="3657524" y="279807"/>
                  <a:pt x="3666211" y="280035"/>
                  <a:pt x="3674897" y="280492"/>
                </a:cubicBezTo>
                <a:cubicBezTo>
                  <a:pt x="3683584" y="280950"/>
                  <a:pt x="3692271" y="281864"/>
                  <a:pt x="3700958" y="283236"/>
                </a:cubicBezTo>
                <a:cubicBezTo>
                  <a:pt x="3710559" y="284607"/>
                  <a:pt x="3720046" y="286665"/>
                  <a:pt x="3729418" y="289408"/>
                </a:cubicBezTo>
                <a:cubicBezTo>
                  <a:pt x="3738791" y="292151"/>
                  <a:pt x="3747592" y="296037"/>
                  <a:pt x="3755822" y="301066"/>
                </a:cubicBezTo>
                <a:cubicBezTo>
                  <a:pt x="3766337" y="307467"/>
                  <a:pt x="3774681" y="316154"/>
                  <a:pt x="3780854" y="327127"/>
                </a:cubicBezTo>
                <a:cubicBezTo>
                  <a:pt x="3787026" y="338100"/>
                  <a:pt x="3790569" y="349530"/>
                  <a:pt x="3791484" y="361417"/>
                </a:cubicBezTo>
                <a:cubicBezTo>
                  <a:pt x="3791484" y="362331"/>
                  <a:pt x="3791598" y="363017"/>
                  <a:pt x="3791826" y="363474"/>
                </a:cubicBezTo>
                <a:cubicBezTo>
                  <a:pt x="3792055" y="363931"/>
                  <a:pt x="3792169" y="364617"/>
                  <a:pt x="3792169" y="365532"/>
                </a:cubicBezTo>
                <a:cubicBezTo>
                  <a:pt x="3792169" y="374676"/>
                  <a:pt x="3790341" y="383705"/>
                  <a:pt x="3786683" y="392621"/>
                </a:cubicBezTo>
                <a:cubicBezTo>
                  <a:pt x="3783025" y="401536"/>
                  <a:pt x="3778110" y="409423"/>
                  <a:pt x="3771938" y="416281"/>
                </a:cubicBezTo>
                <a:cubicBezTo>
                  <a:pt x="3765766" y="423139"/>
                  <a:pt x="3758336" y="428625"/>
                  <a:pt x="3749650" y="432740"/>
                </a:cubicBezTo>
                <a:cubicBezTo>
                  <a:pt x="3740963" y="436855"/>
                  <a:pt x="3731590" y="438912"/>
                  <a:pt x="3721532" y="438912"/>
                </a:cubicBezTo>
                <a:cubicBezTo>
                  <a:pt x="3720160" y="438912"/>
                  <a:pt x="3718674" y="438912"/>
                  <a:pt x="3717074" y="438912"/>
                </a:cubicBezTo>
                <a:cubicBezTo>
                  <a:pt x="3715474" y="438912"/>
                  <a:pt x="3713760" y="438684"/>
                  <a:pt x="3711931" y="438226"/>
                </a:cubicBezTo>
                <a:cubicBezTo>
                  <a:pt x="3708273" y="437769"/>
                  <a:pt x="3704387" y="437198"/>
                  <a:pt x="3700272" y="436512"/>
                </a:cubicBezTo>
                <a:cubicBezTo>
                  <a:pt x="3696157" y="435826"/>
                  <a:pt x="3692043" y="435483"/>
                  <a:pt x="3687928" y="435483"/>
                </a:cubicBezTo>
                <a:cubicBezTo>
                  <a:pt x="3683356" y="435483"/>
                  <a:pt x="3679355" y="436169"/>
                  <a:pt x="3675926" y="437541"/>
                </a:cubicBezTo>
                <a:cubicBezTo>
                  <a:pt x="3672497" y="438912"/>
                  <a:pt x="3670097" y="441655"/>
                  <a:pt x="3668725" y="445770"/>
                </a:cubicBezTo>
                <a:cubicBezTo>
                  <a:pt x="3667811" y="448513"/>
                  <a:pt x="3667354" y="450342"/>
                  <a:pt x="3667354" y="451257"/>
                </a:cubicBezTo>
                <a:cubicBezTo>
                  <a:pt x="3667354" y="454914"/>
                  <a:pt x="3669068" y="457429"/>
                  <a:pt x="3672497" y="458800"/>
                </a:cubicBezTo>
                <a:cubicBezTo>
                  <a:pt x="3675926" y="460172"/>
                  <a:pt x="3679698" y="460858"/>
                  <a:pt x="3683813" y="460858"/>
                </a:cubicBezTo>
                <a:cubicBezTo>
                  <a:pt x="3687014" y="460858"/>
                  <a:pt x="3689528" y="460629"/>
                  <a:pt x="3691357" y="460172"/>
                </a:cubicBezTo>
                <a:cubicBezTo>
                  <a:pt x="3695014" y="459715"/>
                  <a:pt x="3698443" y="459372"/>
                  <a:pt x="3701644" y="459143"/>
                </a:cubicBezTo>
                <a:cubicBezTo>
                  <a:pt x="3704844" y="458915"/>
                  <a:pt x="3708273" y="458800"/>
                  <a:pt x="3711931" y="458800"/>
                </a:cubicBezTo>
                <a:cubicBezTo>
                  <a:pt x="3715588" y="458800"/>
                  <a:pt x="3719246" y="458915"/>
                  <a:pt x="3722903" y="459143"/>
                </a:cubicBezTo>
                <a:cubicBezTo>
                  <a:pt x="3726561" y="459372"/>
                  <a:pt x="3730219" y="459715"/>
                  <a:pt x="3733876" y="460172"/>
                </a:cubicBezTo>
                <a:cubicBezTo>
                  <a:pt x="3758565" y="462915"/>
                  <a:pt x="3775253" y="473431"/>
                  <a:pt x="3783940" y="491719"/>
                </a:cubicBezTo>
                <a:cubicBezTo>
                  <a:pt x="3788512" y="501320"/>
                  <a:pt x="3790798" y="511836"/>
                  <a:pt x="3790798" y="523266"/>
                </a:cubicBezTo>
                <a:cubicBezTo>
                  <a:pt x="3790798" y="536982"/>
                  <a:pt x="3787369" y="549669"/>
                  <a:pt x="3780511" y="561327"/>
                </a:cubicBezTo>
                <a:cubicBezTo>
                  <a:pt x="3773653" y="572986"/>
                  <a:pt x="3764966" y="581330"/>
                  <a:pt x="3754450" y="586359"/>
                </a:cubicBezTo>
                <a:cubicBezTo>
                  <a:pt x="3746678" y="590017"/>
                  <a:pt x="3737534" y="591846"/>
                  <a:pt x="3727018" y="591846"/>
                </a:cubicBezTo>
                <a:cubicBezTo>
                  <a:pt x="3720618" y="591846"/>
                  <a:pt x="3714217" y="591274"/>
                  <a:pt x="3707816" y="590131"/>
                </a:cubicBezTo>
                <a:cubicBezTo>
                  <a:pt x="3701415" y="588988"/>
                  <a:pt x="3695014" y="587731"/>
                  <a:pt x="3688613" y="586359"/>
                </a:cubicBezTo>
                <a:cubicBezTo>
                  <a:pt x="3686785" y="585902"/>
                  <a:pt x="3684042" y="585673"/>
                  <a:pt x="3680384" y="585673"/>
                </a:cubicBezTo>
                <a:cubicBezTo>
                  <a:pt x="3675812" y="585673"/>
                  <a:pt x="3672040" y="586588"/>
                  <a:pt x="3669068" y="588417"/>
                </a:cubicBezTo>
                <a:cubicBezTo>
                  <a:pt x="3666096" y="590245"/>
                  <a:pt x="3664611" y="593446"/>
                  <a:pt x="3664611" y="598018"/>
                </a:cubicBezTo>
                <a:cubicBezTo>
                  <a:pt x="3664611" y="604419"/>
                  <a:pt x="3666782" y="608876"/>
                  <a:pt x="3671126" y="611391"/>
                </a:cubicBezTo>
                <a:cubicBezTo>
                  <a:pt x="3675469" y="613905"/>
                  <a:pt x="3680612" y="615163"/>
                  <a:pt x="3686556" y="615163"/>
                </a:cubicBezTo>
                <a:cubicBezTo>
                  <a:pt x="3688842" y="615163"/>
                  <a:pt x="3691242" y="615048"/>
                  <a:pt x="3693757" y="614820"/>
                </a:cubicBezTo>
                <a:cubicBezTo>
                  <a:pt x="3696272" y="614591"/>
                  <a:pt x="3698672" y="614248"/>
                  <a:pt x="3700958" y="613791"/>
                </a:cubicBezTo>
                <a:cubicBezTo>
                  <a:pt x="3704158" y="613334"/>
                  <a:pt x="3707359" y="612991"/>
                  <a:pt x="3710559" y="612762"/>
                </a:cubicBezTo>
                <a:cubicBezTo>
                  <a:pt x="3713760" y="612534"/>
                  <a:pt x="3716731" y="612420"/>
                  <a:pt x="3719475" y="612420"/>
                </a:cubicBezTo>
                <a:cubicBezTo>
                  <a:pt x="3740049" y="612420"/>
                  <a:pt x="3756622" y="618020"/>
                  <a:pt x="3769195" y="629222"/>
                </a:cubicBezTo>
                <a:cubicBezTo>
                  <a:pt x="3781768" y="640423"/>
                  <a:pt x="3788054" y="656539"/>
                  <a:pt x="3788054" y="677571"/>
                </a:cubicBezTo>
                <a:cubicBezTo>
                  <a:pt x="3788054" y="678485"/>
                  <a:pt x="3787940" y="679285"/>
                  <a:pt x="3787712" y="679971"/>
                </a:cubicBezTo>
                <a:cubicBezTo>
                  <a:pt x="3787483" y="680657"/>
                  <a:pt x="3787369" y="681457"/>
                  <a:pt x="3787369" y="682371"/>
                </a:cubicBezTo>
                <a:cubicBezTo>
                  <a:pt x="3786454" y="699288"/>
                  <a:pt x="3782111" y="713575"/>
                  <a:pt x="3774338" y="725234"/>
                </a:cubicBezTo>
                <a:cubicBezTo>
                  <a:pt x="3766566" y="736892"/>
                  <a:pt x="3756394" y="746493"/>
                  <a:pt x="3743821" y="754037"/>
                </a:cubicBezTo>
                <a:cubicBezTo>
                  <a:pt x="3731247" y="761581"/>
                  <a:pt x="3716960" y="767067"/>
                  <a:pt x="3700958" y="770496"/>
                </a:cubicBezTo>
                <a:cubicBezTo>
                  <a:pt x="3684956" y="773925"/>
                  <a:pt x="3668039" y="775640"/>
                  <a:pt x="3650209" y="775640"/>
                </a:cubicBezTo>
                <a:cubicBezTo>
                  <a:pt x="3633292" y="775640"/>
                  <a:pt x="3616376" y="774268"/>
                  <a:pt x="3599460" y="771525"/>
                </a:cubicBezTo>
                <a:cubicBezTo>
                  <a:pt x="3585744" y="769239"/>
                  <a:pt x="3572142" y="765696"/>
                  <a:pt x="3558654" y="760895"/>
                </a:cubicBezTo>
                <a:cubicBezTo>
                  <a:pt x="3545167" y="756095"/>
                  <a:pt x="3533166" y="749122"/>
                  <a:pt x="3522650" y="739978"/>
                </a:cubicBezTo>
                <a:cubicBezTo>
                  <a:pt x="3510305" y="729463"/>
                  <a:pt x="3500590" y="715861"/>
                  <a:pt x="3493504" y="699173"/>
                </a:cubicBezTo>
                <a:cubicBezTo>
                  <a:pt x="3486417" y="682485"/>
                  <a:pt x="3480930" y="664197"/>
                  <a:pt x="3477044" y="644309"/>
                </a:cubicBezTo>
                <a:cubicBezTo>
                  <a:pt x="3473158" y="624421"/>
                  <a:pt x="3470644" y="603276"/>
                  <a:pt x="3469500" y="580873"/>
                </a:cubicBezTo>
                <a:cubicBezTo>
                  <a:pt x="3468357" y="558470"/>
                  <a:pt x="3467786" y="536067"/>
                  <a:pt x="3467786" y="513664"/>
                </a:cubicBezTo>
                <a:lnTo>
                  <a:pt x="3467786" y="473888"/>
                </a:lnTo>
                <a:cubicBezTo>
                  <a:pt x="3468243" y="439141"/>
                  <a:pt x="3471787" y="407823"/>
                  <a:pt x="3478416" y="379933"/>
                </a:cubicBezTo>
                <a:cubicBezTo>
                  <a:pt x="3485045" y="352044"/>
                  <a:pt x="3498876" y="329870"/>
                  <a:pt x="3519907" y="313411"/>
                </a:cubicBezTo>
                <a:cubicBezTo>
                  <a:pt x="3534537" y="301524"/>
                  <a:pt x="3553282" y="292951"/>
                  <a:pt x="3576142" y="287693"/>
                </a:cubicBezTo>
                <a:cubicBezTo>
                  <a:pt x="3599002" y="282435"/>
                  <a:pt x="3623234" y="279807"/>
                  <a:pt x="3648837" y="279807"/>
                </a:cubicBezTo>
                <a:close/>
                <a:moveTo>
                  <a:pt x="1877187" y="279807"/>
                </a:moveTo>
                <a:cubicBezTo>
                  <a:pt x="1885874" y="279807"/>
                  <a:pt x="1894561" y="280035"/>
                  <a:pt x="1903248" y="280492"/>
                </a:cubicBezTo>
                <a:cubicBezTo>
                  <a:pt x="1911934" y="280950"/>
                  <a:pt x="1920621" y="281864"/>
                  <a:pt x="1929308" y="283236"/>
                </a:cubicBezTo>
                <a:cubicBezTo>
                  <a:pt x="1938909" y="284607"/>
                  <a:pt x="1948396" y="286665"/>
                  <a:pt x="1957769" y="289408"/>
                </a:cubicBezTo>
                <a:cubicBezTo>
                  <a:pt x="1967141" y="292151"/>
                  <a:pt x="1975942" y="296037"/>
                  <a:pt x="1984172" y="301066"/>
                </a:cubicBezTo>
                <a:cubicBezTo>
                  <a:pt x="1994688" y="307467"/>
                  <a:pt x="2003031" y="316154"/>
                  <a:pt x="2009204" y="327127"/>
                </a:cubicBezTo>
                <a:cubicBezTo>
                  <a:pt x="2015376" y="338100"/>
                  <a:pt x="2018919" y="349530"/>
                  <a:pt x="2019834" y="361417"/>
                </a:cubicBezTo>
                <a:cubicBezTo>
                  <a:pt x="2019834" y="362331"/>
                  <a:pt x="2019948" y="363017"/>
                  <a:pt x="2020176" y="363474"/>
                </a:cubicBezTo>
                <a:cubicBezTo>
                  <a:pt x="2020405" y="363931"/>
                  <a:pt x="2020519" y="364617"/>
                  <a:pt x="2020519" y="365532"/>
                </a:cubicBezTo>
                <a:cubicBezTo>
                  <a:pt x="2020519" y="374676"/>
                  <a:pt x="2018691" y="383705"/>
                  <a:pt x="2015033" y="392621"/>
                </a:cubicBezTo>
                <a:cubicBezTo>
                  <a:pt x="2011375" y="401536"/>
                  <a:pt x="2006460" y="409423"/>
                  <a:pt x="2000288" y="416281"/>
                </a:cubicBezTo>
                <a:cubicBezTo>
                  <a:pt x="1994116" y="423139"/>
                  <a:pt x="1986687" y="428625"/>
                  <a:pt x="1978000" y="432740"/>
                </a:cubicBezTo>
                <a:cubicBezTo>
                  <a:pt x="1969313" y="436855"/>
                  <a:pt x="1959940" y="438912"/>
                  <a:pt x="1949882" y="438912"/>
                </a:cubicBezTo>
                <a:cubicBezTo>
                  <a:pt x="1948510" y="438912"/>
                  <a:pt x="1947025" y="438912"/>
                  <a:pt x="1945424" y="438912"/>
                </a:cubicBezTo>
                <a:cubicBezTo>
                  <a:pt x="1943824" y="438912"/>
                  <a:pt x="1942110" y="438684"/>
                  <a:pt x="1940281" y="438226"/>
                </a:cubicBezTo>
                <a:cubicBezTo>
                  <a:pt x="1936623" y="437769"/>
                  <a:pt x="1932737" y="437198"/>
                  <a:pt x="1928622" y="436512"/>
                </a:cubicBezTo>
                <a:cubicBezTo>
                  <a:pt x="1924507" y="435826"/>
                  <a:pt x="1920393" y="435483"/>
                  <a:pt x="1916278" y="435483"/>
                </a:cubicBezTo>
                <a:cubicBezTo>
                  <a:pt x="1911706" y="435483"/>
                  <a:pt x="1907705" y="436169"/>
                  <a:pt x="1904276" y="437541"/>
                </a:cubicBezTo>
                <a:cubicBezTo>
                  <a:pt x="1900847" y="438912"/>
                  <a:pt x="1898447" y="441655"/>
                  <a:pt x="1897075" y="445770"/>
                </a:cubicBezTo>
                <a:cubicBezTo>
                  <a:pt x="1896161" y="448513"/>
                  <a:pt x="1895704" y="450342"/>
                  <a:pt x="1895704" y="451257"/>
                </a:cubicBezTo>
                <a:cubicBezTo>
                  <a:pt x="1895704" y="454914"/>
                  <a:pt x="1897418" y="457429"/>
                  <a:pt x="1900847" y="458800"/>
                </a:cubicBezTo>
                <a:cubicBezTo>
                  <a:pt x="1904276" y="460172"/>
                  <a:pt x="1908048" y="460858"/>
                  <a:pt x="1912163" y="460858"/>
                </a:cubicBezTo>
                <a:cubicBezTo>
                  <a:pt x="1915363" y="460858"/>
                  <a:pt x="1917878" y="460629"/>
                  <a:pt x="1919707" y="460172"/>
                </a:cubicBezTo>
                <a:cubicBezTo>
                  <a:pt x="1923364" y="459715"/>
                  <a:pt x="1926794" y="459372"/>
                  <a:pt x="1929994" y="459143"/>
                </a:cubicBezTo>
                <a:cubicBezTo>
                  <a:pt x="1933194" y="458915"/>
                  <a:pt x="1936623" y="458800"/>
                  <a:pt x="1940281" y="458800"/>
                </a:cubicBezTo>
                <a:cubicBezTo>
                  <a:pt x="1943938" y="458800"/>
                  <a:pt x="1947596" y="458915"/>
                  <a:pt x="1951254" y="459143"/>
                </a:cubicBezTo>
                <a:cubicBezTo>
                  <a:pt x="1954911" y="459372"/>
                  <a:pt x="1958569" y="459715"/>
                  <a:pt x="1962226" y="460172"/>
                </a:cubicBezTo>
                <a:cubicBezTo>
                  <a:pt x="1986915" y="462915"/>
                  <a:pt x="2003603" y="473431"/>
                  <a:pt x="2012290" y="491719"/>
                </a:cubicBezTo>
                <a:cubicBezTo>
                  <a:pt x="2016862" y="501320"/>
                  <a:pt x="2019148" y="511836"/>
                  <a:pt x="2019148" y="523266"/>
                </a:cubicBezTo>
                <a:cubicBezTo>
                  <a:pt x="2019148" y="536982"/>
                  <a:pt x="2015719" y="549669"/>
                  <a:pt x="2008861" y="561327"/>
                </a:cubicBezTo>
                <a:cubicBezTo>
                  <a:pt x="2002003" y="572986"/>
                  <a:pt x="1993316" y="581330"/>
                  <a:pt x="1982800" y="586359"/>
                </a:cubicBezTo>
                <a:cubicBezTo>
                  <a:pt x="1975028" y="590017"/>
                  <a:pt x="1965884" y="591846"/>
                  <a:pt x="1955368" y="591846"/>
                </a:cubicBezTo>
                <a:cubicBezTo>
                  <a:pt x="1948968" y="591846"/>
                  <a:pt x="1942567" y="591274"/>
                  <a:pt x="1936166" y="590131"/>
                </a:cubicBezTo>
                <a:cubicBezTo>
                  <a:pt x="1929765" y="588988"/>
                  <a:pt x="1923365" y="587731"/>
                  <a:pt x="1916964" y="586359"/>
                </a:cubicBezTo>
                <a:cubicBezTo>
                  <a:pt x="1915135" y="585902"/>
                  <a:pt x="1912392" y="585673"/>
                  <a:pt x="1908734" y="585673"/>
                </a:cubicBezTo>
                <a:cubicBezTo>
                  <a:pt x="1904162" y="585673"/>
                  <a:pt x="1900390" y="586588"/>
                  <a:pt x="1897418" y="588417"/>
                </a:cubicBezTo>
                <a:cubicBezTo>
                  <a:pt x="1894447" y="590245"/>
                  <a:pt x="1892961" y="593446"/>
                  <a:pt x="1892961" y="598018"/>
                </a:cubicBezTo>
                <a:cubicBezTo>
                  <a:pt x="1892961" y="604419"/>
                  <a:pt x="1895132" y="608876"/>
                  <a:pt x="1899476" y="611391"/>
                </a:cubicBezTo>
                <a:cubicBezTo>
                  <a:pt x="1903819" y="613905"/>
                  <a:pt x="1908963" y="615163"/>
                  <a:pt x="1914906" y="615163"/>
                </a:cubicBezTo>
                <a:cubicBezTo>
                  <a:pt x="1917192" y="615163"/>
                  <a:pt x="1919593" y="615048"/>
                  <a:pt x="1922107" y="614820"/>
                </a:cubicBezTo>
                <a:cubicBezTo>
                  <a:pt x="1924622" y="614591"/>
                  <a:pt x="1927022" y="614248"/>
                  <a:pt x="1929308" y="613791"/>
                </a:cubicBezTo>
                <a:cubicBezTo>
                  <a:pt x="1932508" y="613334"/>
                  <a:pt x="1935709" y="612991"/>
                  <a:pt x="1938909" y="612762"/>
                </a:cubicBezTo>
                <a:cubicBezTo>
                  <a:pt x="1942110" y="612534"/>
                  <a:pt x="1945081" y="612420"/>
                  <a:pt x="1947825" y="612420"/>
                </a:cubicBezTo>
                <a:cubicBezTo>
                  <a:pt x="1968399" y="612420"/>
                  <a:pt x="1984972" y="618020"/>
                  <a:pt x="1997545" y="629222"/>
                </a:cubicBezTo>
                <a:cubicBezTo>
                  <a:pt x="2010118" y="640423"/>
                  <a:pt x="2016405" y="656539"/>
                  <a:pt x="2016405" y="677571"/>
                </a:cubicBezTo>
                <a:cubicBezTo>
                  <a:pt x="2016405" y="678485"/>
                  <a:pt x="2016290" y="679285"/>
                  <a:pt x="2016062" y="679971"/>
                </a:cubicBezTo>
                <a:cubicBezTo>
                  <a:pt x="2015833" y="680657"/>
                  <a:pt x="2015719" y="681457"/>
                  <a:pt x="2015719" y="682371"/>
                </a:cubicBezTo>
                <a:cubicBezTo>
                  <a:pt x="2014804" y="699288"/>
                  <a:pt x="2010461" y="713575"/>
                  <a:pt x="2002689" y="725234"/>
                </a:cubicBezTo>
                <a:cubicBezTo>
                  <a:pt x="1994916" y="736892"/>
                  <a:pt x="1984744" y="746493"/>
                  <a:pt x="1972171" y="754037"/>
                </a:cubicBezTo>
                <a:cubicBezTo>
                  <a:pt x="1959597" y="761581"/>
                  <a:pt x="1945310" y="767067"/>
                  <a:pt x="1929308" y="770496"/>
                </a:cubicBezTo>
                <a:cubicBezTo>
                  <a:pt x="1913306" y="773925"/>
                  <a:pt x="1896390" y="775640"/>
                  <a:pt x="1878559" y="775640"/>
                </a:cubicBezTo>
                <a:cubicBezTo>
                  <a:pt x="1861642" y="775640"/>
                  <a:pt x="1844726" y="774268"/>
                  <a:pt x="1827810" y="771525"/>
                </a:cubicBezTo>
                <a:cubicBezTo>
                  <a:pt x="1814094" y="769239"/>
                  <a:pt x="1800492" y="765696"/>
                  <a:pt x="1787005" y="760895"/>
                </a:cubicBezTo>
                <a:cubicBezTo>
                  <a:pt x="1773517" y="756095"/>
                  <a:pt x="1761516" y="749122"/>
                  <a:pt x="1751000" y="739978"/>
                </a:cubicBezTo>
                <a:cubicBezTo>
                  <a:pt x="1738656" y="729463"/>
                  <a:pt x="1728940" y="715861"/>
                  <a:pt x="1721854" y="699173"/>
                </a:cubicBezTo>
                <a:cubicBezTo>
                  <a:pt x="1714767" y="682485"/>
                  <a:pt x="1709281" y="664197"/>
                  <a:pt x="1705394" y="644309"/>
                </a:cubicBezTo>
                <a:cubicBezTo>
                  <a:pt x="1701508" y="624421"/>
                  <a:pt x="1698994" y="603276"/>
                  <a:pt x="1697851" y="580873"/>
                </a:cubicBezTo>
                <a:cubicBezTo>
                  <a:pt x="1696707" y="558470"/>
                  <a:pt x="1696136" y="536067"/>
                  <a:pt x="1696136" y="513664"/>
                </a:cubicBezTo>
                <a:lnTo>
                  <a:pt x="1696136" y="473888"/>
                </a:lnTo>
                <a:cubicBezTo>
                  <a:pt x="1696593" y="439141"/>
                  <a:pt x="1700137" y="407823"/>
                  <a:pt x="1706766" y="379933"/>
                </a:cubicBezTo>
                <a:cubicBezTo>
                  <a:pt x="1713395" y="352044"/>
                  <a:pt x="1727226" y="329870"/>
                  <a:pt x="1748257" y="313411"/>
                </a:cubicBezTo>
                <a:cubicBezTo>
                  <a:pt x="1762887" y="301524"/>
                  <a:pt x="1781632" y="292951"/>
                  <a:pt x="1804492" y="287693"/>
                </a:cubicBezTo>
                <a:cubicBezTo>
                  <a:pt x="1827352" y="282435"/>
                  <a:pt x="1851584" y="279807"/>
                  <a:pt x="1877187" y="279807"/>
                </a:cubicBezTo>
                <a:close/>
                <a:moveTo>
                  <a:pt x="1359484" y="279807"/>
                </a:moveTo>
                <a:cubicBezTo>
                  <a:pt x="1370457" y="279807"/>
                  <a:pt x="1381087" y="282321"/>
                  <a:pt x="1391374" y="287350"/>
                </a:cubicBezTo>
                <a:cubicBezTo>
                  <a:pt x="1401661" y="292380"/>
                  <a:pt x="1411720" y="299009"/>
                  <a:pt x="1421549" y="307239"/>
                </a:cubicBezTo>
                <a:cubicBezTo>
                  <a:pt x="1431379" y="315468"/>
                  <a:pt x="1440866" y="324726"/>
                  <a:pt x="1450010" y="335013"/>
                </a:cubicBezTo>
                <a:cubicBezTo>
                  <a:pt x="1459154" y="345300"/>
                  <a:pt x="1468298" y="355473"/>
                  <a:pt x="1477442" y="365532"/>
                </a:cubicBezTo>
                <a:cubicBezTo>
                  <a:pt x="1486586" y="355473"/>
                  <a:pt x="1495959" y="345300"/>
                  <a:pt x="1505560" y="335013"/>
                </a:cubicBezTo>
                <a:cubicBezTo>
                  <a:pt x="1515161" y="324726"/>
                  <a:pt x="1524991" y="315468"/>
                  <a:pt x="1535049" y="307239"/>
                </a:cubicBezTo>
                <a:cubicBezTo>
                  <a:pt x="1545108" y="299009"/>
                  <a:pt x="1555280" y="292380"/>
                  <a:pt x="1565567" y="287350"/>
                </a:cubicBezTo>
                <a:cubicBezTo>
                  <a:pt x="1575854" y="282321"/>
                  <a:pt x="1586027" y="279807"/>
                  <a:pt x="1596085" y="279807"/>
                </a:cubicBezTo>
                <a:cubicBezTo>
                  <a:pt x="1608430" y="279807"/>
                  <a:pt x="1620317" y="281864"/>
                  <a:pt x="1631747" y="285979"/>
                </a:cubicBezTo>
                <a:cubicBezTo>
                  <a:pt x="1643177" y="290094"/>
                  <a:pt x="1653464" y="295923"/>
                  <a:pt x="1662608" y="303467"/>
                </a:cubicBezTo>
                <a:cubicBezTo>
                  <a:pt x="1671752" y="311010"/>
                  <a:pt x="1679410" y="319812"/>
                  <a:pt x="1685582" y="329870"/>
                </a:cubicBezTo>
                <a:cubicBezTo>
                  <a:pt x="1691755" y="339928"/>
                  <a:pt x="1695526" y="350901"/>
                  <a:pt x="1696898" y="362788"/>
                </a:cubicBezTo>
                <a:cubicBezTo>
                  <a:pt x="1697355" y="364617"/>
                  <a:pt x="1697584" y="366446"/>
                  <a:pt x="1697584" y="368275"/>
                </a:cubicBezTo>
                <a:cubicBezTo>
                  <a:pt x="1697584" y="370104"/>
                  <a:pt x="1697584" y="371932"/>
                  <a:pt x="1697584" y="373761"/>
                </a:cubicBezTo>
                <a:cubicBezTo>
                  <a:pt x="1697584" y="391135"/>
                  <a:pt x="1693012" y="408394"/>
                  <a:pt x="1683868" y="425539"/>
                </a:cubicBezTo>
                <a:cubicBezTo>
                  <a:pt x="1674724" y="442684"/>
                  <a:pt x="1663523" y="460629"/>
                  <a:pt x="1650264" y="479374"/>
                </a:cubicBezTo>
                <a:lnTo>
                  <a:pt x="1580312" y="562356"/>
                </a:lnTo>
                <a:cubicBezTo>
                  <a:pt x="1580769" y="571500"/>
                  <a:pt x="1581112" y="579273"/>
                  <a:pt x="1581341" y="585673"/>
                </a:cubicBezTo>
                <a:cubicBezTo>
                  <a:pt x="1581569" y="592074"/>
                  <a:pt x="1581684" y="599389"/>
                  <a:pt x="1581684" y="607619"/>
                </a:cubicBezTo>
                <a:cubicBezTo>
                  <a:pt x="1581684" y="614020"/>
                  <a:pt x="1581455" y="621335"/>
                  <a:pt x="1580998" y="629565"/>
                </a:cubicBezTo>
                <a:cubicBezTo>
                  <a:pt x="1580541" y="637794"/>
                  <a:pt x="1579855" y="647853"/>
                  <a:pt x="1578940" y="659740"/>
                </a:cubicBezTo>
                <a:cubicBezTo>
                  <a:pt x="1578026" y="671170"/>
                  <a:pt x="1576769" y="682371"/>
                  <a:pt x="1575168" y="693344"/>
                </a:cubicBezTo>
                <a:cubicBezTo>
                  <a:pt x="1573568" y="704317"/>
                  <a:pt x="1570254" y="715061"/>
                  <a:pt x="1565224" y="725577"/>
                </a:cubicBezTo>
                <a:cubicBezTo>
                  <a:pt x="1558366" y="740207"/>
                  <a:pt x="1547508" y="753123"/>
                  <a:pt x="1532649" y="764324"/>
                </a:cubicBezTo>
                <a:cubicBezTo>
                  <a:pt x="1517790" y="775526"/>
                  <a:pt x="1500073" y="781126"/>
                  <a:pt x="1479499" y="781126"/>
                </a:cubicBezTo>
                <a:cubicBezTo>
                  <a:pt x="1474928" y="781126"/>
                  <a:pt x="1471499" y="780898"/>
                  <a:pt x="1469212" y="780441"/>
                </a:cubicBezTo>
                <a:cubicBezTo>
                  <a:pt x="1450467" y="778155"/>
                  <a:pt x="1434465" y="771639"/>
                  <a:pt x="1421206" y="760895"/>
                </a:cubicBezTo>
                <a:cubicBezTo>
                  <a:pt x="1407948" y="750151"/>
                  <a:pt x="1397432" y="737921"/>
                  <a:pt x="1389660" y="724205"/>
                </a:cubicBezTo>
                <a:cubicBezTo>
                  <a:pt x="1381887" y="710489"/>
                  <a:pt x="1376401" y="691515"/>
                  <a:pt x="1373200" y="667284"/>
                </a:cubicBezTo>
                <a:cubicBezTo>
                  <a:pt x="1370000" y="643052"/>
                  <a:pt x="1368400" y="616992"/>
                  <a:pt x="1368400" y="589102"/>
                </a:cubicBezTo>
                <a:cubicBezTo>
                  <a:pt x="1368400" y="582702"/>
                  <a:pt x="1368400" y="576644"/>
                  <a:pt x="1368400" y="570929"/>
                </a:cubicBezTo>
                <a:cubicBezTo>
                  <a:pt x="1368400" y="565214"/>
                  <a:pt x="1368628" y="559156"/>
                  <a:pt x="1369086" y="552755"/>
                </a:cubicBezTo>
                <a:cubicBezTo>
                  <a:pt x="1358570" y="542239"/>
                  <a:pt x="1348169" y="530581"/>
                  <a:pt x="1337882" y="517779"/>
                </a:cubicBezTo>
                <a:cubicBezTo>
                  <a:pt x="1327595" y="504978"/>
                  <a:pt x="1317651" y="492176"/>
                  <a:pt x="1308049" y="479374"/>
                </a:cubicBezTo>
                <a:cubicBezTo>
                  <a:pt x="1294333" y="460629"/>
                  <a:pt x="1282560" y="442455"/>
                  <a:pt x="1272731" y="424853"/>
                </a:cubicBezTo>
                <a:cubicBezTo>
                  <a:pt x="1262901" y="407251"/>
                  <a:pt x="1257986" y="389763"/>
                  <a:pt x="1257986" y="372390"/>
                </a:cubicBezTo>
                <a:cubicBezTo>
                  <a:pt x="1257986" y="368275"/>
                  <a:pt x="1258215" y="365074"/>
                  <a:pt x="1258672" y="362788"/>
                </a:cubicBezTo>
                <a:cubicBezTo>
                  <a:pt x="1260044" y="350901"/>
                  <a:pt x="1263815" y="339928"/>
                  <a:pt x="1269988" y="329870"/>
                </a:cubicBezTo>
                <a:cubicBezTo>
                  <a:pt x="1276160" y="319812"/>
                  <a:pt x="1283818" y="311010"/>
                  <a:pt x="1292962" y="303467"/>
                </a:cubicBezTo>
                <a:cubicBezTo>
                  <a:pt x="1302106" y="295923"/>
                  <a:pt x="1312393" y="290094"/>
                  <a:pt x="1323823" y="285979"/>
                </a:cubicBezTo>
                <a:cubicBezTo>
                  <a:pt x="1335253" y="281864"/>
                  <a:pt x="1347140" y="279807"/>
                  <a:pt x="1359484" y="279807"/>
                </a:cubicBezTo>
                <a:close/>
                <a:moveTo>
                  <a:pt x="4135907" y="279121"/>
                </a:moveTo>
                <a:cubicBezTo>
                  <a:pt x="4149167" y="279121"/>
                  <a:pt x="4162540" y="282092"/>
                  <a:pt x="4176027" y="288036"/>
                </a:cubicBezTo>
                <a:cubicBezTo>
                  <a:pt x="4189514" y="293980"/>
                  <a:pt x="4200144" y="301752"/>
                  <a:pt x="4207916" y="311353"/>
                </a:cubicBezTo>
                <a:cubicBezTo>
                  <a:pt x="4218432" y="324155"/>
                  <a:pt x="4225405" y="338100"/>
                  <a:pt x="4228833" y="353187"/>
                </a:cubicBezTo>
                <a:cubicBezTo>
                  <a:pt x="4232262" y="368275"/>
                  <a:pt x="4233977" y="385877"/>
                  <a:pt x="4233977" y="405994"/>
                </a:cubicBezTo>
                <a:lnTo>
                  <a:pt x="4233977" y="412852"/>
                </a:lnTo>
                <a:cubicBezTo>
                  <a:pt x="4233977" y="430225"/>
                  <a:pt x="4234091" y="447828"/>
                  <a:pt x="4234320" y="465658"/>
                </a:cubicBezTo>
                <a:cubicBezTo>
                  <a:pt x="4234549" y="483489"/>
                  <a:pt x="4234206" y="501091"/>
                  <a:pt x="4233291" y="518465"/>
                </a:cubicBezTo>
                <a:cubicBezTo>
                  <a:pt x="4232377" y="540411"/>
                  <a:pt x="4231348" y="561670"/>
                  <a:pt x="4230205" y="582244"/>
                </a:cubicBezTo>
                <a:cubicBezTo>
                  <a:pt x="4229062" y="602818"/>
                  <a:pt x="4227119" y="623621"/>
                  <a:pt x="4224376" y="644652"/>
                </a:cubicBezTo>
                <a:cubicBezTo>
                  <a:pt x="4222090" y="661569"/>
                  <a:pt x="4218889" y="678142"/>
                  <a:pt x="4214774" y="694373"/>
                </a:cubicBezTo>
                <a:cubicBezTo>
                  <a:pt x="4210660" y="710603"/>
                  <a:pt x="4204716" y="725119"/>
                  <a:pt x="4196944" y="737921"/>
                </a:cubicBezTo>
                <a:cubicBezTo>
                  <a:pt x="4189171" y="750723"/>
                  <a:pt x="4178999" y="761010"/>
                  <a:pt x="4166426" y="768782"/>
                </a:cubicBezTo>
                <a:cubicBezTo>
                  <a:pt x="4153853" y="776554"/>
                  <a:pt x="4137736" y="780441"/>
                  <a:pt x="4118077" y="780441"/>
                </a:cubicBezTo>
                <a:cubicBezTo>
                  <a:pt x="4102075" y="780441"/>
                  <a:pt x="4088473" y="778840"/>
                  <a:pt x="4077272" y="775640"/>
                </a:cubicBezTo>
                <a:cubicBezTo>
                  <a:pt x="4066070" y="772440"/>
                  <a:pt x="4056355" y="767296"/>
                  <a:pt x="4048125" y="760209"/>
                </a:cubicBezTo>
                <a:cubicBezTo>
                  <a:pt x="4039895" y="753123"/>
                  <a:pt x="4032809" y="743979"/>
                  <a:pt x="4026865" y="732777"/>
                </a:cubicBezTo>
                <a:cubicBezTo>
                  <a:pt x="4020922" y="721576"/>
                  <a:pt x="4015435" y="707974"/>
                  <a:pt x="4010406" y="691972"/>
                </a:cubicBezTo>
                <a:cubicBezTo>
                  <a:pt x="4008577" y="686943"/>
                  <a:pt x="4006520" y="680542"/>
                  <a:pt x="4004234" y="672770"/>
                </a:cubicBezTo>
                <a:cubicBezTo>
                  <a:pt x="4001948" y="664998"/>
                  <a:pt x="3999433" y="657111"/>
                  <a:pt x="3996690" y="649110"/>
                </a:cubicBezTo>
                <a:cubicBezTo>
                  <a:pt x="3993947" y="641109"/>
                  <a:pt x="3990975" y="633565"/>
                  <a:pt x="3987775" y="626478"/>
                </a:cubicBezTo>
                <a:cubicBezTo>
                  <a:pt x="3984574" y="619392"/>
                  <a:pt x="3981145" y="614020"/>
                  <a:pt x="3977488" y="610362"/>
                </a:cubicBezTo>
                <a:cubicBezTo>
                  <a:pt x="3975659" y="608533"/>
                  <a:pt x="3974287" y="607619"/>
                  <a:pt x="3973373" y="607619"/>
                </a:cubicBezTo>
                <a:cubicBezTo>
                  <a:pt x="3971087" y="607619"/>
                  <a:pt x="3969372" y="609219"/>
                  <a:pt x="3968229" y="612420"/>
                </a:cubicBezTo>
                <a:cubicBezTo>
                  <a:pt x="3967087" y="615620"/>
                  <a:pt x="3966515" y="619735"/>
                  <a:pt x="3966515" y="624764"/>
                </a:cubicBezTo>
                <a:lnTo>
                  <a:pt x="3967201" y="641909"/>
                </a:lnTo>
                <a:lnTo>
                  <a:pt x="3967201" y="646710"/>
                </a:lnTo>
                <a:cubicBezTo>
                  <a:pt x="3967201" y="658597"/>
                  <a:pt x="3966972" y="670484"/>
                  <a:pt x="3966515" y="682371"/>
                </a:cubicBezTo>
                <a:cubicBezTo>
                  <a:pt x="3966058" y="694258"/>
                  <a:pt x="3964686" y="705460"/>
                  <a:pt x="3962400" y="715975"/>
                </a:cubicBezTo>
                <a:cubicBezTo>
                  <a:pt x="3958743" y="734263"/>
                  <a:pt x="3950970" y="749122"/>
                  <a:pt x="3939083" y="760552"/>
                </a:cubicBezTo>
                <a:cubicBezTo>
                  <a:pt x="3927196" y="771982"/>
                  <a:pt x="3910279" y="777697"/>
                  <a:pt x="3888334" y="777697"/>
                </a:cubicBezTo>
                <a:cubicBezTo>
                  <a:pt x="3862273" y="777697"/>
                  <a:pt x="3841814" y="770611"/>
                  <a:pt x="3826955" y="756438"/>
                </a:cubicBezTo>
                <a:cubicBezTo>
                  <a:pt x="3812096" y="742264"/>
                  <a:pt x="3802609" y="723976"/>
                  <a:pt x="3798494" y="701574"/>
                </a:cubicBezTo>
                <a:cubicBezTo>
                  <a:pt x="3795294" y="683743"/>
                  <a:pt x="3793350" y="664883"/>
                  <a:pt x="3792665" y="644995"/>
                </a:cubicBezTo>
                <a:cubicBezTo>
                  <a:pt x="3791979" y="625107"/>
                  <a:pt x="3791636" y="604876"/>
                  <a:pt x="3791636" y="584302"/>
                </a:cubicBezTo>
                <a:lnTo>
                  <a:pt x="3791636" y="557556"/>
                </a:lnTo>
                <a:lnTo>
                  <a:pt x="3791636" y="523951"/>
                </a:lnTo>
                <a:cubicBezTo>
                  <a:pt x="3791636" y="497434"/>
                  <a:pt x="3792436" y="470230"/>
                  <a:pt x="3794036" y="442341"/>
                </a:cubicBezTo>
                <a:cubicBezTo>
                  <a:pt x="3795637" y="414452"/>
                  <a:pt x="3799866" y="389077"/>
                  <a:pt x="3806724" y="366217"/>
                </a:cubicBezTo>
                <a:cubicBezTo>
                  <a:pt x="3813582" y="343357"/>
                  <a:pt x="3824097" y="324612"/>
                  <a:pt x="3838270" y="309982"/>
                </a:cubicBezTo>
                <a:cubicBezTo>
                  <a:pt x="3852444" y="295351"/>
                  <a:pt x="3872332" y="288036"/>
                  <a:pt x="3897935" y="288036"/>
                </a:cubicBezTo>
                <a:cubicBezTo>
                  <a:pt x="3913480" y="288036"/>
                  <a:pt x="3926396" y="289979"/>
                  <a:pt x="3936683" y="293865"/>
                </a:cubicBezTo>
                <a:cubicBezTo>
                  <a:pt x="3946970" y="297752"/>
                  <a:pt x="3956914" y="303810"/>
                  <a:pt x="3966515" y="312039"/>
                </a:cubicBezTo>
                <a:cubicBezTo>
                  <a:pt x="3977945" y="322098"/>
                  <a:pt x="3986860" y="334442"/>
                  <a:pt x="3993261" y="349072"/>
                </a:cubicBezTo>
                <a:cubicBezTo>
                  <a:pt x="3999662" y="363703"/>
                  <a:pt x="4005263" y="378790"/>
                  <a:pt x="4010063" y="394335"/>
                </a:cubicBezTo>
                <a:cubicBezTo>
                  <a:pt x="4014864" y="409880"/>
                  <a:pt x="4020007" y="425082"/>
                  <a:pt x="4025494" y="439941"/>
                </a:cubicBezTo>
                <a:cubicBezTo>
                  <a:pt x="4030980" y="454800"/>
                  <a:pt x="4038981" y="467259"/>
                  <a:pt x="4049497" y="477317"/>
                </a:cubicBezTo>
                <a:cubicBezTo>
                  <a:pt x="4050411" y="478231"/>
                  <a:pt x="4051097" y="478689"/>
                  <a:pt x="4051554" y="478689"/>
                </a:cubicBezTo>
                <a:cubicBezTo>
                  <a:pt x="4052926" y="478689"/>
                  <a:pt x="4053954" y="477660"/>
                  <a:pt x="4054640" y="475602"/>
                </a:cubicBezTo>
                <a:cubicBezTo>
                  <a:pt x="4055326" y="473545"/>
                  <a:pt x="4056012" y="471030"/>
                  <a:pt x="4056698" y="468059"/>
                </a:cubicBezTo>
                <a:cubicBezTo>
                  <a:pt x="4057383" y="465087"/>
                  <a:pt x="4057841" y="462001"/>
                  <a:pt x="4058069" y="458800"/>
                </a:cubicBezTo>
                <a:cubicBezTo>
                  <a:pt x="4058298" y="455600"/>
                  <a:pt x="4058412" y="453085"/>
                  <a:pt x="4058412" y="451257"/>
                </a:cubicBezTo>
                <a:lnTo>
                  <a:pt x="4058412" y="444399"/>
                </a:lnTo>
                <a:cubicBezTo>
                  <a:pt x="4058412" y="433426"/>
                  <a:pt x="4058526" y="422567"/>
                  <a:pt x="4058755" y="411823"/>
                </a:cubicBezTo>
                <a:cubicBezTo>
                  <a:pt x="4058984" y="401079"/>
                  <a:pt x="4059098" y="389992"/>
                  <a:pt x="4059098" y="378562"/>
                </a:cubicBezTo>
                <a:cubicBezTo>
                  <a:pt x="4059098" y="360731"/>
                  <a:pt x="4060927" y="345186"/>
                  <a:pt x="4064584" y="331927"/>
                </a:cubicBezTo>
                <a:cubicBezTo>
                  <a:pt x="4068242" y="318669"/>
                  <a:pt x="4075328" y="307239"/>
                  <a:pt x="4085844" y="297637"/>
                </a:cubicBezTo>
                <a:cubicBezTo>
                  <a:pt x="4092702" y="291237"/>
                  <a:pt x="4100475" y="286550"/>
                  <a:pt x="4109161" y="283578"/>
                </a:cubicBezTo>
                <a:cubicBezTo>
                  <a:pt x="4117848" y="280607"/>
                  <a:pt x="4126764" y="279121"/>
                  <a:pt x="4135907" y="279121"/>
                </a:cubicBezTo>
                <a:close/>
                <a:moveTo>
                  <a:pt x="2364257" y="279121"/>
                </a:moveTo>
                <a:cubicBezTo>
                  <a:pt x="2377516" y="279121"/>
                  <a:pt x="2390889" y="282092"/>
                  <a:pt x="2404377" y="288036"/>
                </a:cubicBezTo>
                <a:cubicBezTo>
                  <a:pt x="2417864" y="293980"/>
                  <a:pt x="2428494" y="301752"/>
                  <a:pt x="2436266" y="311353"/>
                </a:cubicBezTo>
                <a:cubicBezTo>
                  <a:pt x="2446782" y="324155"/>
                  <a:pt x="2453754" y="338100"/>
                  <a:pt x="2457183" y="353187"/>
                </a:cubicBezTo>
                <a:cubicBezTo>
                  <a:pt x="2460612" y="368275"/>
                  <a:pt x="2462327" y="385877"/>
                  <a:pt x="2462327" y="405994"/>
                </a:cubicBezTo>
                <a:lnTo>
                  <a:pt x="2462327" y="412852"/>
                </a:lnTo>
                <a:cubicBezTo>
                  <a:pt x="2462327" y="430225"/>
                  <a:pt x="2462441" y="447828"/>
                  <a:pt x="2462670" y="465658"/>
                </a:cubicBezTo>
                <a:cubicBezTo>
                  <a:pt x="2462898" y="483489"/>
                  <a:pt x="2462556" y="501091"/>
                  <a:pt x="2461641" y="518465"/>
                </a:cubicBezTo>
                <a:cubicBezTo>
                  <a:pt x="2460727" y="540411"/>
                  <a:pt x="2459698" y="561670"/>
                  <a:pt x="2458555" y="582244"/>
                </a:cubicBezTo>
                <a:cubicBezTo>
                  <a:pt x="2457412" y="602818"/>
                  <a:pt x="2455469" y="623621"/>
                  <a:pt x="2452726" y="644652"/>
                </a:cubicBezTo>
                <a:cubicBezTo>
                  <a:pt x="2450440" y="661569"/>
                  <a:pt x="2447239" y="678142"/>
                  <a:pt x="2443125" y="694373"/>
                </a:cubicBezTo>
                <a:cubicBezTo>
                  <a:pt x="2439010" y="710603"/>
                  <a:pt x="2433066" y="725119"/>
                  <a:pt x="2425294" y="737921"/>
                </a:cubicBezTo>
                <a:cubicBezTo>
                  <a:pt x="2417521" y="750723"/>
                  <a:pt x="2407349" y="761010"/>
                  <a:pt x="2394776" y="768782"/>
                </a:cubicBezTo>
                <a:cubicBezTo>
                  <a:pt x="2382202" y="776554"/>
                  <a:pt x="2366086" y="780441"/>
                  <a:pt x="2346427" y="780441"/>
                </a:cubicBezTo>
                <a:cubicBezTo>
                  <a:pt x="2330425" y="780441"/>
                  <a:pt x="2316823" y="778840"/>
                  <a:pt x="2305622" y="775640"/>
                </a:cubicBezTo>
                <a:cubicBezTo>
                  <a:pt x="2294420" y="772440"/>
                  <a:pt x="2284705" y="767296"/>
                  <a:pt x="2276475" y="760209"/>
                </a:cubicBezTo>
                <a:cubicBezTo>
                  <a:pt x="2268245" y="753123"/>
                  <a:pt x="2261159" y="743979"/>
                  <a:pt x="2255215" y="732777"/>
                </a:cubicBezTo>
                <a:cubicBezTo>
                  <a:pt x="2249272" y="721576"/>
                  <a:pt x="2243785" y="707974"/>
                  <a:pt x="2238756" y="691972"/>
                </a:cubicBezTo>
                <a:cubicBezTo>
                  <a:pt x="2236927" y="686943"/>
                  <a:pt x="2234870" y="680542"/>
                  <a:pt x="2232584" y="672770"/>
                </a:cubicBezTo>
                <a:cubicBezTo>
                  <a:pt x="2230298" y="664998"/>
                  <a:pt x="2227783" y="657111"/>
                  <a:pt x="2225040" y="649110"/>
                </a:cubicBezTo>
                <a:cubicBezTo>
                  <a:pt x="2222297" y="641109"/>
                  <a:pt x="2219325" y="633565"/>
                  <a:pt x="2216125" y="626478"/>
                </a:cubicBezTo>
                <a:cubicBezTo>
                  <a:pt x="2212924" y="619392"/>
                  <a:pt x="2209495" y="614020"/>
                  <a:pt x="2205838" y="610362"/>
                </a:cubicBezTo>
                <a:cubicBezTo>
                  <a:pt x="2204009" y="608533"/>
                  <a:pt x="2202637" y="607619"/>
                  <a:pt x="2201723" y="607619"/>
                </a:cubicBezTo>
                <a:cubicBezTo>
                  <a:pt x="2199437" y="607619"/>
                  <a:pt x="2197722" y="609219"/>
                  <a:pt x="2196579" y="612420"/>
                </a:cubicBezTo>
                <a:cubicBezTo>
                  <a:pt x="2195437" y="615620"/>
                  <a:pt x="2194865" y="619735"/>
                  <a:pt x="2194865" y="624764"/>
                </a:cubicBezTo>
                <a:lnTo>
                  <a:pt x="2195551" y="641909"/>
                </a:lnTo>
                <a:lnTo>
                  <a:pt x="2195551" y="646710"/>
                </a:lnTo>
                <a:cubicBezTo>
                  <a:pt x="2195551" y="658597"/>
                  <a:pt x="2195322" y="670484"/>
                  <a:pt x="2194865" y="682371"/>
                </a:cubicBezTo>
                <a:cubicBezTo>
                  <a:pt x="2194408" y="694258"/>
                  <a:pt x="2193036" y="705460"/>
                  <a:pt x="2190750" y="715975"/>
                </a:cubicBezTo>
                <a:cubicBezTo>
                  <a:pt x="2187093" y="734263"/>
                  <a:pt x="2179320" y="749122"/>
                  <a:pt x="2167433" y="760552"/>
                </a:cubicBezTo>
                <a:cubicBezTo>
                  <a:pt x="2155546" y="771982"/>
                  <a:pt x="2138629" y="777697"/>
                  <a:pt x="2116684" y="777697"/>
                </a:cubicBezTo>
                <a:cubicBezTo>
                  <a:pt x="2090623" y="777697"/>
                  <a:pt x="2070164" y="770611"/>
                  <a:pt x="2055305" y="756438"/>
                </a:cubicBezTo>
                <a:cubicBezTo>
                  <a:pt x="2040446" y="742264"/>
                  <a:pt x="2030959" y="723976"/>
                  <a:pt x="2026844" y="701574"/>
                </a:cubicBezTo>
                <a:cubicBezTo>
                  <a:pt x="2023644" y="683743"/>
                  <a:pt x="2021700" y="664883"/>
                  <a:pt x="2021015" y="644995"/>
                </a:cubicBezTo>
                <a:cubicBezTo>
                  <a:pt x="2020329" y="625107"/>
                  <a:pt x="2019986" y="604876"/>
                  <a:pt x="2019986" y="584302"/>
                </a:cubicBezTo>
                <a:lnTo>
                  <a:pt x="2019986" y="557556"/>
                </a:lnTo>
                <a:lnTo>
                  <a:pt x="2019986" y="523951"/>
                </a:lnTo>
                <a:cubicBezTo>
                  <a:pt x="2019986" y="497434"/>
                  <a:pt x="2020786" y="470230"/>
                  <a:pt x="2022386" y="442341"/>
                </a:cubicBezTo>
                <a:cubicBezTo>
                  <a:pt x="2023987" y="414452"/>
                  <a:pt x="2028215" y="389077"/>
                  <a:pt x="2035073" y="366217"/>
                </a:cubicBezTo>
                <a:cubicBezTo>
                  <a:pt x="2041932" y="343357"/>
                  <a:pt x="2052447" y="324612"/>
                  <a:pt x="2066620" y="309982"/>
                </a:cubicBezTo>
                <a:cubicBezTo>
                  <a:pt x="2080794" y="295351"/>
                  <a:pt x="2100682" y="288036"/>
                  <a:pt x="2126285" y="288036"/>
                </a:cubicBezTo>
                <a:cubicBezTo>
                  <a:pt x="2141830" y="288036"/>
                  <a:pt x="2154746" y="289979"/>
                  <a:pt x="2165033" y="293865"/>
                </a:cubicBezTo>
                <a:cubicBezTo>
                  <a:pt x="2175320" y="297752"/>
                  <a:pt x="2185264" y="303810"/>
                  <a:pt x="2194865" y="312039"/>
                </a:cubicBezTo>
                <a:cubicBezTo>
                  <a:pt x="2206295" y="322098"/>
                  <a:pt x="2215210" y="334442"/>
                  <a:pt x="2221611" y="349072"/>
                </a:cubicBezTo>
                <a:cubicBezTo>
                  <a:pt x="2228012" y="363703"/>
                  <a:pt x="2233613" y="378790"/>
                  <a:pt x="2238413" y="394335"/>
                </a:cubicBezTo>
                <a:cubicBezTo>
                  <a:pt x="2243214" y="409880"/>
                  <a:pt x="2248357" y="425082"/>
                  <a:pt x="2253844" y="439941"/>
                </a:cubicBezTo>
                <a:cubicBezTo>
                  <a:pt x="2259330" y="454800"/>
                  <a:pt x="2267331" y="467259"/>
                  <a:pt x="2277847" y="477317"/>
                </a:cubicBezTo>
                <a:cubicBezTo>
                  <a:pt x="2278761" y="478231"/>
                  <a:pt x="2279447" y="478689"/>
                  <a:pt x="2279904" y="478689"/>
                </a:cubicBezTo>
                <a:cubicBezTo>
                  <a:pt x="2281276" y="478689"/>
                  <a:pt x="2282304" y="477660"/>
                  <a:pt x="2282990" y="475602"/>
                </a:cubicBezTo>
                <a:cubicBezTo>
                  <a:pt x="2283676" y="473545"/>
                  <a:pt x="2284362" y="471030"/>
                  <a:pt x="2285048" y="468059"/>
                </a:cubicBezTo>
                <a:cubicBezTo>
                  <a:pt x="2285733" y="465087"/>
                  <a:pt x="2286191" y="462001"/>
                  <a:pt x="2286419" y="458800"/>
                </a:cubicBezTo>
                <a:cubicBezTo>
                  <a:pt x="2286648" y="455600"/>
                  <a:pt x="2286762" y="453085"/>
                  <a:pt x="2286762" y="451257"/>
                </a:cubicBezTo>
                <a:lnTo>
                  <a:pt x="2286762" y="444399"/>
                </a:lnTo>
                <a:cubicBezTo>
                  <a:pt x="2286762" y="433426"/>
                  <a:pt x="2286876" y="422567"/>
                  <a:pt x="2287105" y="411823"/>
                </a:cubicBezTo>
                <a:cubicBezTo>
                  <a:pt x="2287334" y="401079"/>
                  <a:pt x="2287448" y="389992"/>
                  <a:pt x="2287448" y="378562"/>
                </a:cubicBezTo>
                <a:cubicBezTo>
                  <a:pt x="2287448" y="360731"/>
                  <a:pt x="2289277" y="345186"/>
                  <a:pt x="2292934" y="331927"/>
                </a:cubicBezTo>
                <a:cubicBezTo>
                  <a:pt x="2296592" y="318669"/>
                  <a:pt x="2303679" y="307239"/>
                  <a:pt x="2314194" y="297637"/>
                </a:cubicBezTo>
                <a:cubicBezTo>
                  <a:pt x="2321052" y="291237"/>
                  <a:pt x="2328825" y="286550"/>
                  <a:pt x="2337511" y="283578"/>
                </a:cubicBezTo>
                <a:cubicBezTo>
                  <a:pt x="2346198" y="280607"/>
                  <a:pt x="2355113" y="279121"/>
                  <a:pt x="2364257" y="279121"/>
                </a:cubicBezTo>
                <a:close/>
                <a:moveTo>
                  <a:pt x="3353715" y="277063"/>
                </a:moveTo>
                <a:cubicBezTo>
                  <a:pt x="3366059" y="277063"/>
                  <a:pt x="3377946" y="279235"/>
                  <a:pt x="3389376" y="283578"/>
                </a:cubicBezTo>
                <a:cubicBezTo>
                  <a:pt x="3400806" y="287922"/>
                  <a:pt x="3411093" y="294437"/>
                  <a:pt x="3420237" y="303124"/>
                </a:cubicBezTo>
                <a:cubicBezTo>
                  <a:pt x="3434410" y="316840"/>
                  <a:pt x="3443669" y="333985"/>
                  <a:pt x="3448012" y="354559"/>
                </a:cubicBezTo>
                <a:cubicBezTo>
                  <a:pt x="3452355" y="375133"/>
                  <a:pt x="3454984" y="398221"/>
                  <a:pt x="3455899" y="423825"/>
                </a:cubicBezTo>
                <a:cubicBezTo>
                  <a:pt x="3457270" y="456743"/>
                  <a:pt x="3457956" y="489890"/>
                  <a:pt x="3457956" y="523266"/>
                </a:cubicBezTo>
                <a:cubicBezTo>
                  <a:pt x="3457956" y="545211"/>
                  <a:pt x="3457613" y="567042"/>
                  <a:pt x="3456928" y="588759"/>
                </a:cubicBezTo>
                <a:cubicBezTo>
                  <a:pt x="3456242" y="610476"/>
                  <a:pt x="3454984" y="632308"/>
                  <a:pt x="3453156" y="654253"/>
                </a:cubicBezTo>
                <a:cubicBezTo>
                  <a:pt x="3452241" y="665683"/>
                  <a:pt x="3450984" y="676885"/>
                  <a:pt x="3449384" y="687858"/>
                </a:cubicBezTo>
                <a:cubicBezTo>
                  <a:pt x="3447783" y="698830"/>
                  <a:pt x="3444469" y="709575"/>
                  <a:pt x="3439440" y="720090"/>
                </a:cubicBezTo>
                <a:cubicBezTo>
                  <a:pt x="3432582" y="734721"/>
                  <a:pt x="3421723" y="747636"/>
                  <a:pt x="3406864" y="758838"/>
                </a:cubicBezTo>
                <a:cubicBezTo>
                  <a:pt x="3392005" y="770039"/>
                  <a:pt x="3374289" y="775640"/>
                  <a:pt x="3353715" y="775640"/>
                </a:cubicBezTo>
                <a:cubicBezTo>
                  <a:pt x="3349143" y="775640"/>
                  <a:pt x="3345713" y="775411"/>
                  <a:pt x="3343427" y="774954"/>
                </a:cubicBezTo>
                <a:cubicBezTo>
                  <a:pt x="3324682" y="772668"/>
                  <a:pt x="3308680" y="766153"/>
                  <a:pt x="3295422" y="755409"/>
                </a:cubicBezTo>
                <a:cubicBezTo>
                  <a:pt x="3282163" y="744665"/>
                  <a:pt x="3271647" y="732435"/>
                  <a:pt x="3263875" y="718719"/>
                </a:cubicBezTo>
                <a:cubicBezTo>
                  <a:pt x="3254731" y="701345"/>
                  <a:pt x="3248787" y="681228"/>
                  <a:pt x="3246044" y="658368"/>
                </a:cubicBezTo>
                <a:cubicBezTo>
                  <a:pt x="3243301" y="635508"/>
                  <a:pt x="3241929" y="611734"/>
                  <a:pt x="3241929" y="587045"/>
                </a:cubicBezTo>
                <a:cubicBezTo>
                  <a:pt x="3241929" y="573786"/>
                  <a:pt x="3242043" y="560642"/>
                  <a:pt x="3242272" y="547611"/>
                </a:cubicBezTo>
                <a:cubicBezTo>
                  <a:pt x="3242501" y="534581"/>
                  <a:pt x="3242844" y="521665"/>
                  <a:pt x="3243301" y="508864"/>
                </a:cubicBezTo>
                <a:cubicBezTo>
                  <a:pt x="3243758" y="489204"/>
                  <a:pt x="3244329" y="469202"/>
                  <a:pt x="3245015" y="448856"/>
                </a:cubicBezTo>
                <a:cubicBezTo>
                  <a:pt x="3245701" y="428511"/>
                  <a:pt x="3247416" y="409080"/>
                  <a:pt x="3250159" y="390563"/>
                </a:cubicBezTo>
                <a:cubicBezTo>
                  <a:pt x="3252902" y="372047"/>
                  <a:pt x="3257245" y="355016"/>
                  <a:pt x="3263189" y="339471"/>
                </a:cubicBezTo>
                <a:cubicBezTo>
                  <a:pt x="3269133" y="323926"/>
                  <a:pt x="3278048" y="310896"/>
                  <a:pt x="3289935" y="300381"/>
                </a:cubicBezTo>
                <a:cubicBezTo>
                  <a:pt x="3298622" y="292608"/>
                  <a:pt x="3308452" y="286779"/>
                  <a:pt x="3319425" y="282893"/>
                </a:cubicBezTo>
                <a:cubicBezTo>
                  <a:pt x="3330397" y="279006"/>
                  <a:pt x="3341827" y="277063"/>
                  <a:pt x="3353715" y="277063"/>
                </a:cubicBezTo>
                <a:close/>
                <a:moveTo>
                  <a:pt x="2903906" y="272949"/>
                </a:moveTo>
                <a:cubicBezTo>
                  <a:pt x="2918079" y="272949"/>
                  <a:pt x="2931795" y="273291"/>
                  <a:pt x="2945054" y="273977"/>
                </a:cubicBezTo>
                <a:cubicBezTo>
                  <a:pt x="2958313" y="274663"/>
                  <a:pt x="2970200" y="275235"/>
                  <a:pt x="2980716" y="275692"/>
                </a:cubicBezTo>
                <a:cubicBezTo>
                  <a:pt x="3014091" y="276606"/>
                  <a:pt x="3045409" y="281978"/>
                  <a:pt x="3074670" y="291808"/>
                </a:cubicBezTo>
                <a:cubicBezTo>
                  <a:pt x="3103931" y="301638"/>
                  <a:pt x="3131134" y="317526"/>
                  <a:pt x="3156280" y="339471"/>
                </a:cubicBezTo>
                <a:cubicBezTo>
                  <a:pt x="3181426" y="361417"/>
                  <a:pt x="3201543" y="387706"/>
                  <a:pt x="3216631" y="418338"/>
                </a:cubicBezTo>
                <a:cubicBezTo>
                  <a:pt x="3231718" y="448971"/>
                  <a:pt x="3239948" y="480975"/>
                  <a:pt x="3241319" y="514350"/>
                </a:cubicBezTo>
                <a:lnTo>
                  <a:pt x="3241319" y="523951"/>
                </a:lnTo>
                <a:cubicBezTo>
                  <a:pt x="3241319" y="556870"/>
                  <a:pt x="3234576" y="588874"/>
                  <a:pt x="3221088" y="619963"/>
                </a:cubicBezTo>
                <a:cubicBezTo>
                  <a:pt x="3207601" y="651053"/>
                  <a:pt x="3188970" y="678256"/>
                  <a:pt x="3165196" y="701574"/>
                </a:cubicBezTo>
                <a:cubicBezTo>
                  <a:pt x="3140507" y="725348"/>
                  <a:pt x="3113646" y="743522"/>
                  <a:pt x="3084614" y="756095"/>
                </a:cubicBezTo>
                <a:cubicBezTo>
                  <a:pt x="3055582" y="768668"/>
                  <a:pt x="3024150" y="774954"/>
                  <a:pt x="2990317" y="774954"/>
                </a:cubicBezTo>
                <a:lnTo>
                  <a:pt x="2984830" y="774954"/>
                </a:lnTo>
                <a:lnTo>
                  <a:pt x="2971114" y="774954"/>
                </a:lnTo>
                <a:cubicBezTo>
                  <a:pt x="2955112" y="774954"/>
                  <a:pt x="2940711" y="775297"/>
                  <a:pt x="2927909" y="775983"/>
                </a:cubicBezTo>
                <a:cubicBezTo>
                  <a:pt x="2915107" y="776669"/>
                  <a:pt x="2902077" y="777012"/>
                  <a:pt x="2888818" y="777012"/>
                </a:cubicBezTo>
                <a:cubicBezTo>
                  <a:pt x="2876474" y="777012"/>
                  <a:pt x="2863215" y="776326"/>
                  <a:pt x="2849042" y="774954"/>
                </a:cubicBezTo>
                <a:cubicBezTo>
                  <a:pt x="2830297" y="772668"/>
                  <a:pt x="2814638" y="766725"/>
                  <a:pt x="2802065" y="757123"/>
                </a:cubicBezTo>
                <a:cubicBezTo>
                  <a:pt x="2789492" y="747522"/>
                  <a:pt x="2780005" y="735406"/>
                  <a:pt x="2773604" y="720776"/>
                </a:cubicBezTo>
                <a:cubicBezTo>
                  <a:pt x="2769489" y="711632"/>
                  <a:pt x="2766746" y="697230"/>
                  <a:pt x="2765374" y="677571"/>
                </a:cubicBezTo>
                <a:cubicBezTo>
                  <a:pt x="2764003" y="657911"/>
                  <a:pt x="2763317" y="632308"/>
                  <a:pt x="2763317" y="600761"/>
                </a:cubicBezTo>
                <a:lnTo>
                  <a:pt x="2763317" y="582930"/>
                </a:lnTo>
                <a:cubicBezTo>
                  <a:pt x="2758745" y="581559"/>
                  <a:pt x="2755087" y="579958"/>
                  <a:pt x="2752344" y="578130"/>
                </a:cubicBezTo>
                <a:cubicBezTo>
                  <a:pt x="2742743" y="573100"/>
                  <a:pt x="2734171" y="565442"/>
                  <a:pt x="2726627" y="555155"/>
                </a:cubicBezTo>
                <a:cubicBezTo>
                  <a:pt x="2719083" y="544868"/>
                  <a:pt x="2715311" y="532410"/>
                  <a:pt x="2715311" y="517779"/>
                </a:cubicBezTo>
                <a:cubicBezTo>
                  <a:pt x="2715311" y="502234"/>
                  <a:pt x="2719083" y="489090"/>
                  <a:pt x="2726627" y="478346"/>
                </a:cubicBezTo>
                <a:cubicBezTo>
                  <a:pt x="2734171" y="467601"/>
                  <a:pt x="2742971" y="459486"/>
                  <a:pt x="2753030" y="454000"/>
                </a:cubicBezTo>
                <a:cubicBezTo>
                  <a:pt x="2754859" y="453085"/>
                  <a:pt x="2756573" y="452171"/>
                  <a:pt x="2758173" y="451257"/>
                </a:cubicBezTo>
                <a:cubicBezTo>
                  <a:pt x="2759774" y="450342"/>
                  <a:pt x="2761717" y="449428"/>
                  <a:pt x="2764003" y="448513"/>
                </a:cubicBezTo>
                <a:cubicBezTo>
                  <a:pt x="2764003" y="435712"/>
                  <a:pt x="2764460" y="421881"/>
                  <a:pt x="2765374" y="407022"/>
                </a:cubicBezTo>
                <a:cubicBezTo>
                  <a:pt x="2766289" y="392163"/>
                  <a:pt x="2767775" y="377876"/>
                  <a:pt x="2769832" y="364160"/>
                </a:cubicBezTo>
                <a:cubicBezTo>
                  <a:pt x="2771889" y="350444"/>
                  <a:pt x="2774633" y="338100"/>
                  <a:pt x="2778062" y="327127"/>
                </a:cubicBezTo>
                <a:cubicBezTo>
                  <a:pt x="2781491" y="316154"/>
                  <a:pt x="2785948" y="307924"/>
                  <a:pt x="2791435" y="302438"/>
                </a:cubicBezTo>
                <a:cubicBezTo>
                  <a:pt x="2803322" y="290551"/>
                  <a:pt x="2819552" y="282664"/>
                  <a:pt x="2840127" y="278778"/>
                </a:cubicBezTo>
                <a:cubicBezTo>
                  <a:pt x="2860701" y="274892"/>
                  <a:pt x="2881960" y="272949"/>
                  <a:pt x="2903906" y="272949"/>
                </a:cubicBezTo>
                <a:close/>
                <a:moveTo>
                  <a:pt x="1136752" y="272949"/>
                </a:moveTo>
                <a:cubicBezTo>
                  <a:pt x="1152297" y="272949"/>
                  <a:pt x="1167156" y="276263"/>
                  <a:pt x="1181329" y="282893"/>
                </a:cubicBezTo>
                <a:cubicBezTo>
                  <a:pt x="1195502" y="289522"/>
                  <a:pt x="1207161" y="298552"/>
                  <a:pt x="1216305" y="309982"/>
                </a:cubicBezTo>
                <a:cubicBezTo>
                  <a:pt x="1227277" y="323241"/>
                  <a:pt x="1234478" y="338671"/>
                  <a:pt x="1237907" y="356273"/>
                </a:cubicBezTo>
                <a:cubicBezTo>
                  <a:pt x="1241336" y="373875"/>
                  <a:pt x="1243051" y="393192"/>
                  <a:pt x="1243051" y="414223"/>
                </a:cubicBezTo>
                <a:cubicBezTo>
                  <a:pt x="1243051" y="419253"/>
                  <a:pt x="1243051" y="424282"/>
                  <a:pt x="1243051" y="429311"/>
                </a:cubicBezTo>
                <a:cubicBezTo>
                  <a:pt x="1243051" y="434340"/>
                  <a:pt x="1242822" y="439369"/>
                  <a:pt x="1242365" y="444399"/>
                </a:cubicBezTo>
                <a:cubicBezTo>
                  <a:pt x="1241451" y="469087"/>
                  <a:pt x="1240536" y="494005"/>
                  <a:pt x="1239622" y="519151"/>
                </a:cubicBezTo>
                <a:cubicBezTo>
                  <a:pt x="1238707" y="544297"/>
                  <a:pt x="1236536" y="568528"/>
                  <a:pt x="1233107" y="591846"/>
                </a:cubicBezTo>
                <a:cubicBezTo>
                  <a:pt x="1229678" y="615163"/>
                  <a:pt x="1224648" y="636994"/>
                  <a:pt x="1218019" y="657339"/>
                </a:cubicBezTo>
                <a:cubicBezTo>
                  <a:pt x="1211390" y="677685"/>
                  <a:pt x="1202131" y="695401"/>
                  <a:pt x="1190244" y="710489"/>
                </a:cubicBezTo>
                <a:cubicBezTo>
                  <a:pt x="1174242" y="730606"/>
                  <a:pt x="1153325" y="746379"/>
                  <a:pt x="1127494" y="757809"/>
                </a:cubicBezTo>
                <a:cubicBezTo>
                  <a:pt x="1101662" y="769239"/>
                  <a:pt x="1072058" y="774954"/>
                  <a:pt x="1038682" y="774954"/>
                </a:cubicBezTo>
                <a:lnTo>
                  <a:pt x="1032510" y="774954"/>
                </a:lnTo>
                <a:cubicBezTo>
                  <a:pt x="989991" y="774040"/>
                  <a:pt x="952386" y="764553"/>
                  <a:pt x="919696" y="746493"/>
                </a:cubicBezTo>
                <a:cubicBezTo>
                  <a:pt x="887006" y="728434"/>
                  <a:pt x="861975" y="705003"/>
                  <a:pt x="844601" y="676199"/>
                </a:cubicBezTo>
                <a:cubicBezTo>
                  <a:pt x="830885" y="653796"/>
                  <a:pt x="821741" y="629336"/>
                  <a:pt x="817169" y="602818"/>
                </a:cubicBezTo>
                <a:cubicBezTo>
                  <a:pt x="812597" y="576301"/>
                  <a:pt x="810311" y="547497"/>
                  <a:pt x="810311" y="516408"/>
                </a:cubicBezTo>
                <a:cubicBezTo>
                  <a:pt x="810311" y="507721"/>
                  <a:pt x="810425" y="499034"/>
                  <a:pt x="810654" y="490347"/>
                </a:cubicBezTo>
                <a:cubicBezTo>
                  <a:pt x="810882" y="481660"/>
                  <a:pt x="811225" y="472745"/>
                  <a:pt x="811683" y="463601"/>
                </a:cubicBezTo>
                <a:cubicBezTo>
                  <a:pt x="812597" y="449428"/>
                  <a:pt x="813397" y="435369"/>
                  <a:pt x="814083" y="421424"/>
                </a:cubicBezTo>
                <a:cubicBezTo>
                  <a:pt x="814769" y="407480"/>
                  <a:pt x="816712" y="393649"/>
                  <a:pt x="819912" y="379933"/>
                </a:cubicBezTo>
                <a:cubicBezTo>
                  <a:pt x="824484" y="358902"/>
                  <a:pt x="832371" y="340043"/>
                  <a:pt x="843572" y="323355"/>
                </a:cubicBezTo>
                <a:cubicBezTo>
                  <a:pt x="854774" y="306667"/>
                  <a:pt x="869290" y="293980"/>
                  <a:pt x="887121" y="285293"/>
                </a:cubicBezTo>
                <a:cubicBezTo>
                  <a:pt x="901294" y="278435"/>
                  <a:pt x="915696" y="275006"/>
                  <a:pt x="930326" y="275006"/>
                </a:cubicBezTo>
                <a:cubicBezTo>
                  <a:pt x="947242" y="275006"/>
                  <a:pt x="962787" y="279121"/>
                  <a:pt x="976960" y="287350"/>
                </a:cubicBezTo>
                <a:cubicBezTo>
                  <a:pt x="991134" y="295580"/>
                  <a:pt x="1002335" y="306324"/>
                  <a:pt x="1010565" y="319583"/>
                </a:cubicBezTo>
                <a:cubicBezTo>
                  <a:pt x="1016508" y="329184"/>
                  <a:pt x="1020623" y="339585"/>
                  <a:pt x="1022909" y="350787"/>
                </a:cubicBezTo>
                <a:cubicBezTo>
                  <a:pt x="1025195" y="361988"/>
                  <a:pt x="1026338" y="373304"/>
                  <a:pt x="1026338" y="384734"/>
                </a:cubicBezTo>
                <a:cubicBezTo>
                  <a:pt x="1026338" y="387477"/>
                  <a:pt x="1026338" y="390335"/>
                  <a:pt x="1026338" y="393306"/>
                </a:cubicBezTo>
                <a:cubicBezTo>
                  <a:pt x="1026338" y="396278"/>
                  <a:pt x="1026109" y="399136"/>
                  <a:pt x="1025652" y="401879"/>
                </a:cubicBezTo>
                <a:cubicBezTo>
                  <a:pt x="1023823" y="421081"/>
                  <a:pt x="1020966" y="440398"/>
                  <a:pt x="1017080" y="459829"/>
                </a:cubicBezTo>
                <a:cubicBezTo>
                  <a:pt x="1013194" y="479260"/>
                  <a:pt x="1011250" y="499263"/>
                  <a:pt x="1011250" y="519837"/>
                </a:cubicBezTo>
                <a:cubicBezTo>
                  <a:pt x="1011250" y="525780"/>
                  <a:pt x="1011593" y="531609"/>
                  <a:pt x="1012279" y="537324"/>
                </a:cubicBezTo>
                <a:cubicBezTo>
                  <a:pt x="1012965" y="543039"/>
                  <a:pt x="1013765" y="549097"/>
                  <a:pt x="1014679" y="555498"/>
                </a:cubicBezTo>
                <a:cubicBezTo>
                  <a:pt x="1015594" y="560527"/>
                  <a:pt x="1017080" y="565328"/>
                  <a:pt x="1019137" y="569900"/>
                </a:cubicBezTo>
                <a:cubicBezTo>
                  <a:pt x="1021194" y="574472"/>
                  <a:pt x="1024052" y="577901"/>
                  <a:pt x="1027710" y="580187"/>
                </a:cubicBezTo>
                <a:cubicBezTo>
                  <a:pt x="1031367" y="582473"/>
                  <a:pt x="1034339" y="583616"/>
                  <a:pt x="1036625" y="583616"/>
                </a:cubicBezTo>
                <a:cubicBezTo>
                  <a:pt x="1043026" y="583616"/>
                  <a:pt x="1047826" y="580187"/>
                  <a:pt x="1051027" y="573329"/>
                </a:cubicBezTo>
                <a:cubicBezTo>
                  <a:pt x="1054227" y="566471"/>
                  <a:pt x="1056285" y="560070"/>
                  <a:pt x="1057199" y="554127"/>
                </a:cubicBezTo>
                <a:cubicBezTo>
                  <a:pt x="1058571" y="544068"/>
                  <a:pt x="1059256" y="533553"/>
                  <a:pt x="1059256" y="522580"/>
                </a:cubicBezTo>
                <a:cubicBezTo>
                  <a:pt x="1059256" y="497434"/>
                  <a:pt x="1057199" y="472631"/>
                  <a:pt x="1053084" y="448170"/>
                </a:cubicBezTo>
                <a:cubicBezTo>
                  <a:pt x="1048969" y="423710"/>
                  <a:pt x="1046683" y="399136"/>
                  <a:pt x="1046226" y="374447"/>
                </a:cubicBezTo>
                <a:lnTo>
                  <a:pt x="1046226" y="370332"/>
                </a:lnTo>
                <a:cubicBezTo>
                  <a:pt x="1046226" y="362103"/>
                  <a:pt x="1046683" y="353987"/>
                  <a:pt x="1047598" y="345986"/>
                </a:cubicBezTo>
                <a:cubicBezTo>
                  <a:pt x="1048512" y="337985"/>
                  <a:pt x="1050798" y="330099"/>
                  <a:pt x="1054456" y="322326"/>
                </a:cubicBezTo>
                <a:cubicBezTo>
                  <a:pt x="1061314" y="306324"/>
                  <a:pt x="1072744" y="293980"/>
                  <a:pt x="1088746" y="285293"/>
                </a:cubicBezTo>
                <a:cubicBezTo>
                  <a:pt x="1096518" y="280721"/>
                  <a:pt x="1104405" y="277521"/>
                  <a:pt x="1112406" y="275692"/>
                </a:cubicBezTo>
                <a:cubicBezTo>
                  <a:pt x="1120407" y="273863"/>
                  <a:pt x="1128522" y="272949"/>
                  <a:pt x="1136752" y="272949"/>
                </a:cubicBezTo>
                <a:close/>
                <a:moveTo>
                  <a:pt x="206426" y="223571"/>
                </a:moveTo>
                <a:cubicBezTo>
                  <a:pt x="235230" y="223571"/>
                  <a:pt x="262204" y="225857"/>
                  <a:pt x="287350" y="230429"/>
                </a:cubicBezTo>
                <a:cubicBezTo>
                  <a:pt x="312496" y="235001"/>
                  <a:pt x="331470" y="242316"/>
                  <a:pt x="344272" y="252375"/>
                </a:cubicBezTo>
                <a:cubicBezTo>
                  <a:pt x="358445" y="262890"/>
                  <a:pt x="368732" y="276378"/>
                  <a:pt x="375133" y="292837"/>
                </a:cubicBezTo>
                <a:cubicBezTo>
                  <a:pt x="381534" y="309296"/>
                  <a:pt x="384734" y="325984"/>
                  <a:pt x="384734" y="342900"/>
                </a:cubicBezTo>
                <a:cubicBezTo>
                  <a:pt x="384734" y="354330"/>
                  <a:pt x="383362" y="365417"/>
                  <a:pt x="380619" y="376161"/>
                </a:cubicBezTo>
                <a:cubicBezTo>
                  <a:pt x="377876" y="386906"/>
                  <a:pt x="373875" y="396393"/>
                  <a:pt x="368618" y="404622"/>
                </a:cubicBezTo>
                <a:cubicBezTo>
                  <a:pt x="363360" y="412852"/>
                  <a:pt x="356959" y="419481"/>
                  <a:pt x="349415" y="424510"/>
                </a:cubicBezTo>
                <a:cubicBezTo>
                  <a:pt x="341871" y="429540"/>
                  <a:pt x="333528" y="432054"/>
                  <a:pt x="324384" y="432054"/>
                </a:cubicBezTo>
                <a:cubicBezTo>
                  <a:pt x="318440" y="432054"/>
                  <a:pt x="312954" y="431140"/>
                  <a:pt x="307924" y="429311"/>
                </a:cubicBezTo>
                <a:cubicBezTo>
                  <a:pt x="306096" y="428854"/>
                  <a:pt x="304610" y="428511"/>
                  <a:pt x="303467" y="428282"/>
                </a:cubicBezTo>
                <a:cubicBezTo>
                  <a:pt x="302324" y="428054"/>
                  <a:pt x="301066" y="427939"/>
                  <a:pt x="299695" y="427939"/>
                </a:cubicBezTo>
                <a:cubicBezTo>
                  <a:pt x="294208" y="427939"/>
                  <a:pt x="290208" y="429997"/>
                  <a:pt x="287693" y="434112"/>
                </a:cubicBezTo>
                <a:cubicBezTo>
                  <a:pt x="285179" y="438226"/>
                  <a:pt x="283921" y="443713"/>
                  <a:pt x="283921" y="450571"/>
                </a:cubicBezTo>
                <a:cubicBezTo>
                  <a:pt x="283921" y="451485"/>
                  <a:pt x="284036" y="452628"/>
                  <a:pt x="284264" y="454000"/>
                </a:cubicBezTo>
                <a:cubicBezTo>
                  <a:pt x="284493" y="455371"/>
                  <a:pt x="284607" y="456514"/>
                  <a:pt x="284607" y="457429"/>
                </a:cubicBezTo>
                <a:cubicBezTo>
                  <a:pt x="285829" y="476631"/>
                  <a:pt x="287049" y="495834"/>
                  <a:pt x="288267" y="515036"/>
                </a:cubicBezTo>
                <a:cubicBezTo>
                  <a:pt x="289485" y="534238"/>
                  <a:pt x="290094" y="553669"/>
                  <a:pt x="290094" y="573329"/>
                </a:cubicBezTo>
                <a:cubicBezTo>
                  <a:pt x="290094" y="586588"/>
                  <a:pt x="289638" y="599961"/>
                  <a:pt x="288727" y="613448"/>
                </a:cubicBezTo>
                <a:cubicBezTo>
                  <a:pt x="287816" y="626936"/>
                  <a:pt x="286222" y="640766"/>
                  <a:pt x="283943" y="654939"/>
                </a:cubicBezTo>
                <a:cubicBezTo>
                  <a:pt x="281664" y="669112"/>
                  <a:pt x="278019" y="683286"/>
                  <a:pt x="273007" y="697459"/>
                </a:cubicBezTo>
                <a:cubicBezTo>
                  <a:pt x="267996" y="711632"/>
                  <a:pt x="261617" y="724548"/>
                  <a:pt x="253869" y="736206"/>
                </a:cubicBezTo>
                <a:cubicBezTo>
                  <a:pt x="246122" y="747865"/>
                  <a:pt x="236894" y="757352"/>
                  <a:pt x="226186" y="764667"/>
                </a:cubicBezTo>
                <a:cubicBezTo>
                  <a:pt x="215477" y="771982"/>
                  <a:pt x="203286" y="775640"/>
                  <a:pt x="189613" y="775640"/>
                </a:cubicBezTo>
                <a:cubicBezTo>
                  <a:pt x="186877" y="775640"/>
                  <a:pt x="184029" y="775411"/>
                  <a:pt x="181067" y="774954"/>
                </a:cubicBezTo>
                <a:cubicBezTo>
                  <a:pt x="178106" y="774497"/>
                  <a:pt x="175033" y="773811"/>
                  <a:pt x="171847" y="772897"/>
                </a:cubicBezTo>
                <a:cubicBezTo>
                  <a:pt x="159995" y="770154"/>
                  <a:pt x="149513" y="765353"/>
                  <a:pt x="140402" y="758495"/>
                </a:cubicBezTo>
                <a:cubicBezTo>
                  <a:pt x="131290" y="751637"/>
                  <a:pt x="123201" y="743293"/>
                  <a:pt x="116136" y="733463"/>
                </a:cubicBezTo>
                <a:cubicBezTo>
                  <a:pt x="109071" y="723633"/>
                  <a:pt x="103259" y="712661"/>
                  <a:pt x="98702" y="700545"/>
                </a:cubicBezTo>
                <a:cubicBezTo>
                  <a:pt x="94144" y="688429"/>
                  <a:pt x="90501" y="675970"/>
                  <a:pt x="87772" y="663169"/>
                </a:cubicBezTo>
                <a:cubicBezTo>
                  <a:pt x="85950" y="654939"/>
                  <a:pt x="84811" y="647167"/>
                  <a:pt x="84354" y="639852"/>
                </a:cubicBezTo>
                <a:cubicBezTo>
                  <a:pt x="83896" y="632536"/>
                  <a:pt x="83668" y="625450"/>
                  <a:pt x="83668" y="618592"/>
                </a:cubicBezTo>
                <a:cubicBezTo>
                  <a:pt x="83668" y="603504"/>
                  <a:pt x="84925" y="589445"/>
                  <a:pt x="87440" y="576415"/>
                </a:cubicBezTo>
                <a:cubicBezTo>
                  <a:pt x="89954" y="563385"/>
                  <a:pt x="92583" y="550355"/>
                  <a:pt x="95326" y="537324"/>
                </a:cubicBezTo>
                <a:cubicBezTo>
                  <a:pt x="98070" y="524294"/>
                  <a:pt x="100698" y="510921"/>
                  <a:pt x="103213" y="497205"/>
                </a:cubicBezTo>
                <a:cubicBezTo>
                  <a:pt x="105728" y="483489"/>
                  <a:pt x="106985" y="468859"/>
                  <a:pt x="106985" y="453314"/>
                </a:cubicBezTo>
                <a:cubicBezTo>
                  <a:pt x="106985" y="451028"/>
                  <a:pt x="106871" y="448742"/>
                  <a:pt x="106642" y="446456"/>
                </a:cubicBezTo>
                <a:cubicBezTo>
                  <a:pt x="106413" y="444170"/>
                  <a:pt x="106299" y="441884"/>
                  <a:pt x="106299" y="439598"/>
                </a:cubicBezTo>
                <a:cubicBezTo>
                  <a:pt x="105385" y="428625"/>
                  <a:pt x="102756" y="421424"/>
                  <a:pt x="98412" y="417995"/>
                </a:cubicBezTo>
                <a:cubicBezTo>
                  <a:pt x="94069" y="414566"/>
                  <a:pt x="88697" y="412852"/>
                  <a:pt x="82296" y="412852"/>
                </a:cubicBezTo>
                <a:cubicBezTo>
                  <a:pt x="77724" y="412852"/>
                  <a:pt x="72924" y="413309"/>
                  <a:pt x="67894" y="414223"/>
                </a:cubicBezTo>
                <a:cubicBezTo>
                  <a:pt x="62865" y="415138"/>
                  <a:pt x="57836" y="415595"/>
                  <a:pt x="52807" y="415595"/>
                </a:cubicBezTo>
                <a:cubicBezTo>
                  <a:pt x="50521" y="415595"/>
                  <a:pt x="47092" y="415138"/>
                  <a:pt x="42520" y="414223"/>
                </a:cubicBezTo>
                <a:cubicBezTo>
                  <a:pt x="28804" y="410566"/>
                  <a:pt x="18288" y="402908"/>
                  <a:pt x="10973" y="391249"/>
                </a:cubicBezTo>
                <a:cubicBezTo>
                  <a:pt x="3658" y="379590"/>
                  <a:pt x="0" y="365303"/>
                  <a:pt x="0" y="348387"/>
                </a:cubicBezTo>
                <a:cubicBezTo>
                  <a:pt x="0" y="347015"/>
                  <a:pt x="114" y="345529"/>
                  <a:pt x="343" y="343929"/>
                </a:cubicBezTo>
                <a:cubicBezTo>
                  <a:pt x="572" y="342329"/>
                  <a:pt x="686" y="340843"/>
                  <a:pt x="686" y="339471"/>
                </a:cubicBezTo>
                <a:cubicBezTo>
                  <a:pt x="4344" y="291465"/>
                  <a:pt x="25832" y="259690"/>
                  <a:pt x="65151" y="244145"/>
                </a:cubicBezTo>
                <a:cubicBezTo>
                  <a:pt x="82525" y="237744"/>
                  <a:pt x="103785" y="232715"/>
                  <a:pt x="128931" y="229057"/>
                </a:cubicBezTo>
                <a:cubicBezTo>
                  <a:pt x="154077" y="225400"/>
                  <a:pt x="179908" y="223571"/>
                  <a:pt x="206426" y="223571"/>
                </a:cubicBezTo>
                <a:close/>
                <a:moveTo>
                  <a:pt x="3641293" y="123444"/>
                </a:moveTo>
                <a:lnTo>
                  <a:pt x="3644036" y="123444"/>
                </a:lnTo>
                <a:cubicBezTo>
                  <a:pt x="3655009" y="123444"/>
                  <a:pt x="3668268" y="128016"/>
                  <a:pt x="3683813" y="137160"/>
                </a:cubicBezTo>
                <a:cubicBezTo>
                  <a:pt x="3699358" y="146304"/>
                  <a:pt x="3713531" y="157734"/>
                  <a:pt x="3726333" y="171450"/>
                </a:cubicBezTo>
                <a:cubicBezTo>
                  <a:pt x="3739134" y="185166"/>
                  <a:pt x="3748735" y="199911"/>
                  <a:pt x="3755136" y="215684"/>
                </a:cubicBezTo>
                <a:cubicBezTo>
                  <a:pt x="3761537" y="231458"/>
                  <a:pt x="3761308" y="245745"/>
                  <a:pt x="3754450" y="258547"/>
                </a:cubicBezTo>
                <a:cubicBezTo>
                  <a:pt x="3750793" y="264948"/>
                  <a:pt x="3746221" y="269520"/>
                  <a:pt x="3740734" y="272263"/>
                </a:cubicBezTo>
                <a:cubicBezTo>
                  <a:pt x="3735248" y="275006"/>
                  <a:pt x="3729990" y="276378"/>
                  <a:pt x="3724961" y="276378"/>
                </a:cubicBezTo>
                <a:cubicBezTo>
                  <a:pt x="3718103" y="276378"/>
                  <a:pt x="3711016" y="274663"/>
                  <a:pt x="3703701" y="271234"/>
                </a:cubicBezTo>
                <a:cubicBezTo>
                  <a:pt x="3696386" y="267805"/>
                  <a:pt x="3689071" y="263119"/>
                  <a:pt x="3681755" y="257175"/>
                </a:cubicBezTo>
                <a:cubicBezTo>
                  <a:pt x="3674440" y="251232"/>
                  <a:pt x="3667468" y="244374"/>
                  <a:pt x="3660839" y="236601"/>
                </a:cubicBezTo>
                <a:cubicBezTo>
                  <a:pt x="3654209" y="228829"/>
                  <a:pt x="3648151" y="220828"/>
                  <a:pt x="3642665" y="212598"/>
                </a:cubicBezTo>
                <a:cubicBezTo>
                  <a:pt x="3637178" y="220828"/>
                  <a:pt x="3631006" y="228829"/>
                  <a:pt x="3624148" y="236601"/>
                </a:cubicBezTo>
                <a:cubicBezTo>
                  <a:pt x="3617290" y="244374"/>
                  <a:pt x="3610204" y="251232"/>
                  <a:pt x="3602888" y="257175"/>
                </a:cubicBezTo>
                <a:cubicBezTo>
                  <a:pt x="3595573" y="263119"/>
                  <a:pt x="3588258" y="267805"/>
                  <a:pt x="3580943" y="271234"/>
                </a:cubicBezTo>
                <a:cubicBezTo>
                  <a:pt x="3573628" y="274663"/>
                  <a:pt x="3566541" y="276378"/>
                  <a:pt x="3559683" y="276378"/>
                </a:cubicBezTo>
                <a:cubicBezTo>
                  <a:pt x="3547796" y="276378"/>
                  <a:pt x="3538195" y="270663"/>
                  <a:pt x="3530879" y="259233"/>
                </a:cubicBezTo>
                <a:cubicBezTo>
                  <a:pt x="3523107" y="245974"/>
                  <a:pt x="3522421" y="231458"/>
                  <a:pt x="3528822" y="215684"/>
                </a:cubicBezTo>
                <a:cubicBezTo>
                  <a:pt x="3535223" y="199911"/>
                  <a:pt x="3544938" y="185166"/>
                  <a:pt x="3557968" y="171450"/>
                </a:cubicBezTo>
                <a:cubicBezTo>
                  <a:pt x="3570999" y="157734"/>
                  <a:pt x="3585401" y="146304"/>
                  <a:pt x="3601174" y="137160"/>
                </a:cubicBezTo>
                <a:cubicBezTo>
                  <a:pt x="3616947" y="128016"/>
                  <a:pt x="3630320" y="123444"/>
                  <a:pt x="3641293" y="123444"/>
                </a:cubicBezTo>
                <a:close/>
                <a:moveTo>
                  <a:pt x="1869643" y="123444"/>
                </a:moveTo>
                <a:lnTo>
                  <a:pt x="1872387" y="123444"/>
                </a:lnTo>
                <a:cubicBezTo>
                  <a:pt x="1883359" y="123444"/>
                  <a:pt x="1896618" y="128016"/>
                  <a:pt x="1912163" y="137160"/>
                </a:cubicBezTo>
                <a:cubicBezTo>
                  <a:pt x="1927708" y="146304"/>
                  <a:pt x="1941881" y="157734"/>
                  <a:pt x="1954683" y="171450"/>
                </a:cubicBezTo>
                <a:cubicBezTo>
                  <a:pt x="1967484" y="185166"/>
                  <a:pt x="1977086" y="199911"/>
                  <a:pt x="1983486" y="215684"/>
                </a:cubicBezTo>
                <a:cubicBezTo>
                  <a:pt x="1989887" y="231458"/>
                  <a:pt x="1989658" y="245745"/>
                  <a:pt x="1982800" y="258547"/>
                </a:cubicBezTo>
                <a:cubicBezTo>
                  <a:pt x="1979143" y="264948"/>
                  <a:pt x="1974571" y="269520"/>
                  <a:pt x="1969084" y="272263"/>
                </a:cubicBezTo>
                <a:cubicBezTo>
                  <a:pt x="1963598" y="275006"/>
                  <a:pt x="1958340" y="276378"/>
                  <a:pt x="1953311" y="276378"/>
                </a:cubicBezTo>
                <a:cubicBezTo>
                  <a:pt x="1946453" y="276378"/>
                  <a:pt x="1939366" y="274663"/>
                  <a:pt x="1932051" y="271234"/>
                </a:cubicBezTo>
                <a:cubicBezTo>
                  <a:pt x="1924736" y="267805"/>
                  <a:pt x="1917421" y="263119"/>
                  <a:pt x="1910106" y="257175"/>
                </a:cubicBezTo>
                <a:cubicBezTo>
                  <a:pt x="1902790" y="251232"/>
                  <a:pt x="1895818" y="244374"/>
                  <a:pt x="1889189" y="236601"/>
                </a:cubicBezTo>
                <a:cubicBezTo>
                  <a:pt x="1882559" y="228829"/>
                  <a:pt x="1876501" y="220828"/>
                  <a:pt x="1871015" y="212598"/>
                </a:cubicBezTo>
                <a:cubicBezTo>
                  <a:pt x="1865529" y="220828"/>
                  <a:pt x="1859356" y="228829"/>
                  <a:pt x="1852498" y="236601"/>
                </a:cubicBezTo>
                <a:cubicBezTo>
                  <a:pt x="1845640" y="244374"/>
                  <a:pt x="1838554" y="251232"/>
                  <a:pt x="1831239" y="257175"/>
                </a:cubicBezTo>
                <a:cubicBezTo>
                  <a:pt x="1823923" y="263119"/>
                  <a:pt x="1816608" y="267805"/>
                  <a:pt x="1809293" y="271234"/>
                </a:cubicBezTo>
                <a:cubicBezTo>
                  <a:pt x="1801978" y="274663"/>
                  <a:pt x="1794891" y="276378"/>
                  <a:pt x="1788033" y="276378"/>
                </a:cubicBezTo>
                <a:cubicBezTo>
                  <a:pt x="1776146" y="276378"/>
                  <a:pt x="1766545" y="270663"/>
                  <a:pt x="1759230" y="259233"/>
                </a:cubicBezTo>
                <a:cubicBezTo>
                  <a:pt x="1751457" y="245974"/>
                  <a:pt x="1750771" y="231458"/>
                  <a:pt x="1757172" y="215684"/>
                </a:cubicBezTo>
                <a:cubicBezTo>
                  <a:pt x="1763573" y="199911"/>
                  <a:pt x="1773289" y="185166"/>
                  <a:pt x="1786319" y="171450"/>
                </a:cubicBezTo>
                <a:cubicBezTo>
                  <a:pt x="1799349" y="157734"/>
                  <a:pt x="1813751" y="146304"/>
                  <a:pt x="1829524" y="137160"/>
                </a:cubicBezTo>
                <a:cubicBezTo>
                  <a:pt x="1845297" y="128016"/>
                  <a:pt x="1858671" y="123444"/>
                  <a:pt x="1869643" y="123444"/>
                </a:cubicBezTo>
                <a:close/>
                <a:moveTo>
                  <a:pt x="1934109" y="0"/>
                </a:moveTo>
                <a:cubicBezTo>
                  <a:pt x="1943710" y="0"/>
                  <a:pt x="1954226" y="4458"/>
                  <a:pt x="1965655" y="13373"/>
                </a:cubicBezTo>
                <a:cubicBezTo>
                  <a:pt x="1977086" y="22289"/>
                  <a:pt x="1987601" y="33376"/>
                  <a:pt x="1997202" y="46635"/>
                </a:cubicBezTo>
                <a:cubicBezTo>
                  <a:pt x="2006803" y="59893"/>
                  <a:pt x="2014804" y="74295"/>
                  <a:pt x="2021205" y="89840"/>
                </a:cubicBezTo>
                <a:cubicBezTo>
                  <a:pt x="2027606" y="105385"/>
                  <a:pt x="2030806" y="120015"/>
                  <a:pt x="2030806" y="133731"/>
                </a:cubicBezTo>
                <a:cubicBezTo>
                  <a:pt x="2030806" y="149276"/>
                  <a:pt x="2027835" y="159563"/>
                  <a:pt x="2021891" y="164592"/>
                </a:cubicBezTo>
                <a:cubicBezTo>
                  <a:pt x="2020519" y="166421"/>
                  <a:pt x="2018919" y="167564"/>
                  <a:pt x="2017090" y="168021"/>
                </a:cubicBezTo>
                <a:cubicBezTo>
                  <a:pt x="2015261" y="168478"/>
                  <a:pt x="2013204" y="168936"/>
                  <a:pt x="2010918" y="169393"/>
                </a:cubicBezTo>
                <a:lnTo>
                  <a:pt x="2008175" y="169393"/>
                </a:lnTo>
                <a:cubicBezTo>
                  <a:pt x="2000403" y="169393"/>
                  <a:pt x="1990344" y="166421"/>
                  <a:pt x="1978000" y="160477"/>
                </a:cubicBezTo>
                <a:cubicBezTo>
                  <a:pt x="1965655" y="154534"/>
                  <a:pt x="1953654" y="146418"/>
                  <a:pt x="1941995" y="136131"/>
                </a:cubicBezTo>
                <a:cubicBezTo>
                  <a:pt x="1930337" y="125844"/>
                  <a:pt x="1920164" y="113614"/>
                  <a:pt x="1911477" y="99441"/>
                </a:cubicBezTo>
                <a:cubicBezTo>
                  <a:pt x="1902790" y="85268"/>
                  <a:pt x="1898447" y="70180"/>
                  <a:pt x="1898447" y="54178"/>
                </a:cubicBezTo>
                <a:cubicBezTo>
                  <a:pt x="1898447" y="43663"/>
                  <a:pt x="1901419" y="31318"/>
                  <a:pt x="1907362" y="17145"/>
                </a:cubicBezTo>
                <a:cubicBezTo>
                  <a:pt x="1910563" y="11202"/>
                  <a:pt x="1914563" y="6858"/>
                  <a:pt x="1919364" y="4115"/>
                </a:cubicBezTo>
                <a:cubicBezTo>
                  <a:pt x="1924164" y="1372"/>
                  <a:pt x="1929079" y="0"/>
                  <a:pt x="1934109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2C92AD-3782-43DB-B464-B4316F4542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34" y="3709163"/>
            <a:ext cx="7953268" cy="371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1114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A8642EDD-4AB3-4FA3-AED8-26FC8E7133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742" l="9947" r="89876">
                        <a14:foregroundMark x1="34813" y1="32581" x2="42984" y2="33065"/>
                        <a14:foregroundMark x1="34281" y1="31290" x2="54529" y2="33548"/>
                        <a14:foregroundMark x1="49201" y1="28226" x2="52931" y2="35645"/>
                        <a14:foregroundMark x1="30018" y1="91935" x2="36767" y2="91452"/>
                        <a14:foregroundMark x1="49201" y1="91935" x2="54529" y2="92742"/>
                        <a14:foregroundMark x1="46359" y1="43065" x2="51510" y2="53548"/>
                        <a14:foregroundMark x1="45293" y1="38710" x2="50089" y2="53548"/>
                        <a14:backgroundMark x1="65897" y1="7258" x2="84725" y2="32097"/>
                        <a14:backgroundMark x1="74600" y1="20323" x2="81350" y2="28226"/>
                        <a14:backgroundMark x1="66430" y1="15161" x2="74067" y2="2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108" y="3681776"/>
            <a:ext cx="3059413" cy="3369157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F956317-251D-47CB-8F06-3B5A212B2214}"/>
              </a:ext>
            </a:extLst>
          </p:cNvPr>
          <p:cNvSpPr/>
          <p:nvPr/>
        </p:nvSpPr>
        <p:spPr>
          <a:xfrm>
            <a:off x="1938733" y="597833"/>
            <a:ext cx="8314535" cy="4766647"/>
          </a:xfrm>
          <a:prstGeom prst="roundRect">
            <a:avLst/>
          </a:prstGeom>
          <a:solidFill>
            <a:srgbClr val="FFEFBD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880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4400" dirty="0">
                <a:solidFill>
                  <a:srgbClr val="002060"/>
                </a:solidFill>
                <a:cs typeface="Arial" panose="020B0604020202020204" pitchFamily="34" charset="0"/>
              </a:rPr>
              <a:t>Quản trò nêu một phép chia một số thập phân cho 10; 100; 1000;... một phép nhân một số thập phân với 0,1; 0,01; 0</a:t>
            </a:r>
            <a:r>
              <a:rPr lang="en-US" sz="4400" dirty="0">
                <a:solidFill>
                  <a:srgbClr val="002060"/>
                </a:solidFill>
                <a:cs typeface="Arial" panose="020B0604020202020204" pitchFamily="34" charset="0"/>
              </a:rPr>
              <a:t>,</a:t>
            </a:r>
            <a:r>
              <a:rPr lang="vi-VN" sz="4400" dirty="0">
                <a:solidFill>
                  <a:srgbClr val="002060"/>
                </a:solidFill>
                <a:cs typeface="Arial" panose="020B0604020202020204" pitchFamily="34" charset="0"/>
              </a:rPr>
              <a:t>001;... rồi đố bạn thực hiện, chẳng hạn 123,45 : 10. 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2773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18000" r="-19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letters and numbers&#10;&#10;Description automatically generated with medium confidence">
            <a:extLst>
              <a:ext uri="{FF2B5EF4-FFF2-40B4-BE49-F238E27FC236}">
                <a16:creationId xmlns:a16="http://schemas.microsoft.com/office/drawing/2014/main" id="{C1507D56-10F7-BCCF-4848-E51471B57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58" y="2035991"/>
            <a:ext cx="6419644" cy="16887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356C4B-2388-09FF-E7D1-1729990D6627}"/>
              </a:ext>
            </a:extLst>
          </p:cNvPr>
          <p:cNvSpPr txBox="1"/>
          <p:nvPr/>
        </p:nvSpPr>
        <p:spPr>
          <a:xfrm>
            <a:off x="4409440" y="3881120"/>
            <a:ext cx="2722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(Trang 86)</a:t>
            </a:r>
          </a:p>
        </p:txBody>
      </p:sp>
    </p:spTree>
    <p:extLst>
      <p:ext uri="{BB962C8B-B14F-4D97-AF65-F5344CB8AC3E}">
        <p14:creationId xmlns:p14="http://schemas.microsoft.com/office/powerpoint/2010/main" val="3727773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23000" r="-11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4"/>
          <a:stretch/>
        </p:blipFill>
        <p:spPr>
          <a:xfrm rot="16200000">
            <a:off x="3209145" y="-106680"/>
            <a:ext cx="6035041" cy="624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804234" cy="6875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871" y="17992"/>
            <a:ext cx="341082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7D87C0-907D-2EC8-0C61-786C9575E6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5780" y="700803"/>
            <a:ext cx="7480440" cy="545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87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8160" y="436880"/>
            <a:ext cx="11145520" cy="5994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79B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C5E81E-7396-53CE-A2C8-0382BCB7F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" y="842665"/>
            <a:ext cx="10535920" cy="143601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A09FBA1-F916-669A-53E3-DCCA1D939730}"/>
              </a:ext>
            </a:extLst>
          </p:cNvPr>
          <p:cNvGrpSpPr/>
          <p:nvPr/>
        </p:nvGrpSpPr>
        <p:grpSpPr>
          <a:xfrm>
            <a:off x="1696720" y="2458956"/>
            <a:ext cx="2325223" cy="1259840"/>
            <a:chOff x="103017" y="2692400"/>
            <a:chExt cx="2325223" cy="125984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A4CAD0E-9CCA-F77C-9B66-CBB32CFBF2D2}"/>
                </a:ext>
              </a:extLst>
            </p:cNvPr>
            <p:cNvSpPr txBox="1"/>
            <p:nvPr/>
          </p:nvSpPr>
          <p:spPr>
            <a:xfrm>
              <a:off x="103017" y="2692400"/>
              <a:ext cx="22845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49,5  1,1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48D4080-0D4F-1A51-139B-21852A8CCF49}"/>
                </a:ext>
              </a:extLst>
            </p:cNvPr>
            <p:cNvCxnSpPr>
              <a:cxnSpLocks/>
            </p:cNvCxnSpPr>
            <p:nvPr/>
          </p:nvCxnSpPr>
          <p:spPr>
            <a:xfrm>
              <a:off x="1270000" y="2834640"/>
              <a:ext cx="0" cy="111760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3D2254D-6551-5D0A-F54C-85D7F906BF6B}"/>
                </a:ext>
              </a:extLst>
            </p:cNvPr>
            <p:cNvCxnSpPr>
              <a:cxnSpLocks/>
            </p:cNvCxnSpPr>
            <p:nvPr/>
          </p:nvCxnSpPr>
          <p:spPr>
            <a:xfrm>
              <a:off x="1280160" y="3291840"/>
              <a:ext cx="114808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4685294-1428-DEAB-8B78-0A59F9F32016}"/>
              </a:ext>
            </a:extLst>
          </p:cNvPr>
          <p:cNvSpPr txBox="1"/>
          <p:nvPr/>
        </p:nvSpPr>
        <p:spPr>
          <a:xfrm>
            <a:off x="1635760" y="2987276"/>
            <a:ext cx="1461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4 4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6E2F2B-9842-235C-F27E-4B5784F3D255}"/>
              </a:ext>
            </a:extLst>
          </p:cNvPr>
          <p:cNvSpPr txBox="1"/>
          <p:nvPr/>
        </p:nvSpPr>
        <p:spPr>
          <a:xfrm>
            <a:off x="2900797" y="3058396"/>
            <a:ext cx="909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45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D28C99B-868F-37D1-EB75-822531E2F8A2}"/>
              </a:ext>
            </a:extLst>
          </p:cNvPr>
          <p:cNvCxnSpPr/>
          <p:nvPr/>
        </p:nvCxnSpPr>
        <p:spPr>
          <a:xfrm>
            <a:off x="3139440" y="2905760"/>
            <a:ext cx="111760" cy="11176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205316-709B-AD11-2776-3E036AB06FC2}"/>
              </a:ext>
            </a:extLst>
          </p:cNvPr>
          <p:cNvCxnSpPr/>
          <p:nvPr/>
        </p:nvCxnSpPr>
        <p:spPr>
          <a:xfrm>
            <a:off x="2275840" y="2926080"/>
            <a:ext cx="111760" cy="11176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23024DA-F74E-EDC8-7D83-931E5C1CA489}"/>
              </a:ext>
            </a:extLst>
          </p:cNvPr>
          <p:cNvSpPr txBox="1"/>
          <p:nvPr/>
        </p:nvSpPr>
        <p:spPr>
          <a:xfrm>
            <a:off x="2001520" y="3436207"/>
            <a:ext cx="1461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5 5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7A074D-C240-FF70-3000-77A6CE121BCB}"/>
              </a:ext>
            </a:extLst>
          </p:cNvPr>
          <p:cNvSpPr txBox="1"/>
          <p:nvPr/>
        </p:nvSpPr>
        <p:spPr>
          <a:xfrm>
            <a:off x="2073350" y="3932156"/>
            <a:ext cx="1410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5 5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2B03A4-BA52-9069-5B48-5A35FB601D75}"/>
              </a:ext>
            </a:extLst>
          </p:cNvPr>
          <p:cNvGrpSpPr/>
          <p:nvPr/>
        </p:nvGrpSpPr>
        <p:grpSpPr>
          <a:xfrm>
            <a:off x="5323840" y="2428476"/>
            <a:ext cx="2325223" cy="1259840"/>
            <a:chOff x="103017" y="2692400"/>
            <a:chExt cx="2325223" cy="125984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35F3E45-22AF-59CF-3B80-AE4CDCC3C50A}"/>
                </a:ext>
              </a:extLst>
            </p:cNvPr>
            <p:cNvSpPr txBox="1"/>
            <p:nvPr/>
          </p:nvSpPr>
          <p:spPr>
            <a:xfrm>
              <a:off x="103017" y="2692400"/>
              <a:ext cx="22845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5,58  3,1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05CB5B8-ABE7-9ED0-CA8E-1A1A9D0FB779}"/>
                </a:ext>
              </a:extLst>
            </p:cNvPr>
            <p:cNvCxnSpPr>
              <a:cxnSpLocks/>
            </p:cNvCxnSpPr>
            <p:nvPr/>
          </p:nvCxnSpPr>
          <p:spPr>
            <a:xfrm>
              <a:off x="1270000" y="2834640"/>
              <a:ext cx="0" cy="111760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C54B76E-F55D-8AC6-EF20-7ED13F7FEB28}"/>
                </a:ext>
              </a:extLst>
            </p:cNvPr>
            <p:cNvCxnSpPr>
              <a:cxnSpLocks/>
            </p:cNvCxnSpPr>
            <p:nvPr/>
          </p:nvCxnSpPr>
          <p:spPr>
            <a:xfrm>
              <a:off x="1280160" y="3291840"/>
              <a:ext cx="114808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BC9C1AD-B70B-CDF2-F437-1093C1223610}"/>
              </a:ext>
            </a:extLst>
          </p:cNvPr>
          <p:cNvSpPr txBox="1"/>
          <p:nvPr/>
        </p:nvSpPr>
        <p:spPr>
          <a:xfrm>
            <a:off x="5323840" y="2956796"/>
            <a:ext cx="1400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0BEEA1-26F0-B510-CDB9-7A8261BDC686}"/>
              </a:ext>
            </a:extLst>
          </p:cNvPr>
          <p:cNvSpPr txBox="1"/>
          <p:nvPr/>
        </p:nvSpPr>
        <p:spPr>
          <a:xfrm>
            <a:off x="6527917" y="3027916"/>
            <a:ext cx="909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1,8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1436A6C-FA05-2197-4595-A66C60FC8061}"/>
              </a:ext>
            </a:extLst>
          </p:cNvPr>
          <p:cNvCxnSpPr/>
          <p:nvPr/>
        </p:nvCxnSpPr>
        <p:spPr>
          <a:xfrm>
            <a:off x="6807200" y="2875280"/>
            <a:ext cx="111760" cy="11176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0724E89-C8F8-0825-818A-6985C6BFE124}"/>
              </a:ext>
            </a:extLst>
          </p:cNvPr>
          <p:cNvCxnSpPr/>
          <p:nvPr/>
        </p:nvCxnSpPr>
        <p:spPr>
          <a:xfrm>
            <a:off x="5659120" y="2915920"/>
            <a:ext cx="111760" cy="11176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334DD2B-732A-DB44-5FB4-3E113C8B3BDC}"/>
              </a:ext>
            </a:extLst>
          </p:cNvPr>
          <p:cNvSpPr txBox="1"/>
          <p:nvPr/>
        </p:nvSpPr>
        <p:spPr>
          <a:xfrm>
            <a:off x="5303520" y="3500002"/>
            <a:ext cx="1796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2 48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C88E5E-9D33-A598-7657-D9AFB89B51D0}"/>
              </a:ext>
            </a:extLst>
          </p:cNvPr>
          <p:cNvSpPr txBox="1"/>
          <p:nvPr/>
        </p:nvSpPr>
        <p:spPr>
          <a:xfrm>
            <a:off x="5940765" y="4645955"/>
            <a:ext cx="1106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4859652-FEC2-9386-8786-7DCE09DD112F}"/>
              </a:ext>
            </a:extLst>
          </p:cNvPr>
          <p:cNvGrpSpPr/>
          <p:nvPr/>
        </p:nvGrpSpPr>
        <p:grpSpPr>
          <a:xfrm>
            <a:off x="9184640" y="2337036"/>
            <a:ext cx="2325223" cy="1259840"/>
            <a:chOff x="103017" y="2692400"/>
            <a:chExt cx="2325223" cy="125984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9BB2BFD-1B66-E11F-B40B-3E2E62DB1D2E}"/>
                </a:ext>
              </a:extLst>
            </p:cNvPr>
            <p:cNvSpPr txBox="1"/>
            <p:nvPr/>
          </p:nvSpPr>
          <p:spPr>
            <a:xfrm>
              <a:off x="103017" y="2692400"/>
              <a:ext cx="22845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3,38  0,13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0FA085B-8E24-E2C4-EF6B-619ACA0C5351}"/>
                </a:ext>
              </a:extLst>
            </p:cNvPr>
            <p:cNvCxnSpPr>
              <a:cxnSpLocks/>
            </p:cNvCxnSpPr>
            <p:nvPr/>
          </p:nvCxnSpPr>
          <p:spPr>
            <a:xfrm>
              <a:off x="1270000" y="2834640"/>
              <a:ext cx="0" cy="111760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4876B6D-E2DD-81B5-3A8C-81AAC2D0264F}"/>
                </a:ext>
              </a:extLst>
            </p:cNvPr>
            <p:cNvCxnSpPr>
              <a:cxnSpLocks/>
            </p:cNvCxnSpPr>
            <p:nvPr/>
          </p:nvCxnSpPr>
          <p:spPr>
            <a:xfrm>
              <a:off x="1280160" y="3291840"/>
              <a:ext cx="114808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F47B8B0D-74FB-12F6-190D-7E808B08C74D}"/>
              </a:ext>
            </a:extLst>
          </p:cNvPr>
          <p:cNvSpPr txBox="1"/>
          <p:nvPr/>
        </p:nvSpPr>
        <p:spPr>
          <a:xfrm>
            <a:off x="9093200" y="2824716"/>
            <a:ext cx="1461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2 6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11BFBF-F430-A42C-9D88-A083CE7FE1BE}"/>
              </a:ext>
            </a:extLst>
          </p:cNvPr>
          <p:cNvSpPr txBox="1"/>
          <p:nvPr/>
        </p:nvSpPr>
        <p:spPr>
          <a:xfrm>
            <a:off x="10388717" y="2936476"/>
            <a:ext cx="909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699CCB3-07CE-ED96-810A-72979838E661}"/>
              </a:ext>
            </a:extLst>
          </p:cNvPr>
          <p:cNvCxnSpPr/>
          <p:nvPr/>
        </p:nvCxnSpPr>
        <p:spPr>
          <a:xfrm>
            <a:off x="10657840" y="2794000"/>
            <a:ext cx="111760" cy="11176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6CD8DC0-8F12-B630-5E97-E5BDD4AA5599}"/>
              </a:ext>
            </a:extLst>
          </p:cNvPr>
          <p:cNvCxnSpPr/>
          <p:nvPr/>
        </p:nvCxnSpPr>
        <p:spPr>
          <a:xfrm>
            <a:off x="9530080" y="2814320"/>
            <a:ext cx="111760" cy="11176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9B551403-50DA-9CFF-1DE9-7EED05A68614}"/>
              </a:ext>
            </a:extLst>
          </p:cNvPr>
          <p:cNvSpPr txBox="1"/>
          <p:nvPr/>
        </p:nvSpPr>
        <p:spPr>
          <a:xfrm>
            <a:off x="9489440" y="3271756"/>
            <a:ext cx="1461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7 8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F8AFF5B-B7F1-27FC-306F-77F45B465B94}"/>
              </a:ext>
            </a:extLst>
          </p:cNvPr>
          <p:cNvSpPr txBox="1"/>
          <p:nvPr/>
        </p:nvSpPr>
        <p:spPr>
          <a:xfrm>
            <a:off x="9494874" y="3810236"/>
            <a:ext cx="1476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7 8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7CBF3CA-296E-4E6B-55F2-EF69D4209483}"/>
              </a:ext>
            </a:extLst>
          </p:cNvPr>
          <p:cNvCxnSpPr>
            <a:cxnSpLocks/>
          </p:cNvCxnSpPr>
          <p:nvPr/>
        </p:nvCxnSpPr>
        <p:spPr>
          <a:xfrm>
            <a:off x="1754372" y="3561907"/>
            <a:ext cx="88250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624FF07-CF99-7E9A-429B-01C31EAB4C52}"/>
              </a:ext>
            </a:extLst>
          </p:cNvPr>
          <p:cNvCxnSpPr>
            <a:cxnSpLocks/>
          </p:cNvCxnSpPr>
          <p:nvPr/>
        </p:nvCxnSpPr>
        <p:spPr>
          <a:xfrm>
            <a:off x="1967023" y="4540102"/>
            <a:ext cx="88250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ACEB1FB8-3791-118D-32D7-C3DD6959C773}"/>
              </a:ext>
            </a:extLst>
          </p:cNvPr>
          <p:cNvSpPr txBox="1"/>
          <p:nvPr/>
        </p:nvSpPr>
        <p:spPr>
          <a:xfrm>
            <a:off x="2456121" y="4527579"/>
            <a:ext cx="1080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6C6F07B-C625-CA92-AEA2-0CE36E283026}"/>
              </a:ext>
            </a:extLst>
          </p:cNvPr>
          <p:cNvSpPr txBox="1"/>
          <p:nvPr/>
        </p:nvSpPr>
        <p:spPr>
          <a:xfrm>
            <a:off x="5335418" y="4042263"/>
            <a:ext cx="1796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2 48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384DBF6-2511-0F17-2712-35FDE361C972}"/>
              </a:ext>
            </a:extLst>
          </p:cNvPr>
          <p:cNvCxnSpPr>
            <a:cxnSpLocks/>
          </p:cNvCxnSpPr>
          <p:nvPr/>
        </p:nvCxnSpPr>
        <p:spPr>
          <a:xfrm>
            <a:off x="5369442" y="3572540"/>
            <a:ext cx="88250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1AD2967-AB41-ADF5-3D38-BC750106477A}"/>
              </a:ext>
            </a:extLst>
          </p:cNvPr>
          <p:cNvCxnSpPr>
            <a:cxnSpLocks/>
          </p:cNvCxnSpPr>
          <p:nvPr/>
        </p:nvCxnSpPr>
        <p:spPr>
          <a:xfrm>
            <a:off x="5443870" y="4678326"/>
            <a:ext cx="88250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F02ECDD5-59B8-CC59-6E70-F5EA59ED7156}"/>
              </a:ext>
            </a:extLst>
          </p:cNvPr>
          <p:cNvSpPr txBox="1"/>
          <p:nvPr/>
        </p:nvSpPr>
        <p:spPr>
          <a:xfrm>
            <a:off x="9888279" y="4341864"/>
            <a:ext cx="1104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71F2C63-A7D8-6A2A-08C7-B320294DCB37}"/>
              </a:ext>
            </a:extLst>
          </p:cNvPr>
          <p:cNvCxnSpPr>
            <a:cxnSpLocks/>
          </p:cNvCxnSpPr>
          <p:nvPr/>
        </p:nvCxnSpPr>
        <p:spPr>
          <a:xfrm>
            <a:off x="9282224" y="3402419"/>
            <a:ext cx="88250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DE160FD-E060-7412-B914-7A3775E231F3}"/>
              </a:ext>
            </a:extLst>
          </p:cNvPr>
          <p:cNvCxnSpPr>
            <a:cxnSpLocks/>
          </p:cNvCxnSpPr>
          <p:nvPr/>
        </p:nvCxnSpPr>
        <p:spPr>
          <a:xfrm>
            <a:off x="9409815" y="4401880"/>
            <a:ext cx="88250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698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23" grpId="0"/>
      <p:bldP spid="30" grpId="0"/>
      <p:bldP spid="31" grpId="0"/>
      <p:bldP spid="34" grpId="0"/>
      <p:bldP spid="35" grpId="0"/>
      <p:bldP spid="40" grpId="0"/>
      <p:bldP spid="41" grpId="0"/>
      <p:bldP spid="44" grpId="0"/>
      <p:bldP spid="45" grpId="0"/>
      <p:bldP spid="50" grpId="0"/>
      <p:bldP spid="51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8160" y="436880"/>
            <a:ext cx="11145520" cy="5994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79B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24560" y="616446"/>
            <a:ext cx="660400" cy="707886"/>
            <a:chOff x="1219200" y="927874"/>
            <a:chExt cx="660400" cy="707886"/>
          </a:xfrm>
        </p:grpSpPr>
        <p:sp>
          <p:nvSpPr>
            <p:cNvPr id="7" name="Oval 6"/>
            <p:cNvSpPr/>
            <p:nvPr/>
          </p:nvSpPr>
          <p:spPr>
            <a:xfrm>
              <a:off x="1219200" y="975360"/>
              <a:ext cx="660400" cy="660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30960" y="927874"/>
              <a:ext cx="2844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3373374-A7C8-C829-2A28-7ED7C369482C}"/>
              </a:ext>
            </a:extLst>
          </p:cNvPr>
          <p:cNvSpPr txBox="1"/>
          <p:nvPr/>
        </p:nvSpPr>
        <p:spPr>
          <a:xfrm>
            <a:off x="1687445" y="560465"/>
            <a:ext cx="9370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pt-BR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Tính rồi nêu nhận xét về kết quả các phép chia một số thập phân cho 0,1; 0,01; 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172BA26-4EA4-E699-6F72-D6826D745A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30667"/>
              </p:ext>
            </p:extLst>
          </p:nvPr>
        </p:nvGraphicFramePr>
        <p:xfrm>
          <a:off x="946298" y="2052084"/>
          <a:ext cx="10217888" cy="1737360"/>
        </p:xfrm>
        <a:graphic>
          <a:graphicData uri="http://schemas.openxmlformats.org/drawingml/2006/table">
            <a:tbl>
              <a:tblPr/>
              <a:tblGrid>
                <a:gridCol w="5108944">
                  <a:extLst>
                    <a:ext uri="{9D8B030D-6E8A-4147-A177-3AD203B41FA5}">
                      <a16:colId xmlns:a16="http://schemas.microsoft.com/office/drawing/2014/main" val="799915933"/>
                    </a:ext>
                  </a:extLst>
                </a:gridCol>
                <a:gridCol w="5108944">
                  <a:extLst>
                    <a:ext uri="{9D8B030D-6E8A-4147-A177-3AD203B41FA5}">
                      <a16:colId xmlns:a16="http://schemas.microsoft.com/office/drawing/2014/main" val="3213435079"/>
                    </a:ext>
                  </a:extLst>
                </a:gridCol>
              </a:tblGrid>
              <a:tr h="1435395">
                <a:tc>
                  <a:txBody>
                    <a:bodyPr/>
                    <a:lstStyle/>
                    <a:p>
                      <a:pPr algn="just"/>
                      <a:r>
                        <a:rPr lang="en-US" sz="5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5,7 : 0,1</a:t>
                      </a:r>
                    </a:p>
                    <a:p>
                      <a:pPr algn="just"/>
                      <a:r>
                        <a:rPr lang="en-US" sz="5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3,21 : 0,1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5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18,75 : 0,01</a:t>
                      </a:r>
                    </a:p>
                    <a:p>
                      <a:pPr algn="just"/>
                      <a:r>
                        <a:rPr lang="en-US" sz="5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15,38 : 0,01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16538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BE00F00-CED6-2F1F-190E-15D26D3FBC7B}"/>
              </a:ext>
            </a:extLst>
          </p:cNvPr>
          <p:cNvSpPr txBox="1"/>
          <p:nvPr/>
        </p:nvSpPr>
        <p:spPr>
          <a:xfrm>
            <a:off x="3381154" y="2052084"/>
            <a:ext cx="1690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57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E4EE5C-6E48-F3DD-D2FD-0FE436844971}"/>
              </a:ext>
            </a:extLst>
          </p:cNvPr>
          <p:cNvSpPr txBox="1"/>
          <p:nvPr/>
        </p:nvSpPr>
        <p:spPr>
          <a:xfrm>
            <a:off x="3710763" y="2913321"/>
            <a:ext cx="2105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32,1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5C915A-B282-E527-D335-B3610BD04E3D}"/>
              </a:ext>
            </a:extLst>
          </p:cNvPr>
          <p:cNvSpPr txBox="1"/>
          <p:nvPr/>
        </p:nvSpPr>
        <p:spPr>
          <a:xfrm>
            <a:off x="9654364" y="1998921"/>
            <a:ext cx="2636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1 875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224B84-69AD-0AB1-25CD-61D11880F9E5}"/>
              </a:ext>
            </a:extLst>
          </p:cNvPr>
          <p:cNvSpPr txBox="1"/>
          <p:nvPr/>
        </p:nvSpPr>
        <p:spPr>
          <a:xfrm>
            <a:off x="9654364" y="2849526"/>
            <a:ext cx="2636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1 538</a:t>
            </a:r>
          </a:p>
        </p:txBody>
      </p:sp>
    </p:spTree>
    <p:extLst>
      <p:ext uri="{BB962C8B-B14F-4D97-AF65-F5344CB8AC3E}">
        <p14:creationId xmlns:p14="http://schemas.microsoft.com/office/powerpoint/2010/main" val="6220848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8160" y="436880"/>
            <a:ext cx="11145520" cy="5994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79B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24560" y="616446"/>
            <a:ext cx="660400" cy="707886"/>
            <a:chOff x="1219200" y="927874"/>
            <a:chExt cx="660400" cy="707886"/>
          </a:xfrm>
        </p:grpSpPr>
        <p:sp>
          <p:nvSpPr>
            <p:cNvPr id="7" name="Oval 6"/>
            <p:cNvSpPr/>
            <p:nvPr/>
          </p:nvSpPr>
          <p:spPr>
            <a:xfrm>
              <a:off x="1219200" y="975360"/>
              <a:ext cx="660400" cy="660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30960" y="927874"/>
              <a:ext cx="2844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3373374-A7C8-C829-2A28-7ED7C369482C}"/>
              </a:ext>
            </a:extLst>
          </p:cNvPr>
          <p:cNvSpPr txBox="1"/>
          <p:nvPr/>
        </p:nvSpPr>
        <p:spPr>
          <a:xfrm>
            <a:off x="1687445" y="560465"/>
            <a:ext cx="9870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Thảo luận về nhận xét sau và lấy ví dụ: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6A773BB-5856-8CF9-5F71-D1AC65FF28AD}"/>
              </a:ext>
            </a:extLst>
          </p:cNvPr>
          <p:cNvSpPr/>
          <p:nvPr/>
        </p:nvSpPr>
        <p:spPr>
          <a:xfrm>
            <a:off x="946298" y="1913860"/>
            <a:ext cx="10132828" cy="17437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Nhận xét: Khi chia một số thập phân cho 0,1; 0,01; 0,001... ta chỉ việc chuyển dấu phẩy của số đó lần lượt sang bên phải một, hai, ba,... chữ số.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F84AC7-5E4B-FE15-559C-3673C46982F6}"/>
              </a:ext>
            </a:extLst>
          </p:cNvPr>
          <p:cNvSpPr txBox="1"/>
          <p:nvPr/>
        </p:nvSpPr>
        <p:spPr>
          <a:xfrm>
            <a:off x="1095153" y="3997842"/>
            <a:ext cx="99414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 dụ: 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 chia 8,9 cho 0,1... ta chỉ việc chuyển dấu phẩy của số đó sang bên phải một chữ số, ta được kết quả 8,9 : 0,1 = 89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187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8160" y="436880"/>
            <a:ext cx="11145520" cy="5994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79B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24560" y="616446"/>
            <a:ext cx="660400" cy="707886"/>
            <a:chOff x="1219200" y="927874"/>
            <a:chExt cx="660400" cy="707886"/>
          </a:xfrm>
        </p:grpSpPr>
        <p:sp>
          <p:nvSpPr>
            <p:cNvPr id="7" name="Oval 6"/>
            <p:cNvSpPr/>
            <p:nvPr/>
          </p:nvSpPr>
          <p:spPr>
            <a:xfrm>
              <a:off x="1219200" y="975360"/>
              <a:ext cx="660400" cy="660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30960" y="927874"/>
              <a:ext cx="2844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3373374-A7C8-C829-2A28-7ED7C369482C}"/>
              </a:ext>
            </a:extLst>
          </p:cNvPr>
          <p:cNvSpPr txBox="1"/>
          <p:nvPr/>
        </p:nvSpPr>
        <p:spPr>
          <a:xfrm>
            <a:off x="1687445" y="560465"/>
            <a:ext cx="9370415" cy="5379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pt-BR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Tính nhẩm:</a:t>
            </a:r>
          </a:p>
          <a:p>
            <a:pPr lvl="0" algn="just">
              <a:lnSpc>
                <a:spcPct val="200000"/>
              </a:lnSpc>
              <a:defRPr/>
            </a:pPr>
            <a:r>
              <a:rPr lang="pt-BR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14,23 : 0,1</a:t>
            </a:r>
          </a:p>
          <a:p>
            <a:pPr lvl="0" algn="just">
              <a:lnSpc>
                <a:spcPct val="200000"/>
              </a:lnSpc>
              <a:defRPr/>
            </a:pPr>
            <a:r>
              <a:rPr lang="pt-BR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0,26 : 0,01</a:t>
            </a:r>
          </a:p>
          <a:p>
            <a:pPr lvl="0" algn="just">
              <a:lnSpc>
                <a:spcPct val="200000"/>
              </a:lnSpc>
              <a:defRPr/>
            </a:pPr>
            <a:r>
              <a:rPr lang="pt-BR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20,251 : 0,001</a:t>
            </a:r>
          </a:p>
          <a:p>
            <a:pPr lvl="0" algn="just">
              <a:lnSpc>
                <a:spcPct val="200000"/>
              </a:lnSpc>
              <a:defRPr/>
            </a:pPr>
            <a:r>
              <a:rPr lang="pt-BR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4,125 : 0,001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46CFA3-00B3-0EFE-9887-F33021A6BC84}"/>
              </a:ext>
            </a:extLst>
          </p:cNvPr>
          <p:cNvSpPr txBox="1"/>
          <p:nvPr/>
        </p:nvSpPr>
        <p:spPr>
          <a:xfrm>
            <a:off x="4082902" y="1552353"/>
            <a:ext cx="2775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142,3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6E9C41-42CE-92D8-C199-18423D404E26}"/>
              </a:ext>
            </a:extLst>
          </p:cNvPr>
          <p:cNvSpPr txBox="1"/>
          <p:nvPr/>
        </p:nvSpPr>
        <p:spPr>
          <a:xfrm>
            <a:off x="4061637" y="2721935"/>
            <a:ext cx="2775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3265C7-615C-64E3-98F4-1FE83482D22F}"/>
              </a:ext>
            </a:extLst>
          </p:cNvPr>
          <p:cNvSpPr txBox="1"/>
          <p:nvPr/>
        </p:nvSpPr>
        <p:spPr>
          <a:xfrm>
            <a:off x="4954772" y="3944678"/>
            <a:ext cx="2775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20 251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66AC25-D63B-7119-411C-5193D7BB3714}"/>
              </a:ext>
            </a:extLst>
          </p:cNvPr>
          <p:cNvSpPr txBox="1"/>
          <p:nvPr/>
        </p:nvSpPr>
        <p:spPr>
          <a:xfrm>
            <a:off x="4731488" y="5156789"/>
            <a:ext cx="2775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4125</a:t>
            </a:r>
          </a:p>
        </p:txBody>
      </p:sp>
    </p:spTree>
    <p:extLst>
      <p:ext uri="{BB962C8B-B14F-4D97-AF65-F5344CB8AC3E}">
        <p14:creationId xmlns:p14="http://schemas.microsoft.com/office/powerpoint/2010/main" val="5517859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238</TotalTime>
  <Words>325</Words>
  <Application>Microsoft Office PowerPoint</Application>
  <PresentationFormat>Widescreen</PresentationFormat>
  <Paragraphs>97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宋体</vt:lpstr>
      <vt:lpstr>Arial</vt:lpstr>
      <vt:lpstr>Calibri</vt:lpstr>
      <vt:lpstr>Calibri Light</vt:lpstr>
      <vt:lpstr>Cambria</vt:lpstr>
      <vt:lpstr>等线</vt:lpstr>
      <vt:lpstr>等线 Light</vt:lpstr>
      <vt:lpstr>Times New Roman</vt:lpstr>
      <vt:lpstr>Office Theme</vt:lpstr>
      <vt:lpstr>office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THKD</dc:creator>
  <cp:lastModifiedBy>THKD</cp:lastModifiedBy>
  <cp:revision>2</cp:revision>
  <dcterms:created xsi:type="dcterms:W3CDTF">2023-11-15T14:09:01Z</dcterms:created>
  <dcterms:modified xsi:type="dcterms:W3CDTF">2024-12-06T13:33:08Z</dcterms:modified>
</cp:coreProperties>
</file>