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257" r:id="rId3"/>
    <p:sldId id="256" r:id="rId4"/>
    <p:sldId id="258" r:id="rId5"/>
    <p:sldId id="261" r:id="rId6"/>
    <p:sldId id="260" r:id="rId7"/>
    <p:sldId id="262" r:id="rId8"/>
    <p:sldId id="265" r:id="rId9"/>
    <p:sldId id="263" r:id="rId10"/>
    <p:sldId id="266" r:id="rId11"/>
    <p:sldId id="264" r:id="rId12"/>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Cambria" panose="02040503050406030204" pitchFamily="18" charset="0"/>
      <p:regular r:id="rId17"/>
      <p:bold r:id="rId18"/>
      <p:italic r:id="rId19"/>
      <p:boldItalic r:id="rId20"/>
    </p:embeddedFont>
    <p:embeddedFont>
      <p:font typeface="#9Slide03 Yanone Bold" panose="020B0604020202020204"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8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7.svg"/><Relationship Id="rId5" Type="http://schemas.openxmlformats.org/officeDocument/2006/relationships/image" Target="../media/image33.sv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icken Dance_1080">
            <a:hlinkClick r:id="" action="ppaction://media"/>
            <a:extLst>
              <a:ext uri="{FF2B5EF4-FFF2-40B4-BE49-F238E27FC236}">
                <a16:creationId xmlns:a16="http://schemas.microsoft.com/office/drawing/2014/main" id="{E7A2E47A-F339-225E-D375-8EBB5240F1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1672795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a:extLst>
            <a:ext uri="{FF2B5EF4-FFF2-40B4-BE49-F238E27FC236}">
              <a16:creationId xmlns:a16="http://schemas.microsoft.com/office/drawing/2014/main" id="{9761C7B0-5CD8-D7AD-8CC7-99568DBD44E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26AEF2-FBFB-79DF-0BF8-C096E2C685FE}"/>
              </a:ext>
            </a:extLst>
          </p:cNvPr>
          <p:cNvSpPr/>
          <p:nvPr/>
        </p:nvSpPr>
        <p:spPr>
          <a:xfrm>
            <a:off x="1889467" y="872394"/>
            <a:ext cx="14509067" cy="8542213"/>
          </a:xfrm>
          <a:custGeom>
            <a:avLst/>
            <a:gdLst/>
            <a:ahLst/>
            <a:cxnLst/>
            <a:rect l="l" t="t" r="r" b="b"/>
            <a:pathLst>
              <a:path w="14509067" h="8542213">
                <a:moveTo>
                  <a:pt x="0" y="0"/>
                </a:moveTo>
                <a:lnTo>
                  <a:pt x="14509066" y="0"/>
                </a:lnTo>
                <a:lnTo>
                  <a:pt x="14509066" y="8542212"/>
                </a:lnTo>
                <a:lnTo>
                  <a:pt x="0" y="85422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F7C10CBB-7277-2F75-BE42-3BAD30058D1D}"/>
              </a:ext>
            </a:extLst>
          </p:cNvPr>
          <p:cNvSpPr/>
          <p:nvPr/>
        </p:nvSpPr>
        <p:spPr>
          <a:xfrm rot="298447">
            <a:off x="-1164958" y="3087935"/>
            <a:ext cx="20325393" cy="10162697"/>
          </a:xfrm>
          <a:custGeom>
            <a:avLst/>
            <a:gdLst/>
            <a:ahLst/>
            <a:cxnLst/>
            <a:rect l="l" t="t" r="r" b="b"/>
            <a:pathLst>
              <a:path w="20325393" h="10162697">
                <a:moveTo>
                  <a:pt x="0" y="0"/>
                </a:moveTo>
                <a:lnTo>
                  <a:pt x="20325393" y="0"/>
                </a:lnTo>
                <a:lnTo>
                  <a:pt x="20325393" y="10162696"/>
                </a:lnTo>
                <a:lnTo>
                  <a:pt x="0" y="10162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7AD176DD-42A2-3A4C-DF80-DCAD0158474B}"/>
              </a:ext>
            </a:extLst>
          </p:cNvPr>
          <p:cNvSpPr/>
          <p:nvPr/>
        </p:nvSpPr>
        <p:spPr>
          <a:xfrm rot="-3931572">
            <a:off x="-2451138" y="4055734"/>
            <a:ext cx="4902276" cy="1991550"/>
          </a:xfrm>
          <a:custGeom>
            <a:avLst/>
            <a:gdLst/>
            <a:ahLst/>
            <a:cxnLst/>
            <a:rect l="l" t="t" r="r" b="b"/>
            <a:pathLst>
              <a:path w="4902276" h="1991550">
                <a:moveTo>
                  <a:pt x="0" y="0"/>
                </a:moveTo>
                <a:lnTo>
                  <a:pt x="4902276" y="0"/>
                </a:lnTo>
                <a:lnTo>
                  <a:pt x="4902276" y="1991550"/>
                </a:lnTo>
                <a:lnTo>
                  <a:pt x="0" y="19915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3A3185C9-16AF-8391-EADB-313AFB3BD565}"/>
              </a:ext>
            </a:extLst>
          </p:cNvPr>
          <p:cNvSpPr/>
          <p:nvPr/>
        </p:nvSpPr>
        <p:spPr>
          <a:xfrm rot="-1354818">
            <a:off x="3093588" y="7182414"/>
            <a:ext cx="3633157" cy="2547751"/>
          </a:xfrm>
          <a:custGeom>
            <a:avLst/>
            <a:gdLst/>
            <a:ahLst/>
            <a:cxnLst/>
            <a:rect l="l" t="t" r="r" b="b"/>
            <a:pathLst>
              <a:path w="3633157" h="2547751">
                <a:moveTo>
                  <a:pt x="0" y="0"/>
                </a:moveTo>
                <a:lnTo>
                  <a:pt x="3633157" y="0"/>
                </a:lnTo>
                <a:lnTo>
                  <a:pt x="3633157" y="2547751"/>
                </a:lnTo>
                <a:lnTo>
                  <a:pt x="0" y="2547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D9FE2346-4971-9394-F77B-B2E3AF15116B}"/>
              </a:ext>
            </a:extLst>
          </p:cNvPr>
          <p:cNvSpPr/>
          <p:nvPr/>
        </p:nvSpPr>
        <p:spPr>
          <a:xfrm rot="9072177">
            <a:off x="-1089601" y="-879713"/>
            <a:ext cx="4236602" cy="4114800"/>
          </a:xfrm>
          <a:custGeom>
            <a:avLst/>
            <a:gdLst/>
            <a:ahLst/>
            <a:cxnLst/>
            <a:rect l="l" t="t" r="r" b="b"/>
            <a:pathLst>
              <a:path w="4236602" h="4114800">
                <a:moveTo>
                  <a:pt x="0" y="0"/>
                </a:moveTo>
                <a:lnTo>
                  <a:pt x="4236602" y="0"/>
                </a:lnTo>
                <a:lnTo>
                  <a:pt x="423660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E91DCE34-0304-527E-6860-BCDE518DFAE6}"/>
              </a:ext>
            </a:extLst>
          </p:cNvPr>
          <p:cNvSpPr/>
          <p:nvPr/>
        </p:nvSpPr>
        <p:spPr>
          <a:xfrm rot="9244751">
            <a:off x="13612041" y="711942"/>
            <a:ext cx="5442132" cy="2210866"/>
          </a:xfrm>
          <a:custGeom>
            <a:avLst/>
            <a:gdLst/>
            <a:ahLst/>
            <a:cxnLst/>
            <a:rect l="l" t="t" r="r" b="b"/>
            <a:pathLst>
              <a:path w="5442132" h="2210866">
                <a:moveTo>
                  <a:pt x="0" y="0"/>
                </a:moveTo>
                <a:lnTo>
                  <a:pt x="5442131" y="0"/>
                </a:lnTo>
                <a:lnTo>
                  <a:pt x="5442131" y="2210866"/>
                </a:lnTo>
                <a:lnTo>
                  <a:pt x="0" y="22108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FB30D745-C5E1-7E23-0791-2A6D3B2EE311}"/>
              </a:ext>
            </a:extLst>
          </p:cNvPr>
          <p:cNvSpPr/>
          <p:nvPr/>
        </p:nvSpPr>
        <p:spPr>
          <a:xfrm rot="2149364">
            <a:off x="14989123" y="1556431"/>
            <a:ext cx="4305807" cy="3380059"/>
          </a:xfrm>
          <a:custGeom>
            <a:avLst/>
            <a:gdLst/>
            <a:ahLst/>
            <a:cxnLst/>
            <a:rect l="l" t="t" r="r" b="b"/>
            <a:pathLst>
              <a:path w="4305807" h="3380059">
                <a:moveTo>
                  <a:pt x="0" y="0"/>
                </a:moveTo>
                <a:lnTo>
                  <a:pt x="4305808" y="0"/>
                </a:lnTo>
                <a:lnTo>
                  <a:pt x="4305808" y="3380059"/>
                </a:lnTo>
                <a:lnTo>
                  <a:pt x="0" y="33800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7522304A-3AAE-90D6-B1F0-884F1D08DC56}"/>
              </a:ext>
            </a:extLst>
          </p:cNvPr>
          <p:cNvSpPr/>
          <p:nvPr/>
        </p:nvSpPr>
        <p:spPr>
          <a:xfrm rot="-3762487">
            <a:off x="13133030" y="6107122"/>
            <a:ext cx="2453180" cy="3175637"/>
          </a:xfrm>
          <a:custGeom>
            <a:avLst/>
            <a:gdLst/>
            <a:ahLst/>
            <a:cxnLst/>
            <a:rect l="l" t="t" r="r" b="b"/>
            <a:pathLst>
              <a:path w="2453180" h="3175637">
                <a:moveTo>
                  <a:pt x="0" y="0"/>
                </a:moveTo>
                <a:lnTo>
                  <a:pt x="2453180" y="0"/>
                </a:lnTo>
                <a:lnTo>
                  <a:pt x="2453180" y="3175637"/>
                </a:lnTo>
                <a:lnTo>
                  <a:pt x="0" y="31756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a:extLst>
              <a:ext uri="{FF2B5EF4-FFF2-40B4-BE49-F238E27FC236}">
                <a16:creationId xmlns:a16="http://schemas.microsoft.com/office/drawing/2014/main" id="{EC19FE4B-E1C2-D2C3-16D0-C83AA02765C7}"/>
              </a:ext>
            </a:extLst>
          </p:cNvPr>
          <p:cNvSpPr txBox="1"/>
          <p:nvPr/>
        </p:nvSpPr>
        <p:spPr>
          <a:xfrm>
            <a:off x="5306880" y="2718260"/>
            <a:ext cx="7581724" cy="443198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9Slide03 Yanone Bold" panose="00000800000000000000" pitchFamily="2" charset="-93"/>
                <a:ea typeface="Cloud Bold"/>
                <a:cs typeface="Cloud Bold"/>
                <a:sym typeface="Cloud Bold"/>
              </a:rPr>
              <a:t>Hoạt</a:t>
            </a:r>
            <a:r>
              <a:rPr kumimoji="0" lang="en-US" sz="9600" b="1" i="0" u="none" strike="noStrike" kern="1200" cap="none" spc="0" normalizeH="0" baseline="0" noProof="0" dirty="0">
                <a:ln>
                  <a:noFill/>
                </a:ln>
                <a:solidFill>
                  <a:srgbClr val="FF0000"/>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rgbClr val="FF0000"/>
                </a:solidFill>
                <a:effectLst/>
                <a:uLnTx/>
                <a:uFillTx/>
                <a:latin typeface="#9Slide03 Yanone Bold" panose="00000800000000000000" pitchFamily="2" charset="-93"/>
                <a:ea typeface="Cloud Bold"/>
                <a:cs typeface="Cloud Bold"/>
                <a:sym typeface="Cloud Bold"/>
              </a:rPr>
              <a:t>động</a:t>
            </a:r>
            <a:r>
              <a:rPr kumimoji="0" lang="en-US" sz="9600" b="1" i="0" u="none" strike="noStrike" kern="1200" cap="none" spc="0" normalizeH="0" baseline="0" noProof="0" dirty="0">
                <a:ln>
                  <a:noFill/>
                </a:ln>
                <a:solidFill>
                  <a:srgbClr val="FF0000"/>
                </a:solidFill>
                <a:effectLst/>
                <a:uLnTx/>
                <a:uFillTx/>
                <a:latin typeface="#9Slide03 Yanone Bold" panose="00000800000000000000" pitchFamily="2" charset="-93"/>
                <a:ea typeface="Cloud Bold"/>
                <a:cs typeface="Cloud Bold"/>
                <a:sym typeface="Cloud Bold"/>
              </a:rPr>
              <a:t>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Đổi</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bài</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cho</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bạn</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để</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kiểm</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tra</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việc</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sửa</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lỗi</a:t>
            </a:r>
            <a:endPar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endParaRPr>
          </a:p>
        </p:txBody>
      </p:sp>
    </p:spTree>
    <p:extLst>
      <p:ext uri="{BB962C8B-B14F-4D97-AF65-F5344CB8AC3E}">
        <p14:creationId xmlns:p14="http://schemas.microsoft.com/office/powerpoint/2010/main" val="5173025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a:extLst>
            <a:ext uri="{FF2B5EF4-FFF2-40B4-BE49-F238E27FC236}">
              <a16:creationId xmlns:a16="http://schemas.microsoft.com/office/drawing/2014/main" id="{842551D9-7F62-A329-FD92-0A9C0F2B8F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4ECEBB-F091-C654-E5D3-02D8241B280E}"/>
              </a:ext>
            </a:extLst>
          </p:cNvPr>
          <p:cNvSpPr/>
          <p:nvPr/>
        </p:nvSpPr>
        <p:spPr>
          <a:xfrm>
            <a:off x="1127156" y="423583"/>
            <a:ext cx="16033687" cy="9439833"/>
          </a:xfrm>
          <a:custGeom>
            <a:avLst/>
            <a:gdLst/>
            <a:ahLst/>
            <a:cxnLst/>
            <a:rect l="l" t="t" r="r" b="b"/>
            <a:pathLst>
              <a:path w="16033687" h="9439833">
                <a:moveTo>
                  <a:pt x="0" y="0"/>
                </a:moveTo>
                <a:lnTo>
                  <a:pt x="16033688" y="0"/>
                </a:lnTo>
                <a:lnTo>
                  <a:pt x="16033688" y="9439834"/>
                </a:lnTo>
                <a:lnTo>
                  <a:pt x="0" y="9439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194292F3-F7A9-72E3-4D4D-884B03AFA9C6}"/>
              </a:ext>
            </a:extLst>
          </p:cNvPr>
          <p:cNvSpPr/>
          <p:nvPr/>
        </p:nvSpPr>
        <p:spPr>
          <a:xfrm rot="2155360" flipH="1">
            <a:off x="-5320637" y="5451982"/>
            <a:ext cx="12698674" cy="5047723"/>
          </a:xfrm>
          <a:custGeom>
            <a:avLst/>
            <a:gdLst/>
            <a:ahLst/>
            <a:cxnLst/>
            <a:rect l="l" t="t" r="r" b="b"/>
            <a:pathLst>
              <a:path w="12698674" h="5047723">
                <a:moveTo>
                  <a:pt x="12698674" y="0"/>
                </a:moveTo>
                <a:lnTo>
                  <a:pt x="0" y="0"/>
                </a:lnTo>
                <a:lnTo>
                  <a:pt x="0" y="5047723"/>
                </a:lnTo>
                <a:lnTo>
                  <a:pt x="12698674" y="5047723"/>
                </a:lnTo>
                <a:lnTo>
                  <a:pt x="126986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61664E59-B363-4F9A-1898-E68FB9212349}"/>
              </a:ext>
            </a:extLst>
          </p:cNvPr>
          <p:cNvSpPr/>
          <p:nvPr/>
        </p:nvSpPr>
        <p:spPr>
          <a:xfrm rot="-2000580">
            <a:off x="10811507" y="5451982"/>
            <a:ext cx="12698674" cy="5047723"/>
          </a:xfrm>
          <a:custGeom>
            <a:avLst/>
            <a:gdLst/>
            <a:ahLst/>
            <a:cxnLst/>
            <a:rect l="l" t="t" r="r" b="b"/>
            <a:pathLst>
              <a:path w="12698674" h="5047723">
                <a:moveTo>
                  <a:pt x="0" y="0"/>
                </a:moveTo>
                <a:lnTo>
                  <a:pt x="12698673" y="0"/>
                </a:lnTo>
                <a:lnTo>
                  <a:pt x="12698673" y="5047723"/>
                </a:lnTo>
                <a:lnTo>
                  <a:pt x="0" y="50477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B729CCD3-0F32-10BE-ED9D-5D93D3E2A2A3}"/>
              </a:ext>
            </a:extLst>
          </p:cNvPr>
          <p:cNvSpPr/>
          <p:nvPr/>
        </p:nvSpPr>
        <p:spPr>
          <a:xfrm rot="-1021966">
            <a:off x="461897" y="168294"/>
            <a:ext cx="1658527" cy="3402108"/>
          </a:xfrm>
          <a:custGeom>
            <a:avLst/>
            <a:gdLst/>
            <a:ahLst/>
            <a:cxnLst/>
            <a:rect l="l" t="t" r="r" b="b"/>
            <a:pathLst>
              <a:path w="1658527" h="3402108">
                <a:moveTo>
                  <a:pt x="0" y="0"/>
                </a:moveTo>
                <a:lnTo>
                  <a:pt x="1658527" y="0"/>
                </a:lnTo>
                <a:lnTo>
                  <a:pt x="1658527" y="3402108"/>
                </a:lnTo>
                <a:lnTo>
                  <a:pt x="0" y="34021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4995ED97-D8D2-B8E1-EE1C-D86F9C7C574E}"/>
              </a:ext>
            </a:extLst>
          </p:cNvPr>
          <p:cNvSpPr/>
          <p:nvPr/>
        </p:nvSpPr>
        <p:spPr>
          <a:xfrm rot="2837975">
            <a:off x="15171899" y="368311"/>
            <a:ext cx="1953946" cy="4018397"/>
          </a:xfrm>
          <a:custGeom>
            <a:avLst/>
            <a:gdLst/>
            <a:ahLst/>
            <a:cxnLst/>
            <a:rect l="l" t="t" r="r" b="b"/>
            <a:pathLst>
              <a:path w="1953946" h="4018397">
                <a:moveTo>
                  <a:pt x="0" y="0"/>
                </a:moveTo>
                <a:lnTo>
                  <a:pt x="1953945" y="0"/>
                </a:lnTo>
                <a:lnTo>
                  <a:pt x="1953945" y="4018397"/>
                </a:lnTo>
                <a:lnTo>
                  <a:pt x="0" y="40183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E0B848EA-A39B-F5A8-1FD9-EA1FDFC8101E}"/>
              </a:ext>
            </a:extLst>
          </p:cNvPr>
          <p:cNvSpPr/>
          <p:nvPr/>
        </p:nvSpPr>
        <p:spPr>
          <a:xfrm rot="2600326">
            <a:off x="1291161" y="8239009"/>
            <a:ext cx="2136106" cy="2047991"/>
          </a:xfrm>
          <a:custGeom>
            <a:avLst/>
            <a:gdLst/>
            <a:ahLst/>
            <a:cxnLst/>
            <a:rect l="l" t="t" r="r" b="b"/>
            <a:pathLst>
              <a:path w="2136106" h="2047991">
                <a:moveTo>
                  <a:pt x="0" y="0"/>
                </a:moveTo>
                <a:lnTo>
                  <a:pt x="2136105" y="0"/>
                </a:lnTo>
                <a:lnTo>
                  <a:pt x="2136105"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F4EE40B3-094E-03FB-6C5E-0B66F7CC1543}"/>
              </a:ext>
            </a:extLst>
          </p:cNvPr>
          <p:cNvSpPr/>
          <p:nvPr/>
        </p:nvSpPr>
        <p:spPr>
          <a:xfrm rot="-101153">
            <a:off x="-141940" y="5884449"/>
            <a:ext cx="2341280" cy="2057400"/>
          </a:xfrm>
          <a:custGeom>
            <a:avLst/>
            <a:gdLst/>
            <a:ahLst/>
            <a:cxnLst/>
            <a:rect l="l" t="t" r="r" b="b"/>
            <a:pathLst>
              <a:path w="2341280" h="2057400">
                <a:moveTo>
                  <a:pt x="0" y="0"/>
                </a:moveTo>
                <a:lnTo>
                  <a:pt x="2341280" y="0"/>
                </a:lnTo>
                <a:lnTo>
                  <a:pt x="2341280"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F785426D-9A98-CAC3-A8CE-A658744C82E3}"/>
              </a:ext>
            </a:extLst>
          </p:cNvPr>
          <p:cNvSpPr/>
          <p:nvPr/>
        </p:nvSpPr>
        <p:spPr>
          <a:xfrm rot="2600326">
            <a:off x="14421273" y="8239009"/>
            <a:ext cx="2136106" cy="2047991"/>
          </a:xfrm>
          <a:custGeom>
            <a:avLst/>
            <a:gdLst/>
            <a:ahLst/>
            <a:cxnLst/>
            <a:rect l="l" t="t" r="r" b="b"/>
            <a:pathLst>
              <a:path w="2136106" h="2047991">
                <a:moveTo>
                  <a:pt x="0" y="0"/>
                </a:moveTo>
                <a:lnTo>
                  <a:pt x="2136106" y="0"/>
                </a:lnTo>
                <a:lnTo>
                  <a:pt x="2136106"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a:extLst>
              <a:ext uri="{FF2B5EF4-FFF2-40B4-BE49-F238E27FC236}">
                <a16:creationId xmlns:a16="http://schemas.microsoft.com/office/drawing/2014/main" id="{4916F307-4CDC-AF6F-C847-7CE6C2570EE5}"/>
              </a:ext>
            </a:extLst>
          </p:cNvPr>
          <p:cNvSpPr/>
          <p:nvPr/>
        </p:nvSpPr>
        <p:spPr>
          <a:xfrm rot="-101153" flipH="1">
            <a:off x="15916962" y="6305166"/>
            <a:ext cx="2341280" cy="2057400"/>
          </a:xfrm>
          <a:custGeom>
            <a:avLst/>
            <a:gdLst/>
            <a:ahLst/>
            <a:cxnLst/>
            <a:rect l="l" t="t" r="r" b="b"/>
            <a:pathLst>
              <a:path w="2341280" h="2057400">
                <a:moveTo>
                  <a:pt x="2341280" y="0"/>
                </a:moveTo>
                <a:lnTo>
                  <a:pt x="0" y="0"/>
                </a:lnTo>
                <a:lnTo>
                  <a:pt x="0" y="2057400"/>
                </a:lnTo>
                <a:lnTo>
                  <a:pt x="2341280" y="2057400"/>
                </a:lnTo>
                <a:lnTo>
                  <a:pt x="234128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ADE43DE7-0099-6263-8917-76F7E17241E3}"/>
              </a:ext>
            </a:extLst>
          </p:cNvPr>
          <p:cNvSpPr/>
          <p:nvPr/>
        </p:nvSpPr>
        <p:spPr>
          <a:xfrm>
            <a:off x="-381000" y="4176373"/>
            <a:ext cx="6359550" cy="6020450"/>
          </a:xfrm>
          <a:custGeom>
            <a:avLst/>
            <a:gdLst/>
            <a:ahLst/>
            <a:cxnLst/>
            <a:rect l="l" t="t" r="r" b="b"/>
            <a:pathLst>
              <a:path w="4115159" h="3863105">
                <a:moveTo>
                  <a:pt x="0" y="0"/>
                </a:moveTo>
                <a:lnTo>
                  <a:pt x="4115159" y="0"/>
                </a:lnTo>
                <a:lnTo>
                  <a:pt x="4115159" y="3863105"/>
                </a:lnTo>
                <a:lnTo>
                  <a:pt x="0" y="3863105"/>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9CD495F5-79FF-843C-67F2-66B1EBEF5EC5}"/>
              </a:ext>
            </a:extLst>
          </p:cNvPr>
          <p:cNvPicPr>
            <a:picLocks noChangeAspect="1"/>
          </p:cNvPicPr>
          <p:nvPr/>
        </p:nvPicPr>
        <p:blipFill>
          <a:blip r:embed="rId15"/>
          <a:stretch>
            <a:fillRect/>
          </a:stretch>
        </p:blipFill>
        <p:spPr>
          <a:xfrm>
            <a:off x="5129732" y="3632414"/>
            <a:ext cx="8748518" cy="3560373"/>
          </a:xfrm>
          <a:prstGeom prst="rect">
            <a:avLst/>
          </a:prstGeom>
        </p:spPr>
      </p:pic>
    </p:spTree>
    <p:extLst>
      <p:ext uri="{BB962C8B-B14F-4D97-AF65-F5344CB8AC3E}">
        <p14:creationId xmlns:p14="http://schemas.microsoft.com/office/powerpoint/2010/main" val="4078586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p:cNvGrpSpPr/>
        <p:nvPr/>
      </p:nvGrpSpPr>
      <p:grpSpPr>
        <a:xfrm>
          <a:off x="0" y="0"/>
          <a:ext cx="0" cy="0"/>
          <a:chOff x="0" y="0"/>
          <a:chExt cx="0" cy="0"/>
        </a:xfrm>
      </p:grpSpPr>
      <p:sp>
        <p:nvSpPr>
          <p:cNvPr id="2" name="Freeform 2"/>
          <p:cNvSpPr/>
          <p:nvPr/>
        </p:nvSpPr>
        <p:spPr>
          <a:xfrm>
            <a:off x="-646094" y="3392848"/>
            <a:ext cx="7872226" cy="7281809"/>
          </a:xfrm>
          <a:custGeom>
            <a:avLst/>
            <a:gdLst/>
            <a:ahLst/>
            <a:cxnLst/>
            <a:rect l="l" t="t" r="r" b="b"/>
            <a:pathLst>
              <a:path w="7872226" h="7281809">
                <a:moveTo>
                  <a:pt x="0" y="0"/>
                </a:moveTo>
                <a:lnTo>
                  <a:pt x="7872225" y="0"/>
                </a:lnTo>
                <a:lnTo>
                  <a:pt x="7872225" y="7281809"/>
                </a:lnTo>
                <a:lnTo>
                  <a:pt x="0" y="72818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8811988" y="-6088438"/>
            <a:ext cx="10121047" cy="9690902"/>
          </a:xfrm>
          <a:custGeom>
            <a:avLst/>
            <a:gdLst/>
            <a:ahLst/>
            <a:cxnLst/>
            <a:rect l="l" t="t" r="r" b="b"/>
            <a:pathLst>
              <a:path w="10121047" h="9690902">
                <a:moveTo>
                  <a:pt x="0" y="0"/>
                </a:moveTo>
                <a:lnTo>
                  <a:pt x="10121047" y="0"/>
                </a:lnTo>
                <a:lnTo>
                  <a:pt x="10121047" y="9690902"/>
                </a:lnTo>
                <a:lnTo>
                  <a:pt x="0" y="96909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5911375">
            <a:off x="1952705" y="4755382"/>
            <a:ext cx="1563395" cy="3215207"/>
          </a:xfrm>
          <a:custGeom>
            <a:avLst/>
            <a:gdLst/>
            <a:ahLst/>
            <a:cxnLst/>
            <a:rect l="l" t="t" r="r" b="b"/>
            <a:pathLst>
              <a:path w="1563395" h="3215207">
                <a:moveTo>
                  <a:pt x="0" y="0"/>
                </a:moveTo>
                <a:lnTo>
                  <a:pt x="1563394" y="0"/>
                </a:lnTo>
                <a:lnTo>
                  <a:pt x="1563394" y="3215207"/>
                </a:lnTo>
                <a:lnTo>
                  <a:pt x="0" y="32152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a:off x="14463942" y="1028700"/>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rot="-2762718">
            <a:off x="9926474" y="7607665"/>
            <a:ext cx="2396871" cy="411480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7" name="Freeform 7"/>
          <p:cNvSpPr/>
          <p:nvPr/>
        </p:nvSpPr>
        <p:spPr>
          <a:xfrm rot="-1288013" flipH="1">
            <a:off x="14755162" y="6935260"/>
            <a:ext cx="4063189" cy="2361729"/>
          </a:xfrm>
          <a:custGeom>
            <a:avLst/>
            <a:gdLst/>
            <a:ahLst/>
            <a:cxnLst/>
            <a:rect l="l" t="t" r="r" b="b"/>
            <a:pathLst>
              <a:path w="4063189" h="2361729">
                <a:moveTo>
                  <a:pt x="4063189" y="0"/>
                </a:moveTo>
                <a:lnTo>
                  <a:pt x="0" y="0"/>
                </a:lnTo>
                <a:lnTo>
                  <a:pt x="0" y="2361728"/>
                </a:lnTo>
                <a:lnTo>
                  <a:pt x="4063189" y="2361728"/>
                </a:lnTo>
                <a:lnTo>
                  <a:pt x="406318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8" name="Freeform 8"/>
          <p:cNvSpPr/>
          <p:nvPr/>
        </p:nvSpPr>
        <p:spPr>
          <a:xfrm rot="6673118">
            <a:off x="-257039" y="215037"/>
            <a:ext cx="2571477" cy="3214346"/>
          </a:xfrm>
          <a:custGeom>
            <a:avLst/>
            <a:gdLst/>
            <a:ahLst/>
            <a:cxnLst/>
            <a:rect l="l" t="t" r="r" b="b"/>
            <a:pathLst>
              <a:path w="2571477" h="3214346">
                <a:moveTo>
                  <a:pt x="0" y="0"/>
                </a:moveTo>
                <a:lnTo>
                  <a:pt x="2571478" y="0"/>
                </a:lnTo>
                <a:lnTo>
                  <a:pt x="2571478" y="3214347"/>
                </a:lnTo>
                <a:lnTo>
                  <a:pt x="0" y="321434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12" name="TextBox 11">
            <a:extLst>
              <a:ext uri="{FF2B5EF4-FFF2-40B4-BE49-F238E27FC236}">
                <a16:creationId xmlns:a16="http://schemas.microsoft.com/office/drawing/2014/main" id="{6C0702A7-4D4A-1735-B0FE-0CE0E5A9C053}"/>
              </a:ext>
            </a:extLst>
          </p:cNvPr>
          <p:cNvSpPr txBox="1"/>
          <p:nvPr/>
        </p:nvSpPr>
        <p:spPr>
          <a:xfrm>
            <a:off x="2958142" y="1328039"/>
            <a:ext cx="5012911" cy="1446550"/>
          </a:xfrm>
          <a:prstGeom prst="rect">
            <a:avLst/>
          </a:prstGeom>
          <a:noFill/>
        </p:spPr>
        <p:txBody>
          <a:bodyPr wrap="none" rtlCol="0">
            <a:spAutoFit/>
          </a:bodyPr>
          <a:lstStyle/>
          <a:p>
            <a:r>
              <a:rPr lang="en-GB" sz="8800" dirty="0" err="1">
                <a:solidFill>
                  <a:srgbClr val="0070C0"/>
                </a:solidFill>
                <a:latin typeface="iCiel Pequena" pitchFamily="50" charset="0"/>
              </a:rPr>
              <a:t>Tiếng</a:t>
            </a:r>
            <a:r>
              <a:rPr lang="en-GB" sz="8800" dirty="0">
                <a:solidFill>
                  <a:srgbClr val="0070C0"/>
                </a:solidFill>
                <a:latin typeface="iCiel Pequena" pitchFamily="50" charset="0"/>
              </a:rPr>
              <a:t> </a:t>
            </a:r>
            <a:r>
              <a:rPr lang="en-GB" sz="8800" dirty="0" err="1">
                <a:solidFill>
                  <a:srgbClr val="0070C0"/>
                </a:solidFill>
                <a:latin typeface="iCiel Pequena" pitchFamily="50" charset="0"/>
              </a:rPr>
              <a:t>Việt</a:t>
            </a:r>
            <a:endParaRPr lang="vi-VN" sz="8800" dirty="0">
              <a:solidFill>
                <a:srgbClr val="0070C0"/>
              </a:solidFill>
              <a:latin typeface="iCiel Pequena" pitchFamily="50" charset="0"/>
            </a:endParaRPr>
          </a:p>
        </p:txBody>
      </p:sp>
      <p:sp>
        <p:nvSpPr>
          <p:cNvPr id="13" name="TextBox 12">
            <a:extLst>
              <a:ext uri="{FF2B5EF4-FFF2-40B4-BE49-F238E27FC236}">
                <a16:creationId xmlns:a16="http://schemas.microsoft.com/office/drawing/2014/main" id="{3FDFEABE-36E9-10DA-26C1-1F781CCBAC88}"/>
              </a:ext>
            </a:extLst>
          </p:cNvPr>
          <p:cNvSpPr txBox="1"/>
          <p:nvPr/>
        </p:nvSpPr>
        <p:spPr>
          <a:xfrm>
            <a:off x="3687206" y="3410893"/>
            <a:ext cx="10913587" cy="4154984"/>
          </a:xfrm>
          <a:prstGeom prst="rect">
            <a:avLst/>
          </a:prstGeom>
          <a:noFill/>
        </p:spPr>
        <p:txBody>
          <a:bodyPr wrap="square" rtlCol="0">
            <a:spAutoFit/>
          </a:bodyPr>
          <a:lstStyle/>
          <a:p>
            <a:pPr algn="ctr"/>
            <a:r>
              <a:rPr lang="en-GB" sz="8800" dirty="0" err="1">
                <a:solidFill>
                  <a:schemeClr val="accent6">
                    <a:lumMod val="75000"/>
                  </a:schemeClr>
                </a:solidFill>
                <a:latin typeface="iCiel Pequena" pitchFamily="50" charset="0"/>
              </a:rPr>
              <a:t>Trả</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bài</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viết</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đoạn</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văn</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thể</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hiện</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tình</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cảm</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cảm</a:t>
            </a:r>
            <a:r>
              <a:rPr lang="en-GB" sz="8800" dirty="0">
                <a:solidFill>
                  <a:schemeClr val="accent6">
                    <a:lumMod val="75000"/>
                  </a:schemeClr>
                </a:solidFill>
                <a:latin typeface="iCiel Pequena" pitchFamily="50" charset="0"/>
              </a:rPr>
              <a:t> </a:t>
            </a:r>
            <a:r>
              <a:rPr lang="en-GB" sz="8800" dirty="0" err="1">
                <a:solidFill>
                  <a:schemeClr val="accent6">
                    <a:lumMod val="75000"/>
                  </a:schemeClr>
                </a:solidFill>
                <a:latin typeface="iCiel Pequena" pitchFamily="50" charset="0"/>
              </a:rPr>
              <a:t>xúc</a:t>
            </a:r>
            <a:endParaRPr lang="vi-VN" sz="8800" dirty="0">
              <a:solidFill>
                <a:schemeClr val="accent6">
                  <a:lumMod val="75000"/>
                </a:schemeClr>
              </a:solidFill>
              <a:latin typeface="iCiel Pequena" pitchFamily="50"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p:cNvGrpSpPr/>
        <p:nvPr/>
      </p:nvGrpSpPr>
      <p:grpSpPr>
        <a:xfrm>
          <a:off x="0" y="0"/>
          <a:ext cx="0" cy="0"/>
          <a:chOff x="0" y="0"/>
          <a:chExt cx="0" cy="0"/>
        </a:xfrm>
      </p:grpSpPr>
      <p:sp>
        <p:nvSpPr>
          <p:cNvPr id="2" name="Freeform 2"/>
          <p:cNvSpPr/>
          <p:nvPr/>
        </p:nvSpPr>
        <p:spPr>
          <a:xfrm>
            <a:off x="1889467" y="872394"/>
            <a:ext cx="14509067" cy="8542213"/>
          </a:xfrm>
          <a:custGeom>
            <a:avLst/>
            <a:gdLst/>
            <a:ahLst/>
            <a:cxnLst/>
            <a:rect l="l" t="t" r="r" b="b"/>
            <a:pathLst>
              <a:path w="14509067" h="8542213">
                <a:moveTo>
                  <a:pt x="0" y="0"/>
                </a:moveTo>
                <a:lnTo>
                  <a:pt x="14509066" y="0"/>
                </a:lnTo>
                <a:lnTo>
                  <a:pt x="14509066" y="8542212"/>
                </a:lnTo>
                <a:lnTo>
                  <a:pt x="0" y="85422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298447">
            <a:off x="-1164958" y="3087935"/>
            <a:ext cx="20325393" cy="10162697"/>
          </a:xfrm>
          <a:custGeom>
            <a:avLst/>
            <a:gdLst/>
            <a:ahLst/>
            <a:cxnLst/>
            <a:rect l="l" t="t" r="r" b="b"/>
            <a:pathLst>
              <a:path w="20325393" h="10162697">
                <a:moveTo>
                  <a:pt x="0" y="0"/>
                </a:moveTo>
                <a:lnTo>
                  <a:pt x="20325393" y="0"/>
                </a:lnTo>
                <a:lnTo>
                  <a:pt x="20325393" y="10162696"/>
                </a:lnTo>
                <a:lnTo>
                  <a:pt x="0" y="10162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3931572">
            <a:off x="-2451138" y="4055734"/>
            <a:ext cx="4902276" cy="1991550"/>
          </a:xfrm>
          <a:custGeom>
            <a:avLst/>
            <a:gdLst/>
            <a:ahLst/>
            <a:cxnLst/>
            <a:rect l="l" t="t" r="r" b="b"/>
            <a:pathLst>
              <a:path w="4902276" h="1991550">
                <a:moveTo>
                  <a:pt x="0" y="0"/>
                </a:moveTo>
                <a:lnTo>
                  <a:pt x="4902276" y="0"/>
                </a:lnTo>
                <a:lnTo>
                  <a:pt x="4902276" y="1991550"/>
                </a:lnTo>
                <a:lnTo>
                  <a:pt x="0" y="19915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354818">
            <a:off x="3093588" y="7182414"/>
            <a:ext cx="3633157" cy="2547751"/>
          </a:xfrm>
          <a:custGeom>
            <a:avLst/>
            <a:gdLst/>
            <a:ahLst/>
            <a:cxnLst/>
            <a:rect l="l" t="t" r="r" b="b"/>
            <a:pathLst>
              <a:path w="3633157" h="2547751">
                <a:moveTo>
                  <a:pt x="0" y="0"/>
                </a:moveTo>
                <a:lnTo>
                  <a:pt x="3633157" y="0"/>
                </a:lnTo>
                <a:lnTo>
                  <a:pt x="3633157" y="2547751"/>
                </a:lnTo>
                <a:lnTo>
                  <a:pt x="0" y="2547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rot="9072177">
            <a:off x="-1089601" y="-879713"/>
            <a:ext cx="4236602" cy="4114800"/>
          </a:xfrm>
          <a:custGeom>
            <a:avLst/>
            <a:gdLst/>
            <a:ahLst/>
            <a:cxnLst/>
            <a:rect l="l" t="t" r="r" b="b"/>
            <a:pathLst>
              <a:path w="4236602" h="4114800">
                <a:moveTo>
                  <a:pt x="0" y="0"/>
                </a:moveTo>
                <a:lnTo>
                  <a:pt x="4236602" y="0"/>
                </a:lnTo>
                <a:lnTo>
                  <a:pt x="423660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7" name="Freeform 7"/>
          <p:cNvSpPr/>
          <p:nvPr/>
        </p:nvSpPr>
        <p:spPr>
          <a:xfrm rot="9244751">
            <a:off x="13612041" y="711942"/>
            <a:ext cx="5442132" cy="2210866"/>
          </a:xfrm>
          <a:custGeom>
            <a:avLst/>
            <a:gdLst/>
            <a:ahLst/>
            <a:cxnLst/>
            <a:rect l="l" t="t" r="r" b="b"/>
            <a:pathLst>
              <a:path w="5442132" h="2210866">
                <a:moveTo>
                  <a:pt x="0" y="0"/>
                </a:moveTo>
                <a:lnTo>
                  <a:pt x="5442131" y="0"/>
                </a:lnTo>
                <a:lnTo>
                  <a:pt x="5442131" y="2210866"/>
                </a:lnTo>
                <a:lnTo>
                  <a:pt x="0" y="22108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8" name="Freeform 8"/>
          <p:cNvSpPr/>
          <p:nvPr/>
        </p:nvSpPr>
        <p:spPr>
          <a:xfrm rot="2149364">
            <a:off x="14989123" y="1556431"/>
            <a:ext cx="4305807" cy="3380059"/>
          </a:xfrm>
          <a:custGeom>
            <a:avLst/>
            <a:gdLst/>
            <a:ahLst/>
            <a:cxnLst/>
            <a:rect l="l" t="t" r="r" b="b"/>
            <a:pathLst>
              <a:path w="4305807" h="3380059">
                <a:moveTo>
                  <a:pt x="0" y="0"/>
                </a:moveTo>
                <a:lnTo>
                  <a:pt x="4305808" y="0"/>
                </a:lnTo>
                <a:lnTo>
                  <a:pt x="4305808" y="3380059"/>
                </a:lnTo>
                <a:lnTo>
                  <a:pt x="0" y="33800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9" name="Freeform 9"/>
          <p:cNvSpPr/>
          <p:nvPr/>
        </p:nvSpPr>
        <p:spPr>
          <a:xfrm rot="-3762487">
            <a:off x="13133030" y="6107122"/>
            <a:ext cx="2453180" cy="3175637"/>
          </a:xfrm>
          <a:custGeom>
            <a:avLst/>
            <a:gdLst/>
            <a:ahLst/>
            <a:cxnLst/>
            <a:rect l="l" t="t" r="r" b="b"/>
            <a:pathLst>
              <a:path w="2453180" h="3175637">
                <a:moveTo>
                  <a:pt x="0" y="0"/>
                </a:moveTo>
                <a:lnTo>
                  <a:pt x="2453180" y="0"/>
                </a:lnTo>
                <a:lnTo>
                  <a:pt x="2453180" y="3175637"/>
                </a:lnTo>
                <a:lnTo>
                  <a:pt x="0" y="31756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11" name="TextBox 11"/>
          <p:cNvSpPr txBox="1"/>
          <p:nvPr/>
        </p:nvSpPr>
        <p:spPr>
          <a:xfrm>
            <a:off x="5306880" y="2718260"/>
            <a:ext cx="7581724" cy="4431983"/>
          </a:xfrm>
          <a:prstGeom prst="rect">
            <a:avLst/>
          </a:prstGeom>
        </p:spPr>
        <p:txBody>
          <a:bodyPr lIns="0" tIns="0" rIns="0" bIns="0" rtlCol="0" anchor="t">
            <a:spAutoFit/>
          </a:bodyPr>
          <a:lstStyle/>
          <a:p>
            <a:pPr algn="ctr"/>
            <a:r>
              <a:rPr lang="en-US" sz="9600" b="1" dirty="0" err="1">
                <a:solidFill>
                  <a:srgbClr val="FF0000"/>
                </a:solidFill>
                <a:latin typeface="#9Slide03 Yanone Bold" panose="00000800000000000000" pitchFamily="2" charset="-93"/>
                <a:ea typeface="Cloud Bold"/>
                <a:cs typeface="Cloud Bold"/>
                <a:sym typeface="Cloud Bold"/>
              </a:rPr>
              <a:t>Hoạt</a:t>
            </a:r>
            <a:r>
              <a:rPr lang="en-US" sz="9600" b="1" dirty="0">
                <a:solidFill>
                  <a:srgbClr val="FF0000"/>
                </a:solidFill>
                <a:latin typeface="#9Slide03 Yanone Bold" panose="00000800000000000000" pitchFamily="2" charset="-93"/>
                <a:ea typeface="Cloud Bold"/>
                <a:cs typeface="Cloud Bold"/>
                <a:sym typeface="Cloud Bold"/>
              </a:rPr>
              <a:t> </a:t>
            </a:r>
            <a:r>
              <a:rPr lang="en-US" sz="9600" b="1" dirty="0" err="1">
                <a:solidFill>
                  <a:srgbClr val="FF0000"/>
                </a:solidFill>
                <a:latin typeface="#9Slide03 Yanone Bold" panose="00000800000000000000" pitchFamily="2" charset="-93"/>
                <a:ea typeface="Cloud Bold"/>
                <a:cs typeface="Cloud Bold"/>
                <a:sym typeface="Cloud Bold"/>
              </a:rPr>
              <a:t>động</a:t>
            </a:r>
            <a:r>
              <a:rPr lang="en-US" sz="9600" b="1" dirty="0">
                <a:solidFill>
                  <a:srgbClr val="FF0000"/>
                </a:solidFill>
                <a:latin typeface="#9Slide03 Yanone Bold" panose="00000800000000000000" pitchFamily="2" charset="-93"/>
                <a:ea typeface="Cloud Bold"/>
                <a:cs typeface="Cloud Bold"/>
                <a:sym typeface="Cloud Bold"/>
              </a:rPr>
              <a:t> 1:</a:t>
            </a:r>
          </a:p>
          <a:p>
            <a:pPr algn="ctr"/>
            <a:r>
              <a:rPr lang="en-US" sz="9600" b="1" dirty="0">
                <a:solidFill>
                  <a:schemeClr val="accent6">
                    <a:lumMod val="75000"/>
                  </a:schemeClr>
                </a:solidFill>
                <a:latin typeface="#9Slide03 Yanone Bold" panose="00000800000000000000" pitchFamily="2" charset="-93"/>
                <a:ea typeface="Cloud Bold"/>
                <a:cs typeface="Cloud Bold"/>
                <a:sym typeface="Cloud Bold"/>
              </a:rPr>
              <a:t> </a:t>
            </a:r>
            <a:r>
              <a:rPr lang="en-US" sz="9600" b="1" dirty="0" err="1">
                <a:solidFill>
                  <a:schemeClr val="accent6">
                    <a:lumMod val="75000"/>
                  </a:schemeClr>
                </a:solidFill>
                <a:latin typeface="#9Slide03 Yanone Bold" panose="00000800000000000000" pitchFamily="2" charset="-93"/>
                <a:ea typeface="Cloud Bold"/>
                <a:cs typeface="Cloud Bold"/>
                <a:sym typeface="Cloud Bold"/>
              </a:rPr>
              <a:t>Nhận</a:t>
            </a:r>
            <a:r>
              <a:rPr lang="en-US" sz="9600" b="1" dirty="0">
                <a:solidFill>
                  <a:schemeClr val="accent6">
                    <a:lumMod val="75000"/>
                  </a:schemeClr>
                </a:solidFill>
                <a:latin typeface="#9Slide03 Yanone Bold" panose="00000800000000000000" pitchFamily="2" charset="-93"/>
                <a:ea typeface="Cloud Bold"/>
                <a:cs typeface="Cloud Bold"/>
                <a:sym typeface="Cloud Bold"/>
              </a:rPr>
              <a:t> </a:t>
            </a:r>
            <a:r>
              <a:rPr lang="en-US" sz="9600" b="1" dirty="0" err="1">
                <a:solidFill>
                  <a:schemeClr val="accent6">
                    <a:lumMod val="75000"/>
                  </a:schemeClr>
                </a:solidFill>
                <a:latin typeface="#9Slide03 Yanone Bold" panose="00000800000000000000" pitchFamily="2" charset="-93"/>
                <a:ea typeface="Cloud Bold"/>
                <a:cs typeface="Cloud Bold"/>
                <a:sym typeface="Cloud Bold"/>
              </a:rPr>
              <a:t>xét</a:t>
            </a:r>
            <a:r>
              <a:rPr lang="en-US" sz="9600" b="1" dirty="0">
                <a:solidFill>
                  <a:schemeClr val="accent6">
                    <a:lumMod val="75000"/>
                  </a:schemeClr>
                </a:solidFill>
                <a:latin typeface="#9Slide03 Yanone Bold" panose="00000800000000000000" pitchFamily="2" charset="-93"/>
                <a:ea typeface="Cloud Bold"/>
                <a:cs typeface="Cloud Bold"/>
                <a:sym typeface="Cloud Bold"/>
              </a:rPr>
              <a:t> </a:t>
            </a:r>
            <a:r>
              <a:rPr lang="en-US" sz="9600" b="1" dirty="0" err="1">
                <a:solidFill>
                  <a:schemeClr val="accent6">
                    <a:lumMod val="75000"/>
                  </a:schemeClr>
                </a:solidFill>
                <a:latin typeface="#9Slide03 Yanone Bold" panose="00000800000000000000" pitchFamily="2" charset="-93"/>
                <a:ea typeface="Cloud Bold"/>
                <a:cs typeface="Cloud Bold"/>
                <a:sym typeface="Cloud Bold"/>
              </a:rPr>
              <a:t>chung</a:t>
            </a:r>
            <a:r>
              <a:rPr lang="en-US" sz="9600" b="1" dirty="0">
                <a:solidFill>
                  <a:schemeClr val="accent6">
                    <a:lumMod val="75000"/>
                  </a:schemeClr>
                </a:solidFill>
                <a:latin typeface="#9Slide03 Yanone Bold" panose="00000800000000000000" pitchFamily="2" charset="-93"/>
                <a:ea typeface="Cloud Bold"/>
                <a:cs typeface="Cloud Bold"/>
                <a:sym typeface="Cloud Bold"/>
              </a:rPr>
              <a:t> </a:t>
            </a:r>
            <a:r>
              <a:rPr lang="en-US" sz="9600" b="1" dirty="0" err="1">
                <a:solidFill>
                  <a:schemeClr val="accent6">
                    <a:lumMod val="75000"/>
                  </a:schemeClr>
                </a:solidFill>
                <a:latin typeface="#9Slide03 Yanone Bold" panose="00000800000000000000" pitchFamily="2" charset="-93"/>
                <a:ea typeface="Cloud Bold"/>
                <a:cs typeface="Cloud Bold"/>
                <a:sym typeface="Cloud Bold"/>
              </a:rPr>
              <a:t>về</a:t>
            </a:r>
            <a:r>
              <a:rPr lang="en-US" sz="9600" b="1" dirty="0">
                <a:solidFill>
                  <a:schemeClr val="accent6">
                    <a:lumMod val="75000"/>
                  </a:schemeClr>
                </a:solidFill>
                <a:latin typeface="#9Slide03 Yanone Bold" panose="00000800000000000000" pitchFamily="2" charset="-93"/>
                <a:ea typeface="Cloud Bold"/>
                <a:cs typeface="Cloud Bold"/>
                <a:sym typeface="Cloud Bold"/>
              </a:rPr>
              <a:t> </a:t>
            </a:r>
            <a:r>
              <a:rPr lang="en-US" sz="9600" b="1" dirty="0" err="1">
                <a:solidFill>
                  <a:schemeClr val="accent6">
                    <a:lumMod val="75000"/>
                  </a:schemeClr>
                </a:solidFill>
                <a:latin typeface="#9Slide03 Yanone Bold" panose="00000800000000000000" pitchFamily="2" charset="-93"/>
                <a:ea typeface="Cloud Bold"/>
                <a:cs typeface="Cloud Bold"/>
                <a:sym typeface="Cloud Bold"/>
              </a:rPr>
              <a:t>bài</a:t>
            </a:r>
            <a:r>
              <a:rPr lang="en-US" sz="9600" b="1" dirty="0">
                <a:solidFill>
                  <a:schemeClr val="accent6">
                    <a:lumMod val="75000"/>
                  </a:schemeClr>
                </a:solidFill>
                <a:latin typeface="#9Slide03 Yanone Bold" panose="00000800000000000000" pitchFamily="2" charset="-93"/>
                <a:ea typeface="Cloud Bold"/>
                <a:cs typeface="Cloud Bold"/>
                <a:sym typeface="Cloud Bold"/>
              </a:rPr>
              <a:t> </a:t>
            </a:r>
            <a:r>
              <a:rPr lang="en-US" sz="9600" b="1" dirty="0" err="1">
                <a:solidFill>
                  <a:schemeClr val="accent6">
                    <a:lumMod val="75000"/>
                  </a:schemeClr>
                </a:solidFill>
                <a:latin typeface="#9Slide03 Yanone Bold" panose="00000800000000000000" pitchFamily="2" charset="-93"/>
                <a:ea typeface="Cloud Bold"/>
                <a:cs typeface="Cloud Bold"/>
                <a:sym typeface="Cloud Bold"/>
              </a:rPr>
              <a:t>viết</a:t>
            </a:r>
            <a:endParaRPr lang="en-US" sz="9600" b="1" dirty="0">
              <a:solidFill>
                <a:schemeClr val="accent6">
                  <a:lumMod val="75000"/>
                </a:schemeClr>
              </a:solidFill>
              <a:latin typeface="#9Slide03 Yanone Bold" panose="00000800000000000000" pitchFamily="2" charset="-93"/>
              <a:ea typeface="Cloud Bold"/>
              <a:cs typeface="Cloud Bold"/>
              <a:sym typeface="Cloud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p:cNvGrpSpPr/>
        <p:nvPr/>
      </p:nvGrpSpPr>
      <p:grpSpPr>
        <a:xfrm>
          <a:off x="0" y="0"/>
          <a:ext cx="0" cy="0"/>
          <a:chOff x="0" y="0"/>
          <a:chExt cx="0" cy="0"/>
        </a:xfrm>
      </p:grpSpPr>
      <p:sp>
        <p:nvSpPr>
          <p:cNvPr id="2" name="Freeform 2"/>
          <p:cNvSpPr/>
          <p:nvPr/>
        </p:nvSpPr>
        <p:spPr>
          <a:xfrm>
            <a:off x="1127156" y="423583"/>
            <a:ext cx="16033687" cy="9439833"/>
          </a:xfrm>
          <a:custGeom>
            <a:avLst/>
            <a:gdLst/>
            <a:ahLst/>
            <a:cxnLst/>
            <a:rect l="l" t="t" r="r" b="b"/>
            <a:pathLst>
              <a:path w="16033687" h="9439833">
                <a:moveTo>
                  <a:pt x="0" y="0"/>
                </a:moveTo>
                <a:lnTo>
                  <a:pt x="16033688" y="0"/>
                </a:lnTo>
                <a:lnTo>
                  <a:pt x="16033688" y="9439834"/>
                </a:lnTo>
                <a:lnTo>
                  <a:pt x="0" y="9439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2155360" flipH="1">
            <a:off x="-5320637" y="5451982"/>
            <a:ext cx="12698674" cy="5047723"/>
          </a:xfrm>
          <a:custGeom>
            <a:avLst/>
            <a:gdLst/>
            <a:ahLst/>
            <a:cxnLst/>
            <a:rect l="l" t="t" r="r" b="b"/>
            <a:pathLst>
              <a:path w="12698674" h="5047723">
                <a:moveTo>
                  <a:pt x="12698674" y="0"/>
                </a:moveTo>
                <a:lnTo>
                  <a:pt x="0" y="0"/>
                </a:lnTo>
                <a:lnTo>
                  <a:pt x="0" y="5047723"/>
                </a:lnTo>
                <a:lnTo>
                  <a:pt x="12698674" y="5047723"/>
                </a:lnTo>
                <a:lnTo>
                  <a:pt x="126986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2000580">
            <a:off x="10811507" y="5451982"/>
            <a:ext cx="12698674" cy="5047723"/>
          </a:xfrm>
          <a:custGeom>
            <a:avLst/>
            <a:gdLst/>
            <a:ahLst/>
            <a:cxnLst/>
            <a:rect l="l" t="t" r="r" b="b"/>
            <a:pathLst>
              <a:path w="12698674" h="5047723">
                <a:moveTo>
                  <a:pt x="0" y="0"/>
                </a:moveTo>
                <a:lnTo>
                  <a:pt x="12698673" y="0"/>
                </a:lnTo>
                <a:lnTo>
                  <a:pt x="12698673" y="5047723"/>
                </a:lnTo>
                <a:lnTo>
                  <a:pt x="0" y="50477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rot="-1021966">
            <a:off x="461897" y="168294"/>
            <a:ext cx="1658527" cy="3402108"/>
          </a:xfrm>
          <a:custGeom>
            <a:avLst/>
            <a:gdLst/>
            <a:ahLst/>
            <a:cxnLst/>
            <a:rect l="l" t="t" r="r" b="b"/>
            <a:pathLst>
              <a:path w="1658527" h="3402108">
                <a:moveTo>
                  <a:pt x="0" y="0"/>
                </a:moveTo>
                <a:lnTo>
                  <a:pt x="1658527" y="0"/>
                </a:lnTo>
                <a:lnTo>
                  <a:pt x="1658527" y="3402108"/>
                </a:lnTo>
                <a:lnTo>
                  <a:pt x="0" y="34021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rot="2837975">
            <a:off x="15171899" y="368311"/>
            <a:ext cx="1953946" cy="4018397"/>
          </a:xfrm>
          <a:custGeom>
            <a:avLst/>
            <a:gdLst/>
            <a:ahLst/>
            <a:cxnLst/>
            <a:rect l="l" t="t" r="r" b="b"/>
            <a:pathLst>
              <a:path w="1953946" h="4018397">
                <a:moveTo>
                  <a:pt x="0" y="0"/>
                </a:moveTo>
                <a:lnTo>
                  <a:pt x="1953945" y="0"/>
                </a:lnTo>
                <a:lnTo>
                  <a:pt x="1953945" y="4018397"/>
                </a:lnTo>
                <a:lnTo>
                  <a:pt x="0" y="40183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rot="2600326">
            <a:off x="1291161" y="8239009"/>
            <a:ext cx="2136106" cy="2047991"/>
          </a:xfrm>
          <a:custGeom>
            <a:avLst/>
            <a:gdLst/>
            <a:ahLst/>
            <a:cxnLst/>
            <a:rect l="l" t="t" r="r" b="b"/>
            <a:pathLst>
              <a:path w="2136106" h="2047991">
                <a:moveTo>
                  <a:pt x="0" y="0"/>
                </a:moveTo>
                <a:lnTo>
                  <a:pt x="2136105" y="0"/>
                </a:lnTo>
                <a:lnTo>
                  <a:pt x="2136105"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p:cNvSpPr/>
          <p:nvPr/>
        </p:nvSpPr>
        <p:spPr>
          <a:xfrm rot="-101153">
            <a:off x="-141940" y="5884449"/>
            <a:ext cx="2341280" cy="2057400"/>
          </a:xfrm>
          <a:custGeom>
            <a:avLst/>
            <a:gdLst/>
            <a:ahLst/>
            <a:cxnLst/>
            <a:rect l="l" t="t" r="r" b="b"/>
            <a:pathLst>
              <a:path w="2341280" h="2057400">
                <a:moveTo>
                  <a:pt x="0" y="0"/>
                </a:moveTo>
                <a:lnTo>
                  <a:pt x="2341280" y="0"/>
                </a:lnTo>
                <a:lnTo>
                  <a:pt x="2341280"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9" name="Freeform 9"/>
          <p:cNvSpPr/>
          <p:nvPr/>
        </p:nvSpPr>
        <p:spPr>
          <a:xfrm rot="2600326">
            <a:off x="14421273" y="8239009"/>
            <a:ext cx="2136106" cy="2047991"/>
          </a:xfrm>
          <a:custGeom>
            <a:avLst/>
            <a:gdLst/>
            <a:ahLst/>
            <a:cxnLst/>
            <a:rect l="l" t="t" r="r" b="b"/>
            <a:pathLst>
              <a:path w="2136106" h="2047991">
                <a:moveTo>
                  <a:pt x="0" y="0"/>
                </a:moveTo>
                <a:lnTo>
                  <a:pt x="2136106" y="0"/>
                </a:lnTo>
                <a:lnTo>
                  <a:pt x="2136106"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p:cNvSpPr/>
          <p:nvPr/>
        </p:nvSpPr>
        <p:spPr>
          <a:xfrm rot="-101153" flipH="1">
            <a:off x="15916962" y="6305166"/>
            <a:ext cx="2341280" cy="2057400"/>
          </a:xfrm>
          <a:custGeom>
            <a:avLst/>
            <a:gdLst/>
            <a:ahLst/>
            <a:cxnLst/>
            <a:rect l="l" t="t" r="r" b="b"/>
            <a:pathLst>
              <a:path w="2341280" h="2057400">
                <a:moveTo>
                  <a:pt x="2341280" y="0"/>
                </a:moveTo>
                <a:lnTo>
                  <a:pt x="0" y="0"/>
                </a:lnTo>
                <a:lnTo>
                  <a:pt x="0" y="2057400"/>
                </a:lnTo>
                <a:lnTo>
                  <a:pt x="2341280" y="2057400"/>
                </a:lnTo>
                <a:lnTo>
                  <a:pt x="234128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3" name="Freeform 3">
            <a:extLst>
              <a:ext uri="{FF2B5EF4-FFF2-40B4-BE49-F238E27FC236}">
                <a16:creationId xmlns:a16="http://schemas.microsoft.com/office/drawing/2014/main" id="{82A25DDB-9BB3-0373-C48A-08ABDA989DD9}"/>
              </a:ext>
            </a:extLst>
          </p:cNvPr>
          <p:cNvSpPr/>
          <p:nvPr/>
        </p:nvSpPr>
        <p:spPr>
          <a:xfrm>
            <a:off x="-381000" y="4176373"/>
            <a:ext cx="6359550" cy="6020450"/>
          </a:xfrm>
          <a:custGeom>
            <a:avLst/>
            <a:gdLst/>
            <a:ahLst/>
            <a:cxnLst/>
            <a:rect l="l" t="t" r="r" b="b"/>
            <a:pathLst>
              <a:path w="4115159" h="3863105">
                <a:moveTo>
                  <a:pt x="0" y="0"/>
                </a:moveTo>
                <a:lnTo>
                  <a:pt x="4115159" y="0"/>
                </a:lnTo>
                <a:lnTo>
                  <a:pt x="4115159" y="3863105"/>
                </a:lnTo>
                <a:lnTo>
                  <a:pt x="0" y="3863105"/>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168BFA3D-04B5-1DC1-5473-78B981982C82}"/>
              </a:ext>
            </a:extLst>
          </p:cNvPr>
          <p:cNvSpPr txBox="1"/>
          <p:nvPr/>
        </p:nvSpPr>
        <p:spPr>
          <a:xfrm>
            <a:off x="6158755" y="3449603"/>
            <a:ext cx="8077200" cy="5045035"/>
          </a:xfrm>
          <a:prstGeom prst="rect">
            <a:avLst/>
          </a:prstGeom>
          <a:noFill/>
        </p:spPr>
        <p:txBody>
          <a:bodyPr wrap="square">
            <a:spAutoFit/>
          </a:bodyPr>
          <a:lstStyle/>
          <a:p>
            <a:pPr>
              <a:lnSpc>
                <a:spcPct val="150000"/>
              </a:lnSpc>
            </a:pPr>
            <a:r>
              <a:rPr lang="vi-VN" sz="4400" b="1" dirty="0">
                <a:solidFill>
                  <a:srgbClr val="FF0000"/>
                </a:solidFill>
                <a:latin typeface="Cambria" panose="02040503050406030204" pitchFamily="18" charset="0"/>
                <a:ea typeface="Cambria" panose="02040503050406030204" pitchFamily="18" charset="0"/>
              </a:rPr>
              <a:t>Ưu điểm: </a:t>
            </a:r>
            <a:r>
              <a:rPr lang="vi-VN" sz="4400" dirty="0">
                <a:latin typeface="Cambria" panose="02040503050406030204" pitchFamily="18" charset="0"/>
                <a:ea typeface="Cambria" panose="02040503050406030204" pitchFamily="18" charset="0"/>
              </a:rPr>
              <a:t>Chữ viết có tiến bộ, trình bày sạch sẽ, rõ ràng, một số học sinh đã biết thể hiện tình cảm, cảm xúc trong đoạn văn của mình, trình bày đúng bố cục,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a:extLst>
            <a:ext uri="{FF2B5EF4-FFF2-40B4-BE49-F238E27FC236}">
              <a16:creationId xmlns:a16="http://schemas.microsoft.com/office/drawing/2014/main" id="{772B647A-A46A-A552-145F-0A586CF32E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9A8E7C-037A-39E7-9729-49C20FB677CC}"/>
              </a:ext>
            </a:extLst>
          </p:cNvPr>
          <p:cNvSpPr/>
          <p:nvPr/>
        </p:nvSpPr>
        <p:spPr>
          <a:xfrm>
            <a:off x="1127156" y="423583"/>
            <a:ext cx="16033687" cy="9439833"/>
          </a:xfrm>
          <a:custGeom>
            <a:avLst/>
            <a:gdLst/>
            <a:ahLst/>
            <a:cxnLst/>
            <a:rect l="l" t="t" r="r" b="b"/>
            <a:pathLst>
              <a:path w="16033687" h="9439833">
                <a:moveTo>
                  <a:pt x="0" y="0"/>
                </a:moveTo>
                <a:lnTo>
                  <a:pt x="16033688" y="0"/>
                </a:lnTo>
                <a:lnTo>
                  <a:pt x="16033688" y="9439834"/>
                </a:lnTo>
                <a:lnTo>
                  <a:pt x="0" y="9439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a:extLst>
              <a:ext uri="{FF2B5EF4-FFF2-40B4-BE49-F238E27FC236}">
                <a16:creationId xmlns:a16="http://schemas.microsoft.com/office/drawing/2014/main" id="{6BE1D949-5823-98A7-4592-919578FD5D88}"/>
              </a:ext>
            </a:extLst>
          </p:cNvPr>
          <p:cNvSpPr/>
          <p:nvPr/>
        </p:nvSpPr>
        <p:spPr>
          <a:xfrm rot="2155360" flipH="1">
            <a:off x="-5320637" y="5451982"/>
            <a:ext cx="12698674" cy="5047723"/>
          </a:xfrm>
          <a:custGeom>
            <a:avLst/>
            <a:gdLst/>
            <a:ahLst/>
            <a:cxnLst/>
            <a:rect l="l" t="t" r="r" b="b"/>
            <a:pathLst>
              <a:path w="12698674" h="5047723">
                <a:moveTo>
                  <a:pt x="12698674" y="0"/>
                </a:moveTo>
                <a:lnTo>
                  <a:pt x="0" y="0"/>
                </a:lnTo>
                <a:lnTo>
                  <a:pt x="0" y="5047723"/>
                </a:lnTo>
                <a:lnTo>
                  <a:pt x="12698674" y="5047723"/>
                </a:lnTo>
                <a:lnTo>
                  <a:pt x="126986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D5C2FCD0-3517-CBC3-769F-288A06D459BF}"/>
              </a:ext>
            </a:extLst>
          </p:cNvPr>
          <p:cNvSpPr/>
          <p:nvPr/>
        </p:nvSpPr>
        <p:spPr>
          <a:xfrm rot="-2000580">
            <a:off x="10811507" y="5451982"/>
            <a:ext cx="12698674" cy="5047723"/>
          </a:xfrm>
          <a:custGeom>
            <a:avLst/>
            <a:gdLst/>
            <a:ahLst/>
            <a:cxnLst/>
            <a:rect l="l" t="t" r="r" b="b"/>
            <a:pathLst>
              <a:path w="12698674" h="5047723">
                <a:moveTo>
                  <a:pt x="0" y="0"/>
                </a:moveTo>
                <a:lnTo>
                  <a:pt x="12698673" y="0"/>
                </a:lnTo>
                <a:lnTo>
                  <a:pt x="12698673" y="5047723"/>
                </a:lnTo>
                <a:lnTo>
                  <a:pt x="0" y="50477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2DA681C5-56B1-FDA2-9220-FFEBF81F3A51}"/>
              </a:ext>
            </a:extLst>
          </p:cNvPr>
          <p:cNvSpPr/>
          <p:nvPr/>
        </p:nvSpPr>
        <p:spPr>
          <a:xfrm rot="-1021966">
            <a:off x="461897" y="168294"/>
            <a:ext cx="1658527" cy="3402108"/>
          </a:xfrm>
          <a:custGeom>
            <a:avLst/>
            <a:gdLst/>
            <a:ahLst/>
            <a:cxnLst/>
            <a:rect l="l" t="t" r="r" b="b"/>
            <a:pathLst>
              <a:path w="1658527" h="3402108">
                <a:moveTo>
                  <a:pt x="0" y="0"/>
                </a:moveTo>
                <a:lnTo>
                  <a:pt x="1658527" y="0"/>
                </a:lnTo>
                <a:lnTo>
                  <a:pt x="1658527" y="3402108"/>
                </a:lnTo>
                <a:lnTo>
                  <a:pt x="0" y="34021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a:extLst>
              <a:ext uri="{FF2B5EF4-FFF2-40B4-BE49-F238E27FC236}">
                <a16:creationId xmlns:a16="http://schemas.microsoft.com/office/drawing/2014/main" id="{9D3EA313-222D-4305-606D-C99B750E7F91}"/>
              </a:ext>
            </a:extLst>
          </p:cNvPr>
          <p:cNvSpPr/>
          <p:nvPr/>
        </p:nvSpPr>
        <p:spPr>
          <a:xfrm rot="2837975">
            <a:off x="15171899" y="368311"/>
            <a:ext cx="1953946" cy="4018397"/>
          </a:xfrm>
          <a:custGeom>
            <a:avLst/>
            <a:gdLst/>
            <a:ahLst/>
            <a:cxnLst/>
            <a:rect l="l" t="t" r="r" b="b"/>
            <a:pathLst>
              <a:path w="1953946" h="4018397">
                <a:moveTo>
                  <a:pt x="0" y="0"/>
                </a:moveTo>
                <a:lnTo>
                  <a:pt x="1953945" y="0"/>
                </a:lnTo>
                <a:lnTo>
                  <a:pt x="1953945" y="4018397"/>
                </a:lnTo>
                <a:lnTo>
                  <a:pt x="0" y="40183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965EBCB5-4157-20CE-C447-224512AA0E1A}"/>
              </a:ext>
            </a:extLst>
          </p:cNvPr>
          <p:cNvSpPr/>
          <p:nvPr/>
        </p:nvSpPr>
        <p:spPr>
          <a:xfrm rot="2600326">
            <a:off x="1291161" y="8239009"/>
            <a:ext cx="2136106" cy="2047991"/>
          </a:xfrm>
          <a:custGeom>
            <a:avLst/>
            <a:gdLst/>
            <a:ahLst/>
            <a:cxnLst/>
            <a:rect l="l" t="t" r="r" b="b"/>
            <a:pathLst>
              <a:path w="2136106" h="2047991">
                <a:moveTo>
                  <a:pt x="0" y="0"/>
                </a:moveTo>
                <a:lnTo>
                  <a:pt x="2136105" y="0"/>
                </a:lnTo>
                <a:lnTo>
                  <a:pt x="2136105"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31944847-7AF5-44B3-E6D1-26C9D70720E9}"/>
              </a:ext>
            </a:extLst>
          </p:cNvPr>
          <p:cNvSpPr/>
          <p:nvPr/>
        </p:nvSpPr>
        <p:spPr>
          <a:xfrm rot="-101153">
            <a:off x="-141940" y="5884449"/>
            <a:ext cx="2341280" cy="2057400"/>
          </a:xfrm>
          <a:custGeom>
            <a:avLst/>
            <a:gdLst/>
            <a:ahLst/>
            <a:cxnLst/>
            <a:rect l="l" t="t" r="r" b="b"/>
            <a:pathLst>
              <a:path w="2341280" h="2057400">
                <a:moveTo>
                  <a:pt x="0" y="0"/>
                </a:moveTo>
                <a:lnTo>
                  <a:pt x="2341280" y="0"/>
                </a:lnTo>
                <a:lnTo>
                  <a:pt x="2341280"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89627538-B4EE-9B2F-385A-16BB7D7A61C2}"/>
              </a:ext>
            </a:extLst>
          </p:cNvPr>
          <p:cNvSpPr/>
          <p:nvPr/>
        </p:nvSpPr>
        <p:spPr>
          <a:xfrm rot="2600326">
            <a:off x="14421273" y="8239009"/>
            <a:ext cx="2136106" cy="2047991"/>
          </a:xfrm>
          <a:custGeom>
            <a:avLst/>
            <a:gdLst/>
            <a:ahLst/>
            <a:cxnLst/>
            <a:rect l="l" t="t" r="r" b="b"/>
            <a:pathLst>
              <a:path w="2136106" h="2047991">
                <a:moveTo>
                  <a:pt x="0" y="0"/>
                </a:moveTo>
                <a:lnTo>
                  <a:pt x="2136106" y="0"/>
                </a:lnTo>
                <a:lnTo>
                  <a:pt x="2136106"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5EFF9120-CD9B-7371-13D5-AEC83DE30A02}"/>
              </a:ext>
            </a:extLst>
          </p:cNvPr>
          <p:cNvSpPr/>
          <p:nvPr/>
        </p:nvSpPr>
        <p:spPr>
          <a:xfrm rot="-101153" flipH="1">
            <a:off x="15916962" y="6305166"/>
            <a:ext cx="2341280" cy="2057400"/>
          </a:xfrm>
          <a:custGeom>
            <a:avLst/>
            <a:gdLst/>
            <a:ahLst/>
            <a:cxnLst/>
            <a:rect l="l" t="t" r="r" b="b"/>
            <a:pathLst>
              <a:path w="2341280" h="2057400">
                <a:moveTo>
                  <a:pt x="2341280" y="0"/>
                </a:moveTo>
                <a:lnTo>
                  <a:pt x="0" y="0"/>
                </a:lnTo>
                <a:lnTo>
                  <a:pt x="0" y="2057400"/>
                </a:lnTo>
                <a:lnTo>
                  <a:pt x="2341280" y="2057400"/>
                </a:lnTo>
                <a:lnTo>
                  <a:pt x="234128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3" name="Freeform 3">
            <a:extLst>
              <a:ext uri="{FF2B5EF4-FFF2-40B4-BE49-F238E27FC236}">
                <a16:creationId xmlns:a16="http://schemas.microsoft.com/office/drawing/2014/main" id="{313339D0-758A-617B-85B5-4B01A7F8EE92}"/>
              </a:ext>
            </a:extLst>
          </p:cNvPr>
          <p:cNvSpPr/>
          <p:nvPr/>
        </p:nvSpPr>
        <p:spPr>
          <a:xfrm>
            <a:off x="-381000" y="4176373"/>
            <a:ext cx="6359550" cy="6020450"/>
          </a:xfrm>
          <a:custGeom>
            <a:avLst/>
            <a:gdLst/>
            <a:ahLst/>
            <a:cxnLst/>
            <a:rect l="l" t="t" r="r" b="b"/>
            <a:pathLst>
              <a:path w="4115159" h="3863105">
                <a:moveTo>
                  <a:pt x="0" y="0"/>
                </a:moveTo>
                <a:lnTo>
                  <a:pt x="4115159" y="0"/>
                </a:lnTo>
                <a:lnTo>
                  <a:pt x="4115159" y="3863105"/>
                </a:lnTo>
                <a:lnTo>
                  <a:pt x="0" y="3863105"/>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E2D4D035-2F74-D365-E5A3-9F984A988228}"/>
              </a:ext>
            </a:extLst>
          </p:cNvPr>
          <p:cNvSpPr txBox="1"/>
          <p:nvPr/>
        </p:nvSpPr>
        <p:spPr>
          <a:xfrm>
            <a:off x="6158755" y="3449603"/>
            <a:ext cx="8077200" cy="5045035"/>
          </a:xfrm>
          <a:prstGeom prst="rect">
            <a:avLst/>
          </a:prstGeom>
          <a:noFill/>
        </p:spPr>
        <p:txBody>
          <a:bodyPr wrap="square">
            <a:spAutoFit/>
          </a:bodyPr>
          <a:lstStyle/>
          <a:p>
            <a:pPr>
              <a:lnSpc>
                <a:spcPct val="150000"/>
              </a:lnSpc>
            </a:pPr>
            <a:r>
              <a:rPr lang="vi-VN" sz="4400" b="1" dirty="0">
                <a:latin typeface="Cambria" panose="02040503050406030204" pitchFamily="18" charset="0"/>
                <a:ea typeface="Cambria" panose="02040503050406030204" pitchFamily="18" charset="0"/>
              </a:rPr>
              <a:t>Nhược điểm: </a:t>
            </a:r>
            <a:r>
              <a:rPr lang="vi-VN" sz="4400" dirty="0">
                <a:latin typeface="Cambria" panose="02040503050406030204" pitchFamily="18" charset="0"/>
                <a:ea typeface="Cambria" panose="02040503050406030204" pitchFamily="18" charset="0"/>
              </a:rPr>
              <a:t>Tuy nhiên, bên cạnh đó còn một số HS khi viết còn ẩu dẫn tới sai lỗi chính tả, một vài em còn mắc lỗi về cấu tạo và nội dung, …</a:t>
            </a:r>
          </a:p>
        </p:txBody>
      </p:sp>
    </p:spTree>
    <p:extLst>
      <p:ext uri="{BB962C8B-B14F-4D97-AF65-F5344CB8AC3E}">
        <p14:creationId xmlns:p14="http://schemas.microsoft.com/office/powerpoint/2010/main" val="343076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a:extLst>
            <a:ext uri="{FF2B5EF4-FFF2-40B4-BE49-F238E27FC236}">
              <a16:creationId xmlns:a16="http://schemas.microsoft.com/office/drawing/2014/main" id="{1E7E7FCE-5C5D-D389-8980-0DE8461A147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1999EA-A2D7-F82F-D69C-0FED5DBDA621}"/>
              </a:ext>
            </a:extLst>
          </p:cNvPr>
          <p:cNvSpPr/>
          <p:nvPr/>
        </p:nvSpPr>
        <p:spPr>
          <a:xfrm>
            <a:off x="1127156" y="423583"/>
            <a:ext cx="16033687" cy="9439833"/>
          </a:xfrm>
          <a:custGeom>
            <a:avLst/>
            <a:gdLst/>
            <a:ahLst/>
            <a:cxnLst/>
            <a:rect l="l" t="t" r="r" b="b"/>
            <a:pathLst>
              <a:path w="16033687" h="9439833">
                <a:moveTo>
                  <a:pt x="0" y="0"/>
                </a:moveTo>
                <a:lnTo>
                  <a:pt x="16033688" y="0"/>
                </a:lnTo>
                <a:lnTo>
                  <a:pt x="16033688" y="9439834"/>
                </a:lnTo>
                <a:lnTo>
                  <a:pt x="0" y="9439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a:extLst>
              <a:ext uri="{FF2B5EF4-FFF2-40B4-BE49-F238E27FC236}">
                <a16:creationId xmlns:a16="http://schemas.microsoft.com/office/drawing/2014/main" id="{33B21E1A-0B17-9B4E-11ED-E9C48E1BEC12}"/>
              </a:ext>
            </a:extLst>
          </p:cNvPr>
          <p:cNvSpPr/>
          <p:nvPr/>
        </p:nvSpPr>
        <p:spPr>
          <a:xfrm rot="2155360" flipH="1">
            <a:off x="-5320637" y="5451982"/>
            <a:ext cx="12698674" cy="5047723"/>
          </a:xfrm>
          <a:custGeom>
            <a:avLst/>
            <a:gdLst/>
            <a:ahLst/>
            <a:cxnLst/>
            <a:rect l="l" t="t" r="r" b="b"/>
            <a:pathLst>
              <a:path w="12698674" h="5047723">
                <a:moveTo>
                  <a:pt x="12698674" y="0"/>
                </a:moveTo>
                <a:lnTo>
                  <a:pt x="0" y="0"/>
                </a:lnTo>
                <a:lnTo>
                  <a:pt x="0" y="5047723"/>
                </a:lnTo>
                <a:lnTo>
                  <a:pt x="12698674" y="5047723"/>
                </a:lnTo>
                <a:lnTo>
                  <a:pt x="126986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0D055B51-713C-6F53-3D0A-611BFC6C5EDC}"/>
              </a:ext>
            </a:extLst>
          </p:cNvPr>
          <p:cNvSpPr/>
          <p:nvPr/>
        </p:nvSpPr>
        <p:spPr>
          <a:xfrm rot="-2000580">
            <a:off x="10811507" y="5451982"/>
            <a:ext cx="12698674" cy="5047723"/>
          </a:xfrm>
          <a:custGeom>
            <a:avLst/>
            <a:gdLst/>
            <a:ahLst/>
            <a:cxnLst/>
            <a:rect l="l" t="t" r="r" b="b"/>
            <a:pathLst>
              <a:path w="12698674" h="5047723">
                <a:moveTo>
                  <a:pt x="0" y="0"/>
                </a:moveTo>
                <a:lnTo>
                  <a:pt x="12698673" y="0"/>
                </a:lnTo>
                <a:lnTo>
                  <a:pt x="12698673" y="5047723"/>
                </a:lnTo>
                <a:lnTo>
                  <a:pt x="0" y="50477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6D5E4812-09FB-1930-94E3-6794FEB5E680}"/>
              </a:ext>
            </a:extLst>
          </p:cNvPr>
          <p:cNvSpPr/>
          <p:nvPr/>
        </p:nvSpPr>
        <p:spPr>
          <a:xfrm rot="-1021966">
            <a:off x="461897" y="168294"/>
            <a:ext cx="1658527" cy="3402108"/>
          </a:xfrm>
          <a:custGeom>
            <a:avLst/>
            <a:gdLst/>
            <a:ahLst/>
            <a:cxnLst/>
            <a:rect l="l" t="t" r="r" b="b"/>
            <a:pathLst>
              <a:path w="1658527" h="3402108">
                <a:moveTo>
                  <a:pt x="0" y="0"/>
                </a:moveTo>
                <a:lnTo>
                  <a:pt x="1658527" y="0"/>
                </a:lnTo>
                <a:lnTo>
                  <a:pt x="1658527" y="3402108"/>
                </a:lnTo>
                <a:lnTo>
                  <a:pt x="0" y="34021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a:extLst>
              <a:ext uri="{FF2B5EF4-FFF2-40B4-BE49-F238E27FC236}">
                <a16:creationId xmlns:a16="http://schemas.microsoft.com/office/drawing/2014/main" id="{4919852D-C732-B9EC-78D1-2F046B35693D}"/>
              </a:ext>
            </a:extLst>
          </p:cNvPr>
          <p:cNvSpPr/>
          <p:nvPr/>
        </p:nvSpPr>
        <p:spPr>
          <a:xfrm rot="2837975">
            <a:off x="15171899" y="368311"/>
            <a:ext cx="1953946" cy="4018397"/>
          </a:xfrm>
          <a:custGeom>
            <a:avLst/>
            <a:gdLst/>
            <a:ahLst/>
            <a:cxnLst/>
            <a:rect l="l" t="t" r="r" b="b"/>
            <a:pathLst>
              <a:path w="1953946" h="4018397">
                <a:moveTo>
                  <a:pt x="0" y="0"/>
                </a:moveTo>
                <a:lnTo>
                  <a:pt x="1953945" y="0"/>
                </a:lnTo>
                <a:lnTo>
                  <a:pt x="1953945" y="4018397"/>
                </a:lnTo>
                <a:lnTo>
                  <a:pt x="0" y="40183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799B9035-C5A8-5B9C-97DC-C866C227E08A}"/>
              </a:ext>
            </a:extLst>
          </p:cNvPr>
          <p:cNvSpPr/>
          <p:nvPr/>
        </p:nvSpPr>
        <p:spPr>
          <a:xfrm rot="2600326">
            <a:off x="1291161" y="8239009"/>
            <a:ext cx="2136106" cy="2047991"/>
          </a:xfrm>
          <a:custGeom>
            <a:avLst/>
            <a:gdLst/>
            <a:ahLst/>
            <a:cxnLst/>
            <a:rect l="l" t="t" r="r" b="b"/>
            <a:pathLst>
              <a:path w="2136106" h="2047991">
                <a:moveTo>
                  <a:pt x="0" y="0"/>
                </a:moveTo>
                <a:lnTo>
                  <a:pt x="2136105" y="0"/>
                </a:lnTo>
                <a:lnTo>
                  <a:pt x="2136105"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EFC8E068-A763-76CF-83B1-9B2C7C9ED99F}"/>
              </a:ext>
            </a:extLst>
          </p:cNvPr>
          <p:cNvSpPr/>
          <p:nvPr/>
        </p:nvSpPr>
        <p:spPr>
          <a:xfrm rot="-101153">
            <a:off x="-141940" y="5884449"/>
            <a:ext cx="2341280" cy="2057400"/>
          </a:xfrm>
          <a:custGeom>
            <a:avLst/>
            <a:gdLst/>
            <a:ahLst/>
            <a:cxnLst/>
            <a:rect l="l" t="t" r="r" b="b"/>
            <a:pathLst>
              <a:path w="2341280" h="2057400">
                <a:moveTo>
                  <a:pt x="0" y="0"/>
                </a:moveTo>
                <a:lnTo>
                  <a:pt x="2341280" y="0"/>
                </a:lnTo>
                <a:lnTo>
                  <a:pt x="2341280"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17D4FD25-5346-CB4B-161A-10401AD5BDB2}"/>
              </a:ext>
            </a:extLst>
          </p:cNvPr>
          <p:cNvSpPr/>
          <p:nvPr/>
        </p:nvSpPr>
        <p:spPr>
          <a:xfrm rot="2600326">
            <a:off x="14421273" y="8239009"/>
            <a:ext cx="2136106" cy="2047991"/>
          </a:xfrm>
          <a:custGeom>
            <a:avLst/>
            <a:gdLst/>
            <a:ahLst/>
            <a:cxnLst/>
            <a:rect l="l" t="t" r="r" b="b"/>
            <a:pathLst>
              <a:path w="2136106" h="2047991">
                <a:moveTo>
                  <a:pt x="0" y="0"/>
                </a:moveTo>
                <a:lnTo>
                  <a:pt x="2136106" y="0"/>
                </a:lnTo>
                <a:lnTo>
                  <a:pt x="2136106"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FFCBB40C-A12B-755C-6B4E-825C55978486}"/>
              </a:ext>
            </a:extLst>
          </p:cNvPr>
          <p:cNvSpPr/>
          <p:nvPr/>
        </p:nvSpPr>
        <p:spPr>
          <a:xfrm rot="-101153" flipH="1">
            <a:off x="15916962" y="6305166"/>
            <a:ext cx="2341280" cy="2057400"/>
          </a:xfrm>
          <a:custGeom>
            <a:avLst/>
            <a:gdLst/>
            <a:ahLst/>
            <a:cxnLst/>
            <a:rect l="l" t="t" r="r" b="b"/>
            <a:pathLst>
              <a:path w="2341280" h="2057400">
                <a:moveTo>
                  <a:pt x="2341280" y="0"/>
                </a:moveTo>
                <a:lnTo>
                  <a:pt x="0" y="0"/>
                </a:lnTo>
                <a:lnTo>
                  <a:pt x="0" y="2057400"/>
                </a:lnTo>
                <a:lnTo>
                  <a:pt x="2341280" y="2057400"/>
                </a:lnTo>
                <a:lnTo>
                  <a:pt x="234128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1" name="Rectangle: Rounded Corners 10">
            <a:extLst>
              <a:ext uri="{FF2B5EF4-FFF2-40B4-BE49-F238E27FC236}">
                <a16:creationId xmlns:a16="http://schemas.microsoft.com/office/drawing/2014/main" id="{AA67CFEE-0FFD-5B6D-5D4E-D855F505BCA6}"/>
              </a:ext>
            </a:extLst>
          </p:cNvPr>
          <p:cNvSpPr/>
          <p:nvPr/>
        </p:nvSpPr>
        <p:spPr>
          <a:xfrm>
            <a:off x="5791200" y="1635386"/>
            <a:ext cx="7228022" cy="11430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a:solidFill>
                  <a:srgbClr val="C00000"/>
                </a:solidFill>
                <a:latin typeface="#9Slide03 Yanone Bold" panose="00000800000000000000" pitchFamily="2" charset="-93"/>
              </a:rPr>
              <a:t>Lỗi về cấu tạo</a:t>
            </a:r>
          </a:p>
        </p:txBody>
      </p:sp>
      <p:sp>
        <p:nvSpPr>
          <p:cNvPr id="12" name="Rectangle 11">
            <a:extLst>
              <a:ext uri="{FF2B5EF4-FFF2-40B4-BE49-F238E27FC236}">
                <a16:creationId xmlns:a16="http://schemas.microsoft.com/office/drawing/2014/main" id="{F33FAA9D-6249-8BBE-A62A-A46A3B4AD7D1}"/>
              </a:ext>
            </a:extLst>
          </p:cNvPr>
          <p:cNvSpPr/>
          <p:nvPr/>
        </p:nvSpPr>
        <p:spPr>
          <a:xfrm>
            <a:off x="5200460" y="3721892"/>
            <a:ext cx="7887077" cy="947436"/>
          </a:xfrm>
          <a:prstGeom prst="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accent2">
                    <a:lumMod val="75000"/>
                  </a:schemeClr>
                </a:solidFill>
                <a:latin typeface="Cambria" panose="02040503050406030204" pitchFamily="18" charset="0"/>
                <a:ea typeface="Cambria" panose="02040503050406030204" pitchFamily="18" charset="0"/>
              </a:rPr>
              <a:t>Đoạn văn chưa có đủ các phần</a:t>
            </a:r>
          </a:p>
        </p:txBody>
      </p:sp>
      <p:pic>
        <p:nvPicPr>
          <p:cNvPr id="14" name="Picture 13">
            <a:extLst>
              <a:ext uri="{FF2B5EF4-FFF2-40B4-BE49-F238E27FC236}">
                <a16:creationId xmlns:a16="http://schemas.microsoft.com/office/drawing/2014/main" id="{5939CE61-2D59-F12B-9C62-B76265261967}"/>
              </a:ext>
            </a:extLst>
          </p:cNvPr>
          <p:cNvPicPr>
            <a:picLocks noChangeAspect="1"/>
          </p:cNvPicPr>
          <p:nvPr/>
        </p:nvPicPr>
        <p:blipFill>
          <a:blip r:embed="rId14"/>
          <a:stretch>
            <a:fillRect/>
          </a:stretch>
        </p:blipFill>
        <p:spPr>
          <a:xfrm>
            <a:off x="4045427" y="4068794"/>
            <a:ext cx="1116144" cy="600534"/>
          </a:xfrm>
          <a:prstGeom prst="rect">
            <a:avLst/>
          </a:prstGeom>
        </p:spPr>
      </p:pic>
      <p:sp>
        <p:nvSpPr>
          <p:cNvPr id="16" name="Rectangle 15">
            <a:extLst>
              <a:ext uri="{FF2B5EF4-FFF2-40B4-BE49-F238E27FC236}">
                <a16:creationId xmlns:a16="http://schemas.microsoft.com/office/drawing/2014/main" id="{35ED14B0-7E48-3168-7DED-F9C9F586E78E}"/>
              </a:ext>
            </a:extLst>
          </p:cNvPr>
          <p:cNvSpPr/>
          <p:nvPr/>
        </p:nvSpPr>
        <p:spPr>
          <a:xfrm>
            <a:off x="5119619" y="5710616"/>
            <a:ext cx="10272781" cy="2369498"/>
          </a:xfrm>
          <a:prstGeom prst="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a:solidFill>
                  <a:schemeClr val="accent2">
                    <a:lumMod val="75000"/>
                  </a:schemeClr>
                </a:solidFill>
                <a:latin typeface="Cambria" panose="02040503050406030204" pitchFamily="18" charset="0"/>
                <a:ea typeface="Cambria" panose="02040503050406030204" pitchFamily="18" charset="0"/>
              </a:rPr>
              <a:t>Các câu trong đoạn văn chưa được sắp xếp theo trình tự hợp lí.</a:t>
            </a:r>
            <a:endParaRPr lang="vi-VN" sz="4400" dirty="0">
              <a:solidFill>
                <a:schemeClr val="accent2">
                  <a:lumMod val="75000"/>
                </a:schemeClr>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F12D33EC-8C6B-EB1E-E9D7-DA965F53F0F6}"/>
              </a:ext>
            </a:extLst>
          </p:cNvPr>
          <p:cNvPicPr>
            <a:picLocks noChangeAspect="1"/>
          </p:cNvPicPr>
          <p:nvPr/>
        </p:nvPicPr>
        <p:blipFill>
          <a:blip r:embed="rId14"/>
          <a:stretch>
            <a:fillRect/>
          </a:stretch>
        </p:blipFill>
        <p:spPr>
          <a:xfrm>
            <a:off x="3964586" y="6057518"/>
            <a:ext cx="1116144" cy="600534"/>
          </a:xfrm>
          <a:prstGeom prst="rect">
            <a:avLst/>
          </a:prstGeom>
        </p:spPr>
      </p:pic>
    </p:spTree>
    <p:extLst>
      <p:ext uri="{BB962C8B-B14F-4D97-AF65-F5344CB8AC3E}">
        <p14:creationId xmlns:p14="http://schemas.microsoft.com/office/powerpoint/2010/main" val="3395636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a:extLst>
            <a:ext uri="{FF2B5EF4-FFF2-40B4-BE49-F238E27FC236}">
              <a16:creationId xmlns:a16="http://schemas.microsoft.com/office/drawing/2014/main" id="{31E41DD3-4989-C879-2552-185890F4D3E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0975BD-18F2-F94A-7203-EA5A7832A2A3}"/>
              </a:ext>
            </a:extLst>
          </p:cNvPr>
          <p:cNvSpPr/>
          <p:nvPr/>
        </p:nvSpPr>
        <p:spPr>
          <a:xfrm>
            <a:off x="1127156" y="423583"/>
            <a:ext cx="16033687" cy="9439833"/>
          </a:xfrm>
          <a:custGeom>
            <a:avLst/>
            <a:gdLst/>
            <a:ahLst/>
            <a:cxnLst/>
            <a:rect l="l" t="t" r="r" b="b"/>
            <a:pathLst>
              <a:path w="16033687" h="9439833">
                <a:moveTo>
                  <a:pt x="0" y="0"/>
                </a:moveTo>
                <a:lnTo>
                  <a:pt x="16033688" y="0"/>
                </a:lnTo>
                <a:lnTo>
                  <a:pt x="16033688" y="9439834"/>
                </a:lnTo>
                <a:lnTo>
                  <a:pt x="0" y="94398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a:extLst>
              <a:ext uri="{FF2B5EF4-FFF2-40B4-BE49-F238E27FC236}">
                <a16:creationId xmlns:a16="http://schemas.microsoft.com/office/drawing/2014/main" id="{64B88EBC-969B-DA13-5FC4-1F757286CEAC}"/>
              </a:ext>
            </a:extLst>
          </p:cNvPr>
          <p:cNvSpPr/>
          <p:nvPr/>
        </p:nvSpPr>
        <p:spPr>
          <a:xfrm rot="2155360" flipH="1">
            <a:off x="-5320637" y="5451982"/>
            <a:ext cx="12698674" cy="5047723"/>
          </a:xfrm>
          <a:custGeom>
            <a:avLst/>
            <a:gdLst/>
            <a:ahLst/>
            <a:cxnLst/>
            <a:rect l="l" t="t" r="r" b="b"/>
            <a:pathLst>
              <a:path w="12698674" h="5047723">
                <a:moveTo>
                  <a:pt x="12698674" y="0"/>
                </a:moveTo>
                <a:lnTo>
                  <a:pt x="0" y="0"/>
                </a:lnTo>
                <a:lnTo>
                  <a:pt x="0" y="5047723"/>
                </a:lnTo>
                <a:lnTo>
                  <a:pt x="12698674" y="5047723"/>
                </a:lnTo>
                <a:lnTo>
                  <a:pt x="126986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718E9A7E-0CB8-E344-E610-D073176CC8BC}"/>
              </a:ext>
            </a:extLst>
          </p:cNvPr>
          <p:cNvSpPr/>
          <p:nvPr/>
        </p:nvSpPr>
        <p:spPr>
          <a:xfrm rot="-2000580">
            <a:off x="10811507" y="5451982"/>
            <a:ext cx="12698674" cy="5047723"/>
          </a:xfrm>
          <a:custGeom>
            <a:avLst/>
            <a:gdLst/>
            <a:ahLst/>
            <a:cxnLst/>
            <a:rect l="l" t="t" r="r" b="b"/>
            <a:pathLst>
              <a:path w="12698674" h="5047723">
                <a:moveTo>
                  <a:pt x="0" y="0"/>
                </a:moveTo>
                <a:lnTo>
                  <a:pt x="12698673" y="0"/>
                </a:lnTo>
                <a:lnTo>
                  <a:pt x="12698673" y="5047723"/>
                </a:lnTo>
                <a:lnTo>
                  <a:pt x="0" y="50477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04BD37D6-7ED1-BFCF-1B31-3D453711D906}"/>
              </a:ext>
            </a:extLst>
          </p:cNvPr>
          <p:cNvSpPr/>
          <p:nvPr/>
        </p:nvSpPr>
        <p:spPr>
          <a:xfrm rot="-1021966">
            <a:off x="461897" y="168294"/>
            <a:ext cx="1658527" cy="3402108"/>
          </a:xfrm>
          <a:custGeom>
            <a:avLst/>
            <a:gdLst/>
            <a:ahLst/>
            <a:cxnLst/>
            <a:rect l="l" t="t" r="r" b="b"/>
            <a:pathLst>
              <a:path w="1658527" h="3402108">
                <a:moveTo>
                  <a:pt x="0" y="0"/>
                </a:moveTo>
                <a:lnTo>
                  <a:pt x="1658527" y="0"/>
                </a:lnTo>
                <a:lnTo>
                  <a:pt x="1658527" y="3402108"/>
                </a:lnTo>
                <a:lnTo>
                  <a:pt x="0" y="34021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a:extLst>
              <a:ext uri="{FF2B5EF4-FFF2-40B4-BE49-F238E27FC236}">
                <a16:creationId xmlns:a16="http://schemas.microsoft.com/office/drawing/2014/main" id="{398E7D2A-1775-74D2-42E6-E4F13ACD37CF}"/>
              </a:ext>
            </a:extLst>
          </p:cNvPr>
          <p:cNvSpPr/>
          <p:nvPr/>
        </p:nvSpPr>
        <p:spPr>
          <a:xfrm rot="2837975">
            <a:off x="15171899" y="368311"/>
            <a:ext cx="1953946" cy="4018397"/>
          </a:xfrm>
          <a:custGeom>
            <a:avLst/>
            <a:gdLst/>
            <a:ahLst/>
            <a:cxnLst/>
            <a:rect l="l" t="t" r="r" b="b"/>
            <a:pathLst>
              <a:path w="1953946" h="4018397">
                <a:moveTo>
                  <a:pt x="0" y="0"/>
                </a:moveTo>
                <a:lnTo>
                  <a:pt x="1953945" y="0"/>
                </a:lnTo>
                <a:lnTo>
                  <a:pt x="1953945" y="4018397"/>
                </a:lnTo>
                <a:lnTo>
                  <a:pt x="0" y="40183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47559279-9F8D-3638-7366-D937F1BC8434}"/>
              </a:ext>
            </a:extLst>
          </p:cNvPr>
          <p:cNvSpPr/>
          <p:nvPr/>
        </p:nvSpPr>
        <p:spPr>
          <a:xfrm rot="2600326">
            <a:off x="1291161" y="8239009"/>
            <a:ext cx="2136106" cy="2047991"/>
          </a:xfrm>
          <a:custGeom>
            <a:avLst/>
            <a:gdLst/>
            <a:ahLst/>
            <a:cxnLst/>
            <a:rect l="l" t="t" r="r" b="b"/>
            <a:pathLst>
              <a:path w="2136106" h="2047991">
                <a:moveTo>
                  <a:pt x="0" y="0"/>
                </a:moveTo>
                <a:lnTo>
                  <a:pt x="2136105" y="0"/>
                </a:lnTo>
                <a:lnTo>
                  <a:pt x="2136105"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16BD4372-050C-E956-B637-15C3B8BB603F}"/>
              </a:ext>
            </a:extLst>
          </p:cNvPr>
          <p:cNvSpPr/>
          <p:nvPr/>
        </p:nvSpPr>
        <p:spPr>
          <a:xfrm rot="-101153">
            <a:off x="-141940" y="5884449"/>
            <a:ext cx="2341280" cy="2057400"/>
          </a:xfrm>
          <a:custGeom>
            <a:avLst/>
            <a:gdLst/>
            <a:ahLst/>
            <a:cxnLst/>
            <a:rect l="l" t="t" r="r" b="b"/>
            <a:pathLst>
              <a:path w="2341280" h="2057400">
                <a:moveTo>
                  <a:pt x="0" y="0"/>
                </a:moveTo>
                <a:lnTo>
                  <a:pt x="2341280" y="0"/>
                </a:lnTo>
                <a:lnTo>
                  <a:pt x="2341280"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063BE904-D10A-595B-2D90-4B3441F54A10}"/>
              </a:ext>
            </a:extLst>
          </p:cNvPr>
          <p:cNvSpPr/>
          <p:nvPr/>
        </p:nvSpPr>
        <p:spPr>
          <a:xfrm rot="2600326">
            <a:off x="14421273" y="8239009"/>
            <a:ext cx="2136106" cy="2047991"/>
          </a:xfrm>
          <a:custGeom>
            <a:avLst/>
            <a:gdLst/>
            <a:ahLst/>
            <a:cxnLst/>
            <a:rect l="l" t="t" r="r" b="b"/>
            <a:pathLst>
              <a:path w="2136106" h="2047991">
                <a:moveTo>
                  <a:pt x="0" y="0"/>
                </a:moveTo>
                <a:lnTo>
                  <a:pt x="2136106" y="0"/>
                </a:lnTo>
                <a:lnTo>
                  <a:pt x="2136106" y="2047991"/>
                </a:lnTo>
                <a:lnTo>
                  <a:pt x="0" y="20479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4CB7B43F-8E5B-5057-9144-5A19D082DDBC}"/>
              </a:ext>
            </a:extLst>
          </p:cNvPr>
          <p:cNvSpPr/>
          <p:nvPr/>
        </p:nvSpPr>
        <p:spPr>
          <a:xfrm rot="-101153" flipH="1">
            <a:off x="15916962" y="6305166"/>
            <a:ext cx="2341280" cy="2057400"/>
          </a:xfrm>
          <a:custGeom>
            <a:avLst/>
            <a:gdLst/>
            <a:ahLst/>
            <a:cxnLst/>
            <a:rect l="l" t="t" r="r" b="b"/>
            <a:pathLst>
              <a:path w="2341280" h="2057400">
                <a:moveTo>
                  <a:pt x="2341280" y="0"/>
                </a:moveTo>
                <a:lnTo>
                  <a:pt x="0" y="0"/>
                </a:lnTo>
                <a:lnTo>
                  <a:pt x="0" y="2057400"/>
                </a:lnTo>
                <a:lnTo>
                  <a:pt x="2341280" y="2057400"/>
                </a:lnTo>
                <a:lnTo>
                  <a:pt x="234128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1" name="Rectangle: Rounded Corners 10">
            <a:extLst>
              <a:ext uri="{FF2B5EF4-FFF2-40B4-BE49-F238E27FC236}">
                <a16:creationId xmlns:a16="http://schemas.microsoft.com/office/drawing/2014/main" id="{926953FD-6FB7-C17A-708E-717A9EF701EB}"/>
              </a:ext>
            </a:extLst>
          </p:cNvPr>
          <p:cNvSpPr/>
          <p:nvPr/>
        </p:nvSpPr>
        <p:spPr>
          <a:xfrm>
            <a:off x="5791200" y="1635386"/>
            <a:ext cx="7228022" cy="114300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dirty="0">
                <a:solidFill>
                  <a:schemeClr val="tx2"/>
                </a:solidFill>
                <a:latin typeface="#9Slide03 Yanone Bold" panose="00000800000000000000" pitchFamily="2" charset="-93"/>
              </a:rPr>
              <a:t>Lỗi về nội dung</a:t>
            </a:r>
          </a:p>
        </p:txBody>
      </p:sp>
      <p:sp>
        <p:nvSpPr>
          <p:cNvPr id="12" name="Rectangle 11">
            <a:extLst>
              <a:ext uri="{FF2B5EF4-FFF2-40B4-BE49-F238E27FC236}">
                <a16:creationId xmlns:a16="http://schemas.microsoft.com/office/drawing/2014/main" id="{F919FC0B-026C-9B3E-2E8B-E67E00B860C2}"/>
              </a:ext>
            </a:extLst>
          </p:cNvPr>
          <p:cNvSpPr/>
          <p:nvPr/>
        </p:nvSpPr>
        <p:spPr>
          <a:xfrm>
            <a:off x="5200460" y="3721891"/>
            <a:ext cx="10191940" cy="1777461"/>
          </a:xfrm>
          <a:prstGeom prst="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a:solidFill>
                  <a:schemeClr val="accent2">
                    <a:lumMod val="75000"/>
                  </a:schemeClr>
                </a:solidFill>
                <a:latin typeface="Cambria" panose="02040503050406030204" pitchFamily="18" charset="0"/>
                <a:ea typeface="Cambria" panose="02040503050406030204" pitchFamily="18" charset="0"/>
              </a:rPr>
              <a:t>Câu mở đoạn chưa giới thiệu được sự việc mà em muốn bày tỏ tình cảm, cảm xúc.</a:t>
            </a:r>
          </a:p>
        </p:txBody>
      </p:sp>
      <p:pic>
        <p:nvPicPr>
          <p:cNvPr id="14" name="Picture 13">
            <a:extLst>
              <a:ext uri="{FF2B5EF4-FFF2-40B4-BE49-F238E27FC236}">
                <a16:creationId xmlns:a16="http://schemas.microsoft.com/office/drawing/2014/main" id="{ABABD2AA-2B7D-8124-125E-088EB70AF013}"/>
              </a:ext>
            </a:extLst>
          </p:cNvPr>
          <p:cNvPicPr>
            <a:picLocks noChangeAspect="1"/>
          </p:cNvPicPr>
          <p:nvPr/>
        </p:nvPicPr>
        <p:blipFill>
          <a:blip r:embed="rId14"/>
          <a:stretch>
            <a:fillRect/>
          </a:stretch>
        </p:blipFill>
        <p:spPr>
          <a:xfrm>
            <a:off x="3960553" y="4898818"/>
            <a:ext cx="1116144" cy="600534"/>
          </a:xfrm>
          <a:prstGeom prst="rect">
            <a:avLst/>
          </a:prstGeom>
        </p:spPr>
      </p:pic>
      <p:sp>
        <p:nvSpPr>
          <p:cNvPr id="16" name="Rectangle 15">
            <a:extLst>
              <a:ext uri="{FF2B5EF4-FFF2-40B4-BE49-F238E27FC236}">
                <a16:creationId xmlns:a16="http://schemas.microsoft.com/office/drawing/2014/main" id="{B8650C5B-CFCF-EEC8-1BD3-E2E539293B34}"/>
              </a:ext>
            </a:extLst>
          </p:cNvPr>
          <p:cNvSpPr/>
          <p:nvPr/>
        </p:nvSpPr>
        <p:spPr>
          <a:xfrm>
            <a:off x="5119619" y="5710616"/>
            <a:ext cx="10575652" cy="1490284"/>
          </a:xfrm>
          <a:prstGeom prst="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a:solidFill>
                  <a:schemeClr val="accent2">
                    <a:lumMod val="75000"/>
                  </a:schemeClr>
                </a:solidFill>
                <a:latin typeface="Cambria" panose="02040503050406030204" pitchFamily="18" charset="0"/>
                <a:ea typeface="Cambria" panose="02040503050406030204" pitchFamily="18" charset="0"/>
              </a:rPr>
              <a:t>Đoạn văn chưa thể hiện được tình cảm, cảm xúc của em về sự việc mà em đã lựa chọn.</a:t>
            </a:r>
            <a:endParaRPr lang="vi-VN" sz="4400" dirty="0">
              <a:solidFill>
                <a:schemeClr val="accent2">
                  <a:lumMod val="75000"/>
                </a:schemeClr>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DD554214-263B-7852-E202-5388C4C0AA22}"/>
              </a:ext>
            </a:extLst>
          </p:cNvPr>
          <p:cNvPicPr>
            <a:picLocks noChangeAspect="1"/>
          </p:cNvPicPr>
          <p:nvPr/>
        </p:nvPicPr>
        <p:blipFill>
          <a:blip r:embed="rId14"/>
          <a:stretch>
            <a:fillRect/>
          </a:stretch>
        </p:blipFill>
        <p:spPr>
          <a:xfrm>
            <a:off x="3860719" y="6672634"/>
            <a:ext cx="1116144" cy="600534"/>
          </a:xfrm>
          <a:prstGeom prst="rect">
            <a:avLst/>
          </a:prstGeom>
        </p:spPr>
      </p:pic>
      <p:sp>
        <p:nvSpPr>
          <p:cNvPr id="13" name="Rectangle 12">
            <a:extLst>
              <a:ext uri="{FF2B5EF4-FFF2-40B4-BE49-F238E27FC236}">
                <a16:creationId xmlns:a16="http://schemas.microsoft.com/office/drawing/2014/main" id="{018D1263-A1BD-6A11-DF5E-90B12947E0DD}"/>
              </a:ext>
            </a:extLst>
          </p:cNvPr>
          <p:cNvSpPr/>
          <p:nvPr/>
        </p:nvSpPr>
        <p:spPr>
          <a:xfrm>
            <a:off x="5119619" y="7489703"/>
            <a:ext cx="10575652" cy="1490284"/>
          </a:xfrm>
          <a:prstGeom prst="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a:solidFill>
                  <a:schemeClr val="accent2">
                    <a:lumMod val="75000"/>
                  </a:schemeClr>
                </a:solidFill>
                <a:latin typeface="Cambria" panose="02040503050406030204" pitchFamily="18" charset="0"/>
                <a:ea typeface="Cambria" panose="02040503050406030204" pitchFamily="18" charset="0"/>
              </a:rPr>
              <a:t>Nội dung một số câu trong đoạn văn không phù hợp với chủ đề.</a:t>
            </a:r>
            <a:endParaRPr lang="vi-VN" sz="4400" dirty="0">
              <a:solidFill>
                <a:schemeClr val="accent2">
                  <a:lumMod val="75000"/>
                </a:schemeClr>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BE34F28C-DB4A-FBE0-3282-390FF105F349}"/>
              </a:ext>
            </a:extLst>
          </p:cNvPr>
          <p:cNvPicPr>
            <a:picLocks noChangeAspect="1"/>
          </p:cNvPicPr>
          <p:nvPr/>
        </p:nvPicPr>
        <p:blipFill>
          <a:blip r:embed="rId14"/>
          <a:stretch>
            <a:fillRect/>
          </a:stretch>
        </p:blipFill>
        <p:spPr>
          <a:xfrm>
            <a:off x="3860719" y="8451721"/>
            <a:ext cx="1116144" cy="600534"/>
          </a:xfrm>
          <a:prstGeom prst="rect">
            <a:avLst/>
          </a:prstGeom>
        </p:spPr>
      </p:pic>
    </p:spTree>
    <p:extLst>
      <p:ext uri="{BB962C8B-B14F-4D97-AF65-F5344CB8AC3E}">
        <p14:creationId xmlns:p14="http://schemas.microsoft.com/office/powerpoint/2010/main" val="2937140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a:extLst>
            <a:ext uri="{FF2B5EF4-FFF2-40B4-BE49-F238E27FC236}">
              <a16:creationId xmlns:a16="http://schemas.microsoft.com/office/drawing/2014/main" id="{39404168-80E2-436F-97AD-097D87B9A4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C7DA58-6084-E729-25CB-B5626DC37808}"/>
              </a:ext>
            </a:extLst>
          </p:cNvPr>
          <p:cNvSpPr/>
          <p:nvPr/>
        </p:nvSpPr>
        <p:spPr>
          <a:xfrm>
            <a:off x="1889467" y="872394"/>
            <a:ext cx="14509067" cy="8542213"/>
          </a:xfrm>
          <a:custGeom>
            <a:avLst/>
            <a:gdLst/>
            <a:ahLst/>
            <a:cxnLst/>
            <a:rect l="l" t="t" r="r" b="b"/>
            <a:pathLst>
              <a:path w="14509067" h="8542213">
                <a:moveTo>
                  <a:pt x="0" y="0"/>
                </a:moveTo>
                <a:lnTo>
                  <a:pt x="14509066" y="0"/>
                </a:lnTo>
                <a:lnTo>
                  <a:pt x="14509066" y="8542212"/>
                </a:lnTo>
                <a:lnTo>
                  <a:pt x="0" y="85422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812EC73A-EA5E-8909-965C-7A1B14678E3C}"/>
              </a:ext>
            </a:extLst>
          </p:cNvPr>
          <p:cNvSpPr/>
          <p:nvPr/>
        </p:nvSpPr>
        <p:spPr>
          <a:xfrm rot="298447">
            <a:off x="-1164958" y="3087935"/>
            <a:ext cx="20325393" cy="10162697"/>
          </a:xfrm>
          <a:custGeom>
            <a:avLst/>
            <a:gdLst/>
            <a:ahLst/>
            <a:cxnLst/>
            <a:rect l="l" t="t" r="r" b="b"/>
            <a:pathLst>
              <a:path w="20325393" h="10162697">
                <a:moveTo>
                  <a:pt x="0" y="0"/>
                </a:moveTo>
                <a:lnTo>
                  <a:pt x="20325393" y="0"/>
                </a:lnTo>
                <a:lnTo>
                  <a:pt x="20325393" y="10162696"/>
                </a:lnTo>
                <a:lnTo>
                  <a:pt x="0" y="10162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5C3DFD11-564A-EDA8-C6A5-9F1C5F9CE2A9}"/>
              </a:ext>
            </a:extLst>
          </p:cNvPr>
          <p:cNvSpPr/>
          <p:nvPr/>
        </p:nvSpPr>
        <p:spPr>
          <a:xfrm rot="-3931572">
            <a:off x="-2451138" y="4055734"/>
            <a:ext cx="4902276" cy="1991550"/>
          </a:xfrm>
          <a:custGeom>
            <a:avLst/>
            <a:gdLst/>
            <a:ahLst/>
            <a:cxnLst/>
            <a:rect l="l" t="t" r="r" b="b"/>
            <a:pathLst>
              <a:path w="4902276" h="1991550">
                <a:moveTo>
                  <a:pt x="0" y="0"/>
                </a:moveTo>
                <a:lnTo>
                  <a:pt x="4902276" y="0"/>
                </a:lnTo>
                <a:lnTo>
                  <a:pt x="4902276" y="1991550"/>
                </a:lnTo>
                <a:lnTo>
                  <a:pt x="0" y="19915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C9A4A074-1E5E-A2BD-4A76-80494D69F00B}"/>
              </a:ext>
            </a:extLst>
          </p:cNvPr>
          <p:cNvSpPr/>
          <p:nvPr/>
        </p:nvSpPr>
        <p:spPr>
          <a:xfrm rot="-1354818">
            <a:off x="3093588" y="7182414"/>
            <a:ext cx="3633157" cy="2547751"/>
          </a:xfrm>
          <a:custGeom>
            <a:avLst/>
            <a:gdLst/>
            <a:ahLst/>
            <a:cxnLst/>
            <a:rect l="l" t="t" r="r" b="b"/>
            <a:pathLst>
              <a:path w="3633157" h="2547751">
                <a:moveTo>
                  <a:pt x="0" y="0"/>
                </a:moveTo>
                <a:lnTo>
                  <a:pt x="3633157" y="0"/>
                </a:lnTo>
                <a:lnTo>
                  <a:pt x="3633157" y="2547751"/>
                </a:lnTo>
                <a:lnTo>
                  <a:pt x="0" y="2547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35FA2A96-A75D-DEBA-7F05-1A6DF62CB05B}"/>
              </a:ext>
            </a:extLst>
          </p:cNvPr>
          <p:cNvSpPr/>
          <p:nvPr/>
        </p:nvSpPr>
        <p:spPr>
          <a:xfrm rot="9072177">
            <a:off x="-1089601" y="-879713"/>
            <a:ext cx="4236602" cy="4114800"/>
          </a:xfrm>
          <a:custGeom>
            <a:avLst/>
            <a:gdLst/>
            <a:ahLst/>
            <a:cxnLst/>
            <a:rect l="l" t="t" r="r" b="b"/>
            <a:pathLst>
              <a:path w="4236602" h="4114800">
                <a:moveTo>
                  <a:pt x="0" y="0"/>
                </a:moveTo>
                <a:lnTo>
                  <a:pt x="4236602" y="0"/>
                </a:lnTo>
                <a:lnTo>
                  <a:pt x="423660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DAB3239D-3B1C-578A-0DB4-8451643F7328}"/>
              </a:ext>
            </a:extLst>
          </p:cNvPr>
          <p:cNvSpPr/>
          <p:nvPr/>
        </p:nvSpPr>
        <p:spPr>
          <a:xfrm rot="9244751">
            <a:off x="13612041" y="711942"/>
            <a:ext cx="5442132" cy="2210866"/>
          </a:xfrm>
          <a:custGeom>
            <a:avLst/>
            <a:gdLst/>
            <a:ahLst/>
            <a:cxnLst/>
            <a:rect l="l" t="t" r="r" b="b"/>
            <a:pathLst>
              <a:path w="5442132" h="2210866">
                <a:moveTo>
                  <a:pt x="0" y="0"/>
                </a:moveTo>
                <a:lnTo>
                  <a:pt x="5442131" y="0"/>
                </a:lnTo>
                <a:lnTo>
                  <a:pt x="5442131" y="2210866"/>
                </a:lnTo>
                <a:lnTo>
                  <a:pt x="0" y="22108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D5903E0D-CDF8-C23C-E557-106C2717B510}"/>
              </a:ext>
            </a:extLst>
          </p:cNvPr>
          <p:cNvSpPr/>
          <p:nvPr/>
        </p:nvSpPr>
        <p:spPr>
          <a:xfrm rot="2149364">
            <a:off x="14989123" y="1556431"/>
            <a:ext cx="4305807" cy="3380059"/>
          </a:xfrm>
          <a:custGeom>
            <a:avLst/>
            <a:gdLst/>
            <a:ahLst/>
            <a:cxnLst/>
            <a:rect l="l" t="t" r="r" b="b"/>
            <a:pathLst>
              <a:path w="4305807" h="3380059">
                <a:moveTo>
                  <a:pt x="0" y="0"/>
                </a:moveTo>
                <a:lnTo>
                  <a:pt x="4305808" y="0"/>
                </a:lnTo>
                <a:lnTo>
                  <a:pt x="4305808" y="3380059"/>
                </a:lnTo>
                <a:lnTo>
                  <a:pt x="0" y="33800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39125843-FB24-701A-DCA8-A4D2546E637A}"/>
              </a:ext>
            </a:extLst>
          </p:cNvPr>
          <p:cNvSpPr/>
          <p:nvPr/>
        </p:nvSpPr>
        <p:spPr>
          <a:xfrm rot="-3762487">
            <a:off x="13133030" y="6107122"/>
            <a:ext cx="2453180" cy="3175637"/>
          </a:xfrm>
          <a:custGeom>
            <a:avLst/>
            <a:gdLst/>
            <a:ahLst/>
            <a:cxnLst/>
            <a:rect l="l" t="t" r="r" b="b"/>
            <a:pathLst>
              <a:path w="2453180" h="3175637">
                <a:moveTo>
                  <a:pt x="0" y="0"/>
                </a:moveTo>
                <a:lnTo>
                  <a:pt x="2453180" y="0"/>
                </a:lnTo>
                <a:lnTo>
                  <a:pt x="2453180" y="3175637"/>
                </a:lnTo>
                <a:lnTo>
                  <a:pt x="0" y="31756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a:extLst>
              <a:ext uri="{FF2B5EF4-FFF2-40B4-BE49-F238E27FC236}">
                <a16:creationId xmlns:a16="http://schemas.microsoft.com/office/drawing/2014/main" id="{591ACA79-B488-36DA-19B3-727D92A5B148}"/>
              </a:ext>
            </a:extLst>
          </p:cNvPr>
          <p:cNvSpPr txBox="1"/>
          <p:nvPr/>
        </p:nvSpPr>
        <p:spPr>
          <a:xfrm>
            <a:off x="5306880" y="2718260"/>
            <a:ext cx="7581724" cy="295465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9Slide03 Yanone Bold" panose="00000800000000000000" pitchFamily="2" charset="-93"/>
                <a:ea typeface="Cloud Bold"/>
                <a:cs typeface="Cloud Bold"/>
                <a:sym typeface="Cloud Bold"/>
              </a:rPr>
              <a:t>Hoạt</a:t>
            </a:r>
            <a:r>
              <a:rPr kumimoji="0" lang="en-US" sz="9600" b="1" i="0" u="none" strike="noStrike" kern="1200" cap="none" spc="0" normalizeH="0" baseline="0" noProof="0" dirty="0">
                <a:ln>
                  <a:noFill/>
                </a:ln>
                <a:solidFill>
                  <a:srgbClr val="FF0000"/>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rgbClr val="FF0000"/>
                </a:solidFill>
                <a:effectLst/>
                <a:uLnTx/>
                <a:uFillTx/>
                <a:latin typeface="#9Slide03 Yanone Bold" panose="00000800000000000000" pitchFamily="2" charset="-93"/>
                <a:ea typeface="Cloud Bold"/>
                <a:cs typeface="Cloud Bold"/>
                <a:sym typeface="Cloud Bold"/>
              </a:rPr>
              <a:t>động</a:t>
            </a:r>
            <a:r>
              <a:rPr kumimoji="0" lang="en-US" sz="9600" b="1" i="0" u="none" strike="noStrike" kern="1200" cap="none" spc="0" normalizeH="0" baseline="0" noProof="0" dirty="0">
                <a:ln>
                  <a:noFill/>
                </a:ln>
                <a:solidFill>
                  <a:srgbClr val="FF0000"/>
                </a:solidFill>
                <a:effectLst/>
                <a:uLnTx/>
                <a:uFillTx/>
                <a:latin typeface="#9Slide03 Yanone Bold" panose="00000800000000000000" pitchFamily="2" charset="-93"/>
                <a:ea typeface="Cloud Bold"/>
                <a:cs typeface="Cloud Bold"/>
                <a:sym typeface="Cloud Bold"/>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Sửa</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bài</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cùng</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cả</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lớp</a:t>
            </a:r>
            <a:endPar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endParaRPr>
          </a:p>
        </p:txBody>
      </p:sp>
    </p:spTree>
    <p:extLst>
      <p:ext uri="{BB962C8B-B14F-4D97-AF65-F5344CB8AC3E}">
        <p14:creationId xmlns:p14="http://schemas.microsoft.com/office/powerpoint/2010/main" val="87485607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a:extLst>
            <a:ext uri="{FF2B5EF4-FFF2-40B4-BE49-F238E27FC236}">
              <a16:creationId xmlns:a16="http://schemas.microsoft.com/office/drawing/2014/main" id="{EB43C6DF-4292-58D2-9A80-174406A7453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0EFD39-91F7-1859-DABB-E6A264F0E8FA}"/>
              </a:ext>
            </a:extLst>
          </p:cNvPr>
          <p:cNvSpPr/>
          <p:nvPr/>
        </p:nvSpPr>
        <p:spPr>
          <a:xfrm>
            <a:off x="1889467" y="872394"/>
            <a:ext cx="14509067" cy="8542213"/>
          </a:xfrm>
          <a:custGeom>
            <a:avLst/>
            <a:gdLst/>
            <a:ahLst/>
            <a:cxnLst/>
            <a:rect l="l" t="t" r="r" b="b"/>
            <a:pathLst>
              <a:path w="14509067" h="8542213">
                <a:moveTo>
                  <a:pt x="0" y="0"/>
                </a:moveTo>
                <a:lnTo>
                  <a:pt x="14509066" y="0"/>
                </a:lnTo>
                <a:lnTo>
                  <a:pt x="14509066" y="8542212"/>
                </a:lnTo>
                <a:lnTo>
                  <a:pt x="0" y="85422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35A43B06-5301-054D-2891-948D3ABAC6E0}"/>
              </a:ext>
            </a:extLst>
          </p:cNvPr>
          <p:cNvSpPr/>
          <p:nvPr/>
        </p:nvSpPr>
        <p:spPr>
          <a:xfrm rot="298447">
            <a:off x="-1164958" y="3087935"/>
            <a:ext cx="20325393" cy="10162697"/>
          </a:xfrm>
          <a:custGeom>
            <a:avLst/>
            <a:gdLst/>
            <a:ahLst/>
            <a:cxnLst/>
            <a:rect l="l" t="t" r="r" b="b"/>
            <a:pathLst>
              <a:path w="20325393" h="10162697">
                <a:moveTo>
                  <a:pt x="0" y="0"/>
                </a:moveTo>
                <a:lnTo>
                  <a:pt x="20325393" y="0"/>
                </a:lnTo>
                <a:lnTo>
                  <a:pt x="20325393" y="10162696"/>
                </a:lnTo>
                <a:lnTo>
                  <a:pt x="0" y="10162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C27167A4-7217-D358-E737-8ABB4033D0FF}"/>
              </a:ext>
            </a:extLst>
          </p:cNvPr>
          <p:cNvSpPr/>
          <p:nvPr/>
        </p:nvSpPr>
        <p:spPr>
          <a:xfrm rot="-3931572">
            <a:off x="-2451138" y="4055734"/>
            <a:ext cx="4902276" cy="1991550"/>
          </a:xfrm>
          <a:custGeom>
            <a:avLst/>
            <a:gdLst/>
            <a:ahLst/>
            <a:cxnLst/>
            <a:rect l="l" t="t" r="r" b="b"/>
            <a:pathLst>
              <a:path w="4902276" h="1991550">
                <a:moveTo>
                  <a:pt x="0" y="0"/>
                </a:moveTo>
                <a:lnTo>
                  <a:pt x="4902276" y="0"/>
                </a:lnTo>
                <a:lnTo>
                  <a:pt x="4902276" y="1991550"/>
                </a:lnTo>
                <a:lnTo>
                  <a:pt x="0" y="19915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246A0C6A-2AE9-AF60-572E-4C5E44965AD5}"/>
              </a:ext>
            </a:extLst>
          </p:cNvPr>
          <p:cNvSpPr/>
          <p:nvPr/>
        </p:nvSpPr>
        <p:spPr>
          <a:xfrm rot="-1354818">
            <a:off x="3093588" y="7182414"/>
            <a:ext cx="3633157" cy="2547751"/>
          </a:xfrm>
          <a:custGeom>
            <a:avLst/>
            <a:gdLst/>
            <a:ahLst/>
            <a:cxnLst/>
            <a:rect l="l" t="t" r="r" b="b"/>
            <a:pathLst>
              <a:path w="3633157" h="2547751">
                <a:moveTo>
                  <a:pt x="0" y="0"/>
                </a:moveTo>
                <a:lnTo>
                  <a:pt x="3633157" y="0"/>
                </a:lnTo>
                <a:lnTo>
                  <a:pt x="3633157" y="2547751"/>
                </a:lnTo>
                <a:lnTo>
                  <a:pt x="0" y="2547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8DCBFAD3-3E6E-6B60-39A3-E20E8681E9AA}"/>
              </a:ext>
            </a:extLst>
          </p:cNvPr>
          <p:cNvSpPr/>
          <p:nvPr/>
        </p:nvSpPr>
        <p:spPr>
          <a:xfrm rot="9072177">
            <a:off x="-1089601" y="-879713"/>
            <a:ext cx="4236602" cy="4114800"/>
          </a:xfrm>
          <a:custGeom>
            <a:avLst/>
            <a:gdLst/>
            <a:ahLst/>
            <a:cxnLst/>
            <a:rect l="l" t="t" r="r" b="b"/>
            <a:pathLst>
              <a:path w="4236602" h="4114800">
                <a:moveTo>
                  <a:pt x="0" y="0"/>
                </a:moveTo>
                <a:lnTo>
                  <a:pt x="4236602" y="0"/>
                </a:lnTo>
                <a:lnTo>
                  <a:pt x="423660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524CDC72-EB87-05EA-012A-7393A0450CB3}"/>
              </a:ext>
            </a:extLst>
          </p:cNvPr>
          <p:cNvSpPr/>
          <p:nvPr/>
        </p:nvSpPr>
        <p:spPr>
          <a:xfrm rot="9244751">
            <a:off x="13612041" y="711942"/>
            <a:ext cx="5442132" cy="2210866"/>
          </a:xfrm>
          <a:custGeom>
            <a:avLst/>
            <a:gdLst/>
            <a:ahLst/>
            <a:cxnLst/>
            <a:rect l="l" t="t" r="r" b="b"/>
            <a:pathLst>
              <a:path w="5442132" h="2210866">
                <a:moveTo>
                  <a:pt x="0" y="0"/>
                </a:moveTo>
                <a:lnTo>
                  <a:pt x="5442131" y="0"/>
                </a:lnTo>
                <a:lnTo>
                  <a:pt x="5442131" y="2210866"/>
                </a:lnTo>
                <a:lnTo>
                  <a:pt x="0" y="22108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E14A575E-155A-29AD-5B94-BF0C94C738CD}"/>
              </a:ext>
            </a:extLst>
          </p:cNvPr>
          <p:cNvSpPr/>
          <p:nvPr/>
        </p:nvSpPr>
        <p:spPr>
          <a:xfrm rot="2149364">
            <a:off x="14989123" y="1556431"/>
            <a:ext cx="4305807" cy="3380059"/>
          </a:xfrm>
          <a:custGeom>
            <a:avLst/>
            <a:gdLst/>
            <a:ahLst/>
            <a:cxnLst/>
            <a:rect l="l" t="t" r="r" b="b"/>
            <a:pathLst>
              <a:path w="4305807" h="3380059">
                <a:moveTo>
                  <a:pt x="0" y="0"/>
                </a:moveTo>
                <a:lnTo>
                  <a:pt x="4305808" y="0"/>
                </a:lnTo>
                <a:lnTo>
                  <a:pt x="4305808" y="3380059"/>
                </a:lnTo>
                <a:lnTo>
                  <a:pt x="0" y="33800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110E9370-9E20-A31D-3D5A-909F3465474F}"/>
              </a:ext>
            </a:extLst>
          </p:cNvPr>
          <p:cNvSpPr/>
          <p:nvPr/>
        </p:nvSpPr>
        <p:spPr>
          <a:xfrm rot="-3762487">
            <a:off x="13133030" y="6107122"/>
            <a:ext cx="2453180" cy="3175637"/>
          </a:xfrm>
          <a:custGeom>
            <a:avLst/>
            <a:gdLst/>
            <a:ahLst/>
            <a:cxnLst/>
            <a:rect l="l" t="t" r="r" b="b"/>
            <a:pathLst>
              <a:path w="2453180" h="3175637">
                <a:moveTo>
                  <a:pt x="0" y="0"/>
                </a:moveTo>
                <a:lnTo>
                  <a:pt x="2453180" y="0"/>
                </a:lnTo>
                <a:lnTo>
                  <a:pt x="2453180" y="3175637"/>
                </a:lnTo>
                <a:lnTo>
                  <a:pt x="0" y="31756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a:extLst>
              <a:ext uri="{FF2B5EF4-FFF2-40B4-BE49-F238E27FC236}">
                <a16:creationId xmlns:a16="http://schemas.microsoft.com/office/drawing/2014/main" id="{B47AD90D-E2FE-4AFB-8094-B9DDCCD9AF4D}"/>
              </a:ext>
            </a:extLst>
          </p:cNvPr>
          <p:cNvSpPr txBox="1"/>
          <p:nvPr/>
        </p:nvSpPr>
        <p:spPr>
          <a:xfrm>
            <a:off x="5306880" y="2718260"/>
            <a:ext cx="7581724" cy="443198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9Slide03 Yanone Bold" panose="00000800000000000000" pitchFamily="2" charset="-93"/>
                <a:ea typeface="Cloud Bold"/>
                <a:cs typeface="Cloud Bold"/>
                <a:sym typeface="Cloud Bold"/>
              </a:rPr>
              <a:t>Hoạt</a:t>
            </a:r>
            <a:r>
              <a:rPr kumimoji="0" lang="en-US" sz="9600" b="1" i="0" u="none" strike="noStrike" kern="1200" cap="none" spc="0" normalizeH="0" baseline="0" noProof="0" dirty="0">
                <a:ln>
                  <a:noFill/>
                </a:ln>
                <a:solidFill>
                  <a:srgbClr val="FF0000"/>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rgbClr val="FF0000"/>
                </a:solidFill>
                <a:effectLst/>
                <a:uLnTx/>
                <a:uFillTx/>
                <a:latin typeface="#9Slide03 Yanone Bold" panose="00000800000000000000" pitchFamily="2" charset="-93"/>
                <a:ea typeface="Cloud Bold"/>
                <a:cs typeface="Cloud Bold"/>
                <a:sym typeface="Cloud Bold"/>
              </a:rPr>
              <a:t>động</a:t>
            </a:r>
            <a:r>
              <a:rPr kumimoji="0" lang="en-US" sz="9600" b="1" i="0" u="none" strike="noStrike" kern="1200" cap="none" spc="0" normalizeH="0" baseline="0" noProof="0" dirty="0">
                <a:ln>
                  <a:noFill/>
                </a:ln>
                <a:solidFill>
                  <a:srgbClr val="FF0000"/>
                </a:solidFill>
                <a:effectLst/>
                <a:uLnTx/>
                <a:uFillTx/>
                <a:latin typeface="#9Slide03 Yanone Bold" panose="00000800000000000000" pitchFamily="2" charset="-93"/>
                <a:ea typeface="Cloud Bold"/>
                <a:cs typeface="Cloud Bold"/>
                <a:sym typeface="Cloud Bold"/>
              </a:rPr>
              <a: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Tự</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sửa</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bài</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và</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viết</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lại</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đoạn</a:t>
            </a:r>
            <a:r>
              <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rPr>
              <a:t> </a:t>
            </a:r>
            <a:r>
              <a:rPr kumimoji="0" lang="en-US" sz="9600" b="1" i="0" u="none" strike="noStrike" kern="1200" cap="none" spc="0" normalizeH="0" baseline="0" noProof="0" dirty="0" err="1">
                <a:ln>
                  <a:noFill/>
                </a:ln>
                <a:solidFill>
                  <a:schemeClr val="tx2"/>
                </a:solidFill>
                <a:effectLst/>
                <a:uLnTx/>
                <a:uFillTx/>
                <a:latin typeface="#9Slide03 Yanone Bold" panose="00000800000000000000" pitchFamily="2" charset="-93"/>
                <a:ea typeface="Cloud Bold"/>
                <a:cs typeface="Cloud Bold"/>
                <a:sym typeface="Cloud Bold"/>
              </a:rPr>
              <a:t>văn</a:t>
            </a:r>
            <a:endParaRPr kumimoji="0" lang="en-US" sz="9600" b="1" i="0" u="none" strike="noStrike" kern="1200" cap="none" spc="0" normalizeH="0" baseline="0" noProof="0" dirty="0">
              <a:ln>
                <a:noFill/>
              </a:ln>
              <a:solidFill>
                <a:schemeClr val="tx2"/>
              </a:solidFill>
              <a:effectLst/>
              <a:uLnTx/>
              <a:uFillTx/>
              <a:latin typeface="#9Slide03 Yanone Bold" panose="00000800000000000000" pitchFamily="2" charset="-93"/>
              <a:ea typeface="Cloud Bold"/>
              <a:cs typeface="Cloud Bold"/>
              <a:sym typeface="Cloud Bold"/>
            </a:endParaRPr>
          </a:p>
        </p:txBody>
      </p:sp>
    </p:spTree>
    <p:extLst>
      <p:ext uri="{BB962C8B-B14F-4D97-AF65-F5344CB8AC3E}">
        <p14:creationId xmlns:p14="http://schemas.microsoft.com/office/powerpoint/2010/main" val="385070616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228</Words>
  <Application>Microsoft Office PowerPoint</Application>
  <PresentationFormat>Custom</PresentationFormat>
  <Paragraphs>19</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iCiel Pequena</vt:lpstr>
      <vt:lpstr>Calibri</vt:lpstr>
      <vt:lpstr>Cambria</vt:lpstr>
      <vt:lpstr>Cloud Bold</vt:lpstr>
      <vt:lpstr>Arial</vt:lpstr>
      <vt:lpstr>#9Slide03 Yanone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THKD</cp:lastModifiedBy>
  <cp:revision>3</cp:revision>
  <dcterms:created xsi:type="dcterms:W3CDTF">2006-08-16T00:00:00Z</dcterms:created>
  <dcterms:modified xsi:type="dcterms:W3CDTF">2024-12-06T13:31:48Z</dcterms:modified>
  <dc:identifier>DAGV_vI3CYo</dc:identifier>
</cp:coreProperties>
</file>