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sldIdLst>
    <p:sldId id="258" r:id="rId3"/>
    <p:sldId id="259" r:id="rId4"/>
    <p:sldId id="261" r:id="rId5"/>
    <p:sldId id="262" r:id="rId6"/>
    <p:sldId id="263" r:id="rId7"/>
    <p:sldId id="256" r:id="rId8"/>
    <p:sldId id="264" r:id="rId9"/>
    <p:sldId id="265" r:id="rId10"/>
    <p:sldId id="266" r:id="rId11"/>
    <p:sldId id="267" r:id="rId12"/>
    <p:sldId id="268" r:id="rId13"/>
    <p:sldId id="269" r:id="rId14"/>
    <p:sldId id="270" r:id="rId15"/>
    <p:sldId id="271" r:id="rId16"/>
    <p:sldId id="272" r:id="rId17"/>
  </p:sldIdLst>
  <p:sldSz cx="18288000" cy="10287000"/>
  <p:notesSz cx="6858000" cy="9144000"/>
  <p:embeddedFontLst>
    <p:embeddedFont>
      <p:font typeface="#9Slide03 SVNSari" panose="020B0504040101020102" charset="0"/>
      <p:regular r:id="rId18"/>
    </p:embeddedFont>
    <p:embeddedFont>
      <p:font typeface="Calibri" panose="020F0502020204030204" pitchFamily="34" charset="0"/>
      <p:regular r:id="rId19"/>
      <p:bold r:id="rId20"/>
      <p:italic r:id="rId21"/>
      <p:boldItalic r:id="rId22"/>
    </p:embeddedFont>
    <p:embeddedFont>
      <p:font typeface="Cambria" panose="02040503050406030204" pitchFamily="18" charset="0"/>
      <p:regular r:id="rId23"/>
      <p:bold r:id="rId24"/>
      <p:italic r:id="rId25"/>
      <p:boldItalic r:id="rId26"/>
    </p:embeddedFont>
    <p:embeddedFont>
      <p:font typeface="Open Sans" panose="020B0604020202020204" charset="0"/>
      <p:regular r:id="rId27"/>
      <p:bold r:id="rId28"/>
      <p:italic r:id="rId29"/>
      <p:boldItalic r:id="rId30"/>
    </p:embeddedFont>
    <p:embeddedFont>
      <p:font typeface="#9Slide03 Comfortaa Bold" panose="020B0604020202020204" charset="0"/>
      <p:bold r:id="rId31"/>
    </p:embeddedFont>
    <p:embeddedFont>
      <p:font typeface="#9Slide07 Cadena" panose="020B0604020202020204" charset="0"/>
      <p:bold r:id="rId32"/>
    </p:embeddedFont>
    <p:embeddedFont>
      <p:font typeface="Calibri Light" panose="020F0302020204030204" pitchFamily="34" charset="0"/>
      <p:regular r:id="rId33"/>
      <p: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0C37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2" d="100"/>
          <a:sy n="42" d="100"/>
        </p:scale>
        <p:origin x="780" y="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font" Target="fonts/font1.fntdata"/><Relationship Id="rId26" Type="http://schemas.openxmlformats.org/officeDocument/2006/relationships/font" Target="fonts/font9.fntdata"/><Relationship Id="rId21" Type="http://schemas.openxmlformats.org/officeDocument/2006/relationships/font" Target="fonts/font4.fntdata"/><Relationship Id="rId34" Type="http://schemas.openxmlformats.org/officeDocument/2006/relationships/font" Target="fonts/font1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8.fntdata"/><Relationship Id="rId33" Type="http://schemas.openxmlformats.org/officeDocument/2006/relationships/font" Target="fonts/font16.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7.fntdata"/><Relationship Id="rId32" Type="http://schemas.openxmlformats.org/officeDocument/2006/relationships/font" Target="fonts/font15.fntdata"/><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BBEA0-B6EE-B2F0-0898-6667DD49385F}"/>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en-VN"/>
          </a:p>
        </p:txBody>
      </p:sp>
      <p:sp>
        <p:nvSpPr>
          <p:cNvPr id="3" name="Subtitle 2">
            <a:extLst>
              <a:ext uri="{FF2B5EF4-FFF2-40B4-BE49-F238E27FC236}">
                <a16:creationId xmlns:a16="http://schemas.microsoft.com/office/drawing/2014/main" id="{8290DFA1-2166-CA1C-F91B-49441B78502C}"/>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60935198-3FA1-A95A-8561-E0483FCC6A18}"/>
              </a:ext>
            </a:extLst>
          </p:cNvPr>
          <p:cNvSpPr>
            <a:spLocks noGrp="1"/>
          </p:cNvSpPr>
          <p:nvPr>
            <p:ph type="dt" sz="half" idx="10"/>
          </p:nvPr>
        </p:nvSpPr>
        <p:spPr/>
        <p:txBody>
          <a:bodyPr/>
          <a:lstStyle/>
          <a:p>
            <a:fld id="{77776D0B-8190-E44F-9459-CBB7AAA67AC7}" type="datetimeFigureOut">
              <a:rPr lang="en-VN" smtClean="0"/>
              <a:t>12/06/2024</a:t>
            </a:fld>
            <a:endParaRPr lang="en-VN"/>
          </a:p>
        </p:txBody>
      </p:sp>
      <p:sp>
        <p:nvSpPr>
          <p:cNvPr id="5" name="Footer Placeholder 4">
            <a:extLst>
              <a:ext uri="{FF2B5EF4-FFF2-40B4-BE49-F238E27FC236}">
                <a16:creationId xmlns:a16="http://schemas.microsoft.com/office/drawing/2014/main" id="{7A27FCD3-E15F-4E77-ACF2-1CAE406C1090}"/>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C91B4DCB-CAFC-5016-1A44-711B6381E447}"/>
              </a:ext>
            </a:extLst>
          </p:cNvPr>
          <p:cNvSpPr>
            <a:spLocks noGrp="1"/>
          </p:cNvSpPr>
          <p:nvPr>
            <p:ph type="sldNum" sz="quarter" idx="12"/>
          </p:nvPr>
        </p:nvSpPr>
        <p:spPr/>
        <p:txBody>
          <a:bodyPr/>
          <a:lstStyle/>
          <a:p>
            <a:fld id="{91233183-9FE1-E049-B82B-78531EEED54A}" type="slidenum">
              <a:rPr lang="en-VN" smtClean="0"/>
              <a:t>‹#›</a:t>
            </a:fld>
            <a:endParaRPr lang="en-VN"/>
          </a:p>
        </p:txBody>
      </p:sp>
    </p:spTree>
    <p:extLst>
      <p:ext uri="{BB962C8B-B14F-4D97-AF65-F5344CB8AC3E}">
        <p14:creationId xmlns:p14="http://schemas.microsoft.com/office/powerpoint/2010/main" val="28515759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4D48B-55A4-24E9-E8E5-D1C60E55E9D0}"/>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71DCEA7C-B349-EB2E-57EF-D55E0140AE0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1C39A016-8381-6E10-7CDB-63D0C97B417D}"/>
              </a:ext>
            </a:extLst>
          </p:cNvPr>
          <p:cNvSpPr>
            <a:spLocks noGrp="1"/>
          </p:cNvSpPr>
          <p:nvPr>
            <p:ph type="dt" sz="half" idx="10"/>
          </p:nvPr>
        </p:nvSpPr>
        <p:spPr/>
        <p:txBody>
          <a:bodyPr/>
          <a:lstStyle/>
          <a:p>
            <a:fld id="{77776D0B-8190-E44F-9459-CBB7AAA67AC7}" type="datetimeFigureOut">
              <a:rPr lang="en-VN" smtClean="0"/>
              <a:t>12/06/2024</a:t>
            </a:fld>
            <a:endParaRPr lang="en-VN"/>
          </a:p>
        </p:txBody>
      </p:sp>
      <p:sp>
        <p:nvSpPr>
          <p:cNvPr id="5" name="Footer Placeholder 4">
            <a:extLst>
              <a:ext uri="{FF2B5EF4-FFF2-40B4-BE49-F238E27FC236}">
                <a16:creationId xmlns:a16="http://schemas.microsoft.com/office/drawing/2014/main" id="{DBE80D15-1053-169F-5CB7-F3E3BD5AEB3F}"/>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86CC2970-6CDF-E224-F400-825FC9B73CE4}"/>
              </a:ext>
            </a:extLst>
          </p:cNvPr>
          <p:cNvSpPr>
            <a:spLocks noGrp="1"/>
          </p:cNvSpPr>
          <p:nvPr>
            <p:ph type="sldNum" sz="quarter" idx="12"/>
          </p:nvPr>
        </p:nvSpPr>
        <p:spPr/>
        <p:txBody>
          <a:bodyPr/>
          <a:lstStyle/>
          <a:p>
            <a:fld id="{91233183-9FE1-E049-B82B-78531EEED54A}" type="slidenum">
              <a:rPr lang="en-VN" smtClean="0"/>
              <a:t>‹#›</a:t>
            </a:fld>
            <a:endParaRPr lang="en-VN"/>
          </a:p>
        </p:txBody>
      </p:sp>
    </p:spTree>
    <p:extLst>
      <p:ext uri="{BB962C8B-B14F-4D97-AF65-F5344CB8AC3E}">
        <p14:creationId xmlns:p14="http://schemas.microsoft.com/office/powerpoint/2010/main" val="33555852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09AF3-2399-7EF7-6229-9A93DC1D6F41}"/>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597E7305-0B38-ACB5-C289-01B07D36BC85}"/>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371D58-5AC0-1DC5-5892-AF0DD40D93E9}"/>
              </a:ext>
            </a:extLst>
          </p:cNvPr>
          <p:cNvSpPr>
            <a:spLocks noGrp="1"/>
          </p:cNvSpPr>
          <p:nvPr>
            <p:ph type="dt" sz="half" idx="10"/>
          </p:nvPr>
        </p:nvSpPr>
        <p:spPr/>
        <p:txBody>
          <a:bodyPr/>
          <a:lstStyle/>
          <a:p>
            <a:fld id="{77776D0B-8190-E44F-9459-CBB7AAA67AC7}" type="datetimeFigureOut">
              <a:rPr lang="en-VN" smtClean="0"/>
              <a:t>12/06/2024</a:t>
            </a:fld>
            <a:endParaRPr lang="en-VN"/>
          </a:p>
        </p:txBody>
      </p:sp>
      <p:sp>
        <p:nvSpPr>
          <p:cNvPr id="5" name="Footer Placeholder 4">
            <a:extLst>
              <a:ext uri="{FF2B5EF4-FFF2-40B4-BE49-F238E27FC236}">
                <a16:creationId xmlns:a16="http://schemas.microsoft.com/office/drawing/2014/main" id="{423F395C-3BA1-231B-A1C1-7817BC217900}"/>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BF1F23D5-7B26-4E7A-196F-8B0B88D4F17C}"/>
              </a:ext>
            </a:extLst>
          </p:cNvPr>
          <p:cNvSpPr>
            <a:spLocks noGrp="1"/>
          </p:cNvSpPr>
          <p:nvPr>
            <p:ph type="sldNum" sz="quarter" idx="12"/>
          </p:nvPr>
        </p:nvSpPr>
        <p:spPr/>
        <p:txBody>
          <a:bodyPr/>
          <a:lstStyle/>
          <a:p>
            <a:fld id="{91233183-9FE1-E049-B82B-78531EEED54A}" type="slidenum">
              <a:rPr lang="en-VN" smtClean="0"/>
              <a:t>‹#›</a:t>
            </a:fld>
            <a:endParaRPr lang="en-VN"/>
          </a:p>
        </p:txBody>
      </p:sp>
    </p:spTree>
    <p:extLst>
      <p:ext uri="{BB962C8B-B14F-4D97-AF65-F5344CB8AC3E}">
        <p14:creationId xmlns:p14="http://schemas.microsoft.com/office/powerpoint/2010/main" val="32386359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62466-F709-0CC3-F47E-04EFB3FF38C8}"/>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B93CE884-3FC5-30EC-0ABE-4573D3B06283}"/>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C9D91B49-F7B3-8B91-9CAF-CAD6986F9B73}"/>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EEF8C267-ED26-AC98-47E6-BFB2F3092E1C}"/>
              </a:ext>
            </a:extLst>
          </p:cNvPr>
          <p:cNvSpPr>
            <a:spLocks noGrp="1"/>
          </p:cNvSpPr>
          <p:nvPr>
            <p:ph type="dt" sz="half" idx="10"/>
          </p:nvPr>
        </p:nvSpPr>
        <p:spPr/>
        <p:txBody>
          <a:bodyPr/>
          <a:lstStyle/>
          <a:p>
            <a:fld id="{77776D0B-8190-E44F-9459-CBB7AAA67AC7}" type="datetimeFigureOut">
              <a:rPr lang="en-VN" smtClean="0"/>
              <a:t>12/06/2024</a:t>
            </a:fld>
            <a:endParaRPr lang="en-VN"/>
          </a:p>
        </p:txBody>
      </p:sp>
      <p:sp>
        <p:nvSpPr>
          <p:cNvPr id="6" name="Footer Placeholder 5">
            <a:extLst>
              <a:ext uri="{FF2B5EF4-FFF2-40B4-BE49-F238E27FC236}">
                <a16:creationId xmlns:a16="http://schemas.microsoft.com/office/drawing/2014/main" id="{9776E5EF-0310-B4C5-6475-747C6DF69EFC}"/>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8C8F4453-F948-9582-8B79-2AB443B2ADCA}"/>
              </a:ext>
            </a:extLst>
          </p:cNvPr>
          <p:cNvSpPr>
            <a:spLocks noGrp="1"/>
          </p:cNvSpPr>
          <p:nvPr>
            <p:ph type="sldNum" sz="quarter" idx="12"/>
          </p:nvPr>
        </p:nvSpPr>
        <p:spPr/>
        <p:txBody>
          <a:bodyPr/>
          <a:lstStyle/>
          <a:p>
            <a:fld id="{91233183-9FE1-E049-B82B-78531EEED54A}" type="slidenum">
              <a:rPr lang="en-VN" smtClean="0"/>
              <a:t>‹#›</a:t>
            </a:fld>
            <a:endParaRPr lang="en-VN"/>
          </a:p>
        </p:txBody>
      </p:sp>
    </p:spTree>
    <p:extLst>
      <p:ext uri="{BB962C8B-B14F-4D97-AF65-F5344CB8AC3E}">
        <p14:creationId xmlns:p14="http://schemas.microsoft.com/office/powerpoint/2010/main" val="19962475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5B843-8AF3-DF2F-B106-42D761395DA1}"/>
              </a:ext>
            </a:extLst>
          </p:cNvPr>
          <p:cNvSpPr>
            <a:spLocks noGrp="1"/>
          </p:cNvSpPr>
          <p:nvPr>
            <p:ph type="title"/>
          </p:nvPr>
        </p:nvSpPr>
        <p:spPr>
          <a:xfrm>
            <a:off x="1259682" y="547688"/>
            <a:ext cx="15773400" cy="1988345"/>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B8CEFA17-8A6C-B223-B2C5-3BB38731EAE5}"/>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0788BC0C-BB96-2C88-B917-6E4CF4752F18}"/>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8DB10C3F-F76B-041A-FD86-BE9C59E8BFC0}"/>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B662C249-90C6-7344-F869-8CF16E3A4B02}"/>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0A987422-2A78-EF6C-903E-45C7DA048E40}"/>
              </a:ext>
            </a:extLst>
          </p:cNvPr>
          <p:cNvSpPr>
            <a:spLocks noGrp="1"/>
          </p:cNvSpPr>
          <p:nvPr>
            <p:ph type="dt" sz="half" idx="10"/>
          </p:nvPr>
        </p:nvSpPr>
        <p:spPr/>
        <p:txBody>
          <a:bodyPr/>
          <a:lstStyle/>
          <a:p>
            <a:fld id="{77776D0B-8190-E44F-9459-CBB7AAA67AC7}" type="datetimeFigureOut">
              <a:rPr lang="en-VN" smtClean="0"/>
              <a:t>12/06/2024</a:t>
            </a:fld>
            <a:endParaRPr lang="en-VN"/>
          </a:p>
        </p:txBody>
      </p:sp>
      <p:sp>
        <p:nvSpPr>
          <p:cNvPr id="8" name="Footer Placeholder 7">
            <a:extLst>
              <a:ext uri="{FF2B5EF4-FFF2-40B4-BE49-F238E27FC236}">
                <a16:creationId xmlns:a16="http://schemas.microsoft.com/office/drawing/2014/main" id="{A284C557-4C39-A33D-FE4B-8B270D364D0E}"/>
              </a:ext>
            </a:extLst>
          </p:cNvPr>
          <p:cNvSpPr>
            <a:spLocks noGrp="1"/>
          </p:cNvSpPr>
          <p:nvPr>
            <p:ph type="ftr" sz="quarter" idx="11"/>
          </p:nvPr>
        </p:nvSpPr>
        <p:spPr/>
        <p:txBody>
          <a:bodyPr/>
          <a:lstStyle/>
          <a:p>
            <a:endParaRPr lang="en-VN"/>
          </a:p>
        </p:txBody>
      </p:sp>
      <p:sp>
        <p:nvSpPr>
          <p:cNvPr id="9" name="Slide Number Placeholder 8">
            <a:extLst>
              <a:ext uri="{FF2B5EF4-FFF2-40B4-BE49-F238E27FC236}">
                <a16:creationId xmlns:a16="http://schemas.microsoft.com/office/drawing/2014/main" id="{43502CE2-76CA-1388-5DF0-7C5731B9E32A}"/>
              </a:ext>
            </a:extLst>
          </p:cNvPr>
          <p:cNvSpPr>
            <a:spLocks noGrp="1"/>
          </p:cNvSpPr>
          <p:nvPr>
            <p:ph type="sldNum" sz="quarter" idx="12"/>
          </p:nvPr>
        </p:nvSpPr>
        <p:spPr/>
        <p:txBody>
          <a:bodyPr/>
          <a:lstStyle/>
          <a:p>
            <a:fld id="{91233183-9FE1-E049-B82B-78531EEED54A}" type="slidenum">
              <a:rPr lang="en-VN" smtClean="0"/>
              <a:t>‹#›</a:t>
            </a:fld>
            <a:endParaRPr lang="en-VN"/>
          </a:p>
        </p:txBody>
      </p:sp>
    </p:spTree>
    <p:extLst>
      <p:ext uri="{BB962C8B-B14F-4D97-AF65-F5344CB8AC3E}">
        <p14:creationId xmlns:p14="http://schemas.microsoft.com/office/powerpoint/2010/main" val="9073967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80DAC-CEE4-1BD2-D86A-00D74799EE6D}"/>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1733951E-661D-D48A-69CE-0CEEF208AF7B}"/>
              </a:ext>
            </a:extLst>
          </p:cNvPr>
          <p:cNvSpPr>
            <a:spLocks noGrp="1"/>
          </p:cNvSpPr>
          <p:nvPr>
            <p:ph type="dt" sz="half" idx="10"/>
          </p:nvPr>
        </p:nvSpPr>
        <p:spPr/>
        <p:txBody>
          <a:bodyPr/>
          <a:lstStyle/>
          <a:p>
            <a:fld id="{77776D0B-8190-E44F-9459-CBB7AAA67AC7}" type="datetimeFigureOut">
              <a:rPr lang="en-VN" smtClean="0"/>
              <a:t>12/06/2024</a:t>
            </a:fld>
            <a:endParaRPr lang="en-VN"/>
          </a:p>
        </p:txBody>
      </p:sp>
      <p:sp>
        <p:nvSpPr>
          <p:cNvPr id="4" name="Footer Placeholder 3">
            <a:extLst>
              <a:ext uri="{FF2B5EF4-FFF2-40B4-BE49-F238E27FC236}">
                <a16:creationId xmlns:a16="http://schemas.microsoft.com/office/drawing/2014/main" id="{E92F5C3D-92C4-51E4-C61E-1AF9DB9453F5}"/>
              </a:ext>
            </a:extLst>
          </p:cNvPr>
          <p:cNvSpPr>
            <a:spLocks noGrp="1"/>
          </p:cNvSpPr>
          <p:nvPr>
            <p:ph type="ftr" sz="quarter" idx="11"/>
          </p:nvPr>
        </p:nvSpPr>
        <p:spPr/>
        <p:txBody>
          <a:bodyPr/>
          <a:lstStyle/>
          <a:p>
            <a:endParaRPr lang="en-VN"/>
          </a:p>
        </p:txBody>
      </p:sp>
      <p:sp>
        <p:nvSpPr>
          <p:cNvPr id="5" name="Slide Number Placeholder 4">
            <a:extLst>
              <a:ext uri="{FF2B5EF4-FFF2-40B4-BE49-F238E27FC236}">
                <a16:creationId xmlns:a16="http://schemas.microsoft.com/office/drawing/2014/main" id="{020A6E60-4CC1-76B0-F033-085A122BCFF2}"/>
              </a:ext>
            </a:extLst>
          </p:cNvPr>
          <p:cNvSpPr>
            <a:spLocks noGrp="1"/>
          </p:cNvSpPr>
          <p:nvPr>
            <p:ph type="sldNum" sz="quarter" idx="12"/>
          </p:nvPr>
        </p:nvSpPr>
        <p:spPr/>
        <p:txBody>
          <a:bodyPr/>
          <a:lstStyle/>
          <a:p>
            <a:fld id="{91233183-9FE1-E049-B82B-78531EEED54A}" type="slidenum">
              <a:rPr lang="en-VN" smtClean="0"/>
              <a:t>‹#›</a:t>
            </a:fld>
            <a:endParaRPr lang="en-VN"/>
          </a:p>
        </p:txBody>
      </p:sp>
    </p:spTree>
    <p:extLst>
      <p:ext uri="{BB962C8B-B14F-4D97-AF65-F5344CB8AC3E}">
        <p14:creationId xmlns:p14="http://schemas.microsoft.com/office/powerpoint/2010/main" val="40524117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EC9290-CBA9-4D1C-D999-22BA23F1281B}"/>
              </a:ext>
            </a:extLst>
          </p:cNvPr>
          <p:cNvSpPr>
            <a:spLocks noGrp="1"/>
          </p:cNvSpPr>
          <p:nvPr>
            <p:ph type="dt" sz="half" idx="10"/>
          </p:nvPr>
        </p:nvSpPr>
        <p:spPr/>
        <p:txBody>
          <a:bodyPr/>
          <a:lstStyle/>
          <a:p>
            <a:fld id="{77776D0B-8190-E44F-9459-CBB7AAA67AC7}" type="datetimeFigureOut">
              <a:rPr lang="en-VN" smtClean="0"/>
              <a:t>12/06/2024</a:t>
            </a:fld>
            <a:endParaRPr lang="en-VN"/>
          </a:p>
        </p:txBody>
      </p:sp>
      <p:sp>
        <p:nvSpPr>
          <p:cNvPr id="3" name="Footer Placeholder 2">
            <a:extLst>
              <a:ext uri="{FF2B5EF4-FFF2-40B4-BE49-F238E27FC236}">
                <a16:creationId xmlns:a16="http://schemas.microsoft.com/office/drawing/2014/main" id="{F43DEC8D-8379-E785-1928-ABA1D569D0FB}"/>
              </a:ext>
            </a:extLst>
          </p:cNvPr>
          <p:cNvSpPr>
            <a:spLocks noGrp="1"/>
          </p:cNvSpPr>
          <p:nvPr>
            <p:ph type="ftr" sz="quarter" idx="11"/>
          </p:nvPr>
        </p:nvSpPr>
        <p:spPr/>
        <p:txBody>
          <a:bodyPr/>
          <a:lstStyle/>
          <a:p>
            <a:endParaRPr lang="en-VN"/>
          </a:p>
        </p:txBody>
      </p:sp>
      <p:sp>
        <p:nvSpPr>
          <p:cNvPr id="4" name="Slide Number Placeholder 3">
            <a:extLst>
              <a:ext uri="{FF2B5EF4-FFF2-40B4-BE49-F238E27FC236}">
                <a16:creationId xmlns:a16="http://schemas.microsoft.com/office/drawing/2014/main" id="{5741854F-55F4-40C1-E937-40193CAEFF2C}"/>
              </a:ext>
            </a:extLst>
          </p:cNvPr>
          <p:cNvSpPr>
            <a:spLocks noGrp="1"/>
          </p:cNvSpPr>
          <p:nvPr>
            <p:ph type="sldNum" sz="quarter" idx="12"/>
          </p:nvPr>
        </p:nvSpPr>
        <p:spPr/>
        <p:txBody>
          <a:bodyPr/>
          <a:lstStyle/>
          <a:p>
            <a:fld id="{91233183-9FE1-E049-B82B-78531EEED54A}" type="slidenum">
              <a:rPr lang="en-VN" smtClean="0"/>
              <a:t>‹#›</a:t>
            </a:fld>
            <a:endParaRPr lang="en-VN"/>
          </a:p>
        </p:txBody>
      </p:sp>
    </p:spTree>
    <p:extLst>
      <p:ext uri="{BB962C8B-B14F-4D97-AF65-F5344CB8AC3E}">
        <p14:creationId xmlns:p14="http://schemas.microsoft.com/office/powerpoint/2010/main" val="12060209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26CD9-FA68-66B5-E7FC-FD3CA0C2B0D0}"/>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2260BA6A-1C2A-7151-FCE6-8C04D9D9962A}"/>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6559CFC3-538B-3849-5BBB-4A023E78F646}"/>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704BB7A3-0DB0-4322-BF89-A2BBD5353A3C}"/>
              </a:ext>
            </a:extLst>
          </p:cNvPr>
          <p:cNvSpPr>
            <a:spLocks noGrp="1"/>
          </p:cNvSpPr>
          <p:nvPr>
            <p:ph type="dt" sz="half" idx="10"/>
          </p:nvPr>
        </p:nvSpPr>
        <p:spPr/>
        <p:txBody>
          <a:bodyPr/>
          <a:lstStyle/>
          <a:p>
            <a:fld id="{77776D0B-8190-E44F-9459-CBB7AAA67AC7}" type="datetimeFigureOut">
              <a:rPr lang="en-VN" smtClean="0"/>
              <a:t>12/06/2024</a:t>
            </a:fld>
            <a:endParaRPr lang="en-VN"/>
          </a:p>
        </p:txBody>
      </p:sp>
      <p:sp>
        <p:nvSpPr>
          <p:cNvPr id="6" name="Footer Placeholder 5">
            <a:extLst>
              <a:ext uri="{FF2B5EF4-FFF2-40B4-BE49-F238E27FC236}">
                <a16:creationId xmlns:a16="http://schemas.microsoft.com/office/drawing/2014/main" id="{93DA634D-8B17-4F69-DB09-DB1FD6224B5C}"/>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0B1218F0-F4D7-0BFF-1B8F-1138F79E4309}"/>
              </a:ext>
            </a:extLst>
          </p:cNvPr>
          <p:cNvSpPr>
            <a:spLocks noGrp="1"/>
          </p:cNvSpPr>
          <p:nvPr>
            <p:ph type="sldNum" sz="quarter" idx="12"/>
          </p:nvPr>
        </p:nvSpPr>
        <p:spPr/>
        <p:txBody>
          <a:bodyPr/>
          <a:lstStyle/>
          <a:p>
            <a:fld id="{91233183-9FE1-E049-B82B-78531EEED54A}" type="slidenum">
              <a:rPr lang="en-VN" smtClean="0"/>
              <a:t>‹#›</a:t>
            </a:fld>
            <a:endParaRPr lang="en-VN"/>
          </a:p>
        </p:txBody>
      </p:sp>
    </p:spTree>
    <p:extLst>
      <p:ext uri="{BB962C8B-B14F-4D97-AF65-F5344CB8AC3E}">
        <p14:creationId xmlns:p14="http://schemas.microsoft.com/office/powerpoint/2010/main" val="22428482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13E8F-22C3-212A-6E9C-1E59A303432D}"/>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A0339982-6D11-4DF0-2FCC-A28247392581}"/>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VN"/>
          </a:p>
        </p:txBody>
      </p:sp>
      <p:sp>
        <p:nvSpPr>
          <p:cNvPr id="4" name="Text Placeholder 3">
            <a:extLst>
              <a:ext uri="{FF2B5EF4-FFF2-40B4-BE49-F238E27FC236}">
                <a16:creationId xmlns:a16="http://schemas.microsoft.com/office/drawing/2014/main" id="{9B76C8E7-88DC-3F2A-DD10-850ED6E78F1D}"/>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B5BF479A-2CF5-9790-BCA9-9373E73F0B4E}"/>
              </a:ext>
            </a:extLst>
          </p:cNvPr>
          <p:cNvSpPr>
            <a:spLocks noGrp="1"/>
          </p:cNvSpPr>
          <p:nvPr>
            <p:ph type="dt" sz="half" idx="10"/>
          </p:nvPr>
        </p:nvSpPr>
        <p:spPr/>
        <p:txBody>
          <a:bodyPr/>
          <a:lstStyle/>
          <a:p>
            <a:fld id="{77776D0B-8190-E44F-9459-CBB7AAA67AC7}" type="datetimeFigureOut">
              <a:rPr lang="en-VN" smtClean="0"/>
              <a:t>12/06/2024</a:t>
            </a:fld>
            <a:endParaRPr lang="en-VN"/>
          </a:p>
        </p:txBody>
      </p:sp>
      <p:sp>
        <p:nvSpPr>
          <p:cNvPr id="6" name="Footer Placeholder 5">
            <a:extLst>
              <a:ext uri="{FF2B5EF4-FFF2-40B4-BE49-F238E27FC236}">
                <a16:creationId xmlns:a16="http://schemas.microsoft.com/office/drawing/2014/main" id="{FD99DC47-DE0B-3636-209B-ED737608C5D5}"/>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FC9E688D-DECF-849C-217C-54A1354D8067}"/>
              </a:ext>
            </a:extLst>
          </p:cNvPr>
          <p:cNvSpPr>
            <a:spLocks noGrp="1"/>
          </p:cNvSpPr>
          <p:nvPr>
            <p:ph type="sldNum" sz="quarter" idx="12"/>
          </p:nvPr>
        </p:nvSpPr>
        <p:spPr/>
        <p:txBody>
          <a:bodyPr/>
          <a:lstStyle/>
          <a:p>
            <a:fld id="{91233183-9FE1-E049-B82B-78531EEED54A}" type="slidenum">
              <a:rPr lang="en-VN" smtClean="0"/>
              <a:t>‹#›</a:t>
            </a:fld>
            <a:endParaRPr lang="en-VN"/>
          </a:p>
        </p:txBody>
      </p:sp>
    </p:spTree>
    <p:extLst>
      <p:ext uri="{BB962C8B-B14F-4D97-AF65-F5344CB8AC3E}">
        <p14:creationId xmlns:p14="http://schemas.microsoft.com/office/powerpoint/2010/main" val="34951147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06636-BF20-F000-1BDA-6C6F9E7155F3}"/>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F254E3DE-E561-026A-2FAA-08EA9EF483F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1076724F-544A-5C94-EAA6-343880A5591D}"/>
              </a:ext>
            </a:extLst>
          </p:cNvPr>
          <p:cNvSpPr>
            <a:spLocks noGrp="1"/>
          </p:cNvSpPr>
          <p:nvPr>
            <p:ph type="dt" sz="half" idx="10"/>
          </p:nvPr>
        </p:nvSpPr>
        <p:spPr/>
        <p:txBody>
          <a:bodyPr/>
          <a:lstStyle/>
          <a:p>
            <a:fld id="{77776D0B-8190-E44F-9459-CBB7AAA67AC7}" type="datetimeFigureOut">
              <a:rPr lang="en-VN" smtClean="0"/>
              <a:t>12/06/2024</a:t>
            </a:fld>
            <a:endParaRPr lang="en-VN"/>
          </a:p>
        </p:txBody>
      </p:sp>
      <p:sp>
        <p:nvSpPr>
          <p:cNvPr id="5" name="Footer Placeholder 4">
            <a:extLst>
              <a:ext uri="{FF2B5EF4-FFF2-40B4-BE49-F238E27FC236}">
                <a16:creationId xmlns:a16="http://schemas.microsoft.com/office/drawing/2014/main" id="{DFF85DDF-E2D9-E7AD-A071-B81FFFCC322E}"/>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CB1DFF9D-3076-9691-74DA-0FB7B8310A21}"/>
              </a:ext>
            </a:extLst>
          </p:cNvPr>
          <p:cNvSpPr>
            <a:spLocks noGrp="1"/>
          </p:cNvSpPr>
          <p:nvPr>
            <p:ph type="sldNum" sz="quarter" idx="12"/>
          </p:nvPr>
        </p:nvSpPr>
        <p:spPr/>
        <p:txBody>
          <a:bodyPr/>
          <a:lstStyle/>
          <a:p>
            <a:fld id="{91233183-9FE1-E049-B82B-78531EEED54A}" type="slidenum">
              <a:rPr lang="en-VN" smtClean="0"/>
              <a:t>‹#›</a:t>
            </a:fld>
            <a:endParaRPr lang="en-VN"/>
          </a:p>
        </p:txBody>
      </p:sp>
    </p:spTree>
    <p:extLst>
      <p:ext uri="{BB962C8B-B14F-4D97-AF65-F5344CB8AC3E}">
        <p14:creationId xmlns:p14="http://schemas.microsoft.com/office/powerpoint/2010/main" val="249156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537827-DCCA-4938-861E-02E9A3416265}"/>
              </a:ext>
            </a:extLst>
          </p:cNvPr>
          <p:cNvSpPr>
            <a:spLocks noGrp="1"/>
          </p:cNvSpPr>
          <p:nvPr>
            <p:ph type="title" orient="vert"/>
          </p:nvPr>
        </p:nvSpPr>
        <p:spPr>
          <a:xfrm>
            <a:off x="13087350" y="547688"/>
            <a:ext cx="3943350" cy="8717757"/>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66DB2570-600C-D6D3-1C24-A38662469D49}"/>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76EFF3F0-77D6-A71F-85AD-F9C4AE530008}"/>
              </a:ext>
            </a:extLst>
          </p:cNvPr>
          <p:cNvSpPr>
            <a:spLocks noGrp="1"/>
          </p:cNvSpPr>
          <p:nvPr>
            <p:ph type="dt" sz="half" idx="10"/>
          </p:nvPr>
        </p:nvSpPr>
        <p:spPr/>
        <p:txBody>
          <a:bodyPr/>
          <a:lstStyle/>
          <a:p>
            <a:fld id="{77776D0B-8190-E44F-9459-CBB7AAA67AC7}" type="datetimeFigureOut">
              <a:rPr lang="en-VN" smtClean="0"/>
              <a:t>12/06/2024</a:t>
            </a:fld>
            <a:endParaRPr lang="en-VN"/>
          </a:p>
        </p:txBody>
      </p:sp>
      <p:sp>
        <p:nvSpPr>
          <p:cNvPr id="5" name="Footer Placeholder 4">
            <a:extLst>
              <a:ext uri="{FF2B5EF4-FFF2-40B4-BE49-F238E27FC236}">
                <a16:creationId xmlns:a16="http://schemas.microsoft.com/office/drawing/2014/main" id="{A342BDF0-3CE0-7F39-E37A-441E0B22B6EE}"/>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127F8415-D2EE-1C96-E3E8-BE858311FAFB}"/>
              </a:ext>
            </a:extLst>
          </p:cNvPr>
          <p:cNvSpPr>
            <a:spLocks noGrp="1"/>
          </p:cNvSpPr>
          <p:nvPr>
            <p:ph type="sldNum" sz="quarter" idx="12"/>
          </p:nvPr>
        </p:nvSpPr>
        <p:spPr/>
        <p:txBody>
          <a:bodyPr/>
          <a:lstStyle/>
          <a:p>
            <a:fld id="{91233183-9FE1-E049-B82B-78531EEED54A}" type="slidenum">
              <a:rPr lang="en-VN" smtClean="0"/>
              <a:t>‹#›</a:t>
            </a:fld>
            <a:endParaRPr lang="en-VN"/>
          </a:p>
        </p:txBody>
      </p:sp>
    </p:spTree>
    <p:extLst>
      <p:ext uri="{BB962C8B-B14F-4D97-AF65-F5344CB8AC3E}">
        <p14:creationId xmlns:p14="http://schemas.microsoft.com/office/powerpoint/2010/main" val="12330685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02B8CF-BD0B-CAC1-6236-DB8DDCF2AEC2}"/>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en-VN"/>
          </a:p>
        </p:txBody>
      </p:sp>
      <p:sp>
        <p:nvSpPr>
          <p:cNvPr id="3" name="Text Placeholder 2">
            <a:extLst>
              <a:ext uri="{FF2B5EF4-FFF2-40B4-BE49-F238E27FC236}">
                <a16:creationId xmlns:a16="http://schemas.microsoft.com/office/drawing/2014/main" id="{816EBF49-E55C-53D6-FBC1-AB3B10386627}"/>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DD1310E2-0FED-5696-7D9F-0C5EEA825FD2}"/>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77776D0B-8190-E44F-9459-CBB7AAA67AC7}" type="datetimeFigureOut">
              <a:rPr lang="en-VN" smtClean="0"/>
              <a:t>12/06/2024</a:t>
            </a:fld>
            <a:endParaRPr lang="en-VN"/>
          </a:p>
        </p:txBody>
      </p:sp>
      <p:sp>
        <p:nvSpPr>
          <p:cNvPr id="5" name="Footer Placeholder 4">
            <a:extLst>
              <a:ext uri="{FF2B5EF4-FFF2-40B4-BE49-F238E27FC236}">
                <a16:creationId xmlns:a16="http://schemas.microsoft.com/office/drawing/2014/main" id="{F0B8167A-C102-063D-E812-48E21D812606}"/>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VN"/>
          </a:p>
        </p:txBody>
      </p:sp>
      <p:sp>
        <p:nvSpPr>
          <p:cNvPr id="6" name="Slide Number Placeholder 5">
            <a:extLst>
              <a:ext uri="{FF2B5EF4-FFF2-40B4-BE49-F238E27FC236}">
                <a16:creationId xmlns:a16="http://schemas.microsoft.com/office/drawing/2014/main" id="{5A7C11D8-9BC0-976A-13CD-4715C630E82E}"/>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91233183-9FE1-E049-B82B-78531EEED54A}" type="slidenum">
              <a:rPr lang="en-VN" smtClean="0"/>
              <a:t>‹#›</a:t>
            </a:fld>
            <a:endParaRPr lang="en-VN"/>
          </a:p>
        </p:txBody>
      </p:sp>
    </p:spTree>
    <p:extLst>
      <p:ext uri="{BB962C8B-B14F-4D97-AF65-F5344CB8AC3E}">
        <p14:creationId xmlns:p14="http://schemas.microsoft.com/office/powerpoint/2010/main" val="31045793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png"/><Relationship Id="rId21" Type="http://schemas.openxmlformats.org/officeDocument/2006/relationships/slide" Target="slide2.xml"/><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emf"/><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13.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1.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0.png"/></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png"/><Relationship Id="rId7" Type="http://schemas.openxmlformats.org/officeDocument/2006/relationships/image" Target="../media/image37.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3.sv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png"/><Relationship Id="rId7" Type="http://schemas.openxmlformats.org/officeDocument/2006/relationships/image" Target="../media/image37.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3.sv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png"/><Relationship Id="rId7" Type="http://schemas.openxmlformats.org/officeDocument/2006/relationships/image" Target="../media/image37.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3.sv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png"/><Relationship Id="rId7" Type="http://schemas.openxmlformats.org/officeDocument/2006/relationships/image" Target="../media/image37.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3.sv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2.png"/><Relationship Id="rId7" Type="http://schemas.openxmlformats.org/officeDocument/2006/relationships/image" Target="../media/image29.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7.svg"/><Relationship Id="rId11" Type="http://schemas.openxmlformats.org/officeDocument/2006/relationships/image" Target="../media/image41.svg"/><Relationship Id="rId5" Type="http://schemas.openxmlformats.org/officeDocument/2006/relationships/image" Target="../media/image35.png"/><Relationship Id="rId10" Type="http://schemas.openxmlformats.org/officeDocument/2006/relationships/image" Target="../media/image38.png"/><Relationship Id="rId4" Type="http://schemas.openxmlformats.org/officeDocument/2006/relationships/image" Target="../media/image33.svg"/><Relationship Id="rId9" Type="http://schemas.openxmlformats.org/officeDocument/2006/relationships/image" Target="../media/image37.png"/></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svg"/><Relationship Id="rId11" Type="http://schemas.openxmlformats.org/officeDocument/2006/relationships/image" Target="../media/image36.pn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png"/><Relationship Id="rId9" Type="http://schemas.openxmlformats.org/officeDocument/2006/relationships/image" Target="../media/image35.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18" Type="http://schemas.openxmlformats.org/officeDocument/2006/relationships/slide" Target="slide11.xml"/><Relationship Id="rId26" Type="http://schemas.openxmlformats.org/officeDocument/2006/relationships/image" Target="../media/image20.png"/><Relationship Id="rId3" Type="http://schemas.openxmlformats.org/officeDocument/2006/relationships/image" Target="../media/image22.emf"/><Relationship Id="rId21" Type="http://schemas.openxmlformats.org/officeDocument/2006/relationships/image" Target="../media/image16.png"/><Relationship Id="rId7" Type="http://schemas.openxmlformats.org/officeDocument/2006/relationships/image" Target="../media/image4.png"/><Relationship Id="rId12" Type="http://schemas.openxmlformats.org/officeDocument/2006/relationships/image" Target="../media/image9.png"/><Relationship Id="rId17" Type="http://schemas.openxmlformats.org/officeDocument/2006/relationships/slide" Target="slide12.xml"/><Relationship Id="rId25" Type="http://schemas.openxmlformats.org/officeDocument/2006/relationships/image" Target="../media/image23.png"/><Relationship Id="rId2" Type="http://schemas.openxmlformats.org/officeDocument/2006/relationships/audio" Target="../media/audio1.wav"/><Relationship Id="rId16" Type="http://schemas.openxmlformats.org/officeDocument/2006/relationships/slide" Target="slide9.xml"/><Relationship Id="rId20" Type="http://schemas.openxmlformats.org/officeDocument/2006/relationships/image" Target="../media/image15.png"/><Relationship Id="rId1" Type="http://schemas.openxmlformats.org/officeDocument/2006/relationships/slideLayout" Target="../slideLayouts/slideLayout13.xml"/><Relationship Id="rId6" Type="http://schemas.openxmlformats.org/officeDocument/2006/relationships/image" Target="../media/image3.png"/><Relationship Id="rId11" Type="http://schemas.openxmlformats.org/officeDocument/2006/relationships/image" Target="../media/image8.png"/><Relationship Id="rId24" Type="http://schemas.openxmlformats.org/officeDocument/2006/relationships/image" Target="../media/image19.png"/><Relationship Id="rId5" Type="http://schemas.openxmlformats.org/officeDocument/2006/relationships/image" Target="../media/image2.png"/><Relationship Id="rId15" Type="http://schemas.openxmlformats.org/officeDocument/2006/relationships/image" Target="../media/image13.png"/><Relationship Id="rId23" Type="http://schemas.openxmlformats.org/officeDocument/2006/relationships/image" Target="../media/image18.png"/><Relationship Id="rId10" Type="http://schemas.openxmlformats.org/officeDocument/2006/relationships/image" Target="../media/image7.png"/><Relationship Id="rId19" Type="http://schemas.openxmlformats.org/officeDocument/2006/relationships/image" Target="../media/image14.png"/><Relationship Id="rId4" Type="http://schemas.openxmlformats.org/officeDocument/2006/relationships/image" Target="../media/image1.emf"/><Relationship Id="rId9" Type="http://schemas.openxmlformats.org/officeDocument/2006/relationships/image" Target="../media/image6.png"/><Relationship Id="rId14" Type="http://schemas.openxmlformats.org/officeDocument/2006/relationships/image" Target="../media/image11.png"/><Relationship Id="rId22" Type="http://schemas.openxmlformats.org/officeDocument/2006/relationships/image" Target="../media/image17.png"/><Relationship Id="rId27" Type="http://schemas.openxmlformats.org/officeDocument/2006/relationships/slide" Target="slide13.xml"/></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3.wav"/><Relationship Id="rId7" Type="http://schemas.openxmlformats.org/officeDocument/2006/relationships/image" Target="../media/image26.png"/><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25.png"/><Relationship Id="rId11" Type="http://schemas.openxmlformats.org/officeDocument/2006/relationships/image" Target="../media/image28.png"/><Relationship Id="rId5" Type="http://schemas.openxmlformats.org/officeDocument/2006/relationships/image" Target="../media/image24.jpg"/><Relationship Id="rId10" Type="http://schemas.openxmlformats.org/officeDocument/2006/relationships/image" Target="../media/image20.png"/><Relationship Id="rId4" Type="http://schemas.openxmlformats.org/officeDocument/2006/relationships/audio" Target="../media/audio4.wav"/><Relationship Id="rId9" Type="http://schemas.openxmlformats.org/officeDocument/2006/relationships/slide" Target="slide2.xml"/></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3.wav"/><Relationship Id="rId7" Type="http://schemas.openxmlformats.org/officeDocument/2006/relationships/image" Target="../media/image26.png"/><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25.png"/><Relationship Id="rId11" Type="http://schemas.openxmlformats.org/officeDocument/2006/relationships/image" Target="../media/image28.png"/><Relationship Id="rId5" Type="http://schemas.openxmlformats.org/officeDocument/2006/relationships/image" Target="../media/image24.jpg"/><Relationship Id="rId10" Type="http://schemas.openxmlformats.org/officeDocument/2006/relationships/image" Target="../media/image20.png"/><Relationship Id="rId4" Type="http://schemas.openxmlformats.org/officeDocument/2006/relationships/audio" Target="../media/audio4.wav"/><Relationship Id="rId9" Type="http://schemas.openxmlformats.org/officeDocument/2006/relationships/slide" Target="slide2.xml"/></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3.wav"/><Relationship Id="rId7" Type="http://schemas.openxmlformats.org/officeDocument/2006/relationships/image" Target="../media/image26.png"/><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25.png"/><Relationship Id="rId11" Type="http://schemas.openxmlformats.org/officeDocument/2006/relationships/image" Target="../media/image28.png"/><Relationship Id="rId5" Type="http://schemas.openxmlformats.org/officeDocument/2006/relationships/image" Target="../media/image24.jpg"/><Relationship Id="rId10" Type="http://schemas.openxmlformats.org/officeDocument/2006/relationships/image" Target="../media/image20.png"/><Relationship Id="rId4" Type="http://schemas.openxmlformats.org/officeDocument/2006/relationships/audio" Target="../media/audio4.wav"/><Relationship Id="rId9" Type="http://schemas.openxmlformats.org/officeDocument/2006/relationships/slide" Target="slide2.xml"/></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svg"/><Relationship Id="rId11" Type="http://schemas.openxmlformats.org/officeDocument/2006/relationships/image" Target="../media/image36.pn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png"/><Relationship Id="rId9" Type="http://schemas.openxmlformats.org/officeDocument/2006/relationships/image" Target="../media/image35.png"/></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svg"/><Relationship Id="rId11" Type="http://schemas.openxmlformats.org/officeDocument/2006/relationships/image" Target="../media/image36.pn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png"/><Relationship Id="rId9" Type="http://schemas.openxmlformats.org/officeDocument/2006/relationships/image" Target="../media/image35.pn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7.sv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png"/><Relationship Id="rId7" Type="http://schemas.openxmlformats.org/officeDocument/2006/relationships/image" Target="../media/image37.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3.sv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E6315E-48E7-6B64-7CCC-2062D23E6CA5}"/>
              </a:ext>
            </a:extLst>
          </p:cNvPr>
          <p:cNvPicPr>
            <a:picLocks noGrp="1" noRot="1" noChangeAspect="1" noMove="1" noResize="1" noEditPoints="1" noAdjustHandles="1" noChangeArrowheads="1" noChangeShapeType="1" noCrop="1"/>
          </p:cNvPicPr>
          <p:nvPr/>
        </p:nvPicPr>
        <p:blipFill rotWithShape="1">
          <a:blip r:embed="rId2"/>
          <a:srcRect t="18608" b="18608"/>
          <a:stretch/>
        </p:blipFill>
        <p:spPr>
          <a:xfrm>
            <a:off x="2" y="1"/>
            <a:ext cx="18436278" cy="10286999"/>
          </a:xfrm>
          <a:prstGeom prst="rect">
            <a:avLst/>
          </a:prstGeom>
        </p:spPr>
      </p:pic>
      <p:pic>
        <p:nvPicPr>
          <p:cNvPr id="11" name="bangdo" descr="Diagram&#10;&#10;Description automatically generated">
            <a:extLst>
              <a:ext uri="{FF2B5EF4-FFF2-40B4-BE49-F238E27FC236}">
                <a16:creationId xmlns:a16="http://schemas.microsoft.com/office/drawing/2014/main" id="{6D71D65D-2A91-79AD-1FB0-953E7FEF8A2F}"/>
              </a:ext>
            </a:extLst>
          </p:cNvPr>
          <p:cNvPicPr>
            <a:picLocks noGrp="1" noRot="1" noChangeAspect="1" noMove="1" noResize="1" noEditPoints="1" noAdjustHandles="1" noChangeArrowheads="1" noChangeShapeType="1" noCrop="1"/>
          </p:cNvPicPr>
          <p:nvPr/>
        </p:nvPicPr>
        <p:blipFill>
          <a:blip r:embed="rId3"/>
          <a:stretch>
            <a:fillRect/>
          </a:stretch>
        </p:blipFill>
        <p:spPr>
          <a:xfrm>
            <a:off x="5097105" y="18536"/>
            <a:ext cx="13190895" cy="10287000"/>
          </a:xfrm>
          <a:prstGeom prst="rect">
            <a:avLst/>
          </a:prstGeom>
        </p:spPr>
      </p:pic>
      <p:pic>
        <p:nvPicPr>
          <p:cNvPr id="12" name="duongbangdo">
            <a:extLst>
              <a:ext uri="{FF2B5EF4-FFF2-40B4-BE49-F238E27FC236}">
                <a16:creationId xmlns:a16="http://schemas.microsoft.com/office/drawing/2014/main" id="{506EC562-5BD8-6F15-7F08-51830EDFFE90}"/>
              </a:ext>
            </a:extLst>
          </p:cNvPr>
          <p:cNvPicPr>
            <a:picLocks noGrp="1" noRot="1" noChangeAspect="1" noMove="1" noResize="1" noEditPoints="1" noAdjustHandles="1" noChangeArrowheads="1" noChangeShapeType="1" noCrop="1"/>
          </p:cNvPicPr>
          <p:nvPr/>
        </p:nvPicPr>
        <p:blipFill>
          <a:blip r:embed="rId4"/>
          <a:stretch>
            <a:fillRect/>
          </a:stretch>
        </p:blipFill>
        <p:spPr>
          <a:xfrm>
            <a:off x="8699607" y="2713735"/>
            <a:ext cx="5985891" cy="6133085"/>
          </a:xfrm>
          <a:prstGeom prst="rect">
            <a:avLst/>
          </a:prstGeom>
        </p:spPr>
      </p:pic>
      <p:pic>
        <p:nvPicPr>
          <p:cNvPr id="35" name="hangda">
            <a:extLst>
              <a:ext uri="{FF2B5EF4-FFF2-40B4-BE49-F238E27FC236}">
                <a16:creationId xmlns:a16="http://schemas.microsoft.com/office/drawing/2014/main" id="{F8C25E68-3E09-45B9-3E57-E944A84048BE}"/>
              </a:ext>
            </a:extLst>
          </p:cNvPr>
          <p:cNvPicPr>
            <a:picLocks noChangeAspect="1"/>
          </p:cNvPicPr>
          <p:nvPr/>
        </p:nvPicPr>
        <p:blipFill>
          <a:blip r:embed="rId5"/>
          <a:stretch>
            <a:fillRect/>
          </a:stretch>
        </p:blipFill>
        <p:spPr>
          <a:xfrm>
            <a:off x="12766327" y="7891847"/>
            <a:ext cx="1043132" cy="800667"/>
          </a:xfrm>
          <a:prstGeom prst="rect">
            <a:avLst/>
          </a:prstGeom>
        </p:spPr>
      </p:pic>
      <p:pic>
        <p:nvPicPr>
          <p:cNvPr id="38" name="tuong">
            <a:extLst>
              <a:ext uri="{FF2B5EF4-FFF2-40B4-BE49-F238E27FC236}">
                <a16:creationId xmlns:a16="http://schemas.microsoft.com/office/drawing/2014/main" id="{73BDD2DF-5079-9DEF-071A-670BB51C3A6B}"/>
              </a:ext>
            </a:extLst>
          </p:cNvPr>
          <p:cNvPicPr>
            <a:picLocks noChangeAspect="1"/>
          </p:cNvPicPr>
          <p:nvPr/>
        </p:nvPicPr>
        <p:blipFill>
          <a:blip r:embed="rId6"/>
          <a:stretch>
            <a:fillRect/>
          </a:stretch>
        </p:blipFill>
        <p:spPr>
          <a:xfrm>
            <a:off x="9704992" y="6474059"/>
            <a:ext cx="881672" cy="1182731"/>
          </a:xfrm>
          <a:prstGeom prst="rect">
            <a:avLst/>
          </a:prstGeom>
        </p:spPr>
      </p:pic>
      <p:pic>
        <p:nvPicPr>
          <p:cNvPr id="44" name="thap1">
            <a:extLst>
              <a:ext uri="{FF2B5EF4-FFF2-40B4-BE49-F238E27FC236}">
                <a16:creationId xmlns:a16="http://schemas.microsoft.com/office/drawing/2014/main" id="{D9F7E18A-5293-DDDF-A3A1-FFADC92D4F62}"/>
              </a:ext>
            </a:extLst>
          </p:cNvPr>
          <p:cNvPicPr>
            <a:picLocks noChangeAspect="1"/>
          </p:cNvPicPr>
          <p:nvPr/>
        </p:nvPicPr>
        <p:blipFill>
          <a:blip r:embed="rId7"/>
          <a:stretch>
            <a:fillRect/>
          </a:stretch>
        </p:blipFill>
        <p:spPr>
          <a:xfrm>
            <a:off x="9965113" y="3988065"/>
            <a:ext cx="2123150" cy="1461654"/>
          </a:xfrm>
          <a:prstGeom prst="rect">
            <a:avLst/>
          </a:prstGeom>
        </p:spPr>
      </p:pic>
      <p:pic>
        <p:nvPicPr>
          <p:cNvPr id="47" name="Picture 46">
            <a:extLst>
              <a:ext uri="{FF2B5EF4-FFF2-40B4-BE49-F238E27FC236}">
                <a16:creationId xmlns:a16="http://schemas.microsoft.com/office/drawing/2014/main" id="{AE2F086A-3F13-0DA9-66AE-F72C06F8958D}"/>
              </a:ext>
            </a:extLst>
          </p:cNvPr>
          <p:cNvPicPr>
            <a:picLocks noChangeAspect="1"/>
          </p:cNvPicPr>
          <p:nvPr/>
        </p:nvPicPr>
        <p:blipFill>
          <a:blip r:embed="rId8"/>
          <a:stretch>
            <a:fillRect/>
          </a:stretch>
        </p:blipFill>
        <p:spPr>
          <a:xfrm>
            <a:off x="12501175" y="3976067"/>
            <a:ext cx="1771412" cy="1243323"/>
          </a:xfrm>
          <a:prstGeom prst="rect">
            <a:avLst/>
          </a:prstGeom>
        </p:spPr>
      </p:pic>
      <p:pic>
        <p:nvPicPr>
          <p:cNvPr id="56" name="nuilua">
            <a:extLst>
              <a:ext uri="{FF2B5EF4-FFF2-40B4-BE49-F238E27FC236}">
                <a16:creationId xmlns:a16="http://schemas.microsoft.com/office/drawing/2014/main" id="{DFC8A85C-8ABF-1EAA-FDEA-FD72783014C1}"/>
              </a:ext>
            </a:extLst>
          </p:cNvPr>
          <p:cNvPicPr>
            <a:picLocks noChangeAspect="1"/>
          </p:cNvPicPr>
          <p:nvPr/>
        </p:nvPicPr>
        <p:blipFill>
          <a:blip r:embed="rId9"/>
          <a:stretch>
            <a:fillRect/>
          </a:stretch>
        </p:blipFill>
        <p:spPr>
          <a:xfrm>
            <a:off x="13409685" y="143034"/>
            <a:ext cx="2369337" cy="1499580"/>
          </a:xfrm>
          <a:prstGeom prst="rect">
            <a:avLst/>
          </a:prstGeom>
        </p:spPr>
      </p:pic>
      <p:pic>
        <p:nvPicPr>
          <p:cNvPr id="59" name="thapaicap">
            <a:extLst>
              <a:ext uri="{FF2B5EF4-FFF2-40B4-BE49-F238E27FC236}">
                <a16:creationId xmlns:a16="http://schemas.microsoft.com/office/drawing/2014/main" id="{AA7D94CC-A165-AC4A-1F21-4FE4AED2099D}"/>
              </a:ext>
            </a:extLst>
          </p:cNvPr>
          <p:cNvPicPr>
            <a:picLocks noChangeAspect="1"/>
          </p:cNvPicPr>
          <p:nvPr/>
        </p:nvPicPr>
        <p:blipFill>
          <a:blip r:embed="rId10"/>
          <a:stretch>
            <a:fillRect/>
          </a:stretch>
        </p:blipFill>
        <p:spPr>
          <a:xfrm>
            <a:off x="10065323" y="639218"/>
            <a:ext cx="2022939" cy="1587921"/>
          </a:xfrm>
          <a:prstGeom prst="rect">
            <a:avLst/>
          </a:prstGeom>
        </p:spPr>
      </p:pic>
      <p:pic>
        <p:nvPicPr>
          <p:cNvPr id="62" name="boxuong">
            <a:extLst>
              <a:ext uri="{FF2B5EF4-FFF2-40B4-BE49-F238E27FC236}">
                <a16:creationId xmlns:a16="http://schemas.microsoft.com/office/drawing/2014/main" id="{8232FDEF-668C-81D7-A2BB-6DF07136CD69}"/>
              </a:ext>
            </a:extLst>
          </p:cNvPr>
          <p:cNvPicPr>
            <a:picLocks noChangeAspect="1"/>
          </p:cNvPicPr>
          <p:nvPr/>
        </p:nvPicPr>
        <p:blipFill>
          <a:blip r:embed="rId11"/>
          <a:stretch>
            <a:fillRect/>
          </a:stretch>
        </p:blipFill>
        <p:spPr>
          <a:xfrm>
            <a:off x="9298068" y="2261714"/>
            <a:ext cx="1928742" cy="1402434"/>
          </a:xfrm>
          <a:prstGeom prst="rect">
            <a:avLst/>
          </a:prstGeom>
        </p:spPr>
      </p:pic>
      <p:pic>
        <p:nvPicPr>
          <p:cNvPr id="65" name="haidang">
            <a:extLst>
              <a:ext uri="{FF2B5EF4-FFF2-40B4-BE49-F238E27FC236}">
                <a16:creationId xmlns:a16="http://schemas.microsoft.com/office/drawing/2014/main" id="{7F8B8850-EB33-9E6D-76E9-9FCA9173D490}"/>
              </a:ext>
            </a:extLst>
          </p:cNvPr>
          <p:cNvPicPr>
            <a:picLocks noChangeAspect="1"/>
          </p:cNvPicPr>
          <p:nvPr/>
        </p:nvPicPr>
        <p:blipFill>
          <a:blip r:embed="rId12"/>
          <a:srcRect/>
          <a:stretch/>
        </p:blipFill>
        <p:spPr>
          <a:xfrm>
            <a:off x="6739800" y="3781079"/>
            <a:ext cx="1723269" cy="1723269"/>
          </a:xfrm>
          <a:prstGeom prst="rect">
            <a:avLst/>
          </a:prstGeom>
        </p:spPr>
      </p:pic>
      <p:pic>
        <p:nvPicPr>
          <p:cNvPr id="71" name="lban">
            <a:extLst>
              <a:ext uri="{FF2B5EF4-FFF2-40B4-BE49-F238E27FC236}">
                <a16:creationId xmlns:a16="http://schemas.microsoft.com/office/drawing/2014/main" id="{8F5B39DB-CFA3-EF41-5581-612A3D29A725}"/>
              </a:ext>
            </a:extLst>
          </p:cNvPr>
          <p:cNvPicPr>
            <a:picLocks noChangeAspect="1"/>
          </p:cNvPicPr>
          <p:nvPr/>
        </p:nvPicPr>
        <p:blipFill>
          <a:blip r:embed="rId13"/>
          <a:stretch>
            <a:fillRect/>
          </a:stretch>
        </p:blipFill>
        <p:spPr>
          <a:xfrm>
            <a:off x="343699" y="18536"/>
            <a:ext cx="5134886" cy="5240397"/>
          </a:xfrm>
          <a:prstGeom prst="rect">
            <a:avLst/>
          </a:prstGeom>
        </p:spPr>
      </p:pic>
      <p:grpSp>
        <p:nvGrpSpPr>
          <p:cNvPr id="9" name="truytimkhobau">
            <a:extLst>
              <a:ext uri="{FF2B5EF4-FFF2-40B4-BE49-F238E27FC236}">
                <a16:creationId xmlns:a16="http://schemas.microsoft.com/office/drawing/2014/main" id="{365E7C51-CB26-82A1-6861-1B4ED6E253D0}"/>
              </a:ext>
            </a:extLst>
          </p:cNvPr>
          <p:cNvGrpSpPr/>
          <p:nvPr/>
        </p:nvGrpSpPr>
        <p:grpSpPr>
          <a:xfrm>
            <a:off x="1878654" y="455658"/>
            <a:ext cx="2331320" cy="9274399"/>
            <a:chOff x="1914850" y="970062"/>
            <a:chExt cx="2408216" cy="7413120"/>
          </a:xfrm>
        </p:grpSpPr>
        <p:sp>
          <p:nvSpPr>
            <p:cNvPr id="7" name="TextBox 6">
              <a:extLst>
                <a:ext uri="{FF2B5EF4-FFF2-40B4-BE49-F238E27FC236}">
                  <a16:creationId xmlns:a16="http://schemas.microsoft.com/office/drawing/2014/main" id="{17235522-42BE-5161-1E4F-036296E9971B}"/>
                </a:ext>
              </a:extLst>
            </p:cNvPr>
            <p:cNvSpPr txBox="1"/>
            <p:nvPr/>
          </p:nvSpPr>
          <p:spPr>
            <a:xfrm>
              <a:off x="1914850" y="970062"/>
              <a:ext cx="2375454" cy="7380267"/>
            </a:xfrm>
            <a:prstGeom prst="rect">
              <a:avLst/>
            </a:prstGeom>
            <a:noFill/>
          </p:spPr>
          <p:txBody>
            <a:bodyPr wrap="none" rtlCol="0">
              <a:spAutoFit/>
            </a:bodyPr>
            <a:lstStyle/>
            <a:p>
              <a:pPr defTabSz="1371600"/>
              <a:r>
                <a:rPr lang="en-US" sz="9900">
                  <a:ln w="158750">
                    <a:solidFill>
                      <a:prstClr val="white"/>
                    </a:solidFill>
                  </a:ln>
                  <a:solidFill>
                    <a:srgbClr val="ED7D31"/>
                  </a:solidFill>
                  <a:latin typeface="MTD Summer Show" pitchFamily="50" charset="0"/>
                  <a:ea typeface="#9Slide07 All Over Again" pitchFamily="2" charset="-79"/>
                  <a:cs typeface="#9Slide07 All Over Again" pitchFamily="2" charset="-79"/>
                </a:rPr>
                <a:t>Truy</a:t>
              </a:r>
            </a:p>
            <a:p>
              <a:pPr defTabSz="1371600"/>
              <a:r>
                <a:rPr lang="en-US" sz="9900">
                  <a:ln w="158750">
                    <a:solidFill>
                      <a:prstClr val="white"/>
                    </a:solidFill>
                  </a:ln>
                  <a:solidFill>
                    <a:srgbClr val="ED7D31"/>
                  </a:solidFill>
                  <a:latin typeface="MTD Summer Show" pitchFamily="50" charset="0"/>
                  <a:ea typeface="#9Slide07 All Over Again" pitchFamily="2" charset="-79"/>
                  <a:cs typeface="#9Slide07 All Over Again" pitchFamily="2" charset="-79"/>
                </a:rPr>
                <a:t>Tìm</a:t>
              </a:r>
            </a:p>
            <a:p>
              <a:pPr defTabSz="1371600"/>
              <a:r>
                <a:rPr lang="en-US" sz="9900">
                  <a:ln w="158750">
                    <a:solidFill>
                      <a:prstClr val="white"/>
                    </a:solidFill>
                  </a:ln>
                  <a:solidFill>
                    <a:srgbClr val="ED7D31"/>
                  </a:solidFill>
                  <a:latin typeface="MTD Summer Show" pitchFamily="50" charset="0"/>
                  <a:ea typeface="#9Slide07 All Over Again" pitchFamily="2" charset="-79"/>
                  <a:cs typeface="#9Slide07 All Over Again" pitchFamily="2" charset="-79"/>
                </a:rPr>
                <a:t>Kho</a:t>
              </a:r>
            </a:p>
            <a:p>
              <a:pPr defTabSz="1371600"/>
              <a:r>
                <a:rPr lang="en-US" sz="9900">
                  <a:ln w="158750">
                    <a:solidFill>
                      <a:prstClr val="white"/>
                    </a:solidFill>
                  </a:ln>
                  <a:solidFill>
                    <a:srgbClr val="ED7D31"/>
                  </a:solidFill>
                  <a:latin typeface="MTD Summer Show" pitchFamily="50" charset="0"/>
                  <a:ea typeface="#9Slide07 All Over Again" pitchFamily="2" charset="-79"/>
                  <a:cs typeface="#9Slide07 All Over Again" pitchFamily="2" charset="-79"/>
                </a:rPr>
                <a:t>Báu</a:t>
              </a:r>
            </a:p>
            <a:p>
              <a:pPr defTabSz="1371600"/>
              <a:r>
                <a:rPr lang="en-US" sz="9900">
                  <a:ln w="158750">
                    <a:solidFill>
                      <a:prstClr val="white"/>
                    </a:solidFill>
                  </a:ln>
                  <a:solidFill>
                    <a:srgbClr val="ED7D31"/>
                  </a:solidFill>
                  <a:latin typeface="MTD Summer Show" pitchFamily="50" charset="0"/>
                  <a:ea typeface="#9Slide07 All Over Again" pitchFamily="2" charset="-79"/>
                  <a:cs typeface="#9Slide07 All Over Again" pitchFamily="2" charset="-79"/>
                </a:rPr>
                <a:t>Ai</a:t>
              </a:r>
            </a:p>
            <a:p>
              <a:pPr defTabSz="1371600"/>
              <a:r>
                <a:rPr lang="en-US" sz="9900">
                  <a:ln w="158750">
                    <a:solidFill>
                      <a:prstClr val="white"/>
                    </a:solidFill>
                  </a:ln>
                  <a:solidFill>
                    <a:srgbClr val="ED7D31"/>
                  </a:solidFill>
                  <a:latin typeface="MTD Summer Show" pitchFamily="50" charset="0"/>
                  <a:ea typeface="#9Slide07 All Over Again" pitchFamily="2" charset="-79"/>
                  <a:cs typeface="#9Slide07 All Over Again" pitchFamily="2" charset="-79"/>
                </a:rPr>
                <a:t>Cập</a:t>
              </a:r>
            </a:p>
          </p:txBody>
        </p:sp>
        <p:sp>
          <p:nvSpPr>
            <p:cNvPr id="8" name="TextBox 7">
              <a:extLst>
                <a:ext uri="{FF2B5EF4-FFF2-40B4-BE49-F238E27FC236}">
                  <a16:creationId xmlns:a16="http://schemas.microsoft.com/office/drawing/2014/main" id="{4D71E5C3-393A-7324-9E1A-492EF747AAFA}"/>
                </a:ext>
              </a:extLst>
            </p:cNvPr>
            <p:cNvSpPr txBox="1"/>
            <p:nvPr/>
          </p:nvSpPr>
          <p:spPr>
            <a:xfrm>
              <a:off x="1947612" y="1002915"/>
              <a:ext cx="2375454" cy="7380267"/>
            </a:xfrm>
            <a:prstGeom prst="rect">
              <a:avLst/>
            </a:prstGeom>
            <a:noFill/>
          </p:spPr>
          <p:txBody>
            <a:bodyPr wrap="none" rtlCol="0">
              <a:spAutoFit/>
            </a:bodyPr>
            <a:lstStyle/>
            <a:p>
              <a:pPr defTabSz="1371600"/>
              <a:r>
                <a:rPr lang="en-US" sz="9900" dirty="0" err="1">
                  <a:solidFill>
                    <a:srgbClr val="ED7D31"/>
                  </a:solidFill>
                  <a:latin typeface="MTD Summer Show" pitchFamily="50" charset="0"/>
                  <a:ea typeface="#9Slide07 All Over Again" pitchFamily="2" charset="-79"/>
                  <a:cs typeface="#9Slide07 All Over Again" pitchFamily="2" charset="-79"/>
                </a:rPr>
                <a:t>Truy</a:t>
              </a:r>
              <a:endParaRPr lang="en-US" sz="9900" dirty="0">
                <a:solidFill>
                  <a:srgbClr val="ED7D31"/>
                </a:solidFill>
                <a:latin typeface="MTD Summer Show" pitchFamily="50" charset="0"/>
                <a:ea typeface="#9Slide07 All Over Again" pitchFamily="2" charset="-79"/>
                <a:cs typeface="#9Slide07 All Over Again" pitchFamily="2" charset="-79"/>
              </a:endParaRPr>
            </a:p>
            <a:p>
              <a:pPr defTabSz="1371600"/>
              <a:r>
                <a:rPr lang="en-US" sz="9900" dirty="0" err="1">
                  <a:solidFill>
                    <a:srgbClr val="ED7D31"/>
                  </a:solidFill>
                  <a:latin typeface="MTD Summer Show" pitchFamily="50" charset="0"/>
                  <a:ea typeface="#9Slide07 All Over Again" pitchFamily="2" charset="-79"/>
                  <a:cs typeface="#9Slide07 All Over Again" pitchFamily="2" charset="-79"/>
                </a:rPr>
                <a:t>Tìm</a:t>
              </a:r>
              <a:endParaRPr lang="en-US" sz="9900" dirty="0">
                <a:solidFill>
                  <a:srgbClr val="ED7D31"/>
                </a:solidFill>
                <a:latin typeface="MTD Summer Show" pitchFamily="50" charset="0"/>
                <a:ea typeface="#9Slide07 All Over Again" pitchFamily="2" charset="-79"/>
                <a:cs typeface="#9Slide07 All Over Again" pitchFamily="2" charset="-79"/>
              </a:endParaRPr>
            </a:p>
            <a:p>
              <a:pPr defTabSz="1371600"/>
              <a:r>
                <a:rPr lang="en-US" sz="9900" dirty="0">
                  <a:solidFill>
                    <a:srgbClr val="ED7D31"/>
                  </a:solidFill>
                  <a:latin typeface="MTD Summer Show" pitchFamily="50" charset="0"/>
                  <a:ea typeface="#9Slide07 All Over Again" pitchFamily="2" charset="-79"/>
                  <a:cs typeface="#9Slide07 All Over Again" pitchFamily="2" charset="-79"/>
                </a:rPr>
                <a:t>Kho</a:t>
              </a:r>
            </a:p>
            <a:p>
              <a:pPr defTabSz="1371600"/>
              <a:r>
                <a:rPr lang="en-US" sz="9900" dirty="0" err="1">
                  <a:solidFill>
                    <a:srgbClr val="ED7D31"/>
                  </a:solidFill>
                  <a:latin typeface="MTD Summer Show" pitchFamily="50" charset="0"/>
                  <a:ea typeface="#9Slide07 All Over Again" pitchFamily="2" charset="-79"/>
                  <a:cs typeface="#9Slide07 All Over Again" pitchFamily="2" charset="-79"/>
                </a:rPr>
                <a:t>Báu</a:t>
              </a:r>
              <a:endParaRPr lang="en-US" sz="9900" dirty="0">
                <a:solidFill>
                  <a:srgbClr val="ED7D31"/>
                </a:solidFill>
                <a:latin typeface="MTD Summer Show" pitchFamily="50" charset="0"/>
                <a:ea typeface="#9Slide07 All Over Again" pitchFamily="2" charset="-79"/>
                <a:cs typeface="#9Slide07 All Over Again" pitchFamily="2" charset="-79"/>
              </a:endParaRPr>
            </a:p>
            <a:p>
              <a:pPr defTabSz="1371600"/>
              <a:r>
                <a:rPr lang="en-US" sz="9900" dirty="0">
                  <a:solidFill>
                    <a:srgbClr val="ED7D31"/>
                  </a:solidFill>
                  <a:latin typeface="MTD Summer Show" pitchFamily="50" charset="0"/>
                  <a:ea typeface="#9Slide07 All Over Again" pitchFamily="2" charset="-79"/>
                  <a:cs typeface="#9Slide07 All Over Again" pitchFamily="2" charset="-79"/>
                </a:rPr>
                <a:t>Ai</a:t>
              </a:r>
            </a:p>
            <a:p>
              <a:pPr defTabSz="1371600"/>
              <a:r>
                <a:rPr lang="en-US" sz="9900" dirty="0" err="1">
                  <a:solidFill>
                    <a:srgbClr val="ED7D31"/>
                  </a:solidFill>
                  <a:latin typeface="MTD Summer Show" pitchFamily="50" charset="0"/>
                  <a:ea typeface="#9Slide07 All Over Again" pitchFamily="2" charset="-79"/>
                  <a:cs typeface="#9Slide07 All Over Again" pitchFamily="2" charset="-79"/>
                </a:rPr>
                <a:t>Cập</a:t>
              </a:r>
              <a:endParaRPr lang="en-VN" sz="9900" dirty="0">
                <a:solidFill>
                  <a:srgbClr val="ED7D31"/>
                </a:solidFill>
                <a:latin typeface="MTD Summer Show" pitchFamily="50" charset="0"/>
                <a:ea typeface="#9Slide07 All Over Again" pitchFamily="2" charset="-79"/>
                <a:cs typeface="#9Slide07 All Over Again" pitchFamily="2" charset="-79"/>
              </a:endParaRPr>
            </a:p>
          </p:txBody>
        </p:sp>
      </p:grpSp>
      <p:pic>
        <p:nvPicPr>
          <p:cNvPr id="89" name="C1">
            <a:extLst>
              <a:ext uri="{FF2B5EF4-FFF2-40B4-BE49-F238E27FC236}">
                <a16:creationId xmlns:a16="http://schemas.microsoft.com/office/drawing/2014/main" id="{A9EE2F85-C5BD-2A54-2472-BEE1DB6DA8B6}"/>
              </a:ext>
            </a:extLst>
          </p:cNvPr>
          <p:cNvPicPr>
            <a:picLocks noChangeAspect="1"/>
          </p:cNvPicPr>
          <p:nvPr/>
        </p:nvPicPr>
        <p:blipFill>
          <a:blip r:embed="rId14"/>
          <a:stretch>
            <a:fillRect/>
          </a:stretch>
        </p:blipFill>
        <p:spPr>
          <a:xfrm>
            <a:off x="14163932" y="8421014"/>
            <a:ext cx="1043132" cy="964496"/>
          </a:xfrm>
          <a:prstGeom prst="rect">
            <a:avLst/>
          </a:prstGeom>
        </p:spPr>
      </p:pic>
      <p:pic>
        <p:nvPicPr>
          <p:cNvPr id="91" name="C3">
            <a:extLst>
              <a:ext uri="{FF2B5EF4-FFF2-40B4-BE49-F238E27FC236}">
                <a16:creationId xmlns:a16="http://schemas.microsoft.com/office/drawing/2014/main" id="{BF498989-7670-19DE-22C8-C3CF28678633}"/>
              </a:ext>
            </a:extLst>
          </p:cNvPr>
          <p:cNvPicPr>
            <a:picLocks noChangeAspect="1"/>
          </p:cNvPicPr>
          <p:nvPr/>
        </p:nvPicPr>
        <p:blipFill>
          <a:blip r:embed="rId14"/>
          <a:stretch>
            <a:fillRect/>
          </a:stretch>
        </p:blipFill>
        <p:spPr>
          <a:xfrm>
            <a:off x="14050416" y="4919733"/>
            <a:ext cx="1043132" cy="964496"/>
          </a:xfrm>
          <a:prstGeom prst="rect">
            <a:avLst/>
          </a:prstGeom>
        </p:spPr>
      </p:pic>
      <p:pic>
        <p:nvPicPr>
          <p:cNvPr id="95" name="C8">
            <a:extLst>
              <a:ext uri="{FF2B5EF4-FFF2-40B4-BE49-F238E27FC236}">
                <a16:creationId xmlns:a16="http://schemas.microsoft.com/office/drawing/2014/main" id="{227A04F6-2DF3-4B33-2B6E-6D00B69C5136}"/>
              </a:ext>
            </a:extLst>
          </p:cNvPr>
          <p:cNvPicPr>
            <a:picLocks noChangeAspect="1"/>
          </p:cNvPicPr>
          <p:nvPr/>
        </p:nvPicPr>
        <p:blipFill>
          <a:blip r:embed="rId14"/>
          <a:stretch>
            <a:fillRect/>
          </a:stretch>
        </p:blipFill>
        <p:spPr>
          <a:xfrm>
            <a:off x="8433532" y="1829365"/>
            <a:ext cx="1043132" cy="964496"/>
          </a:xfrm>
          <a:prstGeom prst="rect">
            <a:avLst/>
          </a:prstGeom>
        </p:spPr>
      </p:pic>
      <p:pic>
        <p:nvPicPr>
          <p:cNvPr id="116" name="C9">
            <a:extLst>
              <a:ext uri="{FF2B5EF4-FFF2-40B4-BE49-F238E27FC236}">
                <a16:creationId xmlns:a16="http://schemas.microsoft.com/office/drawing/2014/main" id="{4D63B387-92E9-799C-C929-9C3454EDAE35}"/>
              </a:ext>
            </a:extLst>
          </p:cNvPr>
          <p:cNvPicPr>
            <a:picLocks noChangeAspect="1"/>
          </p:cNvPicPr>
          <p:nvPr/>
        </p:nvPicPr>
        <p:blipFill>
          <a:blip r:embed="rId14"/>
          <a:stretch>
            <a:fillRect/>
          </a:stretch>
        </p:blipFill>
        <p:spPr>
          <a:xfrm>
            <a:off x="6268714" y="4549121"/>
            <a:ext cx="1043132" cy="964496"/>
          </a:xfrm>
          <a:prstGeom prst="rect">
            <a:avLst/>
          </a:prstGeom>
        </p:spPr>
      </p:pic>
      <p:pic>
        <p:nvPicPr>
          <p:cNvPr id="68" name="camap">
            <a:extLst>
              <a:ext uri="{FF2B5EF4-FFF2-40B4-BE49-F238E27FC236}">
                <a16:creationId xmlns:a16="http://schemas.microsoft.com/office/drawing/2014/main" id="{E74AF3D8-5E86-1D60-6414-58ED13C77FF3}"/>
              </a:ext>
            </a:extLst>
          </p:cNvPr>
          <p:cNvPicPr>
            <a:picLocks noChangeAspect="1"/>
          </p:cNvPicPr>
          <p:nvPr/>
        </p:nvPicPr>
        <p:blipFill>
          <a:blip r:embed="rId15"/>
          <a:stretch>
            <a:fillRect/>
          </a:stretch>
        </p:blipFill>
        <p:spPr>
          <a:xfrm>
            <a:off x="6117356" y="143034"/>
            <a:ext cx="1614516" cy="1362651"/>
          </a:xfrm>
          <a:prstGeom prst="rect">
            <a:avLst/>
          </a:prstGeom>
        </p:spPr>
      </p:pic>
      <p:pic>
        <p:nvPicPr>
          <p:cNvPr id="50" name="tauhaidang">
            <a:extLst>
              <a:ext uri="{FF2B5EF4-FFF2-40B4-BE49-F238E27FC236}">
                <a16:creationId xmlns:a16="http://schemas.microsoft.com/office/drawing/2014/main" id="{771D0030-016C-50AB-BB72-A7B0A788BA47}"/>
              </a:ext>
            </a:extLst>
          </p:cNvPr>
          <p:cNvPicPr>
            <a:picLocks noChangeAspect="1"/>
          </p:cNvPicPr>
          <p:nvPr/>
        </p:nvPicPr>
        <p:blipFill>
          <a:blip r:embed="rId16"/>
          <a:stretch>
            <a:fillRect/>
          </a:stretch>
        </p:blipFill>
        <p:spPr>
          <a:xfrm>
            <a:off x="7795659" y="541201"/>
            <a:ext cx="997797" cy="1274426"/>
          </a:xfrm>
          <a:prstGeom prst="rect">
            <a:avLst/>
          </a:prstGeom>
        </p:spPr>
      </p:pic>
      <p:pic>
        <p:nvPicPr>
          <p:cNvPr id="99" name="tau">
            <a:extLst>
              <a:ext uri="{FF2B5EF4-FFF2-40B4-BE49-F238E27FC236}">
                <a16:creationId xmlns:a16="http://schemas.microsoft.com/office/drawing/2014/main" id="{F6E1F91F-AC82-1FA6-0C58-FC7C79CA66CA}"/>
              </a:ext>
            </a:extLst>
          </p:cNvPr>
          <p:cNvPicPr>
            <a:picLocks noChangeAspect="1"/>
          </p:cNvPicPr>
          <p:nvPr/>
        </p:nvPicPr>
        <p:blipFill>
          <a:blip r:embed="rId16"/>
          <a:stretch>
            <a:fillRect/>
          </a:stretch>
        </p:blipFill>
        <p:spPr>
          <a:xfrm>
            <a:off x="15274158" y="2089729"/>
            <a:ext cx="2369337" cy="3026213"/>
          </a:xfrm>
          <a:prstGeom prst="rect">
            <a:avLst/>
          </a:prstGeom>
        </p:spPr>
      </p:pic>
      <p:pic>
        <p:nvPicPr>
          <p:cNvPr id="108" name="tuong3">
            <a:extLst>
              <a:ext uri="{FF2B5EF4-FFF2-40B4-BE49-F238E27FC236}">
                <a16:creationId xmlns:a16="http://schemas.microsoft.com/office/drawing/2014/main" id="{C653A2A6-DF54-C4A3-850E-B598C06F028C}"/>
              </a:ext>
            </a:extLst>
          </p:cNvPr>
          <p:cNvPicPr>
            <a:picLocks noChangeAspect="1"/>
          </p:cNvPicPr>
          <p:nvPr/>
        </p:nvPicPr>
        <p:blipFill>
          <a:blip r:embed="rId17"/>
          <a:stretch>
            <a:fillRect/>
          </a:stretch>
        </p:blipFill>
        <p:spPr>
          <a:xfrm>
            <a:off x="15002276" y="6035180"/>
            <a:ext cx="805625" cy="936636"/>
          </a:xfrm>
          <a:prstGeom prst="rect">
            <a:avLst/>
          </a:prstGeom>
        </p:spPr>
      </p:pic>
      <p:pic>
        <p:nvPicPr>
          <p:cNvPr id="111" name="tuong2">
            <a:extLst>
              <a:ext uri="{FF2B5EF4-FFF2-40B4-BE49-F238E27FC236}">
                <a16:creationId xmlns:a16="http://schemas.microsoft.com/office/drawing/2014/main" id="{C7AD4AEA-DE22-6974-9A9E-B51B77DEE5BD}"/>
              </a:ext>
            </a:extLst>
          </p:cNvPr>
          <p:cNvPicPr>
            <a:picLocks noChangeAspect="1"/>
          </p:cNvPicPr>
          <p:nvPr/>
        </p:nvPicPr>
        <p:blipFill>
          <a:blip r:embed="rId18"/>
          <a:stretch>
            <a:fillRect/>
          </a:stretch>
        </p:blipFill>
        <p:spPr>
          <a:xfrm>
            <a:off x="14202142" y="6064358"/>
            <a:ext cx="693362" cy="695570"/>
          </a:xfrm>
          <a:prstGeom prst="rect">
            <a:avLst/>
          </a:prstGeom>
        </p:spPr>
      </p:pic>
      <p:pic>
        <p:nvPicPr>
          <p:cNvPr id="115" name="tuong1">
            <a:extLst>
              <a:ext uri="{FF2B5EF4-FFF2-40B4-BE49-F238E27FC236}">
                <a16:creationId xmlns:a16="http://schemas.microsoft.com/office/drawing/2014/main" id="{C25F0537-F698-4D3F-A68A-5D39BE99AFB2}"/>
              </a:ext>
            </a:extLst>
          </p:cNvPr>
          <p:cNvPicPr>
            <a:picLocks noChangeAspect="1"/>
          </p:cNvPicPr>
          <p:nvPr/>
        </p:nvPicPr>
        <p:blipFill>
          <a:blip r:embed="rId19"/>
          <a:stretch>
            <a:fillRect/>
          </a:stretch>
        </p:blipFill>
        <p:spPr>
          <a:xfrm>
            <a:off x="14821385" y="5497259"/>
            <a:ext cx="676004" cy="867537"/>
          </a:xfrm>
          <a:prstGeom prst="rect">
            <a:avLst/>
          </a:prstGeom>
        </p:spPr>
      </p:pic>
      <p:pic>
        <p:nvPicPr>
          <p:cNvPr id="53" name="Picture 52">
            <a:extLst>
              <a:ext uri="{FF2B5EF4-FFF2-40B4-BE49-F238E27FC236}">
                <a16:creationId xmlns:a16="http://schemas.microsoft.com/office/drawing/2014/main" id="{12AE6364-7274-8993-7500-6277DBACA524}"/>
              </a:ext>
            </a:extLst>
          </p:cNvPr>
          <p:cNvPicPr>
            <a:picLocks noChangeAspect="1"/>
          </p:cNvPicPr>
          <p:nvPr/>
        </p:nvPicPr>
        <p:blipFill>
          <a:blip r:embed="rId20"/>
          <a:stretch>
            <a:fillRect/>
          </a:stretch>
        </p:blipFill>
        <p:spPr>
          <a:xfrm>
            <a:off x="14247674" y="2720606"/>
            <a:ext cx="693362" cy="830796"/>
          </a:xfrm>
          <a:prstGeom prst="rect">
            <a:avLst/>
          </a:prstGeom>
        </p:spPr>
      </p:pic>
      <p:pic>
        <p:nvPicPr>
          <p:cNvPr id="117" name="Picture 116" descr="A person in a garment&#10;&#10;Description automatically generated with low confidence">
            <a:hlinkClick r:id="rId21" action="ppaction://hlinksldjump"/>
            <a:extLst>
              <a:ext uri="{FF2B5EF4-FFF2-40B4-BE49-F238E27FC236}">
                <a16:creationId xmlns:a16="http://schemas.microsoft.com/office/drawing/2014/main" id="{84237708-8A00-ACBB-8331-11B018CAA8C4}"/>
              </a:ext>
            </a:extLst>
          </p:cNvPr>
          <p:cNvPicPr>
            <a:picLocks noChangeAspect="1"/>
          </p:cNvPicPr>
          <p:nvPr/>
        </p:nvPicPr>
        <p:blipFill rotWithShape="1">
          <a:blip r:embed="rId22"/>
          <a:srcRect l="22947" r="24145"/>
          <a:stretch/>
        </p:blipFill>
        <p:spPr>
          <a:xfrm flipH="1">
            <a:off x="5870684" y="2713735"/>
            <a:ext cx="1397583" cy="2641592"/>
          </a:xfrm>
          <a:prstGeom prst="rect">
            <a:avLst/>
          </a:prstGeom>
        </p:spPr>
      </p:pic>
      <p:pic>
        <p:nvPicPr>
          <p:cNvPr id="120" name="Picture 119">
            <a:hlinkClick r:id="rId21" action="ppaction://hlinksldjump"/>
            <a:extLst>
              <a:ext uri="{FF2B5EF4-FFF2-40B4-BE49-F238E27FC236}">
                <a16:creationId xmlns:a16="http://schemas.microsoft.com/office/drawing/2014/main" id="{38FC80DB-A5D0-3ED3-3BB1-C3BEB554FFC7}"/>
              </a:ext>
            </a:extLst>
          </p:cNvPr>
          <p:cNvPicPr>
            <a:picLocks noChangeAspect="1"/>
          </p:cNvPicPr>
          <p:nvPr/>
        </p:nvPicPr>
        <p:blipFill>
          <a:blip r:embed="rId23"/>
          <a:stretch>
            <a:fillRect/>
          </a:stretch>
        </p:blipFill>
        <p:spPr>
          <a:xfrm>
            <a:off x="7534517" y="4402772"/>
            <a:ext cx="3218967" cy="1481457"/>
          </a:xfrm>
          <a:prstGeom prst="rect">
            <a:avLst/>
          </a:prstGeom>
        </p:spPr>
      </p:pic>
    </p:spTree>
    <p:extLst>
      <p:ext uri="{BB962C8B-B14F-4D97-AF65-F5344CB8AC3E}">
        <p14:creationId xmlns:p14="http://schemas.microsoft.com/office/powerpoint/2010/main" val="783196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out)">
                                      <p:cBhvr>
                                        <p:cTn id="7" dur="2000"/>
                                        <p:tgtEl>
                                          <p:spTgt spid="11"/>
                                        </p:tgtEl>
                                      </p:cBhvr>
                                    </p:animEffect>
                                  </p:childTnLst>
                                </p:cTn>
                              </p:par>
                              <p:par>
                                <p:cTn id="8" presetID="21" presetClass="entr" presetSubtype="2" fill="hold" nodeType="withEffect">
                                  <p:stCondLst>
                                    <p:cond delay="1500"/>
                                  </p:stCondLst>
                                  <p:childTnLst>
                                    <p:set>
                                      <p:cBhvr>
                                        <p:cTn id="9" dur="1" fill="hold">
                                          <p:stCondLst>
                                            <p:cond delay="0"/>
                                          </p:stCondLst>
                                        </p:cTn>
                                        <p:tgtEl>
                                          <p:spTgt spid="12"/>
                                        </p:tgtEl>
                                        <p:attrNameLst>
                                          <p:attrName>style.visibility</p:attrName>
                                        </p:attrNameLst>
                                      </p:cBhvr>
                                      <p:to>
                                        <p:strVal val="visible"/>
                                      </p:to>
                                    </p:set>
                                    <p:animEffect transition="in" filter="wheel(2)">
                                      <p:cBhvr>
                                        <p:cTn id="10" dur="2000"/>
                                        <p:tgtEl>
                                          <p:spTgt spid="12"/>
                                        </p:tgtEl>
                                      </p:cBhvr>
                                    </p:animEffect>
                                  </p:childTnLst>
                                </p:cTn>
                              </p:par>
                              <p:par>
                                <p:cTn id="11" presetID="42" presetClass="entr" presetSubtype="0" fill="hold" nodeType="withEffect">
                                  <p:stCondLst>
                                    <p:cond delay="300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2250"/>
                                        <p:tgtEl>
                                          <p:spTgt spid="35"/>
                                        </p:tgtEl>
                                      </p:cBhvr>
                                    </p:animEffect>
                                    <p:anim calcmode="lin" valueType="num">
                                      <p:cBhvr>
                                        <p:cTn id="14" dur="2250" fill="hold"/>
                                        <p:tgtEl>
                                          <p:spTgt spid="35"/>
                                        </p:tgtEl>
                                        <p:attrNameLst>
                                          <p:attrName>ppt_x</p:attrName>
                                        </p:attrNameLst>
                                      </p:cBhvr>
                                      <p:tavLst>
                                        <p:tav tm="0">
                                          <p:val>
                                            <p:strVal val="#ppt_x"/>
                                          </p:val>
                                        </p:tav>
                                        <p:tav tm="100000">
                                          <p:val>
                                            <p:strVal val="#ppt_x"/>
                                          </p:val>
                                        </p:tav>
                                      </p:tavLst>
                                    </p:anim>
                                    <p:anim calcmode="lin" valueType="num">
                                      <p:cBhvr>
                                        <p:cTn id="15" dur="2250" fill="hold"/>
                                        <p:tgtEl>
                                          <p:spTgt spid="35"/>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3000"/>
                                  </p:stCondLst>
                                  <p:childTnLst>
                                    <p:set>
                                      <p:cBhvr>
                                        <p:cTn id="17" dur="1" fill="hold">
                                          <p:stCondLst>
                                            <p:cond delay="0"/>
                                          </p:stCondLst>
                                        </p:cTn>
                                        <p:tgtEl>
                                          <p:spTgt spid="38"/>
                                        </p:tgtEl>
                                        <p:attrNameLst>
                                          <p:attrName>style.visibility</p:attrName>
                                        </p:attrNameLst>
                                      </p:cBhvr>
                                      <p:to>
                                        <p:strVal val="visible"/>
                                      </p:to>
                                    </p:set>
                                    <p:animEffect transition="in" filter="fade">
                                      <p:cBhvr>
                                        <p:cTn id="18" dur="2250"/>
                                        <p:tgtEl>
                                          <p:spTgt spid="38"/>
                                        </p:tgtEl>
                                      </p:cBhvr>
                                    </p:animEffect>
                                    <p:anim calcmode="lin" valueType="num">
                                      <p:cBhvr>
                                        <p:cTn id="19" dur="2250" fill="hold"/>
                                        <p:tgtEl>
                                          <p:spTgt spid="38"/>
                                        </p:tgtEl>
                                        <p:attrNameLst>
                                          <p:attrName>ppt_x</p:attrName>
                                        </p:attrNameLst>
                                      </p:cBhvr>
                                      <p:tavLst>
                                        <p:tav tm="0">
                                          <p:val>
                                            <p:strVal val="#ppt_x"/>
                                          </p:val>
                                        </p:tav>
                                        <p:tav tm="100000">
                                          <p:val>
                                            <p:strVal val="#ppt_x"/>
                                          </p:val>
                                        </p:tav>
                                      </p:tavLst>
                                    </p:anim>
                                    <p:anim calcmode="lin" valueType="num">
                                      <p:cBhvr>
                                        <p:cTn id="20" dur="2250" fill="hold"/>
                                        <p:tgtEl>
                                          <p:spTgt spid="38"/>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3000"/>
                                  </p:stCondLst>
                                  <p:childTnLst>
                                    <p:set>
                                      <p:cBhvr>
                                        <p:cTn id="22" dur="1" fill="hold">
                                          <p:stCondLst>
                                            <p:cond delay="0"/>
                                          </p:stCondLst>
                                        </p:cTn>
                                        <p:tgtEl>
                                          <p:spTgt spid="44"/>
                                        </p:tgtEl>
                                        <p:attrNameLst>
                                          <p:attrName>style.visibility</p:attrName>
                                        </p:attrNameLst>
                                      </p:cBhvr>
                                      <p:to>
                                        <p:strVal val="visible"/>
                                      </p:to>
                                    </p:set>
                                    <p:animEffect transition="in" filter="fade">
                                      <p:cBhvr>
                                        <p:cTn id="23" dur="2250"/>
                                        <p:tgtEl>
                                          <p:spTgt spid="44"/>
                                        </p:tgtEl>
                                      </p:cBhvr>
                                    </p:animEffect>
                                    <p:anim calcmode="lin" valueType="num">
                                      <p:cBhvr>
                                        <p:cTn id="24" dur="2250" fill="hold"/>
                                        <p:tgtEl>
                                          <p:spTgt spid="44"/>
                                        </p:tgtEl>
                                        <p:attrNameLst>
                                          <p:attrName>ppt_x</p:attrName>
                                        </p:attrNameLst>
                                      </p:cBhvr>
                                      <p:tavLst>
                                        <p:tav tm="0">
                                          <p:val>
                                            <p:strVal val="#ppt_x"/>
                                          </p:val>
                                        </p:tav>
                                        <p:tav tm="100000">
                                          <p:val>
                                            <p:strVal val="#ppt_x"/>
                                          </p:val>
                                        </p:tav>
                                      </p:tavLst>
                                    </p:anim>
                                    <p:anim calcmode="lin" valueType="num">
                                      <p:cBhvr>
                                        <p:cTn id="25" dur="2250" fill="hold"/>
                                        <p:tgtEl>
                                          <p:spTgt spid="44"/>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3000"/>
                                  </p:stCondLst>
                                  <p:childTnLst>
                                    <p:set>
                                      <p:cBhvr>
                                        <p:cTn id="27" dur="1" fill="hold">
                                          <p:stCondLst>
                                            <p:cond delay="0"/>
                                          </p:stCondLst>
                                        </p:cTn>
                                        <p:tgtEl>
                                          <p:spTgt spid="62"/>
                                        </p:tgtEl>
                                        <p:attrNameLst>
                                          <p:attrName>style.visibility</p:attrName>
                                        </p:attrNameLst>
                                      </p:cBhvr>
                                      <p:to>
                                        <p:strVal val="visible"/>
                                      </p:to>
                                    </p:set>
                                    <p:animEffect transition="in" filter="fade">
                                      <p:cBhvr>
                                        <p:cTn id="28" dur="2250"/>
                                        <p:tgtEl>
                                          <p:spTgt spid="62"/>
                                        </p:tgtEl>
                                      </p:cBhvr>
                                    </p:animEffect>
                                    <p:anim calcmode="lin" valueType="num">
                                      <p:cBhvr>
                                        <p:cTn id="29" dur="2250" fill="hold"/>
                                        <p:tgtEl>
                                          <p:spTgt spid="62"/>
                                        </p:tgtEl>
                                        <p:attrNameLst>
                                          <p:attrName>ppt_x</p:attrName>
                                        </p:attrNameLst>
                                      </p:cBhvr>
                                      <p:tavLst>
                                        <p:tav tm="0">
                                          <p:val>
                                            <p:strVal val="#ppt_x"/>
                                          </p:val>
                                        </p:tav>
                                        <p:tav tm="100000">
                                          <p:val>
                                            <p:strVal val="#ppt_x"/>
                                          </p:val>
                                        </p:tav>
                                      </p:tavLst>
                                    </p:anim>
                                    <p:anim calcmode="lin" valueType="num">
                                      <p:cBhvr>
                                        <p:cTn id="30" dur="2250" fill="hold"/>
                                        <p:tgtEl>
                                          <p:spTgt spid="62"/>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3000"/>
                                  </p:stCondLst>
                                  <p:childTnLst>
                                    <p:set>
                                      <p:cBhvr>
                                        <p:cTn id="32" dur="1" fill="hold">
                                          <p:stCondLst>
                                            <p:cond delay="0"/>
                                          </p:stCondLst>
                                        </p:cTn>
                                        <p:tgtEl>
                                          <p:spTgt spid="59"/>
                                        </p:tgtEl>
                                        <p:attrNameLst>
                                          <p:attrName>style.visibility</p:attrName>
                                        </p:attrNameLst>
                                      </p:cBhvr>
                                      <p:to>
                                        <p:strVal val="visible"/>
                                      </p:to>
                                    </p:set>
                                    <p:animEffect transition="in" filter="fade">
                                      <p:cBhvr>
                                        <p:cTn id="33" dur="2250"/>
                                        <p:tgtEl>
                                          <p:spTgt spid="59"/>
                                        </p:tgtEl>
                                      </p:cBhvr>
                                    </p:animEffect>
                                    <p:anim calcmode="lin" valueType="num">
                                      <p:cBhvr>
                                        <p:cTn id="34" dur="2250" fill="hold"/>
                                        <p:tgtEl>
                                          <p:spTgt spid="59"/>
                                        </p:tgtEl>
                                        <p:attrNameLst>
                                          <p:attrName>ppt_x</p:attrName>
                                        </p:attrNameLst>
                                      </p:cBhvr>
                                      <p:tavLst>
                                        <p:tav tm="0">
                                          <p:val>
                                            <p:strVal val="#ppt_x"/>
                                          </p:val>
                                        </p:tav>
                                        <p:tav tm="100000">
                                          <p:val>
                                            <p:strVal val="#ppt_x"/>
                                          </p:val>
                                        </p:tav>
                                      </p:tavLst>
                                    </p:anim>
                                    <p:anim calcmode="lin" valueType="num">
                                      <p:cBhvr>
                                        <p:cTn id="35" dur="2250" fill="hold"/>
                                        <p:tgtEl>
                                          <p:spTgt spid="59"/>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3000"/>
                                  </p:stCondLst>
                                  <p:childTnLst>
                                    <p:set>
                                      <p:cBhvr>
                                        <p:cTn id="37" dur="1" fill="hold">
                                          <p:stCondLst>
                                            <p:cond delay="0"/>
                                          </p:stCondLst>
                                        </p:cTn>
                                        <p:tgtEl>
                                          <p:spTgt spid="56"/>
                                        </p:tgtEl>
                                        <p:attrNameLst>
                                          <p:attrName>style.visibility</p:attrName>
                                        </p:attrNameLst>
                                      </p:cBhvr>
                                      <p:to>
                                        <p:strVal val="visible"/>
                                      </p:to>
                                    </p:set>
                                    <p:animEffect transition="in" filter="fade">
                                      <p:cBhvr>
                                        <p:cTn id="38" dur="2250"/>
                                        <p:tgtEl>
                                          <p:spTgt spid="56"/>
                                        </p:tgtEl>
                                      </p:cBhvr>
                                    </p:animEffect>
                                    <p:anim calcmode="lin" valueType="num">
                                      <p:cBhvr>
                                        <p:cTn id="39" dur="2250" fill="hold"/>
                                        <p:tgtEl>
                                          <p:spTgt spid="56"/>
                                        </p:tgtEl>
                                        <p:attrNameLst>
                                          <p:attrName>ppt_x</p:attrName>
                                        </p:attrNameLst>
                                      </p:cBhvr>
                                      <p:tavLst>
                                        <p:tav tm="0">
                                          <p:val>
                                            <p:strVal val="#ppt_x"/>
                                          </p:val>
                                        </p:tav>
                                        <p:tav tm="100000">
                                          <p:val>
                                            <p:strVal val="#ppt_x"/>
                                          </p:val>
                                        </p:tav>
                                      </p:tavLst>
                                    </p:anim>
                                    <p:anim calcmode="lin" valueType="num">
                                      <p:cBhvr>
                                        <p:cTn id="40" dur="2250" fill="hold"/>
                                        <p:tgtEl>
                                          <p:spTgt spid="56"/>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3000"/>
                                  </p:stCondLst>
                                  <p:childTnLst>
                                    <p:set>
                                      <p:cBhvr>
                                        <p:cTn id="42" dur="1" fill="hold">
                                          <p:stCondLst>
                                            <p:cond delay="0"/>
                                          </p:stCondLst>
                                        </p:cTn>
                                        <p:tgtEl>
                                          <p:spTgt spid="108"/>
                                        </p:tgtEl>
                                        <p:attrNameLst>
                                          <p:attrName>style.visibility</p:attrName>
                                        </p:attrNameLst>
                                      </p:cBhvr>
                                      <p:to>
                                        <p:strVal val="visible"/>
                                      </p:to>
                                    </p:set>
                                    <p:animEffect transition="in" filter="fade">
                                      <p:cBhvr>
                                        <p:cTn id="43" dur="2250"/>
                                        <p:tgtEl>
                                          <p:spTgt spid="108"/>
                                        </p:tgtEl>
                                      </p:cBhvr>
                                    </p:animEffect>
                                    <p:anim calcmode="lin" valueType="num">
                                      <p:cBhvr>
                                        <p:cTn id="44" dur="2250" fill="hold"/>
                                        <p:tgtEl>
                                          <p:spTgt spid="108"/>
                                        </p:tgtEl>
                                        <p:attrNameLst>
                                          <p:attrName>ppt_x</p:attrName>
                                        </p:attrNameLst>
                                      </p:cBhvr>
                                      <p:tavLst>
                                        <p:tav tm="0">
                                          <p:val>
                                            <p:strVal val="#ppt_x"/>
                                          </p:val>
                                        </p:tav>
                                        <p:tav tm="100000">
                                          <p:val>
                                            <p:strVal val="#ppt_x"/>
                                          </p:val>
                                        </p:tav>
                                      </p:tavLst>
                                    </p:anim>
                                    <p:anim calcmode="lin" valueType="num">
                                      <p:cBhvr>
                                        <p:cTn id="45" dur="2250" fill="hold"/>
                                        <p:tgtEl>
                                          <p:spTgt spid="108"/>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3000"/>
                                  </p:stCondLst>
                                  <p:childTnLst>
                                    <p:set>
                                      <p:cBhvr>
                                        <p:cTn id="47" dur="1" fill="hold">
                                          <p:stCondLst>
                                            <p:cond delay="0"/>
                                          </p:stCondLst>
                                        </p:cTn>
                                        <p:tgtEl>
                                          <p:spTgt spid="111"/>
                                        </p:tgtEl>
                                        <p:attrNameLst>
                                          <p:attrName>style.visibility</p:attrName>
                                        </p:attrNameLst>
                                      </p:cBhvr>
                                      <p:to>
                                        <p:strVal val="visible"/>
                                      </p:to>
                                    </p:set>
                                    <p:animEffect transition="in" filter="fade">
                                      <p:cBhvr>
                                        <p:cTn id="48" dur="2250"/>
                                        <p:tgtEl>
                                          <p:spTgt spid="111"/>
                                        </p:tgtEl>
                                      </p:cBhvr>
                                    </p:animEffect>
                                    <p:anim calcmode="lin" valueType="num">
                                      <p:cBhvr>
                                        <p:cTn id="49" dur="2250" fill="hold"/>
                                        <p:tgtEl>
                                          <p:spTgt spid="111"/>
                                        </p:tgtEl>
                                        <p:attrNameLst>
                                          <p:attrName>ppt_x</p:attrName>
                                        </p:attrNameLst>
                                      </p:cBhvr>
                                      <p:tavLst>
                                        <p:tav tm="0">
                                          <p:val>
                                            <p:strVal val="#ppt_x"/>
                                          </p:val>
                                        </p:tav>
                                        <p:tav tm="100000">
                                          <p:val>
                                            <p:strVal val="#ppt_x"/>
                                          </p:val>
                                        </p:tav>
                                      </p:tavLst>
                                    </p:anim>
                                    <p:anim calcmode="lin" valueType="num">
                                      <p:cBhvr>
                                        <p:cTn id="50" dur="2250" fill="hold"/>
                                        <p:tgtEl>
                                          <p:spTgt spid="111"/>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3000"/>
                                  </p:stCondLst>
                                  <p:childTnLst>
                                    <p:set>
                                      <p:cBhvr>
                                        <p:cTn id="52" dur="1" fill="hold">
                                          <p:stCondLst>
                                            <p:cond delay="0"/>
                                          </p:stCondLst>
                                        </p:cTn>
                                        <p:tgtEl>
                                          <p:spTgt spid="115"/>
                                        </p:tgtEl>
                                        <p:attrNameLst>
                                          <p:attrName>style.visibility</p:attrName>
                                        </p:attrNameLst>
                                      </p:cBhvr>
                                      <p:to>
                                        <p:strVal val="visible"/>
                                      </p:to>
                                    </p:set>
                                    <p:animEffect transition="in" filter="fade">
                                      <p:cBhvr>
                                        <p:cTn id="53" dur="2250"/>
                                        <p:tgtEl>
                                          <p:spTgt spid="115"/>
                                        </p:tgtEl>
                                      </p:cBhvr>
                                    </p:animEffect>
                                    <p:anim calcmode="lin" valueType="num">
                                      <p:cBhvr>
                                        <p:cTn id="54" dur="2250" fill="hold"/>
                                        <p:tgtEl>
                                          <p:spTgt spid="115"/>
                                        </p:tgtEl>
                                        <p:attrNameLst>
                                          <p:attrName>ppt_x</p:attrName>
                                        </p:attrNameLst>
                                      </p:cBhvr>
                                      <p:tavLst>
                                        <p:tav tm="0">
                                          <p:val>
                                            <p:strVal val="#ppt_x"/>
                                          </p:val>
                                        </p:tav>
                                        <p:tav tm="100000">
                                          <p:val>
                                            <p:strVal val="#ppt_x"/>
                                          </p:val>
                                        </p:tav>
                                      </p:tavLst>
                                    </p:anim>
                                    <p:anim calcmode="lin" valueType="num">
                                      <p:cBhvr>
                                        <p:cTn id="55" dur="2250" fill="hold"/>
                                        <p:tgtEl>
                                          <p:spTgt spid="115"/>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3000"/>
                                  </p:stCondLst>
                                  <p:childTnLst>
                                    <p:set>
                                      <p:cBhvr>
                                        <p:cTn id="57" dur="1" fill="hold">
                                          <p:stCondLst>
                                            <p:cond delay="0"/>
                                          </p:stCondLst>
                                        </p:cTn>
                                        <p:tgtEl>
                                          <p:spTgt spid="47"/>
                                        </p:tgtEl>
                                        <p:attrNameLst>
                                          <p:attrName>style.visibility</p:attrName>
                                        </p:attrNameLst>
                                      </p:cBhvr>
                                      <p:to>
                                        <p:strVal val="visible"/>
                                      </p:to>
                                    </p:set>
                                    <p:animEffect transition="in" filter="fade">
                                      <p:cBhvr>
                                        <p:cTn id="58" dur="2250"/>
                                        <p:tgtEl>
                                          <p:spTgt spid="47"/>
                                        </p:tgtEl>
                                      </p:cBhvr>
                                    </p:animEffect>
                                    <p:anim calcmode="lin" valueType="num">
                                      <p:cBhvr>
                                        <p:cTn id="59" dur="2250" fill="hold"/>
                                        <p:tgtEl>
                                          <p:spTgt spid="47"/>
                                        </p:tgtEl>
                                        <p:attrNameLst>
                                          <p:attrName>ppt_x</p:attrName>
                                        </p:attrNameLst>
                                      </p:cBhvr>
                                      <p:tavLst>
                                        <p:tav tm="0">
                                          <p:val>
                                            <p:strVal val="#ppt_x"/>
                                          </p:val>
                                        </p:tav>
                                        <p:tav tm="100000">
                                          <p:val>
                                            <p:strVal val="#ppt_x"/>
                                          </p:val>
                                        </p:tav>
                                      </p:tavLst>
                                    </p:anim>
                                    <p:anim calcmode="lin" valueType="num">
                                      <p:cBhvr>
                                        <p:cTn id="60" dur="2250" fill="hold"/>
                                        <p:tgtEl>
                                          <p:spTgt spid="47"/>
                                        </p:tgtEl>
                                        <p:attrNameLst>
                                          <p:attrName>ppt_y</p:attrName>
                                        </p:attrNameLst>
                                      </p:cBhvr>
                                      <p:tavLst>
                                        <p:tav tm="0">
                                          <p:val>
                                            <p:strVal val="#ppt_y+.1"/>
                                          </p:val>
                                        </p:tav>
                                        <p:tav tm="100000">
                                          <p:val>
                                            <p:strVal val="#ppt_y"/>
                                          </p:val>
                                        </p:tav>
                                      </p:tavLst>
                                    </p:anim>
                                  </p:childTnLst>
                                </p:cTn>
                              </p:par>
                              <p:par>
                                <p:cTn id="61" presetID="2" presetClass="entr" presetSubtype="2" fill="hold" nodeType="withEffect">
                                  <p:stCondLst>
                                    <p:cond delay="3000"/>
                                  </p:stCondLst>
                                  <p:childTnLst>
                                    <p:set>
                                      <p:cBhvr>
                                        <p:cTn id="62" dur="1" fill="hold">
                                          <p:stCondLst>
                                            <p:cond delay="0"/>
                                          </p:stCondLst>
                                        </p:cTn>
                                        <p:tgtEl>
                                          <p:spTgt spid="99"/>
                                        </p:tgtEl>
                                        <p:attrNameLst>
                                          <p:attrName>style.visibility</p:attrName>
                                        </p:attrNameLst>
                                      </p:cBhvr>
                                      <p:to>
                                        <p:strVal val="visible"/>
                                      </p:to>
                                    </p:set>
                                    <p:anim calcmode="lin" valueType="num">
                                      <p:cBhvr additive="base">
                                        <p:cTn id="63" dur="3000" fill="hold"/>
                                        <p:tgtEl>
                                          <p:spTgt spid="99"/>
                                        </p:tgtEl>
                                        <p:attrNameLst>
                                          <p:attrName>ppt_x</p:attrName>
                                        </p:attrNameLst>
                                      </p:cBhvr>
                                      <p:tavLst>
                                        <p:tav tm="0">
                                          <p:val>
                                            <p:strVal val="1+#ppt_w/2"/>
                                          </p:val>
                                        </p:tav>
                                        <p:tav tm="100000">
                                          <p:val>
                                            <p:strVal val="#ppt_x"/>
                                          </p:val>
                                        </p:tav>
                                      </p:tavLst>
                                    </p:anim>
                                    <p:anim calcmode="lin" valueType="num">
                                      <p:cBhvr additive="base">
                                        <p:cTn id="64" dur="3000" fill="hold"/>
                                        <p:tgtEl>
                                          <p:spTgt spid="99"/>
                                        </p:tgtEl>
                                        <p:attrNameLst>
                                          <p:attrName>ppt_y</p:attrName>
                                        </p:attrNameLst>
                                      </p:cBhvr>
                                      <p:tavLst>
                                        <p:tav tm="0">
                                          <p:val>
                                            <p:strVal val="#ppt_y"/>
                                          </p:val>
                                        </p:tav>
                                        <p:tav tm="100000">
                                          <p:val>
                                            <p:strVal val="#ppt_y"/>
                                          </p:val>
                                        </p:tav>
                                      </p:tavLst>
                                    </p:anim>
                                  </p:childTnLst>
                                </p:cTn>
                              </p:par>
                              <p:par>
                                <p:cTn id="65" presetID="2" presetClass="entr" presetSubtype="2" fill="hold" nodeType="withEffect">
                                  <p:stCondLst>
                                    <p:cond delay="3000"/>
                                  </p:stCondLst>
                                  <p:childTnLst>
                                    <p:set>
                                      <p:cBhvr>
                                        <p:cTn id="66" dur="1" fill="hold">
                                          <p:stCondLst>
                                            <p:cond delay="0"/>
                                          </p:stCondLst>
                                        </p:cTn>
                                        <p:tgtEl>
                                          <p:spTgt spid="50"/>
                                        </p:tgtEl>
                                        <p:attrNameLst>
                                          <p:attrName>style.visibility</p:attrName>
                                        </p:attrNameLst>
                                      </p:cBhvr>
                                      <p:to>
                                        <p:strVal val="visible"/>
                                      </p:to>
                                    </p:set>
                                    <p:anim calcmode="lin" valueType="num">
                                      <p:cBhvr additive="base">
                                        <p:cTn id="67" dur="3000" fill="hold"/>
                                        <p:tgtEl>
                                          <p:spTgt spid="50"/>
                                        </p:tgtEl>
                                        <p:attrNameLst>
                                          <p:attrName>ppt_x</p:attrName>
                                        </p:attrNameLst>
                                      </p:cBhvr>
                                      <p:tavLst>
                                        <p:tav tm="0">
                                          <p:val>
                                            <p:strVal val="1+#ppt_w/2"/>
                                          </p:val>
                                        </p:tav>
                                        <p:tav tm="100000">
                                          <p:val>
                                            <p:strVal val="#ppt_x"/>
                                          </p:val>
                                        </p:tav>
                                      </p:tavLst>
                                    </p:anim>
                                    <p:anim calcmode="lin" valueType="num">
                                      <p:cBhvr additive="base">
                                        <p:cTn id="68" dur="3000" fill="hold"/>
                                        <p:tgtEl>
                                          <p:spTgt spid="50"/>
                                        </p:tgtEl>
                                        <p:attrNameLst>
                                          <p:attrName>ppt_y</p:attrName>
                                        </p:attrNameLst>
                                      </p:cBhvr>
                                      <p:tavLst>
                                        <p:tav tm="0">
                                          <p:val>
                                            <p:strVal val="#ppt_y"/>
                                          </p:val>
                                        </p:tav>
                                        <p:tav tm="100000">
                                          <p:val>
                                            <p:strVal val="#ppt_y"/>
                                          </p:val>
                                        </p:tav>
                                      </p:tavLst>
                                    </p:anim>
                                  </p:childTnLst>
                                </p:cTn>
                              </p:par>
                              <p:par>
                                <p:cTn id="69" presetID="31" presetClass="entr" presetSubtype="0" fill="hold" nodeType="withEffect">
                                  <p:stCondLst>
                                    <p:cond delay="6000"/>
                                  </p:stCondLst>
                                  <p:childTnLst>
                                    <p:set>
                                      <p:cBhvr>
                                        <p:cTn id="70" dur="1" fill="hold">
                                          <p:stCondLst>
                                            <p:cond delay="0"/>
                                          </p:stCondLst>
                                        </p:cTn>
                                        <p:tgtEl>
                                          <p:spTgt spid="89"/>
                                        </p:tgtEl>
                                        <p:attrNameLst>
                                          <p:attrName>style.visibility</p:attrName>
                                        </p:attrNameLst>
                                      </p:cBhvr>
                                      <p:to>
                                        <p:strVal val="visible"/>
                                      </p:to>
                                    </p:set>
                                    <p:anim calcmode="lin" valueType="num">
                                      <p:cBhvr>
                                        <p:cTn id="71" dur="2000" fill="hold"/>
                                        <p:tgtEl>
                                          <p:spTgt spid="89"/>
                                        </p:tgtEl>
                                        <p:attrNameLst>
                                          <p:attrName>ppt_w</p:attrName>
                                        </p:attrNameLst>
                                      </p:cBhvr>
                                      <p:tavLst>
                                        <p:tav tm="0">
                                          <p:val>
                                            <p:fltVal val="0"/>
                                          </p:val>
                                        </p:tav>
                                        <p:tav tm="100000">
                                          <p:val>
                                            <p:strVal val="#ppt_w"/>
                                          </p:val>
                                        </p:tav>
                                      </p:tavLst>
                                    </p:anim>
                                    <p:anim calcmode="lin" valueType="num">
                                      <p:cBhvr>
                                        <p:cTn id="72" dur="2000" fill="hold"/>
                                        <p:tgtEl>
                                          <p:spTgt spid="89"/>
                                        </p:tgtEl>
                                        <p:attrNameLst>
                                          <p:attrName>ppt_h</p:attrName>
                                        </p:attrNameLst>
                                      </p:cBhvr>
                                      <p:tavLst>
                                        <p:tav tm="0">
                                          <p:val>
                                            <p:fltVal val="0"/>
                                          </p:val>
                                        </p:tav>
                                        <p:tav tm="100000">
                                          <p:val>
                                            <p:strVal val="#ppt_h"/>
                                          </p:val>
                                        </p:tav>
                                      </p:tavLst>
                                    </p:anim>
                                    <p:anim calcmode="lin" valueType="num">
                                      <p:cBhvr>
                                        <p:cTn id="73" dur="2000" fill="hold"/>
                                        <p:tgtEl>
                                          <p:spTgt spid="89"/>
                                        </p:tgtEl>
                                        <p:attrNameLst>
                                          <p:attrName>style.rotation</p:attrName>
                                        </p:attrNameLst>
                                      </p:cBhvr>
                                      <p:tavLst>
                                        <p:tav tm="0">
                                          <p:val>
                                            <p:fltVal val="90"/>
                                          </p:val>
                                        </p:tav>
                                        <p:tav tm="100000">
                                          <p:val>
                                            <p:fltVal val="0"/>
                                          </p:val>
                                        </p:tav>
                                      </p:tavLst>
                                    </p:anim>
                                    <p:animEffect transition="in" filter="fade">
                                      <p:cBhvr>
                                        <p:cTn id="74" dur="2000"/>
                                        <p:tgtEl>
                                          <p:spTgt spid="89"/>
                                        </p:tgtEl>
                                      </p:cBhvr>
                                    </p:animEffect>
                                  </p:childTnLst>
                                </p:cTn>
                              </p:par>
                              <p:par>
                                <p:cTn id="75" presetID="31" presetClass="entr" presetSubtype="0" fill="hold" nodeType="withEffect">
                                  <p:stCondLst>
                                    <p:cond delay="6000"/>
                                  </p:stCondLst>
                                  <p:childTnLst>
                                    <p:set>
                                      <p:cBhvr>
                                        <p:cTn id="76" dur="1" fill="hold">
                                          <p:stCondLst>
                                            <p:cond delay="0"/>
                                          </p:stCondLst>
                                        </p:cTn>
                                        <p:tgtEl>
                                          <p:spTgt spid="91"/>
                                        </p:tgtEl>
                                        <p:attrNameLst>
                                          <p:attrName>style.visibility</p:attrName>
                                        </p:attrNameLst>
                                      </p:cBhvr>
                                      <p:to>
                                        <p:strVal val="visible"/>
                                      </p:to>
                                    </p:set>
                                    <p:anim calcmode="lin" valueType="num">
                                      <p:cBhvr>
                                        <p:cTn id="77" dur="2000" fill="hold"/>
                                        <p:tgtEl>
                                          <p:spTgt spid="91"/>
                                        </p:tgtEl>
                                        <p:attrNameLst>
                                          <p:attrName>ppt_w</p:attrName>
                                        </p:attrNameLst>
                                      </p:cBhvr>
                                      <p:tavLst>
                                        <p:tav tm="0">
                                          <p:val>
                                            <p:fltVal val="0"/>
                                          </p:val>
                                        </p:tav>
                                        <p:tav tm="100000">
                                          <p:val>
                                            <p:strVal val="#ppt_w"/>
                                          </p:val>
                                        </p:tav>
                                      </p:tavLst>
                                    </p:anim>
                                    <p:anim calcmode="lin" valueType="num">
                                      <p:cBhvr>
                                        <p:cTn id="78" dur="2000" fill="hold"/>
                                        <p:tgtEl>
                                          <p:spTgt spid="91"/>
                                        </p:tgtEl>
                                        <p:attrNameLst>
                                          <p:attrName>ppt_h</p:attrName>
                                        </p:attrNameLst>
                                      </p:cBhvr>
                                      <p:tavLst>
                                        <p:tav tm="0">
                                          <p:val>
                                            <p:fltVal val="0"/>
                                          </p:val>
                                        </p:tav>
                                        <p:tav tm="100000">
                                          <p:val>
                                            <p:strVal val="#ppt_h"/>
                                          </p:val>
                                        </p:tav>
                                      </p:tavLst>
                                    </p:anim>
                                    <p:anim calcmode="lin" valueType="num">
                                      <p:cBhvr>
                                        <p:cTn id="79" dur="2000" fill="hold"/>
                                        <p:tgtEl>
                                          <p:spTgt spid="91"/>
                                        </p:tgtEl>
                                        <p:attrNameLst>
                                          <p:attrName>style.rotation</p:attrName>
                                        </p:attrNameLst>
                                      </p:cBhvr>
                                      <p:tavLst>
                                        <p:tav tm="0">
                                          <p:val>
                                            <p:fltVal val="90"/>
                                          </p:val>
                                        </p:tav>
                                        <p:tav tm="100000">
                                          <p:val>
                                            <p:fltVal val="0"/>
                                          </p:val>
                                        </p:tav>
                                      </p:tavLst>
                                    </p:anim>
                                    <p:animEffect transition="in" filter="fade">
                                      <p:cBhvr>
                                        <p:cTn id="80" dur="2000"/>
                                        <p:tgtEl>
                                          <p:spTgt spid="91"/>
                                        </p:tgtEl>
                                      </p:cBhvr>
                                    </p:animEffect>
                                  </p:childTnLst>
                                </p:cTn>
                              </p:par>
                              <p:par>
                                <p:cTn id="81" presetID="31" presetClass="entr" presetSubtype="0" fill="hold" nodeType="withEffect">
                                  <p:stCondLst>
                                    <p:cond delay="6000"/>
                                  </p:stCondLst>
                                  <p:childTnLst>
                                    <p:set>
                                      <p:cBhvr>
                                        <p:cTn id="82" dur="1" fill="hold">
                                          <p:stCondLst>
                                            <p:cond delay="0"/>
                                          </p:stCondLst>
                                        </p:cTn>
                                        <p:tgtEl>
                                          <p:spTgt spid="95"/>
                                        </p:tgtEl>
                                        <p:attrNameLst>
                                          <p:attrName>style.visibility</p:attrName>
                                        </p:attrNameLst>
                                      </p:cBhvr>
                                      <p:to>
                                        <p:strVal val="visible"/>
                                      </p:to>
                                    </p:set>
                                    <p:anim calcmode="lin" valueType="num">
                                      <p:cBhvr>
                                        <p:cTn id="83" dur="2000" fill="hold"/>
                                        <p:tgtEl>
                                          <p:spTgt spid="95"/>
                                        </p:tgtEl>
                                        <p:attrNameLst>
                                          <p:attrName>ppt_w</p:attrName>
                                        </p:attrNameLst>
                                      </p:cBhvr>
                                      <p:tavLst>
                                        <p:tav tm="0">
                                          <p:val>
                                            <p:fltVal val="0"/>
                                          </p:val>
                                        </p:tav>
                                        <p:tav tm="100000">
                                          <p:val>
                                            <p:strVal val="#ppt_w"/>
                                          </p:val>
                                        </p:tav>
                                      </p:tavLst>
                                    </p:anim>
                                    <p:anim calcmode="lin" valueType="num">
                                      <p:cBhvr>
                                        <p:cTn id="84" dur="2000" fill="hold"/>
                                        <p:tgtEl>
                                          <p:spTgt spid="95"/>
                                        </p:tgtEl>
                                        <p:attrNameLst>
                                          <p:attrName>ppt_h</p:attrName>
                                        </p:attrNameLst>
                                      </p:cBhvr>
                                      <p:tavLst>
                                        <p:tav tm="0">
                                          <p:val>
                                            <p:fltVal val="0"/>
                                          </p:val>
                                        </p:tav>
                                        <p:tav tm="100000">
                                          <p:val>
                                            <p:strVal val="#ppt_h"/>
                                          </p:val>
                                        </p:tav>
                                      </p:tavLst>
                                    </p:anim>
                                    <p:anim calcmode="lin" valueType="num">
                                      <p:cBhvr>
                                        <p:cTn id="85" dur="2000" fill="hold"/>
                                        <p:tgtEl>
                                          <p:spTgt spid="95"/>
                                        </p:tgtEl>
                                        <p:attrNameLst>
                                          <p:attrName>style.rotation</p:attrName>
                                        </p:attrNameLst>
                                      </p:cBhvr>
                                      <p:tavLst>
                                        <p:tav tm="0">
                                          <p:val>
                                            <p:fltVal val="90"/>
                                          </p:val>
                                        </p:tav>
                                        <p:tav tm="100000">
                                          <p:val>
                                            <p:fltVal val="0"/>
                                          </p:val>
                                        </p:tav>
                                      </p:tavLst>
                                    </p:anim>
                                    <p:animEffect transition="in" filter="fade">
                                      <p:cBhvr>
                                        <p:cTn id="86" dur="2000"/>
                                        <p:tgtEl>
                                          <p:spTgt spid="95"/>
                                        </p:tgtEl>
                                      </p:cBhvr>
                                    </p:animEffect>
                                  </p:childTnLst>
                                </p:cTn>
                              </p:par>
                              <p:par>
                                <p:cTn id="87" presetID="31" presetClass="entr" presetSubtype="0" fill="hold" nodeType="withEffect">
                                  <p:stCondLst>
                                    <p:cond delay="6000"/>
                                  </p:stCondLst>
                                  <p:childTnLst>
                                    <p:set>
                                      <p:cBhvr>
                                        <p:cTn id="88" dur="1" fill="hold">
                                          <p:stCondLst>
                                            <p:cond delay="0"/>
                                          </p:stCondLst>
                                        </p:cTn>
                                        <p:tgtEl>
                                          <p:spTgt spid="116"/>
                                        </p:tgtEl>
                                        <p:attrNameLst>
                                          <p:attrName>style.visibility</p:attrName>
                                        </p:attrNameLst>
                                      </p:cBhvr>
                                      <p:to>
                                        <p:strVal val="visible"/>
                                      </p:to>
                                    </p:set>
                                    <p:anim calcmode="lin" valueType="num">
                                      <p:cBhvr>
                                        <p:cTn id="89" dur="2000" fill="hold"/>
                                        <p:tgtEl>
                                          <p:spTgt spid="116"/>
                                        </p:tgtEl>
                                        <p:attrNameLst>
                                          <p:attrName>ppt_w</p:attrName>
                                        </p:attrNameLst>
                                      </p:cBhvr>
                                      <p:tavLst>
                                        <p:tav tm="0">
                                          <p:val>
                                            <p:fltVal val="0"/>
                                          </p:val>
                                        </p:tav>
                                        <p:tav tm="100000">
                                          <p:val>
                                            <p:strVal val="#ppt_w"/>
                                          </p:val>
                                        </p:tav>
                                      </p:tavLst>
                                    </p:anim>
                                    <p:anim calcmode="lin" valueType="num">
                                      <p:cBhvr>
                                        <p:cTn id="90" dur="2000" fill="hold"/>
                                        <p:tgtEl>
                                          <p:spTgt spid="116"/>
                                        </p:tgtEl>
                                        <p:attrNameLst>
                                          <p:attrName>ppt_h</p:attrName>
                                        </p:attrNameLst>
                                      </p:cBhvr>
                                      <p:tavLst>
                                        <p:tav tm="0">
                                          <p:val>
                                            <p:fltVal val="0"/>
                                          </p:val>
                                        </p:tav>
                                        <p:tav tm="100000">
                                          <p:val>
                                            <p:strVal val="#ppt_h"/>
                                          </p:val>
                                        </p:tav>
                                      </p:tavLst>
                                    </p:anim>
                                    <p:anim calcmode="lin" valueType="num">
                                      <p:cBhvr>
                                        <p:cTn id="91" dur="2000" fill="hold"/>
                                        <p:tgtEl>
                                          <p:spTgt spid="116"/>
                                        </p:tgtEl>
                                        <p:attrNameLst>
                                          <p:attrName>style.rotation</p:attrName>
                                        </p:attrNameLst>
                                      </p:cBhvr>
                                      <p:tavLst>
                                        <p:tav tm="0">
                                          <p:val>
                                            <p:fltVal val="90"/>
                                          </p:val>
                                        </p:tav>
                                        <p:tav tm="100000">
                                          <p:val>
                                            <p:fltVal val="0"/>
                                          </p:val>
                                        </p:tav>
                                      </p:tavLst>
                                    </p:anim>
                                    <p:animEffect transition="in" filter="fade">
                                      <p:cBhvr>
                                        <p:cTn id="92" dur="2000"/>
                                        <p:tgtEl>
                                          <p:spTgt spid="116"/>
                                        </p:tgtEl>
                                      </p:cBhvr>
                                    </p:animEffect>
                                  </p:childTnLst>
                                </p:cTn>
                              </p:par>
                              <p:par>
                                <p:cTn id="93" presetID="53" presetClass="entr" presetSubtype="16" fill="hold" nodeType="withEffect">
                                  <p:stCondLst>
                                    <p:cond delay="6500"/>
                                  </p:stCondLst>
                                  <p:childTnLst>
                                    <p:set>
                                      <p:cBhvr>
                                        <p:cTn id="94" dur="1" fill="hold">
                                          <p:stCondLst>
                                            <p:cond delay="0"/>
                                          </p:stCondLst>
                                        </p:cTn>
                                        <p:tgtEl>
                                          <p:spTgt spid="65"/>
                                        </p:tgtEl>
                                        <p:attrNameLst>
                                          <p:attrName>style.visibility</p:attrName>
                                        </p:attrNameLst>
                                      </p:cBhvr>
                                      <p:to>
                                        <p:strVal val="visible"/>
                                      </p:to>
                                    </p:set>
                                    <p:anim calcmode="lin" valueType="num">
                                      <p:cBhvr>
                                        <p:cTn id="95" dur="1000" fill="hold"/>
                                        <p:tgtEl>
                                          <p:spTgt spid="65"/>
                                        </p:tgtEl>
                                        <p:attrNameLst>
                                          <p:attrName>ppt_w</p:attrName>
                                        </p:attrNameLst>
                                      </p:cBhvr>
                                      <p:tavLst>
                                        <p:tav tm="0">
                                          <p:val>
                                            <p:fltVal val="0"/>
                                          </p:val>
                                        </p:tav>
                                        <p:tav tm="100000">
                                          <p:val>
                                            <p:strVal val="#ppt_w"/>
                                          </p:val>
                                        </p:tav>
                                      </p:tavLst>
                                    </p:anim>
                                    <p:anim calcmode="lin" valueType="num">
                                      <p:cBhvr>
                                        <p:cTn id="96" dur="1000" fill="hold"/>
                                        <p:tgtEl>
                                          <p:spTgt spid="65"/>
                                        </p:tgtEl>
                                        <p:attrNameLst>
                                          <p:attrName>ppt_h</p:attrName>
                                        </p:attrNameLst>
                                      </p:cBhvr>
                                      <p:tavLst>
                                        <p:tav tm="0">
                                          <p:val>
                                            <p:fltVal val="0"/>
                                          </p:val>
                                        </p:tav>
                                        <p:tav tm="100000">
                                          <p:val>
                                            <p:strVal val="#ppt_h"/>
                                          </p:val>
                                        </p:tav>
                                      </p:tavLst>
                                    </p:anim>
                                    <p:animEffect transition="in" filter="fade">
                                      <p:cBhvr>
                                        <p:cTn id="97" dur="1000"/>
                                        <p:tgtEl>
                                          <p:spTgt spid="65"/>
                                        </p:tgtEl>
                                      </p:cBhvr>
                                    </p:animEffect>
                                  </p:childTnLst>
                                </p:cTn>
                              </p:par>
                            </p:childTnLst>
                          </p:cTn>
                        </p:par>
                        <p:par>
                          <p:cTn id="98" fill="hold">
                            <p:stCondLst>
                              <p:cond delay="8000"/>
                            </p:stCondLst>
                            <p:childTnLst>
                              <p:par>
                                <p:cTn id="99" presetID="42" presetClass="entr" presetSubtype="0" fill="hold" nodeType="afterEffect">
                                  <p:stCondLst>
                                    <p:cond delay="2250"/>
                                  </p:stCondLst>
                                  <p:childTnLst>
                                    <p:set>
                                      <p:cBhvr>
                                        <p:cTn id="100" dur="1" fill="hold">
                                          <p:stCondLst>
                                            <p:cond delay="0"/>
                                          </p:stCondLst>
                                        </p:cTn>
                                        <p:tgtEl>
                                          <p:spTgt spid="9"/>
                                        </p:tgtEl>
                                        <p:attrNameLst>
                                          <p:attrName>style.visibility</p:attrName>
                                        </p:attrNameLst>
                                      </p:cBhvr>
                                      <p:to>
                                        <p:strVal val="visible"/>
                                      </p:to>
                                    </p:set>
                                    <p:animEffect transition="in" filter="fade">
                                      <p:cBhvr>
                                        <p:cTn id="101" dur="2500"/>
                                        <p:tgtEl>
                                          <p:spTgt spid="9"/>
                                        </p:tgtEl>
                                      </p:cBhvr>
                                    </p:animEffect>
                                    <p:anim calcmode="lin" valueType="num">
                                      <p:cBhvr>
                                        <p:cTn id="102" dur="2500" fill="hold"/>
                                        <p:tgtEl>
                                          <p:spTgt spid="9"/>
                                        </p:tgtEl>
                                        <p:attrNameLst>
                                          <p:attrName>ppt_x</p:attrName>
                                        </p:attrNameLst>
                                      </p:cBhvr>
                                      <p:tavLst>
                                        <p:tav tm="0">
                                          <p:val>
                                            <p:strVal val="#ppt_x"/>
                                          </p:val>
                                        </p:tav>
                                        <p:tav tm="100000">
                                          <p:val>
                                            <p:strVal val="#ppt_x"/>
                                          </p:val>
                                        </p:tav>
                                      </p:tavLst>
                                    </p:anim>
                                    <p:anim calcmode="lin" valueType="num">
                                      <p:cBhvr>
                                        <p:cTn id="103" dur="2500" fill="hold"/>
                                        <p:tgtEl>
                                          <p:spTgt spid="9"/>
                                        </p:tgtEl>
                                        <p:attrNameLst>
                                          <p:attrName>ppt_y</p:attrName>
                                        </p:attrNameLst>
                                      </p:cBhvr>
                                      <p:tavLst>
                                        <p:tav tm="0">
                                          <p:val>
                                            <p:strVal val="#ppt_y+.1"/>
                                          </p:val>
                                        </p:tav>
                                        <p:tav tm="100000">
                                          <p:val>
                                            <p:strVal val="#ppt_y"/>
                                          </p:val>
                                        </p:tav>
                                      </p:tavLst>
                                    </p:anim>
                                  </p:childTnLst>
                                </p:cTn>
                              </p:par>
                              <p:par>
                                <p:cTn id="104" presetID="2" presetClass="entr" presetSubtype="8" fill="hold" nodeType="withEffect">
                                  <p:stCondLst>
                                    <p:cond delay="4000"/>
                                  </p:stCondLst>
                                  <p:childTnLst>
                                    <p:set>
                                      <p:cBhvr>
                                        <p:cTn id="105" dur="1" fill="hold">
                                          <p:stCondLst>
                                            <p:cond delay="0"/>
                                          </p:stCondLst>
                                        </p:cTn>
                                        <p:tgtEl>
                                          <p:spTgt spid="68"/>
                                        </p:tgtEl>
                                        <p:attrNameLst>
                                          <p:attrName>style.visibility</p:attrName>
                                        </p:attrNameLst>
                                      </p:cBhvr>
                                      <p:to>
                                        <p:strVal val="visible"/>
                                      </p:to>
                                    </p:set>
                                    <p:anim calcmode="lin" valueType="num">
                                      <p:cBhvr additive="base">
                                        <p:cTn id="106" dur="3500" fill="hold"/>
                                        <p:tgtEl>
                                          <p:spTgt spid="68"/>
                                        </p:tgtEl>
                                        <p:attrNameLst>
                                          <p:attrName>ppt_x</p:attrName>
                                        </p:attrNameLst>
                                      </p:cBhvr>
                                      <p:tavLst>
                                        <p:tav tm="0">
                                          <p:val>
                                            <p:strVal val="0-#ppt_w/2"/>
                                          </p:val>
                                        </p:tav>
                                        <p:tav tm="100000">
                                          <p:val>
                                            <p:strVal val="#ppt_x"/>
                                          </p:val>
                                        </p:tav>
                                      </p:tavLst>
                                    </p:anim>
                                    <p:anim calcmode="lin" valueType="num">
                                      <p:cBhvr additive="base">
                                        <p:cTn id="107" dur="3500" fill="hold"/>
                                        <p:tgtEl>
                                          <p:spTgt spid="68"/>
                                        </p:tgtEl>
                                        <p:attrNameLst>
                                          <p:attrName>ppt_y</p:attrName>
                                        </p:attrNameLst>
                                      </p:cBhvr>
                                      <p:tavLst>
                                        <p:tav tm="0">
                                          <p:val>
                                            <p:strVal val="#ppt_y"/>
                                          </p:val>
                                        </p:tav>
                                        <p:tav tm="100000">
                                          <p:val>
                                            <p:strVal val="#ppt_y"/>
                                          </p:val>
                                        </p:tav>
                                      </p:tavLst>
                                    </p:anim>
                                  </p:childTnLst>
                                </p:cTn>
                              </p:par>
                              <p:par>
                                <p:cTn id="108" presetID="6" presetClass="entr" presetSubtype="16" fill="hold" nodeType="withEffect">
                                  <p:stCondLst>
                                    <p:cond delay="5250"/>
                                  </p:stCondLst>
                                  <p:childTnLst>
                                    <p:set>
                                      <p:cBhvr>
                                        <p:cTn id="109" dur="1" fill="hold">
                                          <p:stCondLst>
                                            <p:cond delay="0"/>
                                          </p:stCondLst>
                                        </p:cTn>
                                        <p:tgtEl>
                                          <p:spTgt spid="71"/>
                                        </p:tgtEl>
                                        <p:attrNameLst>
                                          <p:attrName>style.visibility</p:attrName>
                                        </p:attrNameLst>
                                      </p:cBhvr>
                                      <p:to>
                                        <p:strVal val="visible"/>
                                      </p:to>
                                    </p:set>
                                    <p:animEffect transition="in" filter="circle(in)">
                                      <p:cBhvr>
                                        <p:cTn id="110" dur="2000"/>
                                        <p:tgtEl>
                                          <p:spTgt spid="71"/>
                                        </p:tgtEl>
                                      </p:cBhvr>
                                    </p:animEffect>
                                  </p:childTnLst>
                                </p:cTn>
                              </p:par>
                              <p:par>
                                <p:cTn id="111" presetID="2" presetClass="entr" presetSubtype="1" fill="hold" nodeType="withEffect">
                                  <p:stCondLst>
                                    <p:cond delay="3250"/>
                                  </p:stCondLst>
                                  <p:childTnLst>
                                    <p:set>
                                      <p:cBhvr>
                                        <p:cTn id="112" dur="1" fill="hold">
                                          <p:stCondLst>
                                            <p:cond delay="0"/>
                                          </p:stCondLst>
                                        </p:cTn>
                                        <p:tgtEl>
                                          <p:spTgt spid="53"/>
                                        </p:tgtEl>
                                        <p:attrNameLst>
                                          <p:attrName>style.visibility</p:attrName>
                                        </p:attrNameLst>
                                      </p:cBhvr>
                                      <p:to>
                                        <p:strVal val="visible"/>
                                      </p:to>
                                    </p:set>
                                    <p:anim calcmode="lin" valueType="num">
                                      <p:cBhvr additive="base">
                                        <p:cTn id="113" dur="2750" fill="hold"/>
                                        <p:tgtEl>
                                          <p:spTgt spid="53"/>
                                        </p:tgtEl>
                                        <p:attrNameLst>
                                          <p:attrName>ppt_x</p:attrName>
                                        </p:attrNameLst>
                                      </p:cBhvr>
                                      <p:tavLst>
                                        <p:tav tm="0">
                                          <p:val>
                                            <p:strVal val="#ppt_x"/>
                                          </p:val>
                                        </p:tav>
                                        <p:tav tm="100000">
                                          <p:val>
                                            <p:strVal val="#ppt_x"/>
                                          </p:val>
                                        </p:tav>
                                      </p:tavLst>
                                    </p:anim>
                                    <p:anim calcmode="lin" valueType="num">
                                      <p:cBhvr additive="base">
                                        <p:cTn id="114" dur="2750" fill="hold"/>
                                        <p:tgtEl>
                                          <p:spTgt spid="53"/>
                                        </p:tgtEl>
                                        <p:attrNameLst>
                                          <p:attrName>ppt_y</p:attrName>
                                        </p:attrNameLst>
                                      </p:cBhvr>
                                      <p:tavLst>
                                        <p:tav tm="0">
                                          <p:val>
                                            <p:strVal val="0-#ppt_h/2"/>
                                          </p:val>
                                        </p:tav>
                                        <p:tav tm="100000">
                                          <p:val>
                                            <p:strVal val="#ppt_y"/>
                                          </p:val>
                                        </p:tav>
                                      </p:tavLst>
                                    </p:anim>
                                  </p:childTnLst>
                                </p:cTn>
                              </p:par>
                              <p:par>
                                <p:cTn id="115" presetID="2" presetClass="entr" presetSubtype="1" fill="hold" nodeType="withEffect">
                                  <p:stCondLst>
                                    <p:cond delay="4250"/>
                                  </p:stCondLst>
                                  <p:childTnLst>
                                    <p:set>
                                      <p:cBhvr>
                                        <p:cTn id="116" dur="1" fill="hold">
                                          <p:stCondLst>
                                            <p:cond delay="0"/>
                                          </p:stCondLst>
                                        </p:cTn>
                                        <p:tgtEl>
                                          <p:spTgt spid="117"/>
                                        </p:tgtEl>
                                        <p:attrNameLst>
                                          <p:attrName>style.visibility</p:attrName>
                                        </p:attrNameLst>
                                      </p:cBhvr>
                                      <p:to>
                                        <p:strVal val="visible"/>
                                      </p:to>
                                    </p:set>
                                    <p:anim calcmode="lin" valueType="num">
                                      <p:cBhvr additive="base">
                                        <p:cTn id="117" dur="4250" fill="hold"/>
                                        <p:tgtEl>
                                          <p:spTgt spid="117"/>
                                        </p:tgtEl>
                                        <p:attrNameLst>
                                          <p:attrName>ppt_x</p:attrName>
                                        </p:attrNameLst>
                                      </p:cBhvr>
                                      <p:tavLst>
                                        <p:tav tm="0">
                                          <p:val>
                                            <p:strVal val="#ppt_x"/>
                                          </p:val>
                                        </p:tav>
                                        <p:tav tm="100000">
                                          <p:val>
                                            <p:strVal val="#ppt_x"/>
                                          </p:val>
                                        </p:tav>
                                      </p:tavLst>
                                    </p:anim>
                                    <p:anim calcmode="lin" valueType="num">
                                      <p:cBhvr additive="base">
                                        <p:cTn id="118" dur="4250" fill="hold"/>
                                        <p:tgtEl>
                                          <p:spTgt spid="117"/>
                                        </p:tgtEl>
                                        <p:attrNameLst>
                                          <p:attrName>ppt_y</p:attrName>
                                        </p:attrNameLst>
                                      </p:cBhvr>
                                      <p:tavLst>
                                        <p:tav tm="0">
                                          <p:val>
                                            <p:strVal val="0-#ppt_h/2"/>
                                          </p:val>
                                        </p:tav>
                                        <p:tav tm="100000">
                                          <p:val>
                                            <p:strVal val="#ppt_y"/>
                                          </p:val>
                                        </p:tav>
                                      </p:tavLst>
                                    </p:anim>
                                  </p:childTnLst>
                                </p:cTn>
                              </p:par>
                              <p:par>
                                <p:cTn id="119" presetID="14" presetClass="entr" presetSubtype="10" fill="hold" nodeType="withEffect">
                                  <p:stCondLst>
                                    <p:cond delay="4250"/>
                                  </p:stCondLst>
                                  <p:childTnLst>
                                    <p:set>
                                      <p:cBhvr>
                                        <p:cTn id="120" dur="1" fill="hold">
                                          <p:stCondLst>
                                            <p:cond delay="0"/>
                                          </p:stCondLst>
                                        </p:cTn>
                                        <p:tgtEl>
                                          <p:spTgt spid="120"/>
                                        </p:tgtEl>
                                        <p:attrNameLst>
                                          <p:attrName>style.visibility</p:attrName>
                                        </p:attrNameLst>
                                      </p:cBhvr>
                                      <p:to>
                                        <p:strVal val="visible"/>
                                      </p:to>
                                    </p:set>
                                    <p:animEffect transition="in" filter="randombar(horizontal)">
                                      <p:cBhvr>
                                        <p:cTn id="121" dur="5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rgbClr val="BCF1FF">
                <a:alpha val="100000"/>
              </a:srgbClr>
            </a:gs>
            <a:gs pos="100000">
              <a:srgbClr val="EEFFDD">
                <a:alpha val="100000"/>
              </a:srgbClr>
            </a:gs>
          </a:gsLst>
          <a:lin ang="5400000"/>
        </a:gradFill>
        <a:effectLst/>
      </p:bgPr>
    </p:bg>
    <p:spTree>
      <p:nvGrpSpPr>
        <p:cNvPr id="1" name="">
          <a:extLst>
            <a:ext uri="{FF2B5EF4-FFF2-40B4-BE49-F238E27FC236}">
              <a16:creationId xmlns:a16="http://schemas.microsoft.com/office/drawing/2014/main" id="{50AC12DA-D138-FADD-1513-B919F830BEB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EF5D507-A170-65B2-E5EB-FCDF14CD3A6E}"/>
              </a:ext>
            </a:extLst>
          </p:cNvPr>
          <p:cNvSpPr/>
          <p:nvPr/>
        </p:nvSpPr>
        <p:spPr>
          <a:xfrm>
            <a:off x="16268306" y="1450229"/>
            <a:ext cx="3454822" cy="1065237"/>
          </a:xfrm>
          <a:custGeom>
            <a:avLst/>
            <a:gdLst/>
            <a:ahLst/>
            <a:cxnLst/>
            <a:rect l="l" t="t" r="r" b="b"/>
            <a:pathLst>
              <a:path w="3454822" h="1065237">
                <a:moveTo>
                  <a:pt x="0" y="0"/>
                </a:moveTo>
                <a:lnTo>
                  <a:pt x="3454822" y="0"/>
                </a:lnTo>
                <a:lnTo>
                  <a:pt x="3454822" y="1065237"/>
                </a:lnTo>
                <a:lnTo>
                  <a:pt x="0" y="1065237"/>
                </a:lnTo>
                <a:lnTo>
                  <a:pt x="0" y="0"/>
                </a:lnTo>
                <a:close/>
              </a:path>
            </a:pathLst>
          </a:custGeom>
          <a:blipFill>
            <a:blip r:embed="rId2"/>
            <a:stretch>
              <a:fillRect/>
            </a:stretch>
          </a:blipFill>
        </p:spPr>
        <p:txBody>
          <a:bodyPr/>
          <a:lstStyle/>
          <a:p>
            <a:endParaRPr lang="vi-VN"/>
          </a:p>
        </p:txBody>
      </p:sp>
      <p:sp>
        <p:nvSpPr>
          <p:cNvPr id="4" name="Freeform 4">
            <a:extLst>
              <a:ext uri="{FF2B5EF4-FFF2-40B4-BE49-F238E27FC236}">
                <a16:creationId xmlns:a16="http://schemas.microsoft.com/office/drawing/2014/main" id="{B4BBAF73-E59A-8041-D395-BCAA4FB5E525}"/>
              </a:ext>
            </a:extLst>
          </p:cNvPr>
          <p:cNvSpPr/>
          <p:nvPr/>
        </p:nvSpPr>
        <p:spPr>
          <a:xfrm>
            <a:off x="-4106776" y="455352"/>
            <a:ext cx="10270952" cy="8229600"/>
          </a:xfrm>
          <a:custGeom>
            <a:avLst/>
            <a:gdLst/>
            <a:ahLst/>
            <a:cxnLst/>
            <a:rect l="l" t="t" r="r" b="b"/>
            <a:pathLst>
              <a:path w="10270952" h="8229600">
                <a:moveTo>
                  <a:pt x="0" y="0"/>
                </a:moveTo>
                <a:lnTo>
                  <a:pt x="10270952" y="0"/>
                </a:lnTo>
                <a:lnTo>
                  <a:pt x="10270952" y="8229600"/>
                </a:lnTo>
                <a:lnTo>
                  <a:pt x="0" y="8229600"/>
                </a:lnTo>
                <a:lnTo>
                  <a:pt x="0" y="0"/>
                </a:lnTo>
                <a:close/>
              </a:path>
            </a:pathLst>
          </a:custGeom>
          <a:blipFill>
            <a:blip r:embed="rId3"/>
            <a:stretch>
              <a:fillRect/>
            </a:stretch>
          </a:blipFill>
        </p:spPr>
        <p:txBody>
          <a:bodyPr/>
          <a:lstStyle/>
          <a:p>
            <a:endParaRPr lang="vi-VN"/>
          </a:p>
        </p:txBody>
      </p:sp>
      <p:sp>
        <p:nvSpPr>
          <p:cNvPr id="6" name="Freeform 6">
            <a:extLst>
              <a:ext uri="{FF2B5EF4-FFF2-40B4-BE49-F238E27FC236}">
                <a16:creationId xmlns:a16="http://schemas.microsoft.com/office/drawing/2014/main" id="{868FFC82-44A8-E7D4-266A-97FA02BB8D1D}"/>
              </a:ext>
            </a:extLst>
          </p:cNvPr>
          <p:cNvSpPr/>
          <p:nvPr/>
        </p:nvSpPr>
        <p:spPr>
          <a:xfrm flipV="1">
            <a:off x="0" y="8939485"/>
            <a:ext cx="18288000" cy="2866481"/>
          </a:xfrm>
          <a:custGeom>
            <a:avLst/>
            <a:gdLst/>
            <a:ahLst/>
            <a:cxnLst/>
            <a:rect l="l" t="t" r="r" b="b"/>
            <a:pathLst>
              <a:path w="18288000" h="2866481">
                <a:moveTo>
                  <a:pt x="0" y="2866480"/>
                </a:moveTo>
                <a:lnTo>
                  <a:pt x="18288000" y="2866480"/>
                </a:lnTo>
                <a:lnTo>
                  <a:pt x="18288000" y="0"/>
                </a:lnTo>
                <a:lnTo>
                  <a:pt x="0" y="0"/>
                </a:lnTo>
                <a:lnTo>
                  <a:pt x="0" y="2866480"/>
                </a:lnTo>
                <a:close/>
              </a:path>
            </a:pathLst>
          </a:custGeom>
          <a:blipFill>
            <a:blip r:embed="rId4">
              <a:extLst>
                <a:ext uri="{96DAC541-7B7A-43D3-8B79-37D633B846F1}">
                  <asvg:svgBlip xmlns:asvg="http://schemas.microsoft.com/office/drawing/2016/SVG/main" xmlns="" r:embed="rId5"/>
                </a:ext>
              </a:extLst>
            </a:blip>
            <a:stretch>
              <a:fillRect l="-10166" t="-122025" r="-7258"/>
            </a:stretch>
          </a:blipFill>
        </p:spPr>
        <p:txBody>
          <a:bodyPr/>
          <a:lstStyle/>
          <a:p>
            <a:endParaRPr lang="vi-VN"/>
          </a:p>
        </p:txBody>
      </p:sp>
      <p:sp>
        <p:nvSpPr>
          <p:cNvPr id="9" name="Freeform 9">
            <a:extLst>
              <a:ext uri="{FF2B5EF4-FFF2-40B4-BE49-F238E27FC236}">
                <a16:creationId xmlns:a16="http://schemas.microsoft.com/office/drawing/2014/main" id="{FD880A03-B0AF-2F79-D7B2-AA343514F5AD}"/>
              </a:ext>
            </a:extLst>
          </p:cNvPr>
          <p:cNvSpPr/>
          <p:nvPr/>
        </p:nvSpPr>
        <p:spPr>
          <a:xfrm>
            <a:off x="15609964" y="82247"/>
            <a:ext cx="2385753" cy="1093108"/>
          </a:xfrm>
          <a:custGeom>
            <a:avLst/>
            <a:gdLst/>
            <a:ahLst/>
            <a:cxnLst/>
            <a:rect l="l" t="t" r="r" b="b"/>
            <a:pathLst>
              <a:path w="2385753" h="1093108">
                <a:moveTo>
                  <a:pt x="0" y="0"/>
                </a:moveTo>
                <a:lnTo>
                  <a:pt x="2385753" y="0"/>
                </a:lnTo>
                <a:lnTo>
                  <a:pt x="2385753" y="1093109"/>
                </a:lnTo>
                <a:lnTo>
                  <a:pt x="0" y="109310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sp>
        <p:nvSpPr>
          <p:cNvPr id="10" name="Freeform 10">
            <a:extLst>
              <a:ext uri="{FF2B5EF4-FFF2-40B4-BE49-F238E27FC236}">
                <a16:creationId xmlns:a16="http://schemas.microsoft.com/office/drawing/2014/main" id="{26D5BCD4-D88C-FEA9-45B7-4BC5426A8FF6}"/>
              </a:ext>
            </a:extLst>
          </p:cNvPr>
          <p:cNvSpPr/>
          <p:nvPr/>
        </p:nvSpPr>
        <p:spPr>
          <a:xfrm>
            <a:off x="8097493" y="907169"/>
            <a:ext cx="3454822" cy="1065237"/>
          </a:xfrm>
          <a:custGeom>
            <a:avLst/>
            <a:gdLst/>
            <a:ahLst/>
            <a:cxnLst/>
            <a:rect l="l" t="t" r="r" b="b"/>
            <a:pathLst>
              <a:path w="3454822" h="1065237">
                <a:moveTo>
                  <a:pt x="0" y="0"/>
                </a:moveTo>
                <a:lnTo>
                  <a:pt x="3454821" y="0"/>
                </a:lnTo>
                <a:lnTo>
                  <a:pt x="3454821" y="1065237"/>
                </a:lnTo>
                <a:lnTo>
                  <a:pt x="0" y="1065237"/>
                </a:lnTo>
                <a:lnTo>
                  <a:pt x="0" y="0"/>
                </a:lnTo>
                <a:close/>
              </a:path>
            </a:pathLst>
          </a:custGeom>
          <a:blipFill>
            <a:blip r:embed="rId2"/>
            <a:stretch>
              <a:fillRect/>
            </a:stretch>
          </a:blipFill>
        </p:spPr>
        <p:txBody>
          <a:bodyPr/>
          <a:lstStyle/>
          <a:p>
            <a:endParaRPr lang="vi-VN"/>
          </a:p>
        </p:txBody>
      </p:sp>
      <p:grpSp>
        <p:nvGrpSpPr>
          <p:cNvPr id="14" name="Group 14">
            <a:extLst>
              <a:ext uri="{FF2B5EF4-FFF2-40B4-BE49-F238E27FC236}">
                <a16:creationId xmlns:a16="http://schemas.microsoft.com/office/drawing/2014/main" id="{C084FE37-C05C-B052-AC00-0762FBFDDBB9}"/>
              </a:ext>
            </a:extLst>
          </p:cNvPr>
          <p:cNvGrpSpPr/>
          <p:nvPr/>
        </p:nvGrpSpPr>
        <p:grpSpPr>
          <a:xfrm>
            <a:off x="416133" y="407293"/>
            <a:ext cx="17262267" cy="9472414"/>
            <a:chOff x="0" y="0"/>
            <a:chExt cx="2657089" cy="1748615"/>
          </a:xfrm>
        </p:grpSpPr>
        <p:sp>
          <p:nvSpPr>
            <p:cNvPr id="15" name="Freeform 15">
              <a:extLst>
                <a:ext uri="{FF2B5EF4-FFF2-40B4-BE49-F238E27FC236}">
                  <a16:creationId xmlns:a16="http://schemas.microsoft.com/office/drawing/2014/main" id="{B39C9AB5-F3A4-F798-3B72-13C7815C5490}"/>
                </a:ext>
              </a:extLst>
            </p:cNvPr>
            <p:cNvSpPr/>
            <p:nvPr/>
          </p:nvSpPr>
          <p:spPr>
            <a:xfrm>
              <a:off x="0" y="0"/>
              <a:ext cx="2657089" cy="1748615"/>
            </a:xfrm>
            <a:custGeom>
              <a:avLst/>
              <a:gdLst/>
              <a:ahLst/>
              <a:cxnLst/>
              <a:rect l="l" t="t" r="r" b="b"/>
              <a:pathLst>
                <a:path w="2657089" h="1748615">
                  <a:moveTo>
                    <a:pt x="50382" y="0"/>
                  </a:moveTo>
                  <a:lnTo>
                    <a:pt x="2606707" y="0"/>
                  </a:lnTo>
                  <a:cubicBezTo>
                    <a:pt x="2634532" y="0"/>
                    <a:pt x="2657089" y="22557"/>
                    <a:pt x="2657089" y="50382"/>
                  </a:cubicBezTo>
                  <a:lnTo>
                    <a:pt x="2657089" y="1698233"/>
                  </a:lnTo>
                  <a:cubicBezTo>
                    <a:pt x="2657089" y="1726058"/>
                    <a:pt x="2634532" y="1748615"/>
                    <a:pt x="2606707" y="1748615"/>
                  </a:cubicBezTo>
                  <a:lnTo>
                    <a:pt x="50382" y="1748615"/>
                  </a:lnTo>
                  <a:cubicBezTo>
                    <a:pt x="22557" y="1748615"/>
                    <a:pt x="0" y="1726058"/>
                    <a:pt x="0" y="1698233"/>
                  </a:cubicBezTo>
                  <a:lnTo>
                    <a:pt x="0" y="50382"/>
                  </a:lnTo>
                  <a:cubicBezTo>
                    <a:pt x="0" y="22557"/>
                    <a:pt x="22557" y="0"/>
                    <a:pt x="50382" y="0"/>
                  </a:cubicBezTo>
                  <a:close/>
                </a:path>
              </a:pathLst>
            </a:custGeom>
            <a:solidFill>
              <a:srgbClr val="FFFFFF"/>
            </a:solidFill>
            <a:ln cap="rnd">
              <a:noFill/>
              <a:prstDash val="solid"/>
              <a:round/>
            </a:ln>
          </p:spPr>
          <p:txBody>
            <a:bodyPr/>
            <a:lstStyle/>
            <a:p>
              <a:endParaRPr lang="vi-VN"/>
            </a:p>
          </p:txBody>
        </p:sp>
        <p:sp>
          <p:nvSpPr>
            <p:cNvPr id="16" name="TextBox 16">
              <a:extLst>
                <a:ext uri="{FF2B5EF4-FFF2-40B4-BE49-F238E27FC236}">
                  <a16:creationId xmlns:a16="http://schemas.microsoft.com/office/drawing/2014/main" id="{B617F300-625F-C68E-F023-685DF4DE2D7D}"/>
                </a:ext>
              </a:extLst>
            </p:cNvPr>
            <p:cNvSpPr txBox="1"/>
            <p:nvPr/>
          </p:nvSpPr>
          <p:spPr>
            <a:xfrm>
              <a:off x="0" y="-38100"/>
              <a:ext cx="2657089" cy="1786715"/>
            </a:xfrm>
            <a:prstGeom prst="rect">
              <a:avLst/>
            </a:prstGeom>
          </p:spPr>
          <p:txBody>
            <a:bodyPr lIns="50800" tIns="50800" rIns="50800" bIns="50800" rtlCol="0" anchor="ctr"/>
            <a:lstStyle/>
            <a:p>
              <a:pPr algn="ctr">
                <a:lnSpc>
                  <a:spcPts val="2659"/>
                </a:lnSpc>
                <a:spcBef>
                  <a:spcPct val="0"/>
                </a:spcBef>
              </a:pPr>
              <a:endParaRPr/>
            </a:p>
          </p:txBody>
        </p:sp>
      </p:grpSp>
      <p:sp>
        <p:nvSpPr>
          <p:cNvPr id="17" name="Freeform 17">
            <a:extLst>
              <a:ext uri="{FF2B5EF4-FFF2-40B4-BE49-F238E27FC236}">
                <a16:creationId xmlns:a16="http://schemas.microsoft.com/office/drawing/2014/main" id="{195A49CD-ED65-0F8D-75EB-9443EB8D2177}"/>
              </a:ext>
            </a:extLst>
          </p:cNvPr>
          <p:cNvSpPr/>
          <p:nvPr/>
        </p:nvSpPr>
        <p:spPr>
          <a:xfrm>
            <a:off x="16814605" y="8057083"/>
            <a:ext cx="3482955" cy="2370198"/>
          </a:xfrm>
          <a:custGeom>
            <a:avLst/>
            <a:gdLst/>
            <a:ahLst/>
            <a:cxnLst/>
            <a:rect l="l" t="t" r="r" b="b"/>
            <a:pathLst>
              <a:path w="3482955" h="2370198">
                <a:moveTo>
                  <a:pt x="0" y="0"/>
                </a:moveTo>
                <a:lnTo>
                  <a:pt x="3482955" y="0"/>
                </a:lnTo>
                <a:lnTo>
                  <a:pt x="3482955" y="2370199"/>
                </a:lnTo>
                <a:lnTo>
                  <a:pt x="0" y="2370199"/>
                </a:lnTo>
                <a:lnTo>
                  <a:pt x="0" y="0"/>
                </a:lnTo>
                <a:close/>
              </a:path>
            </a:pathLst>
          </a:custGeom>
          <a:blipFill>
            <a:blip r:embed="rId8"/>
            <a:stretch>
              <a:fillRect/>
            </a:stretch>
          </a:blipFill>
        </p:spPr>
        <p:txBody>
          <a:bodyPr/>
          <a:lstStyle/>
          <a:p>
            <a:endParaRPr lang="vi-VN"/>
          </a:p>
        </p:txBody>
      </p:sp>
      <p:sp>
        <p:nvSpPr>
          <p:cNvPr id="11" name="TextBox 10">
            <a:extLst>
              <a:ext uri="{FF2B5EF4-FFF2-40B4-BE49-F238E27FC236}">
                <a16:creationId xmlns:a16="http://schemas.microsoft.com/office/drawing/2014/main" id="{A174D548-056F-4BC2-F4AD-D3F56930DC35}"/>
              </a:ext>
            </a:extLst>
          </p:cNvPr>
          <p:cNvSpPr txBox="1"/>
          <p:nvPr/>
        </p:nvSpPr>
        <p:spPr>
          <a:xfrm>
            <a:off x="574493" y="537013"/>
            <a:ext cx="15884707" cy="1569660"/>
          </a:xfrm>
          <a:prstGeom prst="rect">
            <a:avLst/>
          </a:prstGeom>
          <a:noFill/>
        </p:spPr>
        <p:txBody>
          <a:bodyPr wrap="square" rtlCol="0">
            <a:spAutoFit/>
          </a:bodyPr>
          <a:lstStyle/>
          <a:p>
            <a:r>
              <a:rPr lang="en-GB" sz="4800" b="1" dirty="0" err="1">
                <a:solidFill>
                  <a:schemeClr val="tx2"/>
                </a:solidFill>
                <a:latin typeface="UTM Avo" panose="02040603050506020204" pitchFamily="18" charset="0"/>
              </a:rPr>
              <a:t>Câu</a:t>
            </a:r>
            <a:r>
              <a:rPr lang="en-GB" sz="4800" b="1" dirty="0">
                <a:solidFill>
                  <a:schemeClr val="tx2"/>
                </a:solidFill>
                <a:latin typeface="UTM Avo" panose="02040603050506020204" pitchFamily="18" charset="0"/>
              </a:rPr>
              <a:t> 2: </a:t>
            </a:r>
            <a:r>
              <a:rPr lang="vi-VN" sz="4800" b="1" dirty="0">
                <a:solidFill>
                  <a:schemeClr val="tx2"/>
                </a:solidFill>
                <a:latin typeface="UTM Avo" panose="02040603050506020204" pitchFamily="18" charset="0"/>
              </a:rPr>
              <a:t>Các danh từ in đậm dưới đây được dùng làm gì?</a:t>
            </a:r>
            <a:endParaRPr lang="vi-VN" sz="4800" b="1" dirty="0">
              <a:solidFill>
                <a:schemeClr val="tx2"/>
              </a:solidFill>
            </a:endParaRPr>
          </a:p>
        </p:txBody>
      </p:sp>
      <p:sp>
        <p:nvSpPr>
          <p:cNvPr id="5" name="TextBox 4">
            <a:extLst>
              <a:ext uri="{FF2B5EF4-FFF2-40B4-BE49-F238E27FC236}">
                <a16:creationId xmlns:a16="http://schemas.microsoft.com/office/drawing/2014/main" id="{D905DC81-3026-97E4-FAB9-C700099B0749}"/>
              </a:ext>
            </a:extLst>
          </p:cNvPr>
          <p:cNvSpPr txBox="1"/>
          <p:nvPr/>
        </p:nvSpPr>
        <p:spPr>
          <a:xfrm>
            <a:off x="768461" y="1891111"/>
            <a:ext cx="8534401" cy="5078313"/>
          </a:xfrm>
          <a:prstGeom prst="rect">
            <a:avLst/>
          </a:prstGeom>
          <a:noFill/>
        </p:spPr>
        <p:txBody>
          <a:bodyPr wrap="square">
            <a:spAutoFit/>
          </a:bodyPr>
          <a:lstStyle/>
          <a:p>
            <a:pPr algn="just"/>
            <a:r>
              <a:rPr lang="vi-VN" sz="3600" b="1" i="0" dirty="0">
                <a:solidFill>
                  <a:srgbClr val="000000"/>
                </a:solidFill>
                <a:effectLst/>
                <a:latin typeface="Cambria" panose="02040503050406030204" pitchFamily="18" charset="0"/>
                <a:ea typeface="Cambria" panose="02040503050406030204" pitchFamily="18" charset="0"/>
              </a:rPr>
              <a:t>a) </a:t>
            </a:r>
            <a:r>
              <a:rPr lang="vi-VN" sz="3600" b="0" i="0" dirty="0">
                <a:solidFill>
                  <a:srgbClr val="000000"/>
                </a:solidFill>
                <a:effectLst/>
                <a:latin typeface="Cambria" panose="02040503050406030204" pitchFamily="18" charset="0"/>
                <a:ea typeface="Cambria" panose="02040503050406030204" pitchFamily="18" charset="0"/>
              </a:rPr>
              <a:t>Tôi vừa vào thang máy thì một cậu bé lưng đeo ba lô cũng bước vào.</a:t>
            </a:r>
          </a:p>
          <a:p>
            <a:pPr algn="just"/>
            <a:r>
              <a:rPr lang="vi-VN" sz="3600" b="1" i="0" dirty="0">
                <a:solidFill>
                  <a:srgbClr val="000000"/>
                </a:solidFill>
                <a:effectLst/>
                <a:latin typeface="Cambria" panose="02040503050406030204" pitchFamily="18" charset="0"/>
                <a:ea typeface="Cambria" panose="02040503050406030204" pitchFamily="18" charset="0"/>
              </a:rPr>
              <a:t>– Cháu</a:t>
            </a:r>
            <a:r>
              <a:rPr lang="vi-VN" sz="3600" b="0" i="0" dirty="0">
                <a:solidFill>
                  <a:srgbClr val="000000"/>
                </a:solidFill>
                <a:effectLst/>
                <a:latin typeface="Cambria" panose="02040503050406030204" pitchFamily="18" charset="0"/>
                <a:ea typeface="Cambria" panose="02040503050406030204" pitchFamily="18" charset="0"/>
              </a:rPr>
              <a:t> chào </a:t>
            </a:r>
            <a:r>
              <a:rPr lang="vi-VN" sz="3600" b="1" i="0" dirty="0">
                <a:solidFill>
                  <a:srgbClr val="000000"/>
                </a:solidFill>
                <a:effectLst/>
                <a:latin typeface="Cambria" panose="02040503050406030204" pitchFamily="18" charset="0"/>
                <a:ea typeface="Cambria" panose="02040503050406030204" pitchFamily="18" charset="0"/>
              </a:rPr>
              <a:t>bác</a:t>
            </a:r>
            <a:r>
              <a:rPr lang="vi-VN" sz="3600" b="0" i="0" dirty="0">
                <a:solidFill>
                  <a:srgbClr val="000000"/>
                </a:solidFill>
                <a:effectLst/>
                <a:latin typeface="Cambria" panose="02040503050406030204" pitchFamily="18" charset="0"/>
                <a:ea typeface="Cambria" panose="02040503050406030204" pitchFamily="18" charset="0"/>
              </a:rPr>
              <a:t> ạ. – Cậu bé nói với tôi.</a:t>
            </a:r>
          </a:p>
          <a:p>
            <a:pPr algn="just"/>
            <a:r>
              <a:rPr lang="vi-VN" sz="3600" b="0" i="0" dirty="0">
                <a:solidFill>
                  <a:srgbClr val="000000"/>
                </a:solidFill>
                <a:effectLst/>
                <a:latin typeface="Cambria" panose="02040503050406030204" pitchFamily="18" charset="0"/>
                <a:ea typeface="Cambria" panose="02040503050406030204" pitchFamily="18" charset="0"/>
              </a:rPr>
              <a:t>– </a:t>
            </a:r>
            <a:r>
              <a:rPr lang="vi-VN" sz="3600" b="1" i="0" dirty="0">
                <a:solidFill>
                  <a:srgbClr val="000000"/>
                </a:solidFill>
                <a:effectLst/>
                <a:latin typeface="Cambria" panose="02040503050406030204" pitchFamily="18" charset="0"/>
                <a:ea typeface="Cambria" panose="02040503050406030204" pitchFamily="18" charset="0"/>
              </a:rPr>
              <a:t>Cháu</a:t>
            </a:r>
            <a:r>
              <a:rPr lang="vi-VN" sz="3600" b="0" i="0" dirty="0">
                <a:solidFill>
                  <a:srgbClr val="000000"/>
                </a:solidFill>
                <a:effectLst/>
                <a:latin typeface="Cambria" panose="02040503050406030204" pitchFamily="18" charset="0"/>
                <a:ea typeface="Cambria" panose="02040503050406030204" pitchFamily="18" charset="0"/>
              </a:rPr>
              <a:t> đi học à?</a:t>
            </a:r>
          </a:p>
          <a:p>
            <a:pPr algn="just"/>
            <a:r>
              <a:rPr lang="vi-VN" sz="3600" b="0" i="0" dirty="0">
                <a:solidFill>
                  <a:srgbClr val="000000"/>
                </a:solidFill>
                <a:effectLst/>
                <a:latin typeface="Cambria" panose="02040503050406030204" pitchFamily="18" charset="0"/>
                <a:ea typeface="Cambria" panose="02040503050406030204" pitchFamily="18" charset="0"/>
              </a:rPr>
              <a:t>– Thưa </a:t>
            </a:r>
            <a:r>
              <a:rPr lang="vi-VN" sz="3600" b="1" i="0" dirty="0">
                <a:solidFill>
                  <a:srgbClr val="000000"/>
                </a:solidFill>
                <a:effectLst/>
                <a:latin typeface="Cambria" panose="02040503050406030204" pitchFamily="18" charset="0"/>
                <a:ea typeface="Cambria" panose="02040503050406030204" pitchFamily="18" charset="0"/>
              </a:rPr>
              <a:t>bác</a:t>
            </a:r>
            <a:r>
              <a:rPr lang="vi-VN" sz="3600" b="0" i="0" dirty="0">
                <a:solidFill>
                  <a:srgbClr val="000000"/>
                </a:solidFill>
                <a:effectLst/>
                <a:latin typeface="Cambria" panose="02040503050406030204" pitchFamily="18" charset="0"/>
                <a:ea typeface="Cambria" panose="02040503050406030204" pitchFamily="18" charset="0"/>
              </a:rPr>
              <a:t>, vâng ạ.</a:t>
            </a:r>
          </a:p>
          <a:p>
            <a:pPr algn="just"/>
            <a:r>
              <a:rPr lang="vi-VN" sz="3600" b="0" i="0" dirty="0">
                <a:solidFill>
                  <a:srgbClr val="000000"/>
                </a:solidFill>
                <a:effectLst/>
                <a:latin typeface="Cambria" panose="02040503050406030204" pitchFamily="18" charset="0"/>
                <a:ea typeface="Cambria" panose="02040503050406030204" pitchFamily="18" charset="0"/>
              </a:rPr>
              <a:t>Vừa lúc ấy, thang máy mở cửa. Cậu bé nhoẻn cười chào tôi rồi nhanh nhẹn rảo bước.</a:t>
            </a:r>
          </a:p>
          <a:p>
            <a:pPr algn="r"/>
            <a:r>
              <a:rPr lang="vi-VN" sz="3600" b="0" i="0" dirty="0">
                <a:solidFill>
                  <a:srgbClr val="000000"/>
                </a:solidFill>
                <a:effectLst/>
                <a:latin typeface="Cambria" panose="02040503050406030204" pitchFamily="18" charset="0"/>
                <a:ea typeface="Cambria" panose="02040503050406030204" pitchFamily="18" charset="0"/>
              </a:rPr>
              <a:t>Theo NHẬT AN</a:t>
            </a:r>
          </a:p>
        </p:txBody>
      </p:sp>
      <p:sp>
        <p:nvSpPr>
          <p:cNvPr id="19" name="TextBox 18">
            <a:extLst>
              <a:ext uri="{FF2B5EF4-FFF2-40B4-BE49-F238E27FC236}">
                <a16:creationId xmlns:a16="http://schemas.microsoft.com/office/drawing/2014/main" id="{8497D3E7-EF31-C04F-0C31-343E2F9584B4}"/>
              </a:ext>
            </a:extLst>
          </p:cNvPr>
          <p:cNvSpPr txBox="1"/>
          <p:nvPr/>
        </p:nvSpPr>
        <p:spPr>
          <a:xfrm>
            <a:off x="10021682" y="2297113"/>
            <a:ext cx="7656718" cy="3416320"/>
          </a:xfrm>
          <a:prstGeom prst="rect">
            <a:avLst/>
          </a:prstGeom>
          <a:noFill/>
        </p:spPr>
        <p:txBody>
          <a:bodyPr wrap="square">
            <a:spAutoFit/>
          </a:bodyPr>
          <a:lstStyle/>
          <a:p>
            <a:pPr algn="just"/>
            <a:r>
              <a:rPr lang="vi-VN" sz="3600" b="1" i="0" dirty="0">
                <a:solidFill>
                  <a:srgbClr val="000000"/>
                </a:solidFill>
                <a:effectLst/>
                <a:latin typeface="Cambria" panose="02040503050406030204" pitchFamily="18" charset="0"/>
                <a:ea typeface="Cambria" panose="02040503050406030204" pitchFamily="18" charset="0"/>
              </a:rPr>
              <a:t>b) </a:t>
            </a:r>
            <a:r>
              <a:rPr lang="vi-VN" sz="3600" b="0" i="0" dirty="0">
                <a:solidFill>
                  <a:srgbClr val="000000"/>
                </a:solidFill>
                <a:effectLst/>
                <a:latin typeface="Cambria" panose="02040503050406030204" pitchFamily="18" charset="0"/>
                <a:ea typeface="Cambria" panose="02040503050406030204" pitchFamily="18" charset="0"/>
              </a:rPr>
              <a:t>– Thưa </a:t>
            </a:r>
            <a:r>
              <a:rPr lang="vi-VN" sz="3600" b="1" i="0" dirty="0">
                <a:solidFill>
                  <a:srgbClr val="000000"/>
                </a:solidFill>
                <a:effectLst/>
                <a:latin typeface="Cambria" panose="02040503050406030204" pitchFamily="18" charset="0"/>
                <a:ea typeface="Cambria" panose="02040503050406030204" pitchFamily="18" charset="0"/>
              </a:rPr>
              <a:t>bác sĩ</a:t>
            </a:r>
            <a:r>
              <a:rPr lang="vi-VN" sz="3600" b="0" i="0" dirty="0">
                <a:solidFill>
                  <a:srgbClr val="000000"/>
                </a:solidFill>
                <a:effectLst/>
                <a:latin typeface="Cambria" panose="02040503050406030204" pitchFamily="18" charset="0"/>
                <a:ea typeface="Cambria" panose="02040503050406030204" pitchFamily="18" charset="0"/>
              </a:rPr>
              <a:t>, bây giờ mọi người vào thăm bà </a:t>
            </a:r>
            <a:r>
              <a:rPr lang="vi-VN" sz="3600" b="1" i="0" dirty="0">
                <a:solidFill>
                  <a:srgbClr val="000000"/>
                </a:solidFill>
                <a:effectLst/>
                <a:latin typeface="Cambria" panose="02040503050406030204" pitchFamily="18" charset="0"/>
                <a:ea typeface="Cambria" panose="02040503050406030204" pitchFamily="18" charset="0"/>
              </a:rPr>
              <a:t>cháu</a:t>
            </a:r>
            <a:r>
              <a:rPr lang="vi-VN" sz="3600" b="0" i="0" dirty="0">
                <a:solidFill>
                  <a:srgbClr val="000000"/>
                </a:solidFill>
                <a:effectLst/>
                <a:latin typeface="Cambria" panose="02040503050406030204" pitchFamily="18" charset="0"/>
                <a:ea typeface="Cambria" panose="02040503050406030204" pitchFamily="18" charset="0"/>
              </a:rPr>
              <a:t> được chưa ạ?</a:t>
            </a:r>
          </a:p>
          <a:p>
            <a:pPr algn="just"/>
            <a:r>
              <a:rPr lang="vi-VN" sz="3600" b="0" i="0" dirty="0">
                <a:solidFill>
                  <a:srgbClr val="000000"/>
                </a:solidFill>
                <a:effectLst/>
                <a:latin typeface="Cambria" panose="02040503050406030204" pitchFamily="18" charset="0"/>
                <a:ea typeface="Cambria" panose="02040503050406030204" pitchFamily="18" charset="0"/>
              </a:rPr>
              <a:t>– Để cho bà nghỉ thêm một lát, cậu bé ạ! Bà </a:t>
            </a:r>
            <a:r>
              <a:rPr lang="vi-VN" sz="3600" b="1" i="0" dirty="0">
                <a:solidFill>
                  <a:srgbClr val="000000"/>
                </a:solidFill>
                <a:effectLst/>
                <a:latin typeface="Cambria" panose="02040503050406030204" pitchFamily="18" charset="0"/>
                <a:ea typeface="Cambria" panose="02040503050406030204" pitchFamily="18" charset="0"/>
              </a:rPr>
              <a:t>cháu</a:t>
            </a:r>
            <a:r>
              <a:rPr lang="vi-VN" sz="3600" b="0" i="0" dirty="0">
                <a:solidFill>
                  <a:srgbClr val="000000"/>
                </a:solidFill>
                <a:effectLst/>
                <a:latin typeface="Cambria" panose="02040503050406030204" pitchFamily="18" charset="0"/>
                <a:ea typeface="Cambria" panose="02040503050406030204" pitchFamily="18" charset="0"/>
              </a:rPr>
              <a:t> trằn trọc mãi, vừa xong mới chợp mắt được.</a:t>
            </a:r>
          </a:p>
          <a:p>
            <a:pPr algn="r"/>
            <a:r>
              <a:rPr lang="vi-VN" sz="3600" b="0" i="0" dirty="0">
                <a:solidFill>
                  <a:srgbClr val="000000"/>
                </a:solidFill>
                <a:effectLst/>
                <a:latin typeface="Cambria" panose="02040503050406030204" pitchFamily="18" charset="0"/>
                <a:ea typeface="Cambria" panose="02040503050406030204" pitchFamily="18" charset="0"/>
              </a:rPr>
              <a:t>Theo HẢI NGÂN</a:t>
            </a:r>
          </a:p>
        </p:txBody>
      </p:sp>
      <p:sp>
        <p:nvSpPr>
          <p:cNvPr id="21" name="TextBox 20">
            <a:extLst>
              <a:ext uri="{FF2B5EF4-FFF2-40B4-BE49-F238E27FC236}">
                <a16:creationId xmlns:a16="http://schemas.microsoft.com/office/drawing/2014/main" id="{755A4856-7C87-B8F4-1969-64AA98DA34B4}"/>
              </a:ext>
            </a:extLst>
          </p:cNvPr>
          <p:cNvSpPr txBox="1"/>
          <p:nvPr/>
        </p:nvSpPr>
        <p:spPr>
          <a:xfrm>
            <a:off x="1119159" y="7065444"/>
            <a:ext cx="14992421" cy="2862322"/>
          </a:xfrm>
          <a:prstGeom prst="rect">
            <a:avLst/>
          </a:prstGeom>
          <a:noFill/>
        </p:spPr>
        <p:txBody>
          <a:bodyPr wrap="square">
            <a:spAutoFit/>
          </a:bodyPr>
          <a:lstStyle/>
          <a:p>
            <a:pPr algn="just"/>
            <a:r>
              <a:rPr lang="vi-VN" sz="3600" b="1" i="0" dirty="0">
                <a:solidFill>
                  <a:srgbClr val="000000"/>
                </a:solidFill>
                <a:effectLst/>
                <a:latin typeface="Cambria" panose="02040503050406030204" pitchFamily="18" charset="0"/>
                <a:ea typeface="Cambria" panose="02040503050406030204" pitchFamily="18" charset="0"/>
              </a:rPr>
              <a:t>c) </a:t>
            </a:r>
            <a:r>
              <a:rPr lang="vi-VN" sz="3600" b="0" i="0" dirty="0">
                <a:solidFill>
                  <a:srgbClr val="000000"/>
                </a:solidFill>
                <a:effectLst/>
                <a:latin typeface="Cambria" panose="02040503050406030204" pitchFamily="18" charset="0"/>
                <a:ea typeface="Cambria" panose="02040503050406030204" pitchFamily="18" charset="0"/>
              </a:rPr>
              <a:t>– Chủ nhật này, ai muốn đi chợ phiên với bố mẹ nào?</a:t>
            </a:r>
          </a:p>
          <a:p>
            <a:pPr algn="just"/>
            <a:r>
              <a:rPr lang="vi-VN" sz="3600" b="0" i="0" dirty="0">
                <a:solidFill>
                  <a:srgbClr val="000000"/>
                </a:solidFill>
                <a:effectLst/>
                <a:latin typeface="Cambria" panose="02040503050406030204" pitchFamily="18" charset="0"/>
                <a:ea typeface="Cambria" panose="02040503050406030204" pitchFamily="18" charset="0"/>
              </a:rPr>
              <a:t>– </a:t>
            </a:r>
            <a:r>
              <a:rPr lang="vi-VN" sz="3600" b="1" i="0" dirty="0">
                <a:solidFill>
                  <a:srgbClr val="000000"/>
                </a:solidFill>
                <a:effectLst/>
                <a:latin typeface="Cambria" panose="02040503050406030204" pitchFamily="18" charset="0"/>
                <a:ea typeface="Cambria" panose="02040503050406030204" pitchFamily="18" charset="0"/>
              </a:rPr>
              <a:t>Con </a:t>
            </a:r>
            <a:r>
              <a:rPr lang="vi-VN" sz="3600" b="0" i="0" dirty="0">
                <a:solidFill>
                  <a:srgbClr val="000000"/>
                </a:solidFill>
                <a:effectLst/>
                <a:latin typeface="Cambria" panose="02040503050406030204" pitchFamily="18" charset="0"/>
                <a:ea typeface="Cambria" panose="02040503050406030204" pitchFamily="18" charset="0"/>
              </a:rPr>
              <a:t>ạ! – </a:t>
            </a:r>
            <a:r>
              <a:rPr lang="vi-VN" sz="3600" b="0" i="0" dirty="0" err="1">
                <a:solidFill>
                  <a:srgbClr val="000000"/>
                </a:solidFill>
                <a:effectLst/>
                <a:latin typeface="Cambria" panose="02040503050406030204" pitchFamily="18" charset="0"/>
                <a:ea typeface="Cambria" panose="02040503050406030204" pitchFamily="18" charset="0"/>
              </a:rPr>
              <a:t>Páo</a:t>
            </a:r>
            <a:r>
              <a:rPr lang="vi-VN" sz="3600" b="0" i="0" dirty="0">
                <a:solidFill>
                  <a:srgbClr val="000000"/>
                </a:solidFill>
                <a:effectLst/>
                <a:latin typeface="Cambria" panose="02040503050406030204" pitchFamily="18" charset="0"/>
                <a:ea typeface="Cambria" panose="02040503050406030204" pitchFamily="18" charset="0"/>
              </a:rPr>
              <a:t> nhanh nhảu đáp – Còn bao nhiều ngày nữa thì đến chợ phiên, </a:t>
            </a:r>
            <a:r>
              <a:rPr lang="vi-VN" sz="3600" b="1" i="0" dirty="0">
                <a:solidFill>
                  <a:srgbClr val="000000"/>
                </a:solidFill>
                <a:effectLst/>
                <a:latin typeface="Cambria" panose="02040503050406030204" pitchFamily="18" charset="0"/>
                <a:ea typeface="Cambria" panose="02040503050406030204" pitchFamily="18" charset="0"/>
              </a:rPr>
              <a:t>bố</a:t>
            </a:r>
            <a:r>
              <a:rPr lang="vi-VN" sz="3600" b="0" i="0" dirty="0">
                <a:solidFill>
                  <a:srgbClr val="000000"/>
                </a:solidFill>
                <a:effectLst/>
                <a:latin typeface="Cambria" panose="02040503050406030204" pitchFamily="18" charset="0"/>
                <a:ea typeface="Cambria" panose="02040503050406030204" pitchFamily="18" charset="0"/>
              </a:rPr>
              <a:t> nhỉ?</a:t>
            </a:r>
          </a:p>
          <a:p>
            <a:pPr algn="just"/>
            <a:r>
              <a:rPr lang="vi-VN" sz="3600" b="0" i="0" dirty="0">
                <a:solidFill>
                  <a:srgbClr val="000000"/>
                </a:solidFill>
                <a:effectLst/>
                <a:latin typeface="Cambria" panose="02040503050406030204" pitchFamily="18" charset="0"/>
                <a:ea typeface="Cambria" panose="02040503050406030204" pitchFamily="18" charset="0"/>
              </a:rPr>
              <a:t>– Còn năm ngày nữa.</a:t>
            </a:r>
          </a:p>
          <a:p>
            <a:pPr algn="r"/>
            <a:r>
              <a:rPr lang="vi-VN" sz="3600" b="0" i="0" dirty="0">
                <a:solidFill>
                  <a:srgbClr val="000000"/>
                </a:solidFill>
                <a:effectLst/>
                <a:latin typeface="Cambria" panose="02040503050406030204" pitchFamily="18" charset="0"/>
                <a:ea typeface="Cambria" panose="02040503050406030204" pitchFamily="18" charset="0"/>
              </a:rPr>
              <a:t>HÀ AN VIÊN</a:t>
            </a:r>
          </a:p>
        </p:txBody>
      </p:sp>
    </p:spTree>
    <p:extLst>
      <p:ext uri="{BB962C8B-B14F-4D97-AF65-F5344CB8AC3E}">
        <p14:creationId xmlns:p14="http://schemas.microsoft.com/office/powerpoint/2010/main" val="2226704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p:bldP spid="19"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rgbClr val="BCF1FF">
                <a:alpha val="100000"/>
              </a:srgbClr>
            </a:gs>
            <a:gs pos="100000">
              <a:srgbClr val="EEFFDD">
                <a:alpha val="100000"/>
              </a:srgbClr>
            </a:gs>
          </a:gsLst>
          <a:lin ang="5400000"/>
        </a:gradFill>
        <a:effectLst/>
      </p:bgPr>
    </p:bg>
    <p:spTree>
      <p:nvGrpSpPr>
        <p:cNvPr id="1" name="">
          <a:extLst>
            <a:ext uri="{FF2B5EF4-FFF2-40B4-BE49-F238E27FC236}">
              <a16:creationId xmlns:a16="http://schemas.microsoft.com/office/drawing/2014/main" id="{50D04C2D-E38C-A073-203E-20DAE9F9BEF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2C595D6-635F-AE4B-962E-CD840F0481A2}"/>
              </a:ext>
            </a:extLst>
          </p:cNvPr>
          <p:cNvSpPr/>
          <p:nvPr/>
        </p:nvSpPr>
        <p:spPr>
          <a:xfrm>
            <a:off x="16268306" y="1450229"/>
            <a:ext cx="3454822" cy="1065237"/>
          </a:xfrm>
          <a:custGeom>
            <a:avLst/>
            <a:gdLst/>
            <a:ahLst/>
            <a:cxnLst/>
            <a:rect l="l" t="t" r="r" b="b"/>
            <a:pathLst>
              <a:path w="3454822" h="1065237">
                <a:moveTo>
                  <a:pt x="0" y="0"/>
                </a:moveTo>
                <a:lnTo>
                  <a:pt x="3454822" y="0"/>
                </a:lnTo>
                <a:lnTo>
                  <a:pt x="3454822" y="1065237"/>
                </a:lnTo>
                <a:lnTo>
                  <a:pt x="0" y="1065237"/>
                </a:lnTo>
                <a:lnTo>
                  <a:pt x="0" y="0"/>
                </a:lnTo>
                <a:close/>
              </a:path>
            </a:pathLst>
          </a:custGeom>
          <a:blipFill>
            <a:blip r:embed="rId2"/>
            <a:stretch>
              <a:fillRect/>
            </a:stretch>
          </a:blipFill>
        </p:spPr>
        <p:txBody>
          <a:bodyPr/>
          <a:lstStyle/>
          <a:p>
            <a:endParaRPr lang="vi-VN"/>
          </a:p>
        </p:txBody>
      </p:sp>
      <p:sp>
        <p:nvSpPr>
          <p:cNvPr id="4" name="Freeform 4">
            <a:extLst>
              <a:ext uri="{FF2B5EF4-FFF2-40B4-BE49-F238E27FC236}">
                <a16:creationId xmlns:a16="http://schemas.microsoft.com/office/drawing/2014/main" id="{71E5EC40-3280-AE9F-EED7-AF8F4C0511FC}"/>
              </a:ext>
            </a:extLst>
          </p:cNvPr>
          <p:cNvSpPr/>
          <p:nvPr/>
        </p:nvSpPr>
        <p:spPr>
          <a:xfrm>
            <a:off x="-4106776" y="455352"/>
            <a:ext cx="10270952" cy="8229600"/>
          </a:xfrm>
          <a:custGeom>
            <a:avLst/>
            <a:gdLst/>
            <a:ahLst/>
            <a:cxnLst/>
            <a:rect l="l" t="t" r="r" b="b"/>
            <a:pathLst>
              <a:path w="10270952" h="8229600">
                <a:moveTo>
                  <a:pt x="0" y="0"/>
                </a:moveTo>
                <a:lnTo>
                  <a:pt x="10270952" y="0"/>
                </a:lnTo>
                <a:lnTo>
                  <a:pt x="10270952" y="8229600"/>
                </a:lnTo>
                <a:lnTo>
                  <a:pt x="0" y="8229600"/>
                </a:lnTo>
                <a:lnTo>
                  <a:pt x="0" y="0"/>
                </a:lnTo>
                <a:close/>
              </a:path>
            </a:pathLst>
          </a:custGeom>
          <a:blipFill>
            <a:blip r:embed="rId3"/>
            <a:stretch>
              <a:fillRect/>
            </a:stretch>
          </a:blipFill>
        </p:spPr>
        <p:txBody>
          <a:bodyPr/>
          <a:lstStyle/>
          <a:p>
            <a:endParaRPr lang="vi-VN"/>
          </a:p>
        </p:txBody>
      </p:sp>
      <p:sp>
        <p:nvSpPr>
          <p:cNvPr id="6" name="Freeform 6">
            <a:extLst>
              <a:ext uri="{FF2B5EF4-FFF2-40B4-BE49-F238E27FC236}">
                <a16:creationId xmlns:a16="http://schemas.microsoft.com/office/drawing/2014/main" id="{DCCF6DE7-F2FD-7B32-7A55-0CECCD8386A2}"/>
              </a:ext>
            </a:extLst>
          </p:cNvPr>
          <p:cNvSpPr/>
          <p:nvPr/>
        </p:nvSpPr>
        <p:spPr>
          <a:xfrm flipV="1">
            <a:off x="0" y="8939485"/>
            <a:ext cx="18288000" cy="2866481"/>
          </a:xfrm>
          <a:custGeom>
            <a:avLst/>
            <a:gdLst/>
            <a:ahLst/>
            <a:cxnLst/>
            <a:rect l="l" t="t" r="r" b="b"/>
            <a:pathLst>
              <a:path w="18288000" h="2866481">
                <a:moveTo>
                  <a:pt x="0" y="2866480"/>
                </a:moveTo>
                <a:lnTo>
                  <a:pt x="18288000" y="2866480"/>
                </a:lnTo>
                <a:lnTo>
                  <a:pt x="18288000" y="0"/>
                </a:lnTo>
                <a:lnTo>
                  <a:pt x="0" y="0"/>
                </a:lnTo>
                <a:lnTo>
                  <a:pt x="0" y="2866480"/>
                </a:lnTo>
                <a:close/>
              </a:path>
            </a:pathLst>
          </a:custGeom>
          <a:blipFill>
            <a:blip r:embed="rId4">
              <a:extLst>
                <a:ext uri="{96DAC541-7B7A-43D3-8B79-37D633B846F1}">
                  <asvg:svgBlip xmlns:asvg="http://schemas.microsoft.com/office/drawing/2016/SVG/main" xmlns="" r:embed="rId5"/>
                </a:ext>
              </a:extLst>
            </a:blip>
            <a:stretch>
              <a:fillRect l="-10166" t="-122025" r="-7258"/>
            </a:stretch>
          </a:blipFill>
        </p:spPr>
        <p:txBody>
          <a:bodyPr/>
          <a:lstStyle/>
          <a:p>
            <a:endParaRPr lang="vi-VN"/>
          </a:p>
        </p:txBody>
      </p:sp>
      <p:sp>
        <p:nvSpPr>
          <p:cNvPr id="9" name="Freeform 9">
            <a:extLst>
              <a:ext uri="{FF2B5EF4-FFF2-40B4-BE49-F238E27FC236}">
                <a16:creationId xmlns:a16="http://schemas.microsoft.com/office/drawing/2014/main" id="{44F3C049-3845-19A2-76DD-0DF7B78252FB}"/>
              </a:ext>
            </a:extLst>
          </p:cNvPr>
          <p:cNvSpPr/>
          <p:nvPr/>
        </p:nvSpPr>
        <p:spPr>
          <a:xfrm>
            <a:off x="15609964" y="82247"/>
            <a:ext cx="2385753" cy="1093108"/>
          </a:xfrm>
          <a:custGeom>
            <a:avLst/>
            <a:gdLst/>
            <a:ahLst/>
            <a:cxnLst/>
            <a:rect l="l" t="t" r="r" b="b"/>
            <a:pathLst>
              <a:path w="2385753" h="1093108">
                <a:moveTo>
                  <a:pt x="0" y="0"/>
                </a:moveTo>
                <a:lnTo>
                  <a:pt x="2385753" y="0"/>
                </a:lnTo>
                <a:lnTo>
                  <a:pt x="2385753" y="1093109"/>
                </a:lnTo>
                <a:lnTo>
                  <a:pt x="0" y="109310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sp>
        <p:nvSpPr>
          <p:cNvPr id="10" name="Freeform 10">
            <a:extLst>
              <a:ext uri="{FF2B5EF4-FFF2-40B4-BE49-F238E27FC236}">
                <a16:creationId xmlns:a16="http://schemas.microsoft.com/office/drawing/2014/main" id="{54B7057A-CA0B-2B3F-C2DE-9EEDA7C13F33}"/>
              </a:ext>
            </a:extLst>
          </p:cNvPr>
          <p:cNvSpPr/>
          <p:nvPr/>
        </p:nvSpPr>
        <p:spPr>
          <a:xfrm>
            <a:off x="8097493" y="907169"/>
            <a:ext cx="3454822" cy="1065237"/>
          </a:xfrm>
          <a:custGeom>
            <a:avLst/>
            <a:gdLst/>
            <a:ahLst/>
            <a:cxnLst/>
            <a:rect l="l" t="t" r="r" b="b"/>
            <a:pathLst>
              <a:path w="3454822" h="1065237">
                <a:moveTo>
                  <a:pt x="0" y="0"/>
                </a:moveTo>
                <a:lnTo>
                  <a:pt x="3454821" y="0"/>
                </a:lnTo>
                <a:lnTo>
                  <a:pt x="3454821" y="1065237"/>
                </a:lnTo>
                <a:lnTo>
                  <a:pt x="0" y="1065237"/>
                </a:lnTo>
                <a:lnTo>
                  <a:pt x="0" y="0"/>
                </a:lnTo>
                <a:close/>
              </a:path>
            </a:pathLst>
          </a:custGeom>
          <a:blipFill>
            <a:blip r:embed="rId2"/>
            <a:stretch>
              <a:fillRect/>
            </a:stretch>
          </a:blipFill>
        </p:spPr>
        <p:txBody>
          <a:bodyPr/>
          <a:lstStyle/>
          <a:p>
            <a:endParaRPr lang="vi-VN"/>
          </a:p>
        </p:txBody>
      </p:sp>
      <p:grpSp>
        <p:nvGrpSpPr>
          <p:cNvPr id="14" name="Group 14">
            <a:extLst>
              <a:ext uri="{FF2B5EF4-FFF2-40B4-BE49-F238E27FC236}">
                <a16:creationId xmlns:a16="http://schemas.microsoft.com/office/drawing/2014/main" id="{9656CE9B-7544-4AF2-CDE1-4002CF5105AC}"/>
              </a:ext>
            </a:extLst>
          </p:cNvPr>
          <p:cNvGrpSpPr/>
          <p:nvPr/>
        </p:nvGrpSpPr>
        <p:grpSpPr>
          <a:xfrm>
            <a:off x="416133" y="407293"/>
            <a:ext cx="17262267" cy="9472414"/>
            <a:chOff x="0" y="0"/>
            <a:chExt cx="2657089" cy="1748615"/>
          </a:xfrm>
        </p:grpSpPr>
        <p:sp>
          <p:nvSpPr>
            <p:cNvPr id="15" name="Freeform 15">
              <a:extLst>
                <a:ext uri="{FF2B5EF4-FFF2-40B4-BE49-F238E27FC236}">
                  <a16:creationId xmlns:a16="http://schemas.microsoft.com/office/drawing/2014/main" id="{CE0E1E87-C17B-2A31-3B99-BD0D08A9558B}"/>
                </a:ext>
              </a:extLst>
            </p:cNvPr>
            <p:cNvSpPr/>
            <p:nvPr/>
          </p:nvSpPr>
          <p:spPr>
            <a:xfrm>
              <a:off x="0" y="0"/>
              <a:ext cx="2657089" cy="1748615"/>
            </a:xfrm>
            <a:custGeom>
              <a:avLst/>
              <a:gdLst/>
              <a:ahLst/>
              <a:cxnLst/>
              <a:rect l="l" t="t" r="r" b="b"/>
              <a:pathLst>
                <a:path w="2657089" h="1748615">
                  <a:moveTo>
                    <a:pt x="50382" y="0"/>
                  </a:moveTo>
                  <a:lnTo>
                    <a:pt x="2606707" y="0"/>
                  </a:lnTo>
                  <a:cubicBezTo>
                    <a:pt x="2634532" y="0"/>
                    <a:pt x="2657089" y="22557"/>
                    <a:pt x="2657089" y="50382"/>
                  </a:cubicBezTo>
                  <a:lnTo>
                    <a:pt x="2657089" y="1698233"/>
                  </a:lnTo>
                  <a:cubicBezTo>
                    <a:pt x="2657089" y="1726058"/>
                    <a:pt x="2634532" y="1748615"/>
                    <a:pt x="2606707" y="1748615"/>
                  </a:cubicBezTo>
                  <a:lnTo>
                    <a:pt x="50382" y="1748615"/>
                  </a:lnTo>
                  <a:cubicBezTo>
                    <a:pt x="22557" y="1748615"/>
                    <a:pt x="0" y="1726058"/>
                    <a:pt x="0" y="1698233"/>
                  </a:cubicBezTo>
                  <a:lnTo>
                    <a:pt x="0" y="50382"/>
                  </a:lnTo>
                  <a:cubicBezTo>
                    <a:pt x="0" y="22557"/>
                    <a:pt x="22557" y="0"/>
                    <a:pt x="50382" y="0"/>
                  </a:cubicBezTo>
                  <a:close/>
                </a:path>
              </a:pathLst>
            </a:custGeom>
            <a:solidFill>
              <a:srgbClr val="FFFFFF"/>
            </a:solidFill>
            <a:ln cap="rnd">
              <a:noFill/>
              <a:prstDash val="solid"/>
              <a:round/>
            </a:ln>
          </p:spPr>
          <p:txBody>
            <a:bodyPr/>
            <a:lstStyle/>
            <a:p>
              <a:endParaRPr lang="vi-VN"/>
            </a:p>
          </p:txBody>
        </p:sp>
        <p:sp>
          <p:nvSpPr>
            <p:cNvPr id="16" name="TextBox 16">
              <a:extLst>
                <a:ext uri="{FF2B5EF4-FFF2-40B4-BE49-F238E27FC236}">
                  <a16:creationId xmlns:a16="http://schemas.microsoft.com/office/drawing/2014/main" id="{3295E8AE-AB13-4212-6A71-8D7863C65830}"/>
                </a:ext>
              </a:extLst>
            </p:cNvPr>
            <p:cNvSpPr txBox="1"/>
            <p:nvPr/>
          </p:nvSpPr>
          <p:spPr>
            <a:xfrm>
              <a:off x="0" y="-38100"/>
              <a:ext cx="2657089" cy="1786715"/>
            </a:xfrm>
            <a:prstGeom prst="rect">
              <a:avLst/>
            </a:prstGeom>
          </p:spPr>
          <p:txBody>
            <a:bodyPr lIns="50800" tIns="50800" rIns="50800" bIns="50800" rtlCol="0" anchor="ctr"/>
            <a:lstStyle/>
            <a:p>
              <a:pPr algn="ctr">
                <a:lnSpc>
                  <a:spcPts val="2659"/>
                </a:lnSpc>
                <a:spcBef>
                  <a:spcPct val="0"/>
                </a:spcBef>
              </a:pPr>
              <a:endParaRPr/>
            </a:p>
          </p:txBody>
        </p:sp>
      </p:grpSp>
      <p:sp>
        <p:nvSpPr>
          <p:cNvPr id="17" name="Freeform 17">
            <a:extLst>
              <a:ext uri="{FF2B5EF4-FFF2-40B4-BE49-F238E27FC236}">
                <a16:creationId xmlns:a16="http://schemas.microsoft.com/office/drawing/2014/main" id="{A4C0FBCD-72EF-F166-B47A-9C64E178AC21}"/>
              </a:ext>
            </a:extLst>
          </p:cNvPr>
          <p:cNvSpPr/>
          <p:nvPr/>
        </p:nvSpPr>
        <p:spPr>
          <a:xfrm>
            <a:off x="16814605" y="8057083"/>
            <a:ext cx="3482955" cy="2370198"/>
          </a:xfrm>
          <a:custGeom>
            <a:avLst/>
            <a:gdLst/>
            <a:ahLst/>
            <a:cxnLst/>
            <a:rect l="l" t="t" r="r" b="b"/>
            <a:pathLst>
              <a:path w="3482955" h="2370198">
                <a:moveTo>
                  <a:pt x="0" y="0"/>
                </a:moveTo>
                <a:lnTo>
                  <a:pt x="3482955" y="0"/>
                </a:lnTo>
                <a:lnTo>
                  <a:pt x="3482955" y="2370199"/>
                </a:lnTo>
                <a:lnTo>
                  <a:pt x="0" y="2370199"/>
                </a:lnTo>
                <a:lnTo>
                  <a:pt x="0" y="0"/>
                </a:lnTo>
                <a:close/>
              </a:path>
            </a:pathLst>
          </a:custGeom>
          <a:blipFill>
            <a:blip r:embed="rId8"/>
            <a:stretch>
              <a:fillRect/>
            </a:stretch>
          </a:blipFill>
        </p:spPr>
        <p:txBody>
          <a:bodyPr/>
          <a:lstStyle/>
          <a:p>
            <a:endParaRPr lang="vi-VN"/>
          </a:p>
        </p:txBody>
      </p:sp>
      <p:sp>
        <p:nvSpPr>
          <p:cNvPr id="11" name="TextBox 10">
            <a:extLst>
              <a:ext uri="{FF2B5EF4-FFF2-40B4-BE49-F238E27FC236}">
                <a16:creationId xmlns:a16="http://schemas.microsoft.com/office/drawing/2014/main" id="{FB472032-1D5F-F73E-9AB8-25731ED7B4F4}"/>
              </a:ext>
            </a:extLst>
          </p:cNvPr>
          <p:cNvSpPr txBox="1"/>
          <p:nvPr/>
        </p:nvSpPr>
        <p:spPr>
          <a:xfrm>
            <a:off x="574493" y="537013"/>
            <a:ext cx="15884707" cy="1569660"/>
          </a:xfrm>
          <a:prstGeom prst="rect">
            <a:avLst/>
          </a:prstGeom>
          <a:noFill/>
        </p:spPr>
        <p:txBody>
          <a:bodyPr wrap="square" rtlCol="0">
            <a:spAutoFit/>
          </a:bodyPr>
          <a:lstStyle/>
          <a:p>
            <a:r>
              <a:rPr lang="en-GB" sz="4800" b="1" dirty="0" err="1">
                <a:solidFill>
                  <a:schemeClr val="tx2"/>
                </a:solidFill>
                <a:latin typeface="UTM Avo" panose="02040603050506020204" pitchFamily="18" charset="0"/>
              </a:rPr>
              <a:t>Câu</a:t>
            </a:r>
            <a:r>
              <a:rPr lang="en-GB" sz="4800" b="1" dirty="0">
                <a:solidFill>
                  <a:schemeClr val="tx2"/>
                </a:solidFill>
                <a:latin typeface="UTM Avo" panose="02040603050506020204" pitchFamily="18" charset="0"/>
              </a:rPr>
              <a:t> 2: </a:t>
            </a:r>
            <a:r>
              <a:rPr lang="vi-VN" sz="4800" b="1" dirty="0">
                <a:solidFill>
                  <a:schemeClr val="tx2"/>
                </a:solidFill>
                <a:latin typeface="UTM Avo" panose="02040603050506020204" pitchFamily="18" charset="0"/>
              </a:rPr>
              <a:t>Các danh từ in đậm dưới đây được dùng làm gì?</a:t>
            </a:r>
            <a:endParaRPr lang="vi-VN" sz="4800" b="1" dirty="0">
              <a:solidFill>
                <a:schemeClr val="tx2"/>
              </a:solidFill>
            </a:endParaRPr>
          </a:p>
        </p:txBody>
      </p:sp>
      <p:sp>
        <p:nvSpPr>
          <p:cNvPr id="5" name="TextBox 4">
            <a:extLst>
              <a:ext uri="{FF2B5EF4-FFF2-40B4-BE49-F238E27FC236}">
                <a16:creationId xmlns:a16="http://schemas.microsoft.com/office/drawing/2014/main" id="{1496DA2E-CEAD-5FC2-F7A3-B26064D083AA}"/>
              </a:ext>
            </a:extLst>
          </p:cNvPr>
          <p:cNvSpPr txBox="1"/>
          <p:nvPr/>
        </p:nvSpPr>
        <p:spPr>
          <a:xfrm>
            <a:off x="451777" y="2723377"/>
            <a:ext cx="7065104" cy="6165972"/>
          </a:xfrm>
          <a:prstGeom prst="rect">
            <a:avLst/>
          </a:prstGeom>
          <a:noFill/>
        </p:spPr>
        <p:txBody>
          <a:bodyPr wrap="square">
            <a:spAutoFit/>
          </a:bodyPr>
          <a:lstStyle/>
          <a:p>
            <a:pPr algn="just"/>
            <a:r>
              <a:rPr lang="vi-VN" sz="3600" b="1" i="0" dirty="0">
                <a:solidFill>
                  <a:srgbClr val="000000"/>
                </a:solidFill>
                <a:effectLst/>
                <a:latin typeface="Cambria" panose="02040503050406030204" pitchFamily="18" charset="0"/>
                <a:ea typeface="Cambria" panose="02040503050406030204" pitchFamily="18" charset="0"/>
              </a:rPr>
              <a:t>a) </a:t>
            </a:r>
            <a:r>
              <a:rPr lang="vi-VN" sz="3600" b="0" i="0" dirty="0">
                <a:solidFill>
                  <a:srgbClr val="000000"/>
                </a:solidFill>
                <a:effectLst/>
                <a:latin typeface="Cambria" panose="02040503050406030204" pitchFamily="18" charset="0"/>
                <a:ea typeface="Cambria" panose="02040503050406030204" pitchFamily="18" charset="0"/>
              </a:rPr>
              <a:t>Tôi vừa vào thang máy thì một cậu bé lưng đeo ba lô cũng bước vào.</a:t>
            </a:r>
          </a:p>
          <a:p>
            <a:pPr algn="just"/>
            <a:r>
              <a:rPr lang="vi-VN" sz="3600" b="1" i="0" dirty="0">
                <a:solidFill>
                  <a:srgbClr val="000000"/>
                </a:solidFill>
                <a:effectLst/>
                <a:latin typeface="Cambria" panose="02040503050406030204" pitchFamily="18" charset="0"/>
                <a:ea typeface="Cambria" panose="02040503050406030204" pitchFamily="18" charset="0"/>
              </a:rPr>
              <a:t>– Cháu</a:t>
            </a:r>
            <a:r>
              <a:rPr lang="vi-VN" sz="3600" b="0" i="0" dirty="0">
                <a:solidFill>
                  <a:srgbClr val="000000"/>
                </a:solidFill>
                <a:effectLst/>
                <a:latin typeface="Cambria" panose="02040503050406030204" pitchFamily="18" charset="0"/>
                <a:ea typeface="Cambria" panose="02040503050406030204" pitchFamily="18" charset="0"/>
              </a:rPr>
              <a:t> chào </a:t>
            </a:r>
            <a:r>
              <a:rPr lang="vi-VN" sz="3600" b="1" i="0" dirty="0">
                <a:solidFill>
                  <a:srgbClr val="000000"/>
                </a:solidFill>
                <a:effectLst/>
                <a:latin typeface="Cambria" panose="02040503050406030204" pitchFamily="18" charset="0"/>
                <a:ea typeface="Cambria" panose="02040503050406030204" pitchFamily="18" charset="0"/>
              </a:rPr>
              <a:t>bác</a:t>
            </a:r>
            <a:r>
              <a:rPr lang="vi-VN" sz="3600" b="0" i="0" dirty="0">
                <a:solidFill>
                  <a:srgbClr val="000000"/>
                </a:solidFill>
                <a:effectLst/>
                <a:latin typeface="Cambria" panose="02040503050406030204" pitchFamily="18" charset="0"/>
                <a:ea typeface="Cambria" panose="02040503050406030204" pitchFamily="18" charset="0"/>
              </a:rPr>
              <a:t> ạ. – Cậu bé nói với tôi.</a:t>
            </a:r>
          </a:p>
          <a:p>
            <a:pPr algn="just"/>
            <a:r>
              <a:rPr lang="vi-VN" sz="3600" b="0" i="0" dirty="0">
                <a:solidFill>
                  <a:srgbClr val="000000"/>
                </a:solidFill>
                <a:effectLst/>
                <a:latin typeface="Cambria" panose="02040503050406030204" pitchFamily="18" charset="0"/>
                <a:ea typeface="Cambria" panose="02040503050406030204" pitchFamily="18" charset="0"/>
              </a:rPr>
              <a:t>– </a:t>
            </a:r>
            <a:r>
              <a:rPr lang="vi-VN" sz="3600" b="1" i="0" dirty="0">
                <a:solidFill>
                  <a:srgbClr val="000000"/>
                </a:solidFill>
                <a:effectLst/>
                <a:latin typeface="Cambria" panose="02040503050406030204" pitchFamily="18" charset="0"/>
                <a:ea typeface="Cambria" panose="02040503050406030204" pitchFamily="18" charset="0"/>
              </a:rPr>
              <a:t>Cháu</a:t>
            </a:r>
            <a:r>
              <a:rPr lang="vi-VN" sz="3600" b="0" i="0" dirty="0">
                <a:solidFill>
                  <a:srgbClr val="000000"/>
                </a:solidFill>
                <a:effectLst/>
                <a:latin typeface="Cambria" panose="02040503050406030204" pitchFamily="18" charset="0"/>
                <a:ea typeface="Cambria" panose="02040503050406030204" pitchFamily="18" charset="0"/>
              </a:rPr>
              <a:t> đi học à?</a:t>
            </a:r>
          </a:p>
          <a:p>
            <a:pPr algn="just"/>
            <a:r>
              <a:rPr lang="vi-VN" sz="3600" b="0" i="0" dirty="0">
                <a:solidFill>
                  <a:srgbClr val="000000"/>
                </a:solidFill>
                <a:effectLst/>
                <a:latin typeface="Cambria" panose="02040503050406030204" pitchFamily="18" charset="0"/>
                <a:ea typeface="Cambria" panose="02040503050406030204" pitchFamily="18" charset="0"/>
              </a:rPr>
              <a:t>– Thưa </a:t>
            </a:r>
            <a:r>
              <a:rPr lang="vi-VN" sz="3600" b="1" i="0" dirty="0">
                <a:solidFill>
                  <a:srgbClr val="000000"/>
                </a:solidFill>
                <a:effectLst/>
                <a:latin typeface="Cambria" panose="02040503050406030204" pitchFamily="18" charset="0"/>
                <a:ea typeface="Cambria" panose="02040503050406030204" pitchFamily="18" charset="0"/>
              </a:rPr>
              <a:t>bác</a:t>
            </a:r>
            <a:r>
              <a:rPr lang="vi-VN" sz="3600" b="0" i="0" dirty="0">
                <a:solidFill>
                  <a:srgbClr val="000000"/>
                </a:solidFill>
                <a:effectLst/>
                <a:latin typeface="Cambria" panose="02040503050406030204" pitchFamily="18" charset="0"/>
                <a:ea typeface="Cambria" panose="02040503050406030204" pitchFamily="18" charset="0"/>
              </a:rPr>
              <a:t>, vâng ạ.</a:t>
            </a:r>
          </a:p>
          <a:p>
            <a:pPr algn="just"/>
            <a:r>
              <a:rPr lang="vi-VN" sz="3600" b="0" i="0" dirty="0">
                <a:solidFill>
                  <a:srgbClr val="000000"/>
                </a:solidFill>
                <a:effectLst/>
                <a:latin typeface="Cambria" panose="02040503050406030204" pitchFamily="18" charset="0"/>
                <a:ea typeface="Cambria" panose="02040503050406030204" pitchFamily="18" charset="0"/>
              </a:rPr>
              <a:t>Vừa lúc ấy, thang máy mở cửa. Cậu bé nhoẻn cười chào tôi rồi nhanh nhẹn rảo bước.</a:t>
            </a:r>
          </a:p>
          <a:p>
            <a:pPr algn="r"/>
            <a:r>
              <a:rPr lang="vi-VN" sz="3600" b="0" i="0" dirty="0">
                <a:solidFill>
                  <a:srgbClr val="000000"/>
                </a:solidFill>
                <a:effectLst/>
                <a:latin typeface="Cambria" panose="02040503050406030204" pitchFamily="18" charset="0"/>
                <a:ea typeface="Cambria" panose="02040503050406030204" pitchFamily="18" charset="0"/>
              </a:rPr>
              <a:t>Theo NHẬT AN</a:t>
            </a:r>
          </a:p>
        </p:txBody>
      </p:sp>
      <p:grpSp>
        <p:nvGrpSpPr>
          <p:cNvPr id="3" name="Group 2">
            <a:extLst>
              <a:ext uri="{FF2B5EF4-FFF2-40B4-BE49-F238E27FC236}">
                <a16:creationId xmlns:a16="http://schemas.microsoft.com/office/drawing/2014/main" id="{D250C2D0-03EC-126C-2742-3A14AA80E017}"/>
              </a:ext>
            </a:extLst>
          </p:cNvPr>
          <p:cNvGrpSpPr/>
          <p:nvPr/>
        </p:nvGrpSpPr>
        <p:grpSpPr>
          <a:xfrm>
            <a:off x="8191206" y="3408963"/>
            <a:ext cx="9410993" cy="4297325"/>
            <a:chOff x="3602438" y="3562652"/>
            <a:chExt cx="4120975" cy="1323111"/>
          </a:xfrm>
        </p:grpSpPr>
        <p:sp>
          <p:nvSpPr>
            <p:cNvPr id="7" name="Google Shape;3479;p79">
              <a:extLst>
                <a:ext uri="{FF2B5EF4-FFF2-40B4-BE49-F238E27FC236}">
                  <a16:creationId xmlns:a16="http://schemas.microsoft.com/office/drawing/2014/main" id="{30150AEC-F197-EFC3-011C-96C0EFFEA8CF}"/>
                </a:ext>
              </a:extLst>
            </p:cNvPr>
            <p:cNvSpPr/>
            <p:nvPr/>
          </p:nvSpPr>
          <p:spPr>
            <a:xfrm>
              <a:off x="3718889" y="4010268"/>
              <a:ext cx="298955" cy="427878"/>
            </a:xfrm>
            <a:custGeom>
              <a:avLst/>
              <a:gdLst/>
              <a:ahLst/>
              <a:cxnLst/>
              <a:rect l="l" t="t" r="r" b="b"/>
              <a:pathLst>
                <a:path w="801" h="1387" extrusionOk="0">
                  <a:moveTo>
                    <a:pt x="176" y="0"/>
                  </a:moveTo>
                  <a:cubicBezTo>
                    <a:pt x="87" y="0"/>
                    <a:pt x="1" y="69"/>
                    <a:pt x="1" y="173"/>
                  </a:cubicBezTo>
                  <a:lnTo>
                    <a:pt x="1" y="1214"/>
                  </a:lnTo>
                  <a:cubicBezTo>
                    <a:pt x="1" y="1318"/>
                    <a:pt x="87" y="1386"/>
                    <a:pt x="176" y="1386"/>
                  </a:cubicBezTo>
                  <a:cubicBezTo>
                    <a:pt x="218" y="1386"/>
                    <a:pt x="262" y="1371"/>
                    <a:pt x="297" y="1335"/>
                  </a:cubicBezTo>
                  <a:lnTo>
                    <a:pt x="627" y="1006"/>
                  </a:lnTo>
                  <a:cubicBezTo>
                    <a:pt x="800" y="834"/>
                    <a:pt x="800" y="554"/>
                    <a:pt x="627" y="381"/>
                  </a:cubicBezTo>
                  <a:lnTo>
                    <a:pt x="297" y="51"/>
                  </a:lnTo>
                  <a:cubicBezTo>
                    <a:pt x="262" y="16"/>
                    <a:pt x="218" y="0"/>
                    <a:pt x="176" y="0"/>
                  </a:cubicBezTo>
                  <a:close/>
                </a:path>
              </a:pathLst>
            </a:custGeom>
            <a:solidFill>
              <a:srgbClr val="EE9E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3480;p79">
              <a:extLst>
                <a:ext uri="{FF2B5EF4-FFF2-40B4-BE49-F238E27FC236}">
                  <a16:creationId xmlns:a16="http://schemas.microsoft.com/office/drawing/2014/main" id="{5925D178-EB55-ADF6-5A0E-136CD97C6E39}"/>
                </a:ext>
              </a:extLst>
            </p:cNvPr>
            <p:cNvSpPr/>
            <p:nvPr/>
          </p:nvSpPr>
          <p:spPr>
            <a:xfrm>
              <a:off x="3973050" y="3684196"/>
              <a:ext cx="3750363" cy="1079408"/>
            </a:xfrm>
            <a:custGeom>
              <a:avLst/>
              <a:gdLst/>
              <a:ahLst/>
              <a:cxnLst/>
              <a:rect l="l" t="t" r="r" b="b"/>
              <a:pathLst>
                <a:path w="13250" h="3499" extrusionOk="0">
                  <a:moveTo>
                    <a:pt x="1" y="0"/>
                  </a:moveTo>
                  <a:lnTo>
                    <a:pt x="1495" y="1494"/>
                  </a:lnTo>
                  <a:cubicBezTo>
                    <a:pt x="1635" y="1635"/>
                    <a:pt x="1635" y="1866"/>
                    <a:pt x="1495" y="2007"/>
                  </a:cubicBezTo>
                  <a:lnTo>
                    <a:pt x="2" y="3499"/>
                  </a:lnTo>
                  <a:lnTo>
                    <a:pt x="11527" y="3499"/>
                  </a:lnTo>
                  <a:lnTo>
                    <a:pt x="13250" y="1750"/>
                  </a:lnTo>
                  <a:lnTo>
                    <a:pt x="11527" y="0"/>
                  </a:lnTo>
                  <a:close/>
                </a:path>
              </a:pathLst>
            </a:custGeom>
            <a:solidFill>
              <a:schemeClr val="bg1"/>
            </a:solidFill>
            <a:ln>
              <a:noFill/>
            </a:ln>
            <a:effectLst>
              <a:outerShdw blurRad="50800" dist="38100" dir="5400000" algn="t" rotWithShape="0">
                <a:srgbClr val="1DC4FF">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3478;p79">
              <a:extLst>
                <a:ext uri="{FF2B5EF4-FFF2-40B4-BE49-F238E27FC236}">
                  <a16:creationId xmlns:a16="http://schemas.microsoft.com/office/drawing/2014/main" id="{3313039C-3821-B052-875E-B5B06827E495}"/>
                </a:ext>
              </a:extLst>
            </p:cNvPr>
            <p:cNvSpPr/>
            <p:nvPr/>
          </p:nvSpPr>
          <p:spPr>
            <a:xfrm>
              <a:off x="3602438" y="3562652"/>
              <a:ext cx="981962" cy="1323111"/>
            </a:xfrm>
            <a:custGeom>
              <a:avLst/>
              <a:gdLst/>
              <a:ahLst/>
              <a:cxnLst/>
              <a:rect l="l" t="t" r="r" b="b"/>
              <a:pathLst>
                <a:path w="2631" h="4289" extrusionOk="0">
                  <a:moveTo>
                    <a:pt x="450" y="0"/>
                  </a:moveTo>
                  <a:cubicBezTo>
                    <a:pt x="357" y="0"/>
                    <a:pt x="264" y="35"/>
                    <a:pt x="193" y="106"/>
                  </a:cubicBezTo>
                  <a:lnTo>
                    <a:pt x="1" y="298"/>
                  </a:lnTo>
                  <a:lnTo>
                    <a:pt x="1591" y="1886"/>
                  </a:lnTo>
                  <a:cubicBezTo>
                    <a:pt x="1732" y="2029"/>
                    <a:pt x="1732" y="2258"/>
                    <a:pt x="1591" y="2401"/>
                  </a:cubicBezTo>
                  <a:lnTo>
                    <a:pt x="1" y="3991"/>
                  </a:lnTo>
                  <a:lnTo>
                    <a:pt x="193" y="4183"/>
                  </a:lnTo>
                  <a:cubicBezTo>
                    <a:pt x="264" y="4253"/>
                    <a:pt x="357" y="4288"/>
                    <a:pt x="450" y="4288"/>
                  </a:cubicBezTo>
                  <a:cubicBezTo>
                    <a:pt x="543" y="4288"/>
                    <a:pt x="636" y="4253"/>
                    <a:pt x="707" y="4183"/>
                  </a:cubicBezTo>
                  <a:lnTo>
                    <a:pt x="2488" y="2401"/>
                  </a:lnTo>
                  <a:cubicBezTo>
                    <a:pt x="2630" y="2260"/>
                    <a:pt x="2630" y="2029"/>
                    <a:pt x="2488" y="1888"/>
                  </a:cubicBezTo>
                  <a:lnTo>
                    <a:pt x="707" y="106"/>
                  </a:lnTo>
                  <a:cubicBezTo>
                    <a:pt x="636" y="35"/>
                    <a:pt x="543" y="0"/>
                    <a:pt x="450" y="0"/>
                  </a:cubicBezTo>
                  <a:close/>
                </a:path>
              </a:pathLst>
            </a:custGeom>
            <a:solidFill>
              <a:srgbClr val="F1D0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 name="TextBox 17">
            <a:extLst>
              <a:ext uri="{FF2B5EF4-FFF2-40B4-BE49-F238E27FC236}">
                <a16:creationId xmlns:a16="http://schemas.microsoft.com/office/drawing/2014/main" id="{DE5440FB-C556-41AA-1AC3-548FF6F7FECD}"/>
              </a:ext>
            </a:extLst>
          </p:cNvPr>
          <p:cNvSpPr txBox="1"/>
          <p:nvPr/>
        </p:nvSpPr>
        <p:spPr>
          <a:xfrm>
            <a:off x="10468704" y="3753425"/>
            <a:ext cx="6388131" cy="2985433"/>
          </a:xfrm>
          <a:prstGeom prst="rect">
            <a:avLst/>
          </a:prstGeom>
          <a:noFill/>
        </p:spPr>
        <p:txBody>
          <a:bodyPr wrap="square">
            <a:spAutoFit/>
          </a:bodyPr>
          <a:lstStyle/>
          <a:p>
            <a:r>
              <a:rPr lang="vi-VN" sz="3600" dirty="0">
                <a:latin typeface="Cambria" panose="02040503050406030204" pitchFamily="18" charset="0"/>
                <a:ea typeface="Cambria" panose="02040503050406030204" pitchFamily="18" charset="0"/>
              </a:rPr>
              <a:t>các danh từ </a:t>
            </a:r>
            <a:r>
              <a:rPr lang="vi-VN" sz="3600" b="1" dirty="0">
                <a:latin typeface="Cambria" panose="02040503050406030204" pitchFamily="18" charset="0"/>
                <a:ea typeface="Cambria" panose="02040503050406030204" pitchFamily="18" charset="0"/>
              </a:rPr>
              <a:t>cháu, bác </a:t>
            </a:r>
            <a:r>
              <a:rPr lang="vi-VN" sz="3600" dirty="0">
                <a:latin typeface="Cambria" panose="02040503050406030204" pitchFamily="18" charset="0"/>
                <a:ea typeface="Cambria" panose="02040503050406030204" pitchFamily="18" charset="0"/>
              </a:rPr>
              <a:t>vốn chỉ quan hệ họ hàng; trong tình huống này không chỉ quan hệ họ hàng mà được </a:t>
            </a:r>
            <a:r>
              <a:rPr lang="vi-VN" sz="4000" b="1" dirty="0">
                <a:latin typeface="Cambria" panose="02040503050406030204" pitchFamily="18" charset="0"/>
                <a:ea typeface="Cambria" panose="02040503050406030204" pitchFamily="18" charset="0"/>
              </a:rPr>
              <a:t>dùng để xưng hô như đại từ. </a:t>
            </a:r>
            <a:endParaRPr lang="vi-VN" sz="36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97895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ppt_w*0.7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ppt_x"/>
                                          </p:val>
                                        </p:tav>
                                        <p:tav tm="100000">
                                          <p:val>
                                            <p:strVal val="#ppt_x"/>
                                          </p:val>
                                        </p:tav>
                                      </p:tavLst>
                                    </p:anim>
                                    <p:anim calcmode="lin" valueType="num">
                                      <p:cBhvr additive="base">
                                        <p:cTn id="1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rgbClr val="BCF1FF">
                <a:alpha val="100000"/>
              </a:srgbClr>
            </a:gs>
            <a:gs pos="100000">
              <a:srgbClr val="EEFFDD">
                <a:alpha val="100000"/>
              </a:srgbClr>
            </a:gs>
          </a:gsLst>
          <a:lin ang="5400000"/>
        </a:gradFill>
        <a:effectLst/>
      </p:bgPr>
    </p:bg>
    <p:spTree>
      <p:nvGrpSpPr>
        <p:cNvPr id="1" name="">
          <a:extLst>
            <a:ext uri="{FF2B5EF4-FFF2-40B4-BE49-F238E27FC236}">
              <a16:creationId xmlns:a16="http://schemas.microsoft.com/office/drawing/2014/main" id="{A24F6A23-F370-ACCF-D492-61A6AC35C80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CD958D6-80C5-CA07-2E30-912DCC870333}"/>
              </a:ext>
            </a:extLst>
          </p:cNvPr>
          <p:cNvSpPr/>
          <p:nvPr/>
        </p:nvSpPr>
        <p:spPr>
          <a:xfrm>
            <a:off x="16268306" y="1450229"/>
            <a:ext cx="3454822" cy="1065237"/>
          </a:xfrm>
          <a:custGeom>
            <a:avLst/>
            <a:gdLst/>
            <a:ahLst/>
            <a:cxnLst/>
            <a:rect l="l" t="t" r="r" b="b"/>
            <a:pathLst>
              <a:path w="3454822" h="1065237">
                <a:moveTo>
                  <a:pt x="0" y="0"/>
                </a:moveTo>
                <a:lnTo>
                  <a:pt x="3454822" y="0"/>
                </a:lnTo>
                <a:lnTo>
                  <a:pt x="3454822" y="1065237"/>
                </a:lnTo>
                <a:lnTo>
                  <a:pt x="0" y="1065237"/>
                </a:lnTo>
                <a:lnTo>
                  <a:pt x="0" y="0"/>
                </a:lnTo>
                <a:close/>
              </a:path>
            </a:pathLst>
          </a:custGeom>
          <a:blipFill>
            <a:blip r:embed="rId2"/>
            <a:stretch>
              <a:fillRect/>
            </a:stretch>
          </a:blipFill>
        </p:spPr>
        <p:txBody>
          <a:bodyPr/>
          <a:lstStyle/>
          <a:p>
            <a:endParaRPr lang="vi-VN"/>
          </a:p>
        </p:txBody>
      </p:sp>
      <p:sp>
        <p:nvSpPr>
          <p:cNvPr id="4" name="Freeform 4">
            <a:extLst>
              <a:ext uri="{FF2B5EF4-FFF2-40B4-BE49-F238E27FC236}">
                <a16:creationId xmlns:a16="http://schemas.microsoft.com/office/drawing/2014/main" id="{38077B4F-BECE-97AC-1707-62CD43D2058D}"/>
              </a:ext>
            </a:extLst>
          </p:cNvPr>
          <p:cNvSpPr/>
          <p:nvPr/>
        </p:nvSpPr>
        <p:spPr>
          <a:xfrm>
            <a:off x="-4106776" y="455352"/>
            <a:ext cx="10270952" cy="8229600"/>
          </a:xfrm>
          <a:custGeom>
            <a:avLst/>
            <a:gdLst/>
            <a:ahLst/>
            <a:cxnLst/>
            <a:rect l="l" t="t" r="r" b="b"/>
            <a:pathLst>
              <a:path w="10270952" h="8229600">
                <a:moveTo>
                  <a:pt x="0" y="0"/>
                </a:moveTo>
                <a:lnTo>
                  <a:pt x="10270952" y="0"/>
                </a:lnTo>
                <a:lnTo>
                  <a:pt x="10270952" y="8229600"/>
                </a:lnTo>
                <a:lnTo>
                  <a:pt x="0" y="8229600"/>
                </a:lnTo>
                <a:lnTo>
                  <a:pt x="0" y="0"/>
                </a:lnTo>
                <a:close/>
              </a:path>
            </a:pathLst>
          </a:custGeom>
          <a:blipFill>
            <a:blip r:embed="rId3"/>
            <a:stretch>
              <a:fillRect/>
            </a:stretch>
          </a:blipFill>
        </p:spPr>
        <p:txBody>
          <a:bodyPr/>
          <a:lstStyle/>
          <a:p>
            <a:endParaRPr lang="vi-VN"/>
          </a:p>
        </p:txBody>
      </p:sp>
      <p:sp>
        <p:nvSpPr>
          <p:cNvPr id="6" name="Freeform 6">
            <a:extLst>
              <a:ext uri="{FF2B5EF4-FFF2-40B4-BE49-F238E27FC236}">
                <a16:creationId xmlns:a16="http://schemas.microsoft.com/office/drawing/2014/main" id="{2993662D-9A6A-715F-86E1-3288D968C6FC}"/>
              </a:ext>
            </a:extLst>
          </p:cNvPr>
          <p:cNvSpPr/>
          <p:nvPr/>
        </p:nvSpPr>
        <p:spPr>
          <a:xfrm flipV="1">
            <a:off x="0" y="8939485"/>
            <a:ext cx="18288000" cy="2866481"/>
          </a:xfrm>
          <a:custGeom>
            <a:avLst/>
            <a:gdLst/>
            <a:ahLst/>
            <a:cxnLst/>
            <a:rect l="l" t="t" r="r" b="b"/>
            <a:pathLst>
              <a:path w="18288000" h="2866481">
                <a:moveTo>
                  <a:pt x="0" y="2866480"/>
                </a:moveTo>
                <a:lnTo>
                  <a:pt x="18288000" y="2866480"/>
                </a:lnTo>
                <a:lnTo>
                  <a:pt x="18288000" y="0"/>
                </a:lnTo>
                <a:lnTo>
                  <a:pt x="0" y="0"/>
                </a:lnTo>
                <a:lnTo>
                  <a:pt x="0" y="2866480"/>
                </a:lnTo>
                <a:close/>
              </a:path>
            </a:pathLst>
          </a:custGeom>
          <a:blipFill>
            <a:blip r:embed="rId4">
              <a:extLst>
                <a:ext uri="{96DAC541-7B7A-43D3-8B79-37D633B846F1}">
                  <asvg:svgBlip xmlns:asvg="http://schemas.microsoft.com/office/drawing/2016/SVG/main" xmlns="" r:embed="rId5"/>
                </a:ext>
              </a:extLst>
            </a:blip>
            <a:stretch>
              <a:fillRect l="-10166" t="-122025" r="-7258"/>
            </a:stretch>
          </a:blipFill>
        </p:spPr>
        <p:txBody>
          <a:bodyPr/>
          <a:lstStyle/>
          <a:p>
            <a:endParaRPr lang="vi-VN"/>
          </a:p>
        </p:txBody>
      </p:sp>
      <p:sp>
        <p:nvSpPr>
          <p:cNvPr id="9" name="Freeform 9">
            <a:extLst>
              <a:ext uri="{FF2B5EF4-FFF2-40B4-BE49-F238E27FC236}">
                <a16:creationId xmlns:a16="http://schemas.microsoft.com/office/drawing/2014/main" id="{363F9B17-9FC5-96FC-00DA-EC8E6B0A723D}"/>
              </a:ext>
            </a:extLst>
          </p:cNvPr>
          <p:cNvSpPr/>
          <p:nvPr/>
        </p:nvSpPr>
        <p:spPr>
          <a:xfrm>
            <a:off x="15609964" y="82247"/>
            <a:ext cx="2385753" cy="1093108"/>
          </a:xfrm>
          <a:custGeom>
            <a:avLst/>
            <a:gdLst/>
            <a:ahLst/>
            <a:cxnLst/>
            <a:rect l="l" t="t" r="r" b="b"/>
            <a:pathLst>
              <a:path w="2385753" h="1093108">
                <a:moveTo>
                  <a:pt x="0" y="0"/>
                </a:moveTo>
                <a:lnTo>
                  <a:pt x="2385753" y="0"/>
                </a:lnTo>
                <a:lnTo>
                  <a:pt x="2385753" y="1093109"/>
                </a:lnTo>
                <a:lnTo>
                  <a:pt x="0" y="109310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sp>
        <p:nvSpPr>
          <p:cNvPr id="10" name="Freeform 10">
            <a:extLst>
              <a:ext uri="{FF2B5EF4-FFF2-40B4-BE49-F238E27FC236}">
                <a16:creationId xmlns:a16="http://schemas.microsoft.com/office/drawing/2014/main" id="{DFB993EA-6005-D536-B20B-0123A036E7B5}"/>
              </a:ext>
            </a:extLst>
          </p:cNvPr>
          <p:cNvSpPr/>
          <p:nvPr/>
        </p:nvSpPr>
        <p:spPr>
          <a:xfrm>
            <a:off x="8097493" y="907169"/>
            <a:ext cx="3454822" cy="1065237"/>
          </a:xfrm>
          <a:custGeom>
            <a:avLst/>
            <a:gdLst/>
            <a:ahLst/>
            <a:cxnLst/>
            <a:rect l="l" t="t" r="r" b="b"/>
            <a:pathLst>
              <a:path w="3454822" h="1065237">
                <a:moveTo>
                  <a:pt x="0" y="0"/>
                </a:moveTo>
                <a:lnTo>
                  <a:pt x="3454821" y="0"/>
                </a:lnTo>
                <a:lnTo>
                  <a:pt x="3454821" y="1065237"/>
                </a:lnTo>
                <a:lnTo>
                  <a:pt x="0" y="1065237"/>
                </a:lnTo>
                <a:lnTo>
                  <a:pt x="0" y="0"/>
                </a:lnTo>
                <a:close/>
              </a:path>
            </a:pathLst>
          </a:custGeom>
          <a:blipFill>
            <a:blip r:embed="rId2"/>
            <a:stretch>
              <a:fillRect/>
            </a:stretch>
          </a:blipFill>
        </p:spPr>
        <p:txBody>
          <a:bodyPr/>
          <a:lstStyle/>
          <a:p>
            <a:endParaRPr lang="vi-VN"/>
          </a:p>
        </p:txBody>
      </p:sp>
      <p:grpSp>
        <p:nvGrpSpPr>
          <p:cNvPr id="14" name="Group 14">
            <a:extLst>
              <a:ext uri="{FF2B5EF4-FFF2-40B4-BE49-F238E27FC236}">
                <a16:creationId xmlns:a16="http://schemas.microsoft.com/office/drawing/2014/main" id="{26385F74-07F8-07AA-6805-0D7D770D6BB1}"/>
              </a:ext>
            </a:extLst>
          </p:cNvPr>
          <p:cNvGrpSpPr/>
          <p:nvPr/>
        </p:nvGrpSpPr>
        <p:grpSpPr>
          <a:xfrm>
            <a:off x="416133" y="407293"/>
            <a:ext cx="17262267" cy="9472414"/>
            <a:chOff x="0" y="0"/>
            <a:chExt cx="2657089" cy="1748615"/>
          </a:xfrm>
        </p:grpSpPr>
        <p:sp>
          <p:nvSpPr>
            <p:cNvPr id="15" name="Freeform 15">
              <a:extLst>
                <a:ext uri="{FF2B5EF4-FFF2-40B4-BE49-F238E27FC236}">
                  <a16:creationId xmlns:a16="http://schemas.microsoft.com/office/drawing/2014/main" id="{E662D35F-1088-043F-397A-B85EED5B15CC}"/>
                </a:ext>
              </a:extLst>
            </p:cNvPr>
            <p:cNvSpPr/>
            <p:nvPr/>
          </p:nvSpPr>
          <p:spPr>
            <a:xfrm>
              <a:off x="0" y="0"/>
              <a:ext cx="2657089" cy="1748615"/>
            </a:xfrm>
            <a:custGeom>
              <a:avLst/>
              <a:gdLst/>
              <a:ahLst/>
              <a:cxnLst/>
              <a:rect l="l" t="t" r="r" b="b"/>
              <a:pathLst>
                <a:path w="2657089" h="1748615">
                  <a:moveTo>
                    <a:pt x="50382" y="0"/>
                  </a:moveTo>
                  <a:lnTo>
                    <a:pt x="2606707" y="0"/>
                  </a:lnTo>
                  <a:cubicBezTo>
                    <a:pt x="2634532" y="0"/>
                    <a:pt x="2657089" y="22557"/>
                    <a:pt x="2657089" y="50382"/>
                  </a:cubicBezTo>
                  <a:lnTo>
                    <a:pt x="2657089" y="1698233"/>
                  </a:lnTo>
                  <a:cubicBezTo>
                    <a:pt x="2657089" y="1726058"/>
                    <a:pt x="2634532" y="1748615"/>
                    <a:pt x="2606707" y="1748615"/>
                  </a:cubicBezTo>
                  <a:lnTo>
                    <a:pt x="50382" y="1748615"/>
                  </a:lnTo>
                  <a:cubicBezTo>
                    <a:pt x="22557" y="1748615"/>
                    <a:pt x="0" y="1726058"/>
                    <a:pt x="0" y="1698233"/>
                  </a:cubicBezTo>
                  <a:lnTo>
                    <a:pt x="0" y="50382"/>
                  </a:lnTo>
                  <a:cubicBezTo>
                    <a:pt x="0" y="22557"/>
                    <a:pt x="22557" y="0"/>
                    <a:pt x="50382" y="0"/>
                  </a:cubicBezTo>
                  <a:close/>
                </a:path>
              </a:pathLst>
            </a:custGeom>
            <a:solidFill>
              <a:srgbClr val="FFFFFF"/>
            </a:solidFill>
            <a:ln cap="rnd">
              <a:noFill/>
              <a:prstDash val="solid"/>
              <a:round/>
            </a:ln>
          </p:spPr>
          <p:txBody>
            <a:bodyPr/>
            <a:lstStyle/>
            <a:p>
              <a:endParaRPr lang="vi-VN"/>
            </a:p>
          </p:txBody>
        </p:sp>
        <p:sp>
          <p:nvSpPr>
            <p:cNvPr id="16" name="TextBox 16">
              <a:extLst>
                <a:ext uri="{FF2B5EF4-FFF2-40B4-BE49-F238E27FC236}">
                  <a16:creationId xmlns:a16="http://schemas.microsoft.com/office/drawing/2014/main" id="{CE0E31FB-2F62-4216-D4D3-09285880D97A}"/>
                </a:ext>
              </a:extLst>
            </p:cNvPr>
            <p:cNvSpPr txBox="1"/>
            <p:nvPr/>
          </p:nvSpPr>
          <p:spPr>
            <a:xfrm>
              <a:off x="0" y="-38100"/>
              <a:ext cx="2657089" cy="1786715"/>
            </a:xfrm>
            <a:prstGeom prst="rect">
              <a:avLst/>
            </a:prstGeom>
          </p:spPr>
          <p:txBody>
            <a:bodyPr lIns="50800" tIns="50800" rIns="50800" bIns="50800" rtlCol="0" anchor="ctr"/>
            <a:lstStyle/>
            <a:p>
              <a:pPr algn="ctr">
                <a:lnSpc>
                  <a:spcPts val="2659"/>
                </a:lnSpc>
                <a:spcBef>
                  <a:spcPct val="0"/>
                </a:spcBef>
              </a:pPr>
              <a:endParaRPr/>
            </a:p>
          </p:txBody>
        </p:sp>
      </p:grpSp>
      <p:sp>
        <p:nvSpPr>
          <p:cNvPr id="17" name="Freeform 17">
            <a:extLst>
              <a:ext uri="{FF2B5EF4-FFF2-40B4-BE49-F238E27FC236}">
                <a16:creationId xmlns:a16="http://schemas.microsoft.com/office/drawing/2014/main" id="{1349A408-8232-B9A9-50E0-A4F6436916AD}"/>
              </a:ext>
            </a:extLst>
          </p:cNvPr>
          <p:cNvSpPr/>
          <p:nvPr/>
        </p:nvSpPr>
        <p:spPr>
          <a:xfrm>
            <a:off x="16814605" y="8057083"/>
            <a:ext cx="3482955" cy="2370198"/>
          </a:xfrm>
          <a:custGeom>
            <a:avLst/>
            <a:gdLst/>
            <a:ahLst/>
            <a:cxnLst/>
            <a:rect l="l" t="t" r="r" b="b"/>
            <a:pathLst>
              <a:path w="3482955" h="2370198">
                <a:moveTo>
                  <a:pt x="0" y="0"/>
                </a:moveTo>
                <a:lnTo>
                  <a:pt x="3482955" y="0"/>
                </a:lnTo>
                <a:lnTo>
                  <a:pt x="3482955" y="2370199"/>
                </a:lnTo>
                <a:lnTo>
                  <a:pt x="0" y="2370199"/>
                </a:lnTo>
                <a:lnTo>
                  <a:pt x="0" y="0"/>
                </a:lnTo>
                <a:close/>
              </a:path>
            </a:pathLst>
          </a:custGeom>
          <a:blipFill>
            <a:blip r:embed="rId8"/>
            <a:stretch>
              <a:fillRect/>
            </a:stretch>
          </a:blipFill>
        </p:spPr>
        <p:txBody>
          <a:bodyPr/>
          <a:lstStyle/>
          <a:p>
            <a:endParaRPr lang="vi-VN"/>
          </a:p>
        </p:txBody>
      </p:sp>
      <p:sp>
        <p:nvSpPr>
          <p:cNvPr id="11" name="TextBox 10">
            <a:extLst>
              <a:ext uri="{FF2B5EF4-FFF2-40B4-BE49-F238E27FC236}">
                <a16:creationId xmlns:a16="http://schemas.microsoft.com/office/drawing/2014/main" id="{5B12077A-B891-AF93-E1DC-87201FC6B8F8}"/>
              </a:ext>
            </a:extLst>
          </p:cNvPr>
          <p:cNvSpPr txBox="1"/>
          <p:nvPr/>
        </p:nvSpPr>
        <p:spPr>
          <a:xfrm>
            <a:off x="574493" y="537013"/>
            <a:ext cx="15884707" cy="1569660"/>
          </a:xfrm>
          <a:prstGeom prst="rect">
            <a:avLst/>
          </a:prstGeom>
          <a:noFill/>
        </p:spPr>
        <p:txBody>
          <a:bodyPr wrap="square" rtlCol="0">
            <a:spAutoFit/>
          </a:bodyPr>
          <a:lstStyle/>
          <a:p>
            <a:r>
              <a:rPr lang="en-GB" sz="4800" b="1" dirty="0" err="1">
                <a:solidFill>
                  <a:schemeClr val="tx2"/>
                </a:solidFill>
                <a:latin typeface="UTM Avo" panose="02040603050506020204" pitchFamily="18" charset="0"/>
              </a:rPr>
              <a:t>Câu</a:t>
            </a:r>
            <a:r>
              <a:rPr lang="en-GB" sz="4800" b="1" dirty="0">
                <a:solidFill>
                  <a:schemeClr val="tx2"/>
                </a:solidFill>
                <a:latin typeface="UTM Avo" panose="02040603050506020204" pitchFamily="18" charset="0"/>
              </a:rPr>
              <a:t> 2: </a:t>
            </a:r>
            <a:r>
              <a:rPr lang="vi-VN" sz="4800" b="1" dirty="0">
                <a:solidFill>
                  <a:schemeClr val="tx2"/>
                </a:solidFill>
                <a:latin typeface="UTM Avo" panose="02040603050506020204" pitchFamily="18" charset="0"/>
              </a:rPr>
              <a:t>Các danh từ in đậm dưới đây được dùng làm gì?</a:t>
            </a:r>
            <a:endParaRPr lang="vi-VN" sz="4800" b="1" dirty="0">
              <a:solidFill>
                <a:schemeClr val="tx2"/>
              </a:solidFill>
            </a:endParaRPr>
          </a:p>
        </p:txBody>
      </p:sp>
      <p:grpSp>
        <p:nvGrpSpPr>
          <p:cNvPr id="3" name="Group 2">
            <a:extLst>
              <a:ext uri="{FF2B5EF4-FFF2-40B4-BE49-F238E27FC236}">
                <a16:creationId xmlns:a16="http://schemas.microsoft.com/office/drawing/2014/main" id="{C0A4F667-32C9-5775-BA95-C2B759858C40}"/>
              </a:ext>
            </a:extLst>
          </p:cNvPr>
          <p:cNvGrpSpPr/>
          <p:nvPr/>
        </p:nvGrpSpPr>
        <p:grpSpPr>
          <a:xfrm>
            <a:off x="8191206" y="3408963"/>
            <a:ext cx="9410993" cy="4297325"/>
            <a:chOff x="3602438" y="3562652"/>
            <a:chExt cx="4120975" cy="1323111"/>
          </a:xfrm>
        </p:grpSpPr>
        <p:sp>
          <p:nvSpPr>
            <p:cNvPr id="7" name="Google Shape;3479;p79">
              <a:extLst>
                <a:ext uri="{FF2B5EF4-FFF2-40B4-BE49-F238E27FC236}">
                  <a16:creationId xmlns:a16="http://schemas.microsoft.com/office/drawing/2014/main" id="{8C22A6CC-CD4A-55E3-2BCF-81CB965C7644}"/>
                </a:ext>
              </a:extLst>
            </p:cNvPr>
            <p:cNvSpPr/>
            <p:nvPr/>
          </p:nvSpPr>
          <p:spPr>
            <a:xfrm>
              <a:off x="3718889" y="4010268"/>
              <a:ext cx="298955" cy="427878"/>
            </a:xfrm>
            <a:custGeom>
              <a:avLst/>
              <a:gdLst/>
              <a:ahLst/>
              <a:cxnLst/>
              <a:rect l="l" t="t" r="r" b="b"/>
              <a:pathLst>
                <a:path w="801" h="1387" extrusionOk="0">
                  <a:moveTo>
                    <a:pt x="176" y="0"/>
                  </a:moveTo>
                  <a:cubicBezTo>
                    <a:pt x="87" y="0"/>
                    <a:pt x="1" y="69"/>
                    <a:pt x="1" y="173"/>
                  </a:cubicBezTo>
                  <a:lnTo>
                    <a:pt x="1" y="1214"/>
                  </a:lnTo>
                  <a:cubicBezTo>
                    <a:pt x="1" y="1318"/>
                    <a:pt x="87" y="1386"/>
                    <a:pt x="176" y="1386"/>
                  </a:cubicBezTo>
                  <a:cubicBezTo>
                    <a:pt x="218" y="1386"/>
                    <a:pt x="262" y="1371"/>
                    <a:pt x="297" y="1335"/>
                  </a:cubicBezTo>
                  <a:lnTo>
                    <a:pt x="627" y="1006"/>
                  </a:lnTo>
                  <a:cubicBezTo>
                    <a:pt x="800" y="834"/>
                    <a:pt x="800" y="554"/>
                    <a:pt x="627" y="381"/>
                  </a:cubicBezTo>
                  <a:lnTo>
                    <a:pt x="297" y="51"/>
                  </a:lnTo>
                  <a:cubicBezTo>
                    <a:pt x="262" y="16"/>
                    <a:pt x="218" y="0"/>
                    <a:pt x="176" y="0"/>
                  </a:cubicBezTo>
                  <a:close/>
                </a:path>
              </a:pathLst>
            </a:custGeom>
            <a:solidFill>
              <a:srgbClr val="EE9E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3480;p79">
              <a:extLst>
                <a:ext uri="{FF2B5EF4-FFF2-40B4-BE49-F238E27FC236}">
                  <a16:creationId xmlns:a16="http://schemas.microsoft.com/office/drawing/2014/main" id="{4A1B69F6-652C-208A-E879-420553061AF5}"/>
                </a:ext>
              </a:extLst>
            </p:cNvPr>
            <p:cNvSpPr/>
            <p:nvPr/>
          </p:nvSpPr>
          <p:spPr>
            <a:xfrm>
              <a:off x="3973050" y="3684196"/>
              <a:ext cx="3750363" cy="1079408"/>
            </a:xfrm>
            <a:custGeom>
              <a:avLst/>
              <a:gdLst/>
              <a:ahLst/>
              <a:cxnLst/>
              <a:rect l="l" t="t" r="r" b="b"/>
              <a:pathLst>
                <a:path w="13250" h="3499" extrusionOk="0">
                  <a:moveTo>
                    <a:pt x="1" y="0"/>
                  </a:moveTo>
                  <a:lnTo>
                    <a:pt x="1495" y="1494"/>
                  </a:lnTo>
                  <a:cubicBezTo>
                    <a:pt x="1635" y="1635"/>
                    <a:pt x="1635" y="1866"/>
                    <a:pt x="1495" y="2007"/>
                  </a:cubicBezTo>
                  <a:lnTo>
                    <a:pt x="2" y="3499"/>
                  </a:lnTo>
                  <a:lnTo>
                    <a:pt x="11527" y="3499"/>
                  </a:lnTo>
                  <a:lnTo>
                    <a:pt x="13250" y="1750"/>
                  </a:lnTo>
                  <a:lnTo>
                    <a:pt x="11527" y="0"/>
                  </a:lnTo>
                  <a:close/>
                </a:path>
              </a:pathLst>
            </a:custGeom>
            <a:solidFill>
              <a:schemeClr val="bg1"/>
            </a:solidFill>
            <a:ln>
              <a:noFill/>
            </a:ln>
            <a:effectLst>
              <a:outerShdw blurRad="50800" dist="38100" dir="5400000" algn="t" rotWithShape="0">
                <a:srgbClr val="1DC4FF">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3478;p79">
              <a:extLst>
                <a:ext uri="{FF2B5EF4-FFF2-40B4-BE49-F238E27FC236}">
                  <a16:creationId xmlns:a16="http://schemas.microsoft.com/office/drawing/2014/main" id="{70C601C0-C03B-050C-B390-87C4B4669E2A}"/>
                </a:ext>
              </a:extLst>
            </p:cNvPr>
            <p:cNvSpPr/>
            <p:nvPr/>
          </p:nvSpPr>
          <p:spPr>
            <a:xfrm>
              <a:off x="3602438" y="3562652"/>
              <a:ext cx="981962" cy="1323111"/>
            </a:xfrm>
            <a:custGeom>
              <a:avLst/>
              <a:gdLst/>
              <a:ahLst/>
              <a:cxnLst/>
              <a:rect l="l" t="t" r="r" b="b"/>
              <a:pathLst>
                <a:path w="2631" h="4289" extrusionOk="0">
                  <a:moveTo>
                    <a:pt x="450" y="0"/>
                  </a:moveTo>
                  <a:cubicBezTo>
                    <a:pt x="357" y="0"/>
                    <a:pt x="264" y="35"/>
                    <a:pt x="193" y="106"/>
                  </a:cubicBezTo>
                  <a:lnTo>
                    <a:pt x="1" y="298"/>
                  </a:lnTo>
                  <a:lnTo>
                    <a:pt x="1591" y="1886"/>
                  </a:lnTo>
                  <a:cubicBezTo>
                    <a:pt x="1732" y="2029"/>
                    <a:pt x="1732" y="2258"/>
                    <a:pt x="1591" y="2401"/>
                  </a:cubicBezTo>
                  <a:lnTo>
                    <a:pt x="1" y="3991"/>
                  </a:lnTo>
                  <a:lnTo>
                    <a:pt x="193" y="4183"/>
                  </a:lnTo>
                  <a:cubicBezTo>
                    <a:pt x="264" y="4253"/>
                    <a:pt x="357" y="4288"/>
                    <a:pt x="450" y="4288"/>
                  </a:cubicBezTo>
                  <a:cubicBezTo>
                    <a:pt x="543" y="4288"/>
                    <a:pt x="636" y="4253"/>
                    <a:pt x="707" y="4183"/>
                  </a:cubicBezTo>
                  <a:lnTo>
                    <a:pt x="2488" y="2401"/>
                  </a:lnTo>
                  <a:cubicBezTo>
                    <a:pt x="2630" y="2260"/>
                    <a:pt x="2630" y="2029"/>
                    <a:pt x="2488" y="1888"/>
                  </a:cubicBezTo>
                  <a:lnTo>
                    <a:pt x="707" y="106"/>
                  </a:lnTo>
                  <a:cubicBezTo>
                    <a:pt x="636" y="35"/>
                    <a:pt x="543" y="0"/>
                    <a:pt x="450" y="0"/>
                  </a:cubicBezTo>
                  <a:close/>
                </a:path>
              </a:pathLst>
            </a:custGeom>
            <a:solidFill>
              <a:srgbClr val="F1D0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 name="TextBox 17">
            <a:extLst>
              <a:ext uri="{FF2B5EF4-FFF2-40B4-BE49-F238E27FC236}">
                <a16:creationId xmlns:a16="http://schemas.microsoft.com/office/drawing/2014/main" id="{602A942D-7FAC-8D2F-BC00-63235A36281E}"/>
              </a:ext>
            </a:extLst>
          </p:cNvPr>
          <p:cNvSpPr txBox="1"/>
          <p:nvPr/>
        </p:nvSpPr>
        <p:spPr>
          <a:xfrm>
            <a:off x="10379217" y="3714714"/>
            <a:ext cx="6981096" cy="3416320"/>
          </a:xfrm>
          <a:prstGeom prst="rect">
            <a:avLst/>
          </a:prstGeom>
          <a:noFill/>
        </p:spPr>
        <p:txBody>
          <a:bodyPr wrap="square">
            <a:spAutoFit/>
          </a:bodyPr>
          <a:lstStyle/>
          <a:p>
            <a:r>
              <a:rPr lang="vi-VN" sz="3600" dirty="0">
                <a:latin typeface="Cambria" panose="02040503050406030204" pitchFamily="18" charset="0"/>
                <a:ea typeface="Cambria" panose="02040503050406030204" pitchFamily="18" charset="0"/>
              </a:rPr>
              <a:t>danh từ </a:t>
            </a:r>
            <a:r>
              <a:rPr lang="vi-VN" sz="3600" b="1" dirty="0">
                <a:latin typeface="Cambria" panose="02040503050406030204" pitchFamily="18" charset="0"/>
                <a:ea typeface="Cambria" panose="02040503050406030204" pitchFamily="18" charset="0"/>
              </a:rPr>
              <a:t>bác sĩ </a:t>
            </a:r>
            <a:r>
              <a:rPr lang="vi-VN" sz="3600" dirty="0">
                <a:latin typeface="Cambria" panose="02040503050406030204" pitchFamily="18" charset="0"/>
                <a:ea typeface="Cambria" panose="02040503050406030204" pitchFamily="18" charset="0"/>
              </a:rPr>
              <a:t>vốn chỉ nghề nghiệp, được dùng để xưng hô như đại từ (chỉ người nghe); danh từ </a:t>
            </a:r>
            <a:r>
              <a:rPr lang="vi-VN" sz="3600" b="1" dirty="0">
                <a:latin typeface="Cambria" panose="02040503050406030204" pitchFamily="18" charset="0"/>
                <a:ea typeface="Cambria" panose="02040503050406030204" pitchFamily="18" charset="0"/>
              </a:rPr>
              <a:t>cháu </a:t>
            </a:r>
            <a:r>
              <a:rPr lang="vi-VN" sz="3600" dirty="0">
                <a:latin typeface="Cambria" panose="02040503050406030204" pitchFamily="18" charset="0"/>
                <a:ea typeface="Cambria" panose="02040503050406030204" pitchFamily="18" charset="0"/>
              </a:rPr>
              <a:t>vốn chỉ quan hệ họ hàng, được dùng để xưng hô như đại từ (chỉ người nói hoặc người nghe).</a:t>
            </a:r>
            <a:endParaRPr lang="vi-VN" sz="3600" b="1"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5D8101E6-F975-3605-1E7D-25459DA4A60D}"/>
              </a:ext>
            </a:extLst>
          </p:cNvPr>
          <p:cNvSpPr txBox="1"/>
          <p:nvPr/>
        </p:nvSpPr>
        <p:spPr>
          <a:xfrm>
            <a:off x="534488" y="3682203"/>
            <a:ext cx="7656718" cy="3416320"/>
          </a:xfrm>
          <a:prstGeom prst="rect">
            <a:avLst/>
          </a:prstGeom>
          <a:noFill/>
        </p:spPr>
        <p:txBody>
          <a:bodyPr wrap="square">
            <a:spAutoFit/>
          </a:bodyPr>
          <a:lstStyle/>
          <a:p>
            <a:pPr algn="just"/>
            <a:r>
              <a:rPr lang="vi-VN" sz="3600" b="1" i="0" dirty="0">
                <a:solidFill>
                  <a:srgbClr val="000000"/>
                </a:solidFill>
                <a:effectLst/>
                <a:latin typeface="Cambria" panose="02040503050406030204" pitchFamily="18" charset="0"/>
                <a:ea typeface="Cambria" panose="02040503050406030204" pitchFamily="18" charset="0"/>
              </a:rPr>
              <a:t>b) </a:t>
            </a:r>
            <a:r>
              <a:rPr lang="vi-VN" sz="3600" b="0" i="0" dirty="0">
                <a:solidFill>
                  <a:srgbClr val="000000"/>
                </a:solidFill>
                <a:effectLst/>
                <a:latin typeface="Cambria" panose="02040503050406030204" pitchFamily="18" charset="0"/>
                <a:ea typeface="Cambria" panose="02040503050406030204" pitchFamily="18" charset="0"/>
              </a:rPr>
              <a:t>– Thưa </a:t>
            </a:r>
            <a:r>
              <a:rPr lang="vi-VN" sz="3600" b="1" i="0" dirty="0">
                <a:solidFill>
                  <a:srgbClr val="000000"/>
                </a:solidFill>
                <a:effectLst/>
                <a:latin typeface="Cambria" panose="02040503050406030204" pitchFamily="18" charset="0"/>
                <a:ea typeface="Cambria" panose="02040503050406030204" pitchFamily="18" charset="0"/>
              </a:rPr>
              <a:t>bác sĩ</a:t>
            </a:r>
            <a:r>
              <a:rPr lang="vi-VN" sz="3600" b="0" i="0" dirty="0">
                <a:solidFill>
                  <a:srgbClr val="000000"/>
                </a:solidFill>
                <a:effectLst/>
                <a:latin typeface="Cambria" panose="02040503050406030204" pitchFamily="18" charset="0"/>
                <a:ea typeface="Cambria" panose="02040503050406030204" pitchFamily="18" charset="0"/>
              </a:rPr>
              <a:t>, bây giờ mọi người vào thăm bà </a:t>
            </a:r>
            <a:r>
              <a:rPr lang="vi-VN" sz="3600" b="1" i="0" dirty="0">
                <a:solidFill>
                  <a:srgbClr val="000000"/>
                </a:solidFill>
                <a:effectLst/>
                <a:latin typeface="Cambria" panose="02040503050406030204" pitchFamily="18" charset="0"/>
                <a:ea typeface="Cambria" panose="02040503050406030204" pitchFamily="18" charset="0"/>
              </a:rPr>
              <a:t>cháu</a:t>
            </a:r>
            <a:r>
              <a:rPr lang="vi-VN" sz="3600" b="0" i="0" dirty="0">
                <a:solidFill>
                  <a:srgbClr val="000000"/>
                </a:solidFill>
                <a:effectLst/>
                <a:latin typeface="Cambria" panose="02040503050406030204" pitchFamily="18" charset="0"/>
                <a:ea typeface="Cambria" panose="02040503050406030204" pitchFamily="18" charset="0"/>
              </a:rPr>
              <a:t> được chưa ạ?</a:t>
            </a:r>
          </a:p>
          <a:p>
            <a:pPr algn="just"/>
            <a:r>
              <a:rPr lang="vi-VN" sz="3600" b="0" i="0" dirty="0">
                <a:solidFill>
                  <a:srgbClr val="000000"/>
                </a:solidFill>
                <a:effectLst/>
                <a:latin typeface="Cambria" panose="02040503050406030204" pitchFamily="18" charset="0"/>
                <a:ea typeface="Cambria" panose="02040503050406030204" pitchFamily="18" charset="0"/>
              </a:rPr>
              <a:t>– Để cho bà nghỉ thêm một lát, cậu bé ạ! Bà </a:t>
            </a:r>
            <a:r>
              <a:rPr lang="vi-VN" sz="3600" b="1" i="0" dirty="0">
                <a:solidFill>
                  <a:srgbClr val="000000"/>
                </a:solidFill>
                <a:effectLst/>
                <a:latin typeface="Cambria" panose="02040503050406030204" pitchFamily="18" charset="0"/>
                <a:ea typeface="Cambria" panose="02040503050406030204" pitchFamily="18" charset="0"/>
              </a:rPr>
              <a:t>cháu</a:t>
            </a:r>
            <a:r>
              <a:rPr lang="vi-VN" sz="3600" b="0" i="0" dirty="0">
                <a:solidFill>
                  <a:srgbClr val="000000"/>
                </a:solidFill>
                <a:effectLst/>
                <a:latin typeface="Cambria" panose="02040503050406030204" pitchFamily="18" charset="0"/>
                <a:ea typeface="Cambria" panose="02040503050406030204" pitchFamily="18" charset="0"/>
              </a:rPr>
              <a:t> trằn trọc mãi, vừa xong mới chợp mắt được.</a:t>
            </a:r>
          </a:p>
          <a:p>
            <a:pPr algn="r"/>
            <a:r>
              <a:rPr lang="vi-VN" sz="3600" b="0" i="0" dirty="0">
                <a:solidFill>
                  <a:srgbClr val="000000"/>
                </a:solidFill>
                <a:effectLst/>
                <a:latin typeface="Cambria" panose="02040503050406030204" pitchFamily="18" charset="0"/>
                <a:ea typeface="Cambria" panose="02040503050406030204" pitchFamily="18" charset="0"/>
              </a:rPr>
              <a:t>Theo HẢI NGÂN</a:t>
            </a:r>
          </a:p>
        </p:txBody>
      </p:sp>
    </p:spTree>
    <p:extLst>
      <p:ext uri="{BB962C8B-B14F-4D97-AF65-F5344CB8AC3E}">
        <p14:creationId xmlns:p14="http://schemas.microsoft.com/office/powerpoint/2010/main" val="2019442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ppt_w*0.7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ppt_x"/>
                                          </p:val>
                                        </p:tav>
                                        <p:tav tm="100000">
                                          <p:val>
                                            <p:strVal val="#ppt_x"/>
                                          </p:val>
                                        </p:tav>
                                      </p:tavLst>
                                    </p:anim>
                                    <p:anim calcmode="lin" valueType="num">
                                      <p:cBhvr additive="base">
                                        <p:cTn id="1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rgbClr val="BCF1FF">
                <a:alpha val="100000"/>
              </a:srgbClr>
            </a:gs>
            <a:gs pos="100000">
              <a:srgbClr val="EEFFDD">
                <a:alpha val="100000"/>
              </a:srgbClr>
            </a:gs>
          </a:gsLst>
          <a:lin ang="5400000"/>
        </a:gradFill>
        <a:effectLst/>
      </p:bgPr>
    </p:bg>
    <p:spTree>
      <p:nvGrpSpPr>
        <p:cNvPr id="1" name="">
          <a:extLst>
            <a:ext uri="{FF2B5EF4-FFF2-40B4-BE49-F238E27FC236}">
              <a16:creationId xmlns:a16="http://schemas.microsoft.com/office/drawing/2014/main" id="{5C3177A9-C38B-276C-0D8B-CAB77C10783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F1F1DB7-696F-B3F9-9B13-C0728A735699}"/>
              </a:ext>
            </a:extLst>
          </p:cNvPr>
          <p:cNvSpPr/>
          <p:nvPr/>
        </p:nvSpPr>
        <p:spPr>
          <a:xfrm>
            <a:off x="16268306" y="1450229"/>
            <a:ext cx="3454822" cy="1065237"/>
          </a:xfrm>
          <a:custGeom>
            <a:avLst/>
            <a:gdLst/>
            <a:ahLst/>
            <a:cxnLst/>
            <a:rect l="l" t="t" r="r" b="b"/>
            <a:pathLst>
              <a:path w="3454822" h="1065237">
                <a:moveTo>
                  <a:pt x="0" y="0"/>
                </a:moveTo>
                <a:lnTo>
                  <a:pt x="3454822" y="0"/>
                </a:lnTo>
                <a:lnTo>
                  <a:pt x="3454822" y="1065237"/>
                </a:lnTo>
                <a:lnTo>
                  <a:pt x="0" y="1065237"/>
                </a:lnTo>
                <a:lnTo>
                  <a:pt x="0" y="0"/>
                </a:lnTo>
                <a:close/>
              </a:path>
            </a:pathLst>
          </a:custGeom>
          <a:blipFill>
            <a:blip r:embed="rId2"/>
            <a:stretch>
              <a:fillRect/>
            </a:stretch>
          </a:blipFill>
        </p:spPr>
        <p:txBody>
          <a:bodyPr/>
          <a:lstStyle/>
          <a:p>
            <a:endParaRPr lang="vi-VN"/>
          </a:p>
        </p:txBody>
      </p:sp>
      <p:sp>
        <p:nvSpPr>
          <p:cNvPr id="4" name="Freeform 4">
            <a:extLst>
              <a:ext uri="{FF2B5EF4-FFF2-40B4-BE49-F238E27FC236}">
                <a16:creationId xmlns:a16="http://schemas.microsoft.com/office/drawing/2014/main" id="{15FC3797-3315-9915-E697-DFAEAEAEFE67}"/>
              </a:ext>
            </a:extLst>
          </p:cNvPr>
          <p:cNvSpPr/>
          <p:nvPr/>
        </p:nvSpPr>
        <p:spPr>
          <a:xfrm>
            <a:off x="-4106776" y="455352"/>
            <a:ext cx="10270952" cy="8229600"/>
          </a:xfrm>
          <a:custGeom>
            <a:avLst/>
            <a:gdLst/>
            <a:ahLst/>
            <a:cxnLst/>
            <a:rect l="l" t="t" r="r" b="b"/>
            <a:pathLst>
              <a:path w="10270952" h="8229600">
                <a:moveTo>
                  <a:pt x="0" y="0"/>
                </a:moveTo>
                <a:lnTo>
                  <a:pt x="10270952" y="0"/>
                </a:lnTo>
                <a:lnTo>
                  <a:pt x="10270952" y="8229600"/>
                </a:lnTo>
                <a:lnTo>
                  <a:pt x="0" y="8229600"/>
                </a:lnTo>
                <a:lnTo>
                  <a:pt x="0" y="0"/>
                </a:lnTo>
                <a:close/>
              </a:path>
            </a:pathLst>
          </a:custGeom>
          <a:blipFill>
            <a:blip r:embed="rId3"/>
            <a:stretch>
              <a:fillRect/>
            </a:stretch>
          </a:blipFill>
        </p:spPr>
        <p:txBody>
          <a:bodyPr/>
          <a:lstStyle/>
          <a:p>
            <a:endParaRPr lang="vi-VN"/>
          </a:p>
        </p:txBody>
      </p:sp>
      <p:sp>
        <p:nvSpPr>
          <p:cNvPr id="6" name="Freeform 6">
            <a:extLst>
              <a:ext uri="{FF2B5EF4-FFF2-40B4-BE49-F238E27FC236}">
                <a16:creationId xmlns:a16="http://schemas.microsoft.com/office/drawing/2014/main" id="{C740083A-F361-A0B0-C398-F50296377918}"/>
              </a:ext>
            </a:extLst>
          </p:cNvPr>
          <p:cNvSpPr/>
          <p:nvPr/>
        </p:nvSpPr>
        <p:spPr>
          <a:xfrm flipV="1">
            <a:off x="0" y="8939485"/>
            <a:ext cx="18288000" cy="2866481"/>
          </a:xfrm>
          <a:custGeom>
            <a:avLst/>
            <a:gdLst/>
            <a:ahLst/>
            <a:cxnLst/>
            <a:rect l="l" t="t" r="r" b="b"/>
            <a:pathLst>
              <a:path w="18288000" h="2866481">
                <a:moveTo>
                  <a:pt x="0" y="2866480"/>
                </a:moveTo>
                <a:lnTo>
                  <a:pt x="18288000" y="2866480"/>
                </a:lnTo>
                <a:lnTo>
                  <a:pt x="18288000" y="0"/>
                </a:lnTo>
                <a:lnTo>
                  <a:pt x="0" y="0"/>
                </a:lnTo>
                <a:lnTo>
                  <a:pt x="0" y="2866480"/>
                </a:lnTo>
                <a:close/>
              </a:path>
            </a:pathLst>
          </a:custGeom>
          <a:blipFill>
            <a:blip r:embed="rId4">
              <a:extLst>
                <a:ext uri="{96DAC541-7B7A-43D3-8B79-37D633B846F1}">
                  <asvg:svgBlip xmlns:asvg="http://schemas.microsoft.com/office/drawing/2016/SVG/main" xmlns="" r:embed="rId5"/>
                </a:ext>
              </a:extLst>
            </a:blip>
            <a:stretch>
              <a:fillRect l="-10166" t="-122025" r="-7258"/>
            </a:stretch>
          </a:blipFill>
        </p:spPr>
        <p:txBody>
          <a:bodyPr/>
          <a:lstStyle/>
          <a:p>
            <a:endParaRPr lang="vi-VN"/>
          </a:p>
        </p:txBody>
      </p:sp>
      <p:sp>
        <p:nvSpPr>
          <p:cNvPr id="9" name="Freeform 9">
            <a:extLst>
              <a:ext uri="{FF2B5EF4-FFF2-40B4-BE49-F238E27FC236}">
                <a16:creationId xmlns:a16="http://schemas.microsoft.com/office/drawing/2014/main" id="{D9A117E8-4F7C-6DDA-6BAC-ADB95C8AFE88}"/>
              </a:ext>
            </a:extLst>
          </p:cNvPr>
          <p:cNvSpPr/>
          <p:nvPr/>
        </p:nvSpPr>
        <p:spPr>
          <a:xfrm>
            <a:off x="15609964" y="82247"/>
            <a:ext cx="2385753" cy="1093108"/>
          </a:xfrm>
          <a:custGeom>
            <a:avLst/>
            <a:gdLst/>
            <a:ahLst/>
            <a:cxnLst/>
            <a:rect l="l" t="t" r="r" b="b"/>
            <a:pathLst>
              <a:path w="2385753" h="1093108">
                <a:moveTo>
                  <a:pt x="0" y="0"/>
                </a:moveTo>
                <a:lnTo>
                  <a:pt x="2385753" y="0"/>
                </a:lnTo>
                <a:lnTo>
                  <a:pt x="2385753" y="1093109"/>
                </a:lnTo>
                <a:lnTo>
                  <a:pt x="0" y="109310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sp>
        <p:nvSpPr>
          <p:cNvPr id="10" name="Freeform 10">
            <a:extLst>
              <a:ext uri="{FF2B5EF4-FFF2-40B4-BE49-F238E27FC236}">
                <a16:creationId xmlns:a16="http://schemas.microsoft.com/office/drawing/2014/main" id="{978B3C0D-D537-9162-F586-271C9DA44BC8}"/>
              </a:ext>
            </a:extLst>
          </p:cNvPr>
          <p:cNvSpPr/>
          <p:nvPr/>
        </p:nvSpPr>
        <p:spPr>
          <a:xfrm>
            <a:off x="8097493" y="907169"/>
            <a:ext cx="3454822" cy="1065237"/>
          </a:xfrm>
          <a:custGeom>
            <a:avLst/>
            <a:gdLst/>
            <a:ahLst/>
            <a:cxnLst/>
            <a:rect l="l" t="t" r="r" b="b"/>
            <a:pathLst>
              <a:path w="3454822" h="1065237">
                <a:moveTo>
                  <a:pt x="0" y="0"/>
                </a:moveTo>
                <a:lnTo>
                  <a:pt x="3454821" y="0"/>
                </a:lnTo>
                <a:lnTo>
                  <a:pt x="3454821" y="1065237"/>
                </a:lnTo>
                <a:lnTo>
                  <a:pt x="0" y="1065237"/>
                </a:lnTo>
                <a:lnTo>
                  <a:pt x="0" y="0"/>
                </a:lnTo>
                <a:close/>
              </a:path>
            </a:pathLst>
          </a:custGeom>
          <a:blipFill>
            <a:blip r:embed="rId2"/>
            <a:stretch>
              <a:fillRect/>
            </a:stretch>
          </a:blipFill>
        </p:spPr>
        <p:txBody>
          <a:bodyPr/>
          <a:lstStyle/>
          <a:p>
            <a:endParaRPr lang="vi-VN"/>
          </a:p>
        </p:txBody>
      </p:sp>
      <p:grpSp>
        <p:nvGrpSpPr>
          <p:cNvPr id="14" name="Group 14">
            <a:extLst>
              <a:ext uri="{FF2B5EF4-FFF2-40B4-BE49-F238E27FC236}">
                <a16:creationId xmlns:a16="http://schemas.microsoft.com/office/drawing/2014/main" id="{F066D35A-7A32-9A7B-2F78-1A975CA4B674}"/>
              </a:ext>
            </a:extLst>
          </p:cNvPr>
          <p:cNvGrpSpPr/>
          <p:nvPr/>
        </p:nvGrpSpPr>
        <p:grpSpPr>
          <a:xfrm>
            <a:off x="416133" y="407293"/>
            <a:ext cx="17262267" cy="9472414"/>
            <a:chOff x="0" y="0"/>
            <a:chExt cx="2657089" cy="1748615"/>
          </a:xfrm>
        </p:grpSpPr>
        <p:sp>
          <p:nvSpPr>
            <p:cNvPr id="15" name="Freeform 15">
              <a:extLst>
                <a:ext uri="{FF2B5EF4-FFF2-40B4-BE49-F238E27FC236}">
                  <a16:creationId xmlns:a16="http://schemas.microsoft.com/office/drawing/2014/main" id="{78FFCFC3-FCE6-5239-3AD5-9FE87947A1E2}"/>
                </a:ext>
              </a:extLst>
            </p:cNvPr>
            <p:cNvSpPr/>
            <p:nvPr/>
          </p:nvSpPr>
          <p:spPr>
            <a:xfrm>
              <a:off x="0" y="0"/>
              <a:ext cx="2657089" cy="1748615"/>
            </a:xfrm>
            <a:custGeom>
              <a:avLst/>
              <a:gdLst/>
              <a:ahLst/>
              <a:cxnLst/>
              <a:rect l="l" t="t" r="r" b="b"/>
              <a:pathLst>
                <a:path w="2657089" h="1748615">
                  <a:moveTo>
                    <a:pt x="50382" y="0"/>
                  </a:moveTo>
                  <a:lnTo>
                    <a:pt x="2606707" y="0"/>
                  </a:lnTo>
                  <a:cubicBezTo>
                    <a:pt x="2634532" y="0"/>
                    <a:pt x="2657089" y="22557"/>
                    <a:pt x="2657089" y="50382"/>
                  </a:cubicBezTo>
                  <a:lnTo>
                    <a:pt x="2657089" y="1698233"/>
                  </a:lnTo>
                  <a:cubicBezTo>
                    <a:pt x="2657089" y="1726058"/>
                    <a:pt x="2634532" y="1748615"/>
                    <a:pt x="2606707" y="1748615"/>
                  </a:cubicBezTo>
                  <a:lnTo>
                    <a:pt x="50382" y="1748615"/>
                  </a:lnTo>
                  <a:cubicBezTo>
                    <a:pt x="22557" y="1748615"/>
                    <a:pt x="0" y="1726058"/>
                    <a:pt x="0" y="1698233"/>
                  </a:cubicBezTo>
                  <a:lnTo>
                    <a:pt x="0" y="50382"/>
                  </a:lnTo>
                  <a:cubicBezTo>
                    <a:pt x="0" y="22557"/>
                    <a:pt x="22557" y="0"/>
                    <a:pt x="50382" y="0"/>
                  </a:cubicBezTo>
                  <a:close/>
                </a:path>
              </a:pathLst>
            </a:custGeom>
            <a:solidFill>
              <a:srgbClr val="FFFFFF"/>
            </a:solidFill>
            <a:ln cap="rnd">
              <a:noFill/>
              <a:prstDash val="solid"/>
              <a:round/>
            </a:ln>
          </p:spPr>
          <p:txBody>
            <a:bodyPr/>
            <a:lstStyle/>
            <a:p>
              <a:endParaRPr lang="vi-VN"/>
            </a:p>
          </p:txBody>
        </p:sp>
        <p:sp>
          <p:nvSpPr>
            <p:cNvPr id="16" name="TextBox 16">
              <a:extLst>
                <a:ext uri="{FF2B5EF4-FFF2-40B4-BE49-F238E27FC236}">
                  <a16:creationId xmlns:a16="http://schemas.microsoft.com/office/drawing/2014/main" id="{E8CBE06A-44E8-AB36-3BAE-AB4D9D99175F}"/>
                </a:ext>
              </a:extLst>
            </p:cNvPr>
            <p:cNvSpPr txBox="1"/>
            <p:nvPr/>
          </p:nvSpPr>
          <p:spPr>
            <a:xfrm>
              <a:off x="0" y="-38100"/>
              <a:ext cx="2657089" cy="1786715"/>
            </a:xfrm>
            <a:prstGeom prst="rect">
              <a:avLst/>
            </a:prstGeom>
          </p:spPr>
          <p:txBody>
            <a:bodyPr lIns="50800" tIns="50800" rIns="50800" bIns="50800" rtlCol="0" anchor="ctr"/>
            <a:lstStyle/>
            <a:p>
              <a:pPr algn="ctr">
                <a:lnSpc>
                  <a:spcPts val="2659"/>
                </a:lnSpc>
                <a:spcBef>
                  <a:spcPct val="0"/>
                </a:spcBef>
              </a:pPr>
              <a:endParaRPr/>
            </a:p>
          </p:txBody>
        </p:sp>
      </p:grpSp>
      <p:sp>
        <p:nvSpPr>
          <p:cNvPr id="17" name="Freeform 17">
            <a:extLst>
              <a:ext uri="{FF2B5EF4-FFF2-40B4-BE49-F238E27FC236}">
                <a16:creationId xmlns:a16="http://schemas.microsoft.com/office/drawing/2014/main" id="{EAA51A5E-4B61-909B-285E-197052F15F2D}"/>
              </a:ext>
            </a:extLst>
          </p:cNvPr>
          <p:cNvSpPr/>
          <p:nvPr/>
        </p:nvSpPr>
        <p:spPr>
          <a:xfrm>
            <a:off x="16814605" y="8057083"/>
            <a:ext cx="3482955" cy="2370198"/>
          </a:xfrm>
          <a:custGeom>
            <a:avLst/>
            <a:gdLst/>
            <a:ahLst/>
            <a:cxnLst/>
            <a:rect l="l" t="t" r="r" b="b"/>
            <a:pathLst>
              <a:path w="3482955" h="2370198">
                <a:moveTo>
                  <a:pt x="0" y="0"/>
                </a:moveTo>
                <a:lnTo>
                  <a:pt x="3482955" y="0"/>
                </a:lnTo>
                <a:lnTo>
                  <a:pt x="3482955" y="2370199"/>
                </a:lnTo>
                <a:lnTo>
                  <a:pt x="0" y="2370199"/>
                </a:lnTo>
                <a:lnTo>
                  <a:pt x="0" y="0"/>
                </a:lnTo>
                <a:close/>
              </a:path>
            </a:pathLst>
          </a:custGeom>
          <a:blipFill>
            <a:blip r:embed="rId8"/>
            <a:stretch>
              <a:fillRect/>
            </a:stretch>
          </a:blipFill>
        </p:spPr>
        <p:txBody>
          <a:bodyPr/>
          <a:lstStyle/>
          <a:p>
            <a:endParaRPr lang="vi-VN"/>
          </a:p>
        </p:txBody>
      </p:sp>
      <p:sp>
        <p:nvSpPr>
          <p:cNvPr id="11" name="TextBox 10">
            <a:extLst>
              <a:ext uri="{FF2B5EF4-FFF2-40B4-BE49-F238E27FC236}">
                <a16:creationId xmlns:a16="http://schemas.microsoft.com/office/drawing/2014/main" id="{6D767C30-99D2-DA35-2D2D-A832BEEF473F}"/>
              </a:ext>
            </a:extLst>
          </p:cNvPr>
          <p:cNvSpPr txBox="1"/>
          <p:nvPr/>
        </p:nvSpPr>
        <p:spPr>
          <a:xfrm>
            <a:off x="574493" y="537013"/>
            <a:ext cx="15884707" cy="1569660"/>
          </a:xfrm>
          <a:prstGeom prst="rect">
            <a:avLst/>
          </a:prstGeom>
          <a:noFill/>
        </p:spPr>
        <p:txBody>
          <a:bodyPr wrap="square" rtlCol="0">
            <a:spAutoFit/>
          </a:bodyPr>
          <a:lstStyle/>
          <a:p>
            <a:r>
              <a:rPr lang="en-GB" sz="4800" b="1" dirty="0" err="1">
                <a:solidFill>
                  <a:schemeClr val="tx2"/>
                </a:solidFill>
                <a:latin typeface="UTM Avo" panose="02040603050506020204" pitchFamily="18" charset="0"/>
              </a:rPr>
              <a:t>Câu</a:t>
            </a:r>
            <a:r>
              <a:rPr lang="en-GB" sz="4800" b="1" dirty="0">
                <a:solidFill>
                  <a:schemeClr val="tx2"/>
                </a:solidFill>
                <a:latin typeface="UTM Avo" panose="02040603050506020204" pitchFamily="18" charset="0"/>
              </a:rPr>
              <a:t> 2: </a:t>
            </a:r>
            <a:r>
              <a:rPr lang="vi-VN" sz="4800" b="1" dirty="0">
                <a:solidFill>
                  <a:schemeClr val="tx2"/>
                </a:solidFill>
                <a:latin typeface="UTM Avo" panose="02040603050506020204" pitchFamily="18" charset="0"/>
              </a:rPr>
              <a:t>Các danh từ in đậm dưới đây được dùng làm gì?</a:t>
            </a:r>
            <a:endParaRPr lang="vi-VN" sz="4800" b="1" dirty="0">
              <a:solidFill>
                <a:schemeClr val="tx2"/>
              </a:solidFill>
            </a:endParaRPr>
          </a:p>
        </p:txBody>
      </p:sp>
      <p:grpSp>
        <p:nvGrpSpPr>
          <p:cNvPr id="3" name="Group 2">
            <a:extLst>
              <a:ext uri="{FF2B5EF4-FFF2-40B4-BE49-F238E27FC236}">
                <a16:creationId xmlns:a16="http://schemas.microsoft.com/office/drawing/2014/main" id="{EF05AD87-455E-27E1-7A26-48FBA2E99354}"/>
              </a:ext>
            </a:extLst>
          </p:cNvPr>
          <p:cNvGrpSpPr/>
          <p:nvPr/>
        </p:nvGrpSpPr>
        <p:grpSpPr>
          <a:xfrm>
            <a:off x="8191206" y="3408963"/>
            <a:ext cx="9410993" cy="4297325"/>
            <a:chOff x="3602438" y="3562652"/>
            <a:chExt cx="4120975" cy="1323111"/>
          </a:xfrm>
        </p:grpSpPr>
        <p:sp>
          <p:nvSpPr>
            <p:cNvPr id="7" name="Google Shape;3479;p79">
              <a:extLst>
                <a:ext uri="{FF2B5EF4-FFF2-40B4-BE49-F238E27FC236}">
                  <a16:creationId xmlns:a16="http://schemas.microsoft.com/office/drawing/2014/main" id="{3915C8FF-D0B5-5F2D-9BEB-1738638763F1}"/>
                </a:ext>
              </a:extLst>
            </p:cNvPr>
            <p:cNvSpPr/>
            <p:nvPr/>
          </p:nvSpPr>
          <p:spPr>
            <a:xfrm>
              <a:off x="3718889" y="4010268"/>
              <a:ext cx="298955" cy="427878"/>
            </a:xfrm>
            <a:custGeom>
              <a:avLst/>
              <a:gdLst/>
              <a:ahLst/>
              <a:cxnLst/>
              <a:rect l="l" t="t" r="r" b="b"/>
              <a:pathLst>
                <a:path w="801" h="1387" extrusionOk="0">
                  <a:moveTo>
                    <a:pt x="176" y="0"/>
                  </a:moveTo>
                  <a:cubicBezTo>
                    <a:pt x="87" y="0"/>
                    <a:pt x="1" y="69"/>
                    <a:pt x="1" y="173"/>
                  </a:cubicBezTo>
                  <a:lnTo>
                    <a:pt x="1" y="1214"/>
                  </a:lnTo>
                  <a:cubicBezTo>
                    <a:pt x="1" y="1318"/>
                    <a:pt x="87" y="1386"/>
                    <a:pt x="176" y="1386"/>
                  </a:cubicBezTo>
                  <a:cubicBezTo>
                    <a:pt x="218" y="1386"/>
                    <a:pt x="262" y="1371"/>
                    <a:pt x="297" y="1335"/>
                  </a:cubicBezTo>
                  <a:lnTo>
                    <a:pt x="627" y="1006"/>
                  </a:lnTo>
                  <a:cubicBezTo>
                    <a:pt x="800" y="834"/>
                    <a:pt x="800" y="554"/>
                    <a:pt x="627" y="381"/>
                  </a:cubicBezTo>
                  <a:lnTo>
                    <a:pt x="297" y="51"/>
                  </a:lnTo>
                  <a:cubicBezTo>
                    <a:pt x="262" y="16"/>
                    <a:pt x="218" y="0"/>
                    <a:pt x="176" y="0"/>
                  </a:cubicBezTo>
                  <a:close/>
                </a:path>
              </a:pathLst>
            </a:custGeom>
            <a:solidFill>
              <a:srgbClr val="EE9E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3480;p79">
              <a:extLst>
                <a:ext uri="{FF2B5EF4-FFF2-40B4-BE49-F238E27FC236}">
                  <a16:creationId xmlns:a16="http://schemas.microsoft.com/office/drawing/2014/main" id="{E95FFD30-7D33-BAD2-827A-73A86DADA6D0}"/>
                </a:ext>
              </a:extLst>
            </p:cNvPr>
            <p:cNvSpPr/>
            <p:nvPr/>
          </p:nvSpPr>
          <p:spPr>
            <a:xfrm>
              <a:off x="3973050" y="3684196"/>
              <a:ext cx="3750363" cy="1079408"/>
            </a:xfrm>
            <a:custGeom>
              <a:avLst/>
              <a:gdLst/>
              <a:ahLst/>
              <a:cxnLst/>
              <a:rect l="l" t="t" r="r" b="b"/>
              <a:pathLst>
                <a:path w="13250" h="3499" extrusionOk="0">
                  <a:moveTo>
                    <a:pt x="1" y="0"/>
                  </a:moveTo>
                  <a:lnTo>
                    <a:pt x="1495" y="1494"/>
                  </a:lnTo>
                  <a:cubicBezTo>
                    <a:pt x="1635" y="1635"/>
                    <a:pt x="1635" y="1866"/>
                    <a:pt x="1495" y="2007"/>
                  </a:cubicBezTo>
                  <a:lnTo>
                    <a:pt x="2" y="3499"/>
                  </a:lnTo>
                  <a:lnTo>
                    <a:pt x="11527" y="3499"/>
                  </a:lnTo>
                  <a:lnTo>
                    <a:pt x="13250" y="1750"/>
                  </a:lnTo>
                  <a:lnTo>
                    <a:pt x="11527" y="0"/>
                  </a:lnTo>
                  <a:close/>
                </a:path>
              </a:pathLst>
            </a:custGeom>
            <a:solidFill>
              <a:schemeClr val="bg1"/>
            </a:solidFill>
            <a:ln>
              <a:noFill/>
            </a:ln>
            <a:effectLst>
              <a:outerShdw blurRad="50800" dist="38100" dir="5400000" algn="t" rotWithShape="0">
                <a:srgbClr val="1DC4FF">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3478;p79">
              <a:extLst>
                <a:ext uri="{FF2B5EF4-FFF2-40B4-BE49-F238E27FC236}">
                  <a16:creationId xmlns:a16="http://schemas.microsoft.com/office/drawing/2014/main" id="{C296651F-A9C1-73D2-47B8-6A13C05485FC}"/>
                </a:ext>
              </a:extLst>
            </p:cNvPr>
            <p:cNvSpPr/>
            <p:nvPr/>
          </p:nvSpPr>
          <p:spPr>
            <a:xfrm>
              <a:off x="3602438" y="3562652"/>
              <a:ext cx="981962" cy="1323111"/>
            </a:xfrm>
            <a:custGeom>
              <a:avLst/>
              <a:gdLst/>
              <a:ahLst/>
              <a:cxnLst/>
              <a:rect l="l" t="t" r="r" b="b"/>
              <a:pathLst>
                <a:path w="2631" h="4289" extrusionOk="0">
                  <a:moveTo>
                    <a:pt x="450" y="0"/>
                  </a:moveTo>
                  <a:cubicBezTo>
                    <a:pt x="357" y="0"/>
                    <a:pt x="264" y="35"/>
                    <a:pt x="193" y="106"/>
                  </a:cubicBezTo>
                  <a:lnTo>
                    <a:pt x="1" y="298"/>
                  </a:lnTo>
                  <a:lnTo>
                    <a:pt x="1591" y="1886"/>
                  </a:lnTo>
                  <a:cubicBezTo>
                    <a:pt x="1732" y="2029"/>
                    <a:pt x="1732" y="2258"/>
                    <a:pt x="1591" y="2401"/>
                  </a:cubicBezTo>
                  <a:lnTo>
                    <a:pt x="1" y="3991"/>
                  </a:lnTo>
                  <a:lnTo>
                    <a:pt x="193" y="4183"/>
                  </a:lnTo>
                  <a:cubicBezTo>
                    <a:pt x="264" y="4253"/>
                    <a:pt x="357" y="4288"/>
                    <a:pt x="450" y="4288"/>
                  </a:cubicBezTo>
                  <a:cubicBezTo>
                    <a:pt x="543" y="4288"/>
                    <a:pt x="636" y="4253"/>
                    <a:pt x="707" y="4183"/>
                  </a:cubicBezTo>
                  <a:lnTo>
                    <a:pt x="2488" y="2401"/>
                  </a:lnTo>
                  <a:cubicBezTo>
                    <a:pt x="2630" y="2260"/>
                    <a:pt x="2630" y="2029"/>
                    <a:pt x="2488" y="1888"/>
                  </a:cubicBezTo>
                  <a:lnTo>
                    <a:pt x="707" y="106"/>
                  </a:lnTo>
                  <a:cubicBezTo>
                    <a:pt x="636" y="35"/>
                    <a:pt x="543" y="0"/>
                    <a:pt x="450" y="0"/>
                  </a:cubicBezTo>
                  <a:close/>
                </a:path>
              </a:pathLst>
            </a:custGeom>
            <a:solidFill>
              <a:srgbClr val="F1D0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 name="TextBox 17">
            <a:extLst>
              <a:ext uri="{FF2B5EF4-FFF2-40B4-BE49-F238E27FC236}">
                <a16:creationId xmlns:a16="http://schemas.microsoft.com/office/drawing/2014/main" id="{043DED97-B9E9-63EA-440B-EC7A30B0843B}"/>
              </a:ext>
            </a:extLst>
          </p:cNvPr>
          <p:cNvSpPr txBox="1"/>
          <p:nvPr/>
        </p:nvSpPr>
        <p:spPr>
          <a:xfrm>
            <a:off x="10433694" y="4316112"/>
            <a:ext cx="6981096" cy="2308324"/>
          </a:xfrm>
          <a:prstGeom prst="rect">
            <a:avLst/>
          </a:prstGeom>
          <a:noFill/>
        </p:spPr>
        <p:txBody>
          <a:bodyPr wrap="square">
            <a:spAutoFit/>
          </a:bodyPr>
          <a:lstStyle/>
          <a:p>
            <a:r>
              <a:rPr lang="vi-VN" sz="3600" dirty="0">
                <a:latin typeface="Cambria" panose="02040503050406030204" pitchFamily="18" charset="0"/>
                <a:ea typeface="Cambria" panose="02040503050406030204" pitchFamily="18" charset="0"/>
              </a:rPr>
              <a:t>Đoạn văn c có các danh từ </a:t>
            </a:r>
            <a:r>
              <a:rPr lang="vi-VN" sz="3600" b="1" dirty="0">
                <a:latin typeface="Cambria" panose="02040503050406030204" pitchFamily="18" charset="0"/>
                <a:ea typeface="Cambria" panose="02040503050406030204" pitchFamily="18" charset="0"/>
              </a:rPr>
              <a:t>con, bố </a:t>
            </a:r>
            <a:r>
              <a:rPr lang="vi-VN" sz="3600" dirty="0">
                <a:latin typeface="Cambria" panose="02040503050406030204" pitchFamily="18" charset="0"/>
                <a:ea typeface="Cambria" panose="02040503050406030204" pitchFamily="18" charset="0"/>
              </a:rPr>
              <a:t>vốn chỉ quan hệ gia đình, ở đây được dùng để xưng hô như đại từ (chỉ người nói hoặc người nghe).</a:t>
            </a:r>
            <a:endParaRPr lang="vi-VN" sz="3600" b="1" dirty="0">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B2FA979A-BE16-3810-17FA-96CFE60D2BF7}"/>
              </a:ext>
            </a:extLst>
          </p:cNvPr>
          <p:cNvSpPr txBox="1"/>
          <p:nvPr/>
        </p:nvSpPr>
        <p:spPr>
          <a:xfrm>
            <a:off x="901056" y="3818290"/>
            <a:ext cx="6640898" cy="3970318"/>
          </a:xfrm>
          <a:prstGeom prst="rect">
            <a:avLst/>
          </a:prstGeom>
          <a:noFill/>
        </p:spPr>
        <p:txBody>
          <a:bodyPr wrap="square">
            <a:spAutoFit/>
          </a:bodyPr>
          <a:lstStyle/>
          <a:p>
            <a:pPr algn="just"/>
            <a:r>
              <a:rPr lang="vi-VN" sz="3600" b="1" i="0" dirty="0">
                <a:solidFill>
                  <a:srgbClr val="000000"/>
                </a:solidFill>
                <a:effectLst/>
                <a:latin typeface="Cambria" panose="02040503050406030204" pitchFamily="18" charset="0"/>
                <a:ea typeface="Cambria" panose="02040503050406030204" pitchFamily="18" charset="0"/>
              </a:rPr>
              <a:t>c) </a:t>
            </a:r>
            <a:r>
              <a:rPr lang="vi-VN" sz="3600" b="0" i="0" dirty="0">
                <a:solidFill>
                  <a:srgbClr val="000000"/>
                </a:solidFill>
                <a:effectLst/>
                <a:latin typeface="Cambria" panose="02040503050406030204" pitchFamily="18" charset="0"/>
                <a:ea typeface="Cambria" panose="02040503050406030204" pitchFamily="18" charset="0"/>
              </a:rPr>
              <a:t>– Chủ nhật này, ai muốn đi chợ phiên với bố mẹ nào?</a:t>
            </a:r>
          </a:p>
          <a:p>
            <a:pPr algn="just"/>
            <a:r>
              <a:rPr lang="vi-VN" sz="3600" b="0" i="0" dirty="0">
                <a:solidFill>
                  <a:srgbClr val="000000"/>
                </a:solidFill>
                <a:effectLst/>
                <a:latin typeface="Cambria" panose="02040503050406030204" pitchFamily="18" charset="0"/>
                <a:ea typeface="Cambria" panose="02040503050406030204" pitchFamily="18" charset="0"/>
              </a:rPr>
              <a:t>– </a:t>
            </a:r>
            <a:r>
              <a:rPr lang="vi-VN" sz="3600" b="1" i="0" dirty="0">
                <a:solidFill>
                  <a:srgbClr val="000000"/>
                </a:solidFill>
                <a:effectLst/>
                <a:latin typeface="Cambria" panose="02040503050406030204" pitchFamily="18" charset="0"/>
                <a:ea typeface="Cambria" panose="02040503050406030204" pitchFamily="18" charset="0"/>
              </a:rPr>
              <a:t>Con </a:t>
            </a:r>
            <a:r>
              <a:rPr lang="vi-VN" sz="3600" b="0" i="0" dirty="0">
                <a:solidFill>
                  <a:srgbClr val="000000"/>
                </a:solidFill>
                <a:effectLst/>
                <a:latin typeface="Cambria" panose="02040503050406030204" pitchFamily="18" charset="0"/>
                <a:ea typeface="Cambria" panose="02040503050406030204" pitchFamily="18" charset="0"/>
              </a:rPr>
              <a:t>ạ! – </a:t>
            </a:r>
            <a:r>
              <a:rPr lang="vi-VN" sz="3600" b="0" i="0" dirty="0" err="1">
                <a:solidFill>
                  <a:srgbClr val="000000"/>
                </a:solidFill>
                <a:effectLst/>
                <a:latin typeface="Cambria" panose="02040503050406030204" pitchFamily="18" charset="0"/>
                <a:ea typeface="Cambria" panose="02040503050406030204" pitchFamily="18" charset="0"/>
              </a:rPr>
              <a:t>Páo</a:t>
            </a:r>
            <a:r>
              <a:rPr lang="vi-VN" sz="3600" b="0" i="0" dirty="0">
                <a:solidFill>
                  <a:srgbClr val="000000"/>
                </a:solidFill>
                <a:effectLst/>
                <a:latin typeface="Cambria" panose="02040503050406030204" pitchFamily="18" charset="0"/>
                <a:ea typeface="Cambria" panose="02040503050406030204" pitchFamily="18" charset="0"/>
              </a:rPr>
              <a:t> nhanh nhảu đáp – Còn bao nhiều ngày nữa thì đến chợ phiên, </a:t>
            </a:r>
            <a:r>
              <a:rPr lang="vi-VN" sz="3600" b="1" i="0" dirty="0">
                <a:solidFill>
                  <a:srgbClr val="000000"/>
                </a:solidFill>
                <a:effectLst/>
                <a:latin typeface="Cambria" panose="02040503050406030204" pitchFamily="18" charset="0"/>
                <a:ea typeface="Cambria" panose="02040503050406030204" pitchFamily="18" charset="0"/>
              </a:rPr>
              <a:t>bố</a:t>
            </a:r>
            <a:r>
              <a:rPr lang="vi-VN" sz="3600" b="0" i="0" dirty="0">
                <a:solidFill>
                  <a:srgbClr val="000000"/>
                </a:solidFill>
                <a:effectLst/>
                <a:latin typeface="Cambria" panose="02040503050406030204" pitchFamily="18" charset="0"/>
                <a:ea typeface="Cambria" panose="02040503050406030204" pitchFamily="18" charset="0"/>
              </a:rPr>
              <a:t> nhỉ?</a:t>
            </a:r>
          </a:p>
          <a:p>
            <a:pPr algn="just"/>
            <a:r>
              <a:rPr lang="vi-VN" sz="3600" b="0" i="0" dirty="0">
                <a:solidFill>
                  <a:srgbClr val="000000"/>
                </a:solidFill>
                <a:effectLst/>
                <a:latin typeface="Cambria" panose="02040503050406030204" pitchFamily="18" charset="0"/>
                <a:ea typeface="Cambria" panose="02040503050406030204" pitchFamily="18" charset="0"/>
              </a:rPr>
              <a:t>– Còn năm ngày nữa.</a:t>
            </a:r>
          </a:p>
          <a:p>
            <a:pPr algn="r"/>
            <a:r>
              <a:rPr lang="vi-VN" sz="3600" b="0" i="0" dirty="0">
                <a:solidFill>
                  <a:srgbClr val="000000"/>
                </a:solidFill>
                <a:effectLst/>
                <a:latin typeface="Cambria" panose="02040503050406030204" pitchFamily="18" charset="0"/>
                <a:ea typeface="Cambria" panose="02040503050406030204" pitchFamily="18" charset="0"/>
              </a:rPr>
              <a:t>HÀ AN VIÊN</a:t>
            </a:r>
          </a:p>
        </p:txBody>
      </p:sp>
    </p:spTree>
    <p:extLst>
      <p:ext uri="{BB962C8B-B14F-4D97-AF65-F5344CB8AC3E}">
        <p14:creationId xmlns:p14="http://schemas.microsoft.com/office/powerpoint/2010/main" val="345402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ppt_w*0.7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ppt_x"/>
                                          </p:val>
                                        </p:tav>
                                        <p:tav tm="100000">
                                          <p:val>
                                            <p:strVal val="#ppt_x"/>
                                          </p:val>
                                        </p:tav>
                                      </p:tavLst>
                                    </p:anim>
                                    <p:anim calcmode="lin" valueType="num">
                                      <p:cBhvr additive="base">
                                        <p:cTn id="1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rgbClr val="BCF1FF">
                <a:alpha val="100000"/>
              </a:srgbClr>
            </a:gs>
            <a:gs pos="100000">
              <a:srgbClr val="EEFFDD">
                <a:alpha val="100000"/>
              </a:srgbClr>
            </a:gs>
          </a:gsLst>
          <a:lin ang="5400000"/>
        </a:gradFill>
        <a:effectLst/>
      </p:bgPr>
    </p:bg>
    <p:spTree>
      <p:nvGrpSpPr>
        <p:cNvPr id="1" name="">
          <a:extLst>
            <a:ext uri="{FF2B5EF4-FFF2-40B4-BE49-F238E27FC236}">
              <a16:creationId xmlns:a16="http://schemas.microsoft.com/office/drawing/2014/main" id="{97808775-0F2F-1B87-3FD6-DE60CF8B1DF7}"/>
            </a:ext>
          </a:extLst>
        </p:cNvPr>
        <p:cNvGrpSpPr/>
        <p:nvPr/>
      </p:nvGrpSpPr>
      <p:grpSpPr>
        <a:xfrm>
          <a:off x="0" y="0"/>
          <a:ext cx="0" cy="0"/>
          <a:chOff x="0" y="0"/>
          <a:chExt cx="0" cy="0"/>
        </a:xfrm>
      </p:grpSpPr>
      <p:sp>
        <p:nvSpPr>
          <p:cNvPr id="4" name="Freeform 4">
            <a:extLst>
              <a:ext uri="{FF2B5EF4-FFF2-40B4-BE49-F238E27FC236}">
                <a16:creationId xmlns:a16="http://schemas.microsoft.com/office/drawing/2014/main" id="{D2F6473A-F3B9-A042-7E95-89C4E0B30AAA}"/>
              </a:ext>
            </a:extLst>
          </p:cNvPr>
          <p:cNvSpPr/>
          <p:nvPr/>
        </p:nvSpPr>
        <p:spPr>
          <a:xfrm>
            <a:off x="-4106776" y="455352"/>
            <a:ext cx="10270952" cy="8229600"/>
          </a:xfrm>
          <a:custGeom>
            <a:avLst/>
            <a:gdLst/>
            <a:ahLst/>
            <a:cxnLst/>
            <a:rect l="l" t="t" r="r" b="b"/>
            <a:pathLst>
              <a:path w="10270952" h="8229600">
                <a:moveTo>
                  <a:pt x="0" y="0"/>
                </a:moveTo>
                <a:lnTo>
                  <a:pt x="10270952" y="0"/>
                </a:lnTo>
                <a:lnTo>
                  <a:pt x="10270952" y="8229600"/>
                </a:lnTo>
                <a:lnTo>
                  <a:pt x="0" y="8229600"/>
                </a:lnTo>
                <a:lnTo>
                  <a:pt x="0" y="0"/>
                </a:lnTo>
                <a:close/>
              </a:path>
            </a:pathLst>
          </a:custGeom>
          <a:blipFill>
            <a:blip r:embed="rId2"/>
            <a:stretch>
              <a:fillRect/>
            </a:stretch>
          </a:blipFill>
        </p:spPr>
        <p:txBody>
          <a:bodyPr/>
          <a:lstStyle/>
          <a:p>
            <a:endParaRPr lang="vi-VN"/>
          </a:p>
        </p:txBody>
      </p:sp>
      <p:sp>
        <p:nvSpPr>
          <p:cNvPr id="6" name="Freeform 6">
            <a:extLst>
              <a:ext uri="{FF2B5EF4-FFF2-40B4-BE49-F238E27FC236}">
                <a16:creationId xmlns:a16="http://schemas.microsoft.com/office/drawing/2014/main" id="{98673D85-2374-304B-7CD0-3E9A28700ECD}"/>
              </a:ext>
            </a:extLst>
          </p:cNvPr>
          <p:cNvSpPr/>
          <p:nvPr/>
        </p:nvSpPr>
        <p:spPr>
          <a:xfrm flipV="1">
            <a:off x="0" y="8939485"/>
            <a:ext cx="18288000" cy="2866481"/>
          </a:xfrm>
          <a:custGeom>
            <a:avLst/>
            <a:gdLst/>
            <a:ahLst/>
            <a:cxnLst/>
            <a:rect l="l" t="t" r="r" b="b"/>
            <a:pathLst>
              <a:path w="18288000" h="2866481">
                <a:moveTo>
                  <a:pt x="0" y="2866480"/>
                </a:moveTo>
                <a:lnTo>
                  <a:pt x="18288000" y="2866480"/>
                </a:lnTo>
                <a:lnTo>
                  <a:pt x="18288000" y="0"/>
                </a:lnTo>
                <a:lnTo>
                  <a:pt x="0" y="0"/>
                </a:lnTo>
                <a:lnTo>
                  <a:pt x="0" y="2866480"/>
                </a:lnTo>
                <a:close/>
              </a:path>
            </a:pathLst>
          </a:custGeom>
          <a:blipFill>
            <a:blip r:embed="rId3">
              <a:extLst>
                <a:ext uri="{96DAC541-7B7A-43D3-8B79-37D633B846F1}">
                  <asvg:svgBlip xmlns:asvg="http://schemas.microsoft.com/office/drawing/2016/SVG/main" xmlns="" r:embed="rId4"/>
                </a:ext>
              </a:extLst>
            </a:blip>
            <a:stretch>
              <a:fillRect l="-10166" t="-122025" r="-7258"/>
            </a:stretch>
          </a:blipFill>
        </p:spPr>
        <p:txBody>
          <a:bodyPr/>
          <a:lstStyle/>
          <a:p>
            <a:endParaRPr lang="vi-VN"/>
          </a:p>
        </p:txBody>
      </p:sp>
      <p:sp>
        <p:nvSpPr>
          <p:cNvPr id="9" name="Freeform 9">
            <a:extLst>
              <a:ext uri="{FF2B5EF4-FFF2-40B4-BE49-F238E27FC236}">
                <a16:creationId xmlns:a16="http://schemas.microsoft.com/office/drawing/2014/main" id="{9F110899-7A03-ECFD-9BFB-9B075C0CA98B}"/>
              </a:ext>
            </a:extLst>
          </p:cNvPr>
          <p:cNvSpPr/>
          <p:nvPr/>
        </p:nvSpPr>
        <p:spPr>
          <a:xfrm>
            <a:off x="15609964" y="82247"/>
            <a:ext cx="2385753" cy="1093108"/>
          </a:xfrm>
          <a:custGeom>
            <a:avLst/>
            <a:gdLst/>
            <a:ahLst/>
            <a:cxnLst/>
            <a:rect l="l" t="t" r="r" b="b"/>
            <a:pathLst>
              <a:path w="2385753" h="1093108">
                <a:moveTo>
                  <a:pt x="0" y="0"/>
                </a:moveTo>
                <a:lnTo>
                  <a:pt x="2385753" y="0"/>
                </a:lnTo>
                <a:lnTo>
                  <a:pt x="2385753" y="1093109"/>
                </a:lnTo>
                <a:lnTo>
                  <a:pt x="0" y="109310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vi-VN"/>
          </a:p>
        </p:txBody>
      </p:sp>
      <p:sp>
        <p:nvSpPr>
          <p:cNvPr id="10" name="Freeform 10">
            <a:extLst>
              <a:ext uri="{FF2B5EF4-FFF2-40B4-BE49-F238E27FC236}">
                <a16:creationId xmlns:a16="http://schemas.microsoft.com/office/drawing/2014/main" id="{294685F3-22CC-9251-3604-FDAEF3500A5B}"/>
              </a:ext>
            </a:extLst>
          </p:cNvPr>
          <p:cNvSpPr/>
          <p:nvPr/>
        </p:nvSpPr>
        <p:spPr>
          <a:xfrm>
            <a:off x="8097493" y="907169"/>
            <a:ext cx="3454822" cy="1065237"/>
          </a:xfrm>
          <a:custGeom>
            <a:avLst/>
            <a:gdLst/>
            <a:ahLst/>
            <a:cxnLst/>
            <a:rect l="l" t="t" r="r" b="b"/>
            <a:pathLst>
              <a:path w="3454822" h="1065237">
                <a:moveTo>
                  <a:pt x="0" y="0"/>
                </a:moveTo>
                <a:lnTo>
                  <a:pt x="3454821" y="0"/>
                </a:lnTo>
                <a:lnTo>
                  <a:pt x="3454821" y="1065237"/>
                </a:lnTo>
                <a:lnTo>
                  <a:pt x="0" y="1065237"/>
                </a:lnTo>
                <a:lnTo>
                  <a:pt x="0" y="0"/>
                </a:lnTo>
                <a:close/>
              </a:path>
            </a:pathLst>
          </a:custGeom>
          <a:blipFill>
            <a:blip r:embed="rId7"/>
            <a:stretch>
              <a:fillRect/>
            </a:stretch>
          </a:blipFill>
        </p:spPr>
        <p:txBody>
          <a:bodyPr/>
          <a:lstStyle/>
          <a:p>
            <a:endParaRPr lang="vi-VN"/>
          </a:p>
        </p:txBody>
      </p:sp>
      <p:grpSp>
        <p:nvGrpSpPr>
          <p:cNvPr id="14" name="Group 14">
            <a:extLst>
              <a:ext uri="{FF2B5EF4-FFF2-40B4-BE49-F238E27FC236}">
                <a16:creationId xmlns:a16="http://schemas.microsoft.com/office/drawing/2014/main" id="{1366611C-7E94-1926-69BE-3A968C93357F}"/>
              </a:ext>
            </a:extLst>
          </p:cNvPr>
          <p:cNvGrpSpPr/>
          <p:nvPr/>
        </p:nvGrpSpPr>
        <p:grpSpPr>
          <a:xfrm>
            <a:off x="416133" y="407293"/>
            <a:ext cx="17262267" cy="9472414"/>
            <a:chOff x="0" y="0"/>
            <a:chExt cx="2657089" cy="1748615"/>
          </a:xfrm>
        </p:grpSpPr>
        <p:sp>
          <p:nvSpPr>
            <p:cNvPr id="15" name="Freeform 15">
              <a:extLst>
                <a:ext uri="{FF2B5EF4-FFF2-40B4-BE49-F238E27FC236}">
                  <a16:creationId xmlns:a16="http://schemas.microsoft.com/office/drawing/2014/main" id="{A46E95D6-8CE0-BF31-58A8-55AF80D16E7C}"/>
                </a:ext>
              </a:extLst>
            </p:cNvPr>
            <p:cNvSpPr/>
            <p:nvPr/>
          </p:nvSpPr>
          <p:spPr>
            <a:xfrm>
              <a:off x="0" y="0"/>
              <a:ext cx="2657089" cy="1748615"/>
            </a:xfrm>
            <a:custGeom>
              <a:avLst/>
              <a:gdLst/>
              <a:ahLst/>
              <a:cxnLst/>
              <a:rect l="l" t="t" r="r" b="b"/>
              <a:pathLst>
                <a:path w="2657089" h="1748615">
                  <a:moveTo>
                    <a:pt x="50382" y="0"/>
                  </a:moveTo>
                  <a:lnTo>
                    <a:pt x="2606707" y="0"/>
                  </a:lnTo>
                  <a:cubicBezTo>
                    <a:pt x="2634532" y="0"/>
                    <a:pt x="2657089" y="22557"/>
                    <a:pt x="2657089" y="50382"/>
                  </a:cubicBezTo>
                  <a:lnTo>
                    <a:pt x="2657089" y="1698233"/>
                  </a:lnTo>
                  <a:cubicBezTo>
                    <a:pt x="2657089" y="1726058"/>
                    <a:pt x="2634532" y="1748615"/>
                    <a:pt x="2606707" y="1748615"/>
                  </a:cubicBezTo>
                  <a:lnTo>
                    <a:pt x="50382" y="1748615"/>
                  </a:lnTo>
                  <a:cubicBezTo>
                    <a:pt x="22557" y="1748615"/>
                    <a:pt x="0" y="1726058"/>
                    <a:pt x="0" y="1698233"/>
                  </a:cubicBezTo>
                  <a:lnTo>
                    <a:pt x="0" y="50382"/>
                  </a:lnTo>
                  <a:cubicBezTo>
                    <a:pt x="0" y="22557"/>
                    <a:pt x="22557" y="0"/>
                    <a:pt x="50382" y="0"/>
                  </a:cubicBezTo>
                  <a:close/>
                </a:path>
              </a:pathLst>
            </a:custGeom>
            <a:solidFill>
              <a:srgbClr val="FFFFFF"/>
            </a:solidFill>
            <a:ln cap="rnd">
              <a:noFill/>
              <a:prstDash val="solid"/>
              <a:round/>
            </a:ln>
          </p:spPr>
          <p:txBody>
            <a:bodyPr/>
            <a:lstStyle/>
            <a:p>
              <a:endParaRPr lang="vi-VN"/>
            </a:p>
          </p:txBody>
        </p:sp>
        <p:sp>
          <p:nvSpPr>
            <p:cNvPr id="16" name="TextBox 16">
              <a:extLst>
                <a:ext uri="{FF2B5EF4-FFF2-40B4-BE49-F238E27FC236}">
                  <a16:creationId xmlns:a16="http://schemas.microsoft.com/office/drawing/2014/main" id="{A9B6A143-E168-6119-F471-6DD3285EE0F8}"/>
                </a:ext>
              </a:extLst>
            </p:cNvPr>
            <p:cNvSpPr txBox="1"/>
            <p:nvPr/>
          </p:nvSpPr>
          <p:spPr>
            <a:xfrm>
              <a:off x="0" y="-38100"/>
              <a:ext cx="2657089" cy="1786715"/>
            </a:xfrm>
            <a:prstGeom prst="rect">
              <a:avLst/>
            </a:prstGeom>
          </p:spPr>
          <p:txBody>
            <a:bodyPr lIns="50800" tIns="50800" rIns="50800" bIns="50800" rtlCol="0" anchor="ctr"/>
            <a:lstStyle/>
            <a:p>
              <a:pPr algn="ctr">
                <a:lnSpc>
                  <a:spcPts val="2659"/>
                </a:lnSpc>
                <a:spcBef>
                  <a:spcPct val="0"/>
                </a:spcBef>
              </a:pPr>
              <a:endParaRPr/>
            </a:p>
          </p:txBody>
        </p:sp>
      </p:grpSp>
      <p:sp>
        <p:nvSpPr>
          <p:cNvPr id="17" name="Freeform 17">
            <a:extLst>
              <a:ext uri="{FF2B5EF4-FFF2-40B4-BE49-F238E27FC236}">
                <a16:creationId xmlns:a16="http://schemas.microsoft.com/office/drawing/2014/main" id="{80C01AE8-064C-7B45-8936-4E74B4D54A27}"/>
              </a:ext>
            </a:extLst>
          </p:cNvPr>
          <p:cNvSpPr/>
          <p:nvPr/>
        </p:nvSpPr>
        <p:spPr>
          <a:xfrm>
            <a:off x="16814605" y="8057083"/>
            <a:ext cx="3482955" cy="2370198"/>
          </a:xfrm>
          <a:custGeom>
            <a:avLst/>
            <a:gdLst/>
            <a:ahLst/>
            <a:cxnLst/>
            <a:rect l="l" t="t" r="r" b="b"/>
            <a:pathLst>
              <a:path w="3482955" h="2370198">
                <a:moveTo>
                  <a:pt x="0" y="0"/>
                </a:moveTo>
                <a:lnTo>
                  <a:pt x="3482955" y="0"/>
                </a:lnTo>
                <a:lnTo>
                  <a:pt x="3482955" y="2370199"/>
                </a:lnTo>
                <a:lnTo>
                  <a:pt x="0" y="2370199"/>
                </a:lnTo>
                <a:lnTo>
                  <a:pt x="0" y="0"/>
                </a:lnTo>
                <a:close/>
              </a:path>
            </a:pathLst>
          </a:custGeom>
          <a:blipFill>
            <a:blip r:embed="rId8"/>
            <a:stretch>
              <a:fillRect/>
            </a:stretch>
          </a:blipFill>
        </p:spPr>
        <p:txBody>
          <a:bodyPr/>
          <a:lstStyle/>
          <a:p>
            <a:endParaRPr lang="vi-VN"/>
          </a:p>
        </p:txBody>
      </p:sp>
      <p:sp>
        <p:nvSpPr>
          <p:cNvPr id="11" name="TextBox 10">
            <a:extLst>
              <a:ext uri="{FF2B5EF4-FFF2-40B4-BE49-F238E27FC236}">
                <a16:creationId xmlns:a16="http://schemas.microsoft.com/office/drawing/2014/main" id="{D0A48575-C1CA-FF9C-D506-4E528D4D80DD}"/>
              </a:ext>
            </a:extLst>
          </p:cNvPr>
          <p:cNvSpPr txBox="1"/>
          <p:nvPr/>
        </p:nvSpPr>
        <p:spPr>
          <a:xfrm>
            <a:off x="574493" y="537013"/>
            <a:ext cx="15884707" cy="923330"/>
          </a:xfrm>
          <a:prstGeom prst="rect">
            <a:avLst/>
          </a:prstGeom>
          <a:noFill/>
        </p:spPr>
        <p:txBody>
          <a:bodyPr wrap="square" rtlCol="0">
            <a:spAutoFit/>
          </a:bodyPr>
          <a:lstStyle/>
          <a:p>
            <a:r>
              <a:rPr lang="en-GB" sz="5400" b="1" dirty="0" err="1">
                <a:solidFill>
                  <a:schemeClr val="tx2"/>
                </a:solidFill>
                <a:latin typeface="UTM Avo" panose="02040603050506020204" pitchFamily="18" charset="0"/>
              </a:rPr>
              <a:t>Câu</a:t>
            </a:r>
            <a:r>
              <a:rPr lang="en-GB" sz="5400" b="1" dirty="0">
                <a:solidFill>
                  <a:schemeClr val="tx2"/>
                </a:solidFill>
                <a:latin typeface="UTM Avo" panose="02040603050506020204" pitchFamily="18" charset="0"/>
              </a:rPr>
              <a:t> 3: </a:t>
            </a:r>
            <a:r>
              <a:rPr lang="vi-VN" sz="5400" b="1" dirty="0">
                <a:solidFill>
                  <a:schemeClr val="tx2"/>
                </a:solidFill>
                <a:latin typeface="UTM Avo" panose="02040603050506020204" pitchFamily="18" charset="0"/>
              </a:rPr>
              <a:t>Trao đổi về cách xưng hô:</a:t>
            </a:r>
            <a:endParaRPr lang="vi-VN" sz="5400" b="1" dirty="0">
              <a:solidFill>
                <a:schemeClr val="tx2"/>
              </a:solidFill>
            </a:endParaRPr>
          </a:p>
        </p:txBody>
      </p:sp>
      <p:sp>
        <p:nvSpPr>
          <p:cNvPr id="19" name="TextBox 18">
            <a:extLst>
              <a:ext uri="{FF2B5EF4-FFF2-40B4-BE49-F238E27FC236}">
                <a16:creationId xmlns:a16="http://schemas.microsoft.com/office/drawing/2014/main" id="{C6B2A66C-830F-70D8-3413-6FA111AE9108}"/>
              </a:ext>
            </a:extLst>
          </p:cNvPr>
          <p:cNvSpPr txBox="1"/>
          <p:nvPr/>
        </p:nvSpPr>
        <p:spPr>
          <a:xfrm>
            <a:off x="574492" y="1830499"/>
            <a:ext cx="16646707" cy="2193806"/>
          </a:xfrm>
          <a:prstGeom prst="rect">
            <a:avLst/>
          </a:prstGeom>
          <a:noFill/>
        </p:spPr>
        <p:txBody>
          <a:bodyPr wrap="square">
            <a:spAutoFit/>
          </a:bodyPr>
          <a:lstStyle/>
          <a:p>
            <a:pPr algn="just">
              <a:lnSpc>
                <a:spcPct val="150000"/>
              </a:lnSpc>
            </a:pPr>
            <a:r>
              <a:rPr lang="vi-VN" sz="4800" b="0" i="0" dirty="0">
                <a:solidFill>
                  <a:srgbClr val="000000"/>
                </a:solidFill>
                <a:effectLst/>
                <a:latin typeface="Ccam"/>
              </a:rPr>
              <a:t>a) Hãy nêu một số hiện tượng xưng hô chưa phù hợp mà em biết.</a:t>
            </a:r>
          </a:p>
          <a:p>
            <a:pPr algn="just">
              <a:lnSpc>
                <a:spcPct val="150000"/>
              </a:lnSpc>
            </a:pPr>
            <a:r>
              <a:rPr lang="vi-VN" sz="4800" b="0" i="0" dirty="0">
                <a:solidFill>
                  <a:srgbClr val="000000"/>
                </a:solidFill>
                <a:effectLst/>
                <a:latin typeface="Ccam"/>
              </a:rPr>
              <a:t>b) Nếu bạn xưng hô với em chưa phù hợp, em nên làm gì?</a:t>
            </a:r>
          </a:p>
        </p:txBody>
      </p:sp>
      <p:pic>
        <p:nvPicPr>
          <p:cNvPr id="20" name="Picture 2">
            <a:extLst>
              <a:ext uri="{FF2B5EF4-FFF2-40B4-BE49-F238E27FC236}">
                <a16:creationId xmlns:a16="http://schemas.microsoft.com/office/drawing/2014/main" id="{71073625-F11F-5999-80BC-134C9EAB356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117817" y="6302220"/>
            <a:ext cx="5488722" cy="3659148"/>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a:extLst>
              <a:ext uri="{FF2B5EF4-FFF2-40B4-BE49-F238E27FC236}">
                <a16:creationId xmlns:a16="http://schemas.microsoft.com/office/drawing/2014/main" id="{226BD12B-4D64-4DD4-ABEB-56EF6AF9F097}"/>
              </a:ext>
            </a:extLst>
          </p:cNvPr>
          <p:cNvGrpSpPr/>
          <p:nvPr/>
        </p:nvGrpSpPr>
        <p:grpSpPr>
          <a:xfrm>
            <a:off x="6609235" y="4906707"/>
            <a:ext cx="5069530" cy="4262725"/>
            <a:chOff x="6609235" y="4906707"/>
            <a:chExt cx="5069530" cy="4262725"/>
          </a:xfrm>
        </p:grpSpPr>
        <p:sp>
          <p:nvSpPr>
            <p:cNvPr id="21" name="Freeform 16">
              <a:extLst>
                <a:ext uri="{FF2B5EF4-FFF2-40B4-BE49-F238E27FC236}">
                  <a16:creationId xmlns:a16="http://schemas.microsoft.com/office/drawing/2014/main" id="{B3668CA0-BF3E-484F-5614-8E50CE884318}"/>
                </a:ext>
              </a:extLst>
            </p:cNvPr>
            <p:cNvSpPr/>
            <p:nvPr/>
          </p:nvSpPr>
          <p:spPr>
            <a:xfrm>
              <a:off x="6609235" y="4906707"/>
              <a:ext cx="5069530" cy="4262725"/>
            </a:xfrm>
            <a:custGeom>
              <a:avLst/>
              <a:gdLst/>
              <a:ahLst/>
              <a:cxnLst/>
              <a:rect l="l" t="t" r="r" b="b"/>
              <a:pathLst>
                <a:path w="2103734" h="2203912">
                  <a:moveTo>
                    <a:pt x="0" y="0"/>
                  </a:moveTo>
                  <a:lnTo>
                    <a:pt x="2103734" y="0"/>
                  </a:lnTo>
                  <a:lnTo>
                    <a:pt x="2103734" y="2203912"/>
                  </a:lnTo>
                  <a:lnTo>
                    <a:pt x="0" y="220391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 name="TextBox 22">
              <a:extLst>
                <a:ext uri="{FF2B5EF4-FFF2-40B4-BE49-F238E27FC236}">
                  <a16:creationId xmlns:a16="http://schemas.microsoft.com/office/drawing/2014/main" id="{C6B13CBC-932F-0CFD-9573-D94EA15FAE78}"/>
                </a:ext>
              </a:extLst>
            </p:cNvPr>
            <p:cNvSpPr txBox="1"/>
            <p:nvPr/>
          </p:nvSpPr>
          <p:spPr>
            <a:xfrm>
              <a:off x="6954782" y="5614674"/>
              <a:ext cx="4378435" cy="1754326"/>
            </a:xfrm>
            <a:prstGeom prst="rect">
              <a:avLst/>
            </a:prstGeom>
            <a:noFill/>
          </p:spPr>
          <p:txBody>
            <a:bodyPr wrap="square" rtlCol="0">
              <a:spAutoFit/>
            </a:bodyPr>
            <a:lstStyle/>
            <a:p>
              <a:pPr algn="ctr"/>
              <a:r>
                <a:rPr lang="en-GB" sz="5400" b="1" dirty="0">
                  <a:solidFill>
                    <a:schemeClr val="tx2"/>
                  </a:solidFill>
                  <a:latin typeface="UTM Avo" panose="02040603050506020204" pitchFamily="18" charset="0"/>
                </a:rPr>
                <a:t>Chia </a:t>
              </a:r>
              <a:r>
                <a:rPr lang="en-GB" sz="5400" b="1" dirty="0" err="1">
                  <a:solidFill>
                    <a:schemeClr val="tx2"/>
                  </a:solidFill>
                  <a:latin typeface="UTM Avo" panose="02040603050506020204" pitchFamily="18" charset="0"/>
                </a:rPr>
                <a:t>sẻ</a:t>
              </a:r>
              <a:r>
                <a:rPr lang="en-GB" sz="5400" b="1" dirty="0">
                  <a:solidFill>
                    <a:schemeClr val="tx2"/>
                  </a:solidFill>
                  <a:latin typeface="UTM Avo" panose="02040603050506020204" pitchFamily="18" charset="0"/>
                </a:rPr>
                <a:t> </a:t>
              </a:r>
              <a:r>
                <a:rPr lang="en-GB" sz="5400" b="1" dirty="0" err="1">
                  <a:solidFill>
                    <a:schemeClr val="tx2"/>
                  </a:solidFill>
                  <a:latin typeface="UTM Avo" panose="02040603050506020204" pitchFamily="18" charset="0"/>
                </a:rPr>
                <a:t>trong</a:t>
              </a:r>
              <a:r>
                <a:rPr lang="en-GB" sz="5400" b="1" dirty="0">
                  <a:solidFill>
                    <a:schemeClr val="tx2"/>
                  </a:solidFill>
                  <a:latin typeface="UTM Avo" panose="02040603050506020204" pitchFamily="18" charset="0"/>
                </a:rPr>
                <a:t> </a:t>
              </a:r>
              <a:r>
                <a:rPr lang="en-GB" sz="5400" b="1" dirty="0" err="1">
                  <a:solidFill>
                    <a:schemeClr val="tx2"/>
                  </a:solidFill>
                  <a:latin typeface="UTM Avo" panose="02040603050506020204" pitchFamily="18" charset="0"/>
                </a:rPr>
                <a:t>nhóm</a:t>
              </a:r>
              <a:endParaRPr lang="vi-VN" sz="5400" b="1" dirty="0">
                <a:solidFill>
                  <a:schemeClr val="tx2"/>
                </a:solidFill>
              </a:endParaRPr>
            </a:p>
          </p:txBody>
        </p:sp>
      </p:grpSp>
    </p:spTree>
    <p:extLst>
      <p:ext uri="{BB962C8B-B14F-4D97-AF65-F5344CB8AC3E}">
        <p14:creationId xmlns:p14="http://schemas.microsoft.com/office/powerpoint/2010/main" val="3588296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rgbClr val="BCF1FF">
                <a:alpha val="100000"/>
              </a:srgbClr>
            </a:gs>
            <a:gs pos="100000">
              <a:srgbClr val="EEFFDD">
                <a:alpha val="100000"/>
              </a:srgbClr>
            </a:gs>
          </a:gsLst>
          <a:lin ang="5400000"/>
        </a:gradFill>
        <a:effectLst/>
      </p:bgPr>
    </p:bg>
    <p:spTree>
      <p:nvGrpSpPr>
        <p:cNvPr id="1" name="">
          <a:extLst>
            <a:ext uri="{FF2B5EF4-FFF2-40B4-BE49-F238E27FC236}">
              <a16:creationId xmlns:a16="http://schemas.microsoft.com/office/drawing/2014/main" id="{CCA1C22F-62B4-DD5D-94F2-12D27ED32EB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3708BDC-5C63-A7E7-6C60-C6B96CAE90CB}"/>
              </a:ext>
            </a:extLst>
          </p:cNvPr>
          <p:cNvSpPr/>
          <p:nvPr/>
        </p:nvSpPr>
        <p:spPr>
          <a:xfrm>
            <a:off x="16268306" y="1450229"/>
            <a:ext cx="3454822" cy="1065237"/>
          </a:xfrm>
          <a:custGeom>
            <a:avLst/>
            <a:gdLst/>
            <a:ahLst/>
            <a:cxnLst/>
            <a:rect l="l" t="t" r="r" b="b"/>
            <a:pathLst>
              <a:path w="3454822" h="1065237">
                <a:moveTo>
                  <a:pt x="0" y="0"/>
                </a:moveTo>
                <a:lnTo>
                  <a:pt x="3454822" y="0"/>
                </a:lnTo>
                <a:lnTo>
                  <a:pt x="3454822" y="1065237"/>
                </a:lnTo>
                <a:lnTo>
                  <a:pt x="0" y="1065237"/>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a:extLst>
              <a:ext uri="{FF2B5EF4-FFF2-40B4-BE49-F238E27FC236}">
                <a16:creationId xmlns:a16="http://schemas.microsoft.com/office/drawing/2014/main" id="{F6FAB138-7461-1AAC-9A1E-CF9AD4794EEB}"/>
              </a:ext>
            </a:extLst>
          </p:cNvPr>
          <p:cNvSpPr/>
          <p:nvPr/>
        </p:nvSpPr>
        <p:spPr>
          <a:xfrm>
            <a:off x="8118736" y="7424224"/>
            <a:ext cx="11748542" cy="2080471"/>
          </a:xfrm>
          <a:custGeom>
            <a:avLst/>
            <a:gdLst/>
            <a:ahLst/>
            <a:cxnLst/>
            <a:rect l="l" t="t" r="r" b="b"/>
            <a:pathLst>
              <a:path w="11748542" h="2080471">
                <a:moveTo>
                  <a:pt x="0" y="0"/>
                </a:moveTo>
                <a:lnTo>
                  <a:pt x="11748542" y="0"/>
                </a:lnTo>
                <a:lnTo>
                  <a:pt x="11748542" y="2080471"/>
                </a:lnTo>
                <a:lnTo>
                  <a:pt x="0" y="2080471"/>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a:extLst>
              <a:ext uri="{FF2B5EF4-FFF2-40B4-BE49-F238E27FC236}">
                <a16:creationId xmlns:a16="http://schemas.microsoft.com/office/drawing/2014/main" id="{8B5E9BEC-DE4D-B6E6-A20B-525053FEFE6F}"/>
              </a:ext>
            </a:extLst>
          </p:cNvPr>
          <p:cNvSpPr/>
          <p:nvPr/>
        </p:nvSpPr>
        <p:spPr>
          <a:xfrm>
            <a:off x="-4106776" y="455352"/>
            <a:ext cx="10270952" cy="8229600"/>
          </a:xfrm>
          <a:custGeom>
            <a:avLst/>
            <a:gdLst/>
            <a:ahLst/>
            <a:cxnLst/>
            <a:rect l="l" t="t" r="r" b="b"/>
            <a:pathLst>
              <a:path w="10270952" h="8229600">
                <a:moveTo>
                  <a:pt x="0" y="0"/>
                </a:moveTo>
                <a:lnTo>
                  <a:pt x="10270952" y="0"/>
                </a:lnTo>
                <a:lnTo>
                  <a:pt x="10270952" y="8229600"/>
                </a:lnTo>
                <a:lnTo>
                  <a:pt x="0" y="82296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a:extLst>
              <a:ext uri="{FF2B5EF4-FFF2-40B4-BE49-F238E27FC236}">
                <a16:creationId xmlns:a16="http://schemas.microsoft.com/office/drawing/2014/main" id="{1CBCC606-2691-70DB-56DF-15248666F17C}"/>
              </a:ext>
            </a:extLst>
          </p:cNvPr>
          <p:cNvSpPr/>
          <p:nvPr/>
        </p:nvSpPr>
        <p:spPr>
          <a:xfrm>
            <a:off x="-1579278" y="7635284"/>
            <a:ext cx="10556671" cy="1869410"/>
          </a:xfrm>
          <a:custGeom>
            <a:avLst/>
            <a:gdLst/>
            <a:ahLst/>
            <a:cxnLst/>
            <a:rect l="l" t="t" r="r" b="b"/>
            <a:pathLst>
              <a:path w="10556671" h="1869410">
                <a:moveTo>
                  <a:pt x="0" y="0"/>
                </a:moveTo>
                <a:lnTo>
                  <a:pt x="10556671" y="0"/>
                </a:lnTo>
                <a:lnTo>
                  <a:pt x="10556671" y="1869411"/>
                </a:lnTo>
                <a:lnTo>
                  <a:pt x="0" y="1869411"/>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6">
            <a:extLst>
              <a:ext uri="{FF2B5EF4-FFF2-40B4-BE49-F238E27FC236}">
                <a16:creationId xmlns:a16="http://schemas.microsoft.com/office/drawing/2014/main" id="{D340EAFB-CCB2-2CAD-9556-20C0F4CECB16}"/>
              </a:ext>
            </a:extLst>
          </p:cNvPr>
          <p:cNvSpPr/>
          <p:nvPr/>
        </p:nvSpPr>
        <p:spPr>
          <a:xfrm flipV="1">
            <a:off x="0" y="8939485"/>
            <a:ext cx="18288000" cy="2866481"/>
          </a:xfrm>
          <a:custGeom>
            <a:avLst/>
            <a:gdLst/>
            <a:ahLst/>
            <a:cxnLst/>
            <a:rect l="l" t="t" r="r" b="b"/>
            <a:pathLst>
              <a:path w="18288000" h="2866481">
                <a:moveTo>
                  <a:pt x="0" y="2866480"/>
                </a:moveTo>
                <a:lnTo>
                  <a:pt x="18288000" y="2866480"/>
                </a:lnTo>
                <a:lnTo>
                  <a:pt x="18288000" y="0"/>
                </a:lnTo>
                <a:lnTo>
                  <a:pt x="0" y="0"/>
                </a:lnTo>
                <a:lnTo>
                  <a:pt x="0" y="2866480"/>
                </a:lnTo>
                <a:close/>
              </a:path>
            </a:pathLst>
          </a:custGeom>
          <a:blipFill>
            <a:blip r:embed="rId5">
              <a:extLst>
                <a:ext uri="{96DAC541-7B7A-43D3-8B79-37D633B846F1}">
                  <asvg:svgBlip xmlns:asvg="http://schemas.microsoft.com/office/drawing/2016/SVG/main" xmlns="" r:embed="rId6"/>
                </a:ext>
              </a:extLst>
            </a:blip>
            <a:stretch>
              <a:fillRect l="-10166" t="-122025" r="-725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Freeform 7">
            <a:extLst>
              <a:ext uri="{FF2B5EF4-FFF2-40B4-BE49-F238E27FC236}">
                <a16:creationId xmlns:a16="http://schemas.microsoft.com/office/drawing/2014/main" id="{1D1325C7-9FE5-2098-AA4A-EC9878409E2B}"/>
              </a:ext>
            </a:extLst>
          </p:cNvPr>
          <p:cNvSpPr/>
          <p:nvPr/>
        </p:nvSpPr>
        <p:spPr>
          <a:xfrm>
            <a:off x="12352414" y="1641470"/>
            <a:ext cx="3617595" cy="8229600"/>
          </a:xfrm>
          <a:custGeom>
            <a:avLst/>
            <a:gdLst/>
            <a:ahLst/>
            <a:cxnLst/>
            <a:rect l="l" t="t" r="r" b="b"/>
            <a:pathLst>
              <a:path w="3617595" h="8229600">
                <a:moveTo>
                  <a:pt x="0" y="0"/>
                </a:moveTo>
                <a:lnTo>
                  <a:pt x="3617595" y="0"/>
                </a:lnTo>
                <a:lnTo>
                  <a:pt x="3617595" y="8229600"/>
                </a:lnTo>
                <a:lnTo>
                  <a:pt x="0" y="8229600"/>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Freeform 8">
            <a:extLst>
              <a:ext uri="{FF2B5EF4-FFF2-40B4-BE49-F238E27FC236}">
                <a16:creationId xmlns:a16="http://schemas.microsoft.com/office/drawing/2014/main" id="{44FEF1AB-585C-AF67-3486-F48A56213D7E}"/>
              </a:ext>
            </a:extLst>
          </p:cNvPr>
          <p:cNvSpPr/>
          <p:nvPr/>
        </p:nvSpPr>
        <p:spPr>
          <a:xfrm flipH="1">
            <a:off x="-481937" y="8569990"/>
            <a:ext cx="4180994" cy="2845224"/>
          </a:xfrm>
          <a:custGeom>
            <a:avLst/>
            <a:gdLst/>
            <a:ahLst/>
            <a:cxnLst/>
            <a:rect l="l" t="t" r="r" b="b"/>
            <a:pathLst>
              <a:path w="4180994" h="2845224">
                <a:moveTo>
                  <a:pt x="4180994" y="0"/>
                </a:moveTo>
                <a:lnTo>
                  <a:pt x="0" y="0"/>
                </a:lnTo>
                <a:lnTo>
                  <a:pt x="0" y="2845223"/>
                </a:lnTo>
                <a:lnTo>
                  <a:pt x="4180994" y="2845223"/>
                </a:lnTo>
                <a:lnTo>
                  <a:pt x="4180994"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9">
            <a:extLst>
              <a:ext uri="{FF2B5EF4-FFF2-40B4-BE49-F238E27FC236}">
                <a16:creationId xmlns:a16="http://schemas.microsoft.com/office/drawing/2014/main" id="{B34BDA19-BF7D-A271-3155-175C123FFEE2}"/>
              </a:ext>
            </a:extLst>
          </p:cNvPr>
          <p:cNvSpPr/>
          <p:nvPr/>
        </p:nvSpPr>
        <p:spPr>
          <a:xfrm>
            <a:off x="15609964" y="82247"/>
            <a:ext cx="2385753" cy="1093108"/>
          </a:xfrm>
          <a:custGeom>
            <a:avLst/>
            <a:gdLst/>
            <a:ahLst/>
            <a:cxnLst/>
            <a:rect l="l" t="t" r="r" b="b"/>
            <a:pathLst>
              <a:path w="2385753" h="1093108">
                <a:moveTo>
                  <a:pt x="0" y="0"/>
                </a:moveTo>
                <a:lnTo>
                  <a:pt x="2385753" y="0"/>
                </a:lnTo>
                <a:lnTo>
                  <a:pt x="2385753" y="1093109"/>
                </a:lnTo>
                <a:lnTo>
                  <a:pt x="0" y="109310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10">
            <a:extLst>
              <a:ext uri="{FF2B5EF4-FFF2-40B4-BE49-F238E27FC236}">
                <a16:creationId xmlns:a16="http://schemas.microsoft.com/office/drawing/2014/main" id="{F5CA4357-B256-9DBF-380A-3FDCD047D3C7}"/>
              </a:ext>
            </a:extLst>
          </p:cNvPr>
          <p:cNvSpPr/>
          <p:nvPr/>
        </p:nvSpPr>
        <p:spPr>
          <a:xfrm>
            <a:off x="8097493" y="907169"/>
            <a:ext cx="3454822" cy="1065237"/>
          </a:xfrm>
          <a:custGeom>
            <a:avLst/>
            <a:gdLst/>
            <a:ahLst/>
            <a:cxnLst/>
            <a:rect l="l" t="t" r="r" b="b"/>
            <a:pathLst>
              <a:path w="3454822" h="1065237">
                <a:moveTo>
                  <a:pt x="0" y="0"/>
                </a:moveTo>
                <a:lnTo>
                  <a:pt x="3454821" y="0"/>
                </a:lnTo>
                <a:lnTo>
                  <a:pt x="3454821" y="1065237"/>
                </a:lnTo>
                <a:lnTo>
                  <a:pt x="0" y="1065237"/>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11" name="Group 11">
            <a:extLst>
              <a:ext uri="{FF2B5EF4-FFF2-40B4-BE49-F238E27FC236}">
                <a16:creationId xmlns:a16="http://schemas.microsoft.com/office/drawing/2014/main" id="{563D4181-EE21-2BCF-899D-C5D2E9D8CA0B}"/>
              </a:ext>
            </a:extLst>
          </p:cNvPr>
          <p:cNvGrpSpPr/>
          <p:nvPr/>
        </p:nvGrpSpPr>
        <p:grpSpPr>
          <a:xfrm>
            <a:off x="986960" y="1175356"/>
            <a:ext cx="10111033" cy="7194099"/>
            <a:chOff x="0" y="0"/>
            <a:chExt cx="2649037" cy="1884816"/>
          </a:xfrm>
        </p:grpSpPr>
        <p:sp>
          <p:nvSpPr>
            <p:cNvPr id="12" name="Freeform 12">
              <a:extLst>
                <a:ext uri="{FF2B5EF4-FFF2-40B4-BE49-F238E27FC236}">
                  <a16:creationId xmlns:a16="http://schemas.microsoft.com/office/drawing/2014/main" id="{C35198FF-207A-BD72-4FE6-A945F34A2724}"/>
                </a:ext>
              </a:extLst>
            </p:cNvPr>
            <p:cNvSpPr/>
            <p:nvPr/>
          </p:nvSpPr>
          <p:spPr>
            <a:xfrm>
              <a:off x="0" y="0"/>
              <a:ext cx="2649037" cy="1884816"/>
            </a:xfrm>
            <a:custGeom>
              <a:avLst/>
              <a:gdLst/>
              <a:ahLst/>
              <a:cxnLst/>
              <a:rect l="l" t="t" r="r" b="b"/>
              <a:pathLst>
                <a:path w="2649037" h="1884816">
                  <a:moveTo>
                    <a:pt x="50536" y="0"/>
                  </a:moveTo>
                  <a:lnTo>
                    <a:pt x="2598502" y="0"/>
                  </a:lnTo>
                  <a:cubicBezTo>
                    <a:pt x="2611905" y="0"/>
                    <a:pt x="2624758" y="5324"/>
                    <a:pt x="2634236" y="14802"/>
                  </a:cubicBezTo>
                  <a:cubicBezTo>
                    <a:pt x="2643713" y="24279"/>
                    <a:pt x="2649037" y="37133"/>
                    <a:pt x="2649037" y="50536"/>
                  </a:cubicBezTo>
                  <a:lnTo>
                    <a:pt x="2649037" y="1834280"/>
                  </a:lnTo>
                  <a:cubicBezTo>
                    <a:pt x="2649037" y="1862190"/>
                    <a:pt x="2626412" y="1884816"/>
                    <a:pt x="2598502" y="1884816"/>
                  </a:cubicBezTo>
                  <a:lnTo>
                    <a:pt x="50536" y="1884816"/>
                  </a:lnTo>
                  <a:cubicBezTo>
                    <a:pt x="22626" y="1884816"/>
                    <a:pt x="0" y="1862190"/>
                    <a:pt x="0" y="1834280"/>
                  </a:cubicBezTo>
                  <a:lnTo>
                    <a:pt x="0" y="50536"/>
                  </a:lnTo>
                  <a:cubicBezTo>
                    <a:pt x="0" y="22626"/>
                    <a:pt x="22626" y="0"/>
                    <a:pt x="50536" y="0"/>
                  </a:cubicBezTo>
                  <a:close/>
                </a:path>
              </a:pathLst>
            </a:custGeom>
            <a:solidFill>
              <a:srgbClr val="5E9BC9"/>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TextBox 13">
              <a:extLst>
                <a:ext uri="{FF2B5EF4-FFF2-40B4-BE49-F238E27FC236}">
                  <a16:creationId xmlns:a16="http://schemas.microsoft.com/office/drawing/2014/main" id="{0F57CB2B-9279-3E1E-185E-7E72D94CAC05}"/>
                </a:ext>
              </a:extLst>
            </p:cNvPr>
            <p:cNvSpPr txBox="1"/>
            <p:nvPr/>
          </p:nvSpPr>
          <p:spPr>
            <a:xfrm>
              <a:off x="0" y="-38100"/>
              <a:ext cx="2649037" cy="192291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a:extLst>
              <a:ext uri="{FF2B5EF4-FFF2-40B4-BE49-F238E27FC236}">
                <a16:creationId xmlns:a16="http://schemas.microsoft.com/office/drawing/2014/main" id="{667D9DBD-1B5B-AAE2-EF47-FEC97178E9EE}"/>
              </a:ext>
            </a:extLst>
          </p:cNvPr>
          <p:cNvGrpSpPr/>
          <p:nvPr/>
        </p:nvGrpSpPr>
        <p:grpSpPr>
          <a:xfrm>
            <a:off x="687748" y="1450229"/>
            <a:ext cx="10141766" cy="6674238"/>
            <a:chOff x="0" y="0"/>
            <a:chExt cx="2657089" cy="1748615"/>
          </a:xfrm>
        </p:grpSpPr>
        <p:sp>
          <p:nvSpPr>
            <p:cNvPr id="15" name="Freeform 15">
              <a:extLst>
                <a:ext uri="{FF2B5EF4-FFF2-40B4-BE49-F238E27FC236}">
                  <a16:creationId xmlns:a16="http://schemas.microsoft.com/office/drawing/2014/main" id="{4D13D3EC-4910-FFBB-ADB4-CC797C60E81D}"/>
                </a:ext>
              </a:extLst>
            </p:cNvPr>
            <p:cNvSpPr/>
            <p:nvPr/>
          </p:nvSpPr>
          <p:spPr>
            <a:xfrm>
              <a:off x="0" y="0"/>
              <a:ext cx="2657089" cy="1748615"/>
            </a:xfrm>
            <a:custGeom>
              <a:avLst/>
              <a:gdLst/>
              <a:ahLst/>
              <a:cxnLst/>
              <a:rect l="l" t="t" r="r" b="b"/>
              <a:pathLst>
                <a:path w="2657089" h="1748615">
                  <a:moveTo>
                    <a:pt x="50382" y="0"/>
                  </a:moveTo>
                  <a:lnTo>
                    <a:pt x="2606707" y="0"/>
                  </a:lnTo>
                  <a:cubicBezTo>
                    <a:pt x="2634532" y="0"/>
                    <a:pt x="2657089" y="22557"/>
                    <a:pt x="2657089" y="50382"/>
                  </a:cubicBezTo>
                  <a:lnTo>
                    <a:pt x="2657089" y="1698233"/>
                  </a:lnTo>
                  <a:cubicBezTo>
                    <a:pt x="2657089" y="1726058"/>
                    <a:pt x="2634532" y="1748615"/>
                    <a:pt x="2606707" y="1748615"/>
                  </a:cubicBezTo>
                  <a:lnTo>
                    <a:pt x="50382" y="1748615"/>
                  </a:lnTo>
                  <a:cubicBezTo>
                    <a:pt x="22557" y="1748615"/>
                    <a:pt x="0" y="1726058"/>
                    <a:pt x="0" y="1698233"/>
                  </a:cubicBezTo>
                  <a:lnTo>
                    <a:pt x="0" y="50382"/>
                  </a:lnTo>
                  <a:cubicBezTo>
                    <a:pt x="0" y="22557"/>
                    <a:pt x="22557" y="0"/>
                    <a:pt x="50382"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TextBox 16">
              <a:extLst>
                <a:ext uri="{FF2B5EF4-FFF2-40B4-BE49-F238E27FC236}">
                  <a16:creationId xmlns:a16="http://schemas.microsoft.com/office/drawing/2014/main" id="{AF2FCC1D-A8BB-96A9-C603-ACBE10E38ABE}"/>
                </a:ext>
              </a:extLst>
            </p:cNvPr>
            <p:cNvSpPr txBox="1"/>
            <p:nvPr/>
          </p:nvSpPr>
          <p:spPr>
            <a:xfrm>
              <a:off x="0" y="-38100"/>
              <a:ext cx="2657089" cy="178671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 name="Freeform 17">
            <a:extLst>
              <a:ext uri="{FF2B5EF4-FFF2-40B4-BE49-F238E27FC236}">
                <a16:creationId xmlns:a16="http://schemas.microsoft.com/office/drawing/2014/main" id="{17FBA92D-5BC1-ABBB-9FBA-84A3FB1B4081}"/>
              </a:ext>
            </a:extLst>
          </p:cNvPr>
          <p:cNvSpPr/>
          <p:nvPr/>
        </p:nvSpPr>
        <p:spPr>
          <a:xfrm>
            <a:off x="16814605" y="8057083"/>
            <a:ext cx="3482955" cy="2370198"/>
          </a:xfrm>
          <a:custGeom>
            <a:avLst/>
            <a:gdLst/>
            <a:ahLst/>
            <a:cxnLst/>
            <a:rect l="l" t="t" r="r" b="b"/>
            <a:pathLst>
              <a:path w="3482955" h="2370198">
                <a:moveTo>
                  <a:pt x="0" y="0"/>
                </a:moveTo>
                <a:lnTo>
                  <a:pt x="3482955" y="0"/>
                </a:lnTo>
                <a:lnTo>
                  <a:pt x="3482955" y="2370199"/>
                </a:lnTo>
                <a:lnTo>
                  <a:pt x="0" y="2370199"/>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18">
            <a:extLst>
              <a:ext uri="{FF2B5EF4-FFF2-40B4-BE49-F238E27FC236}">
                <a16:creationId xmlns:a16="http://schemas.microsoft.com/office/drawing/2014/main" id="{5AFFD832-71B9-1759-E1D8-D8E0952E06CB}"/>
              </a:ext>
            </a:extLst>
          </p:cNvPr>
          <p:cNvSpPr/>
          <p:nvPr/>
        </p:nvSpPr>
        <p:spPr>
          <a:xfrm>
            <a:off x="13193121" y="7413656"/>
            <a:ext cx="4633918" cy="3153444"/>
          </a:xfrm>
          <a:custGeom>
            <a:avLst/>
            <a:gdLst/>
            <a:ahLst/>
            <a:cxnLst/>
            <a:rect l="l" t="t" r="r" b="b"/>
            <a:pathLst>
              <a:path w="4633918" h="3153444">
                <a:moveTo>
                  <a:pt x="0" y="0"/>
                </a:moveTo>
                <a:lnTo>
                  <a:pt x="4633919" y="0"/>
                </a:lnTo>
                <a:lnTo>
                  <a:pt x="4633919" y="3153444"/>
                </a:lnTo>
                <a:lnTo>
                  <a:pt x="0" y="3153444"/>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Freeform 19">
            <a:extLst>
              <a:ext uri="{FF2B5EF4-FFF2-40B4-BE49-F238E27FC236}">
                <a16:creationId xmlns:a16="http://schemas.microsoft.com/office/drawing/2014/main" id="{029C21F1-94F4-305C-00EF-88FB1D17B157}"/>
              </a:ext>
            </a:extLst>
          </p:cNvPr>
          <p:cNvSpPr/>
          <p:nvPr/>
        </p:nvSpPr>
        <p:spPr>
          <a:xfrm>
            <a:off x="8024864" y="6952511"/>
            <a:ext cx="6906880" cy="3582944"/>
          </a:xfrm>
          <a:custGeom>
            <a:avLst/>
            <a:gdLst/>
            <a:ahLst/>
            <a:cxnLst/>
            <a:rect l="l" t="t" r="r" b="b"/>
            <a:pathLst>
              <a:path w="6906880" h="3582944">
                <a:moveTo>
                  <a:pt x="0" y="0"/>
                </a:moveTo>
                <a:lnTo>
                  <a:pt x="6906880" y="0"/>
                </a:lnTo>
                <a:lnTo>
                  <a:pt x="6906880" y="3582945"/>
                </a:lnTo>
                <a:lnTo>
                  <a:pt x="0" y="3582945"/>
                </a:lnTo>
                <a:lnTo>
                  <a:pt x="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TextBox 25">
            <a:extLst>
              <a:ext uri="{FF2B5EF4-FFF2-40B4-BE49-F238E27FC236}">
                <a16:creationId xmlns:a16="http://schemas.microsoft.com/office/drawing/2014/main" id="{71409F62-FE50-57D6-C41B-3DF452DEB78A}"/>
              </a:ext>
            </a:extLst>
          </p:cNvPr>
          <p:cNvSpPr txBox="1"/>
          <p:nvPr/>
        </p:nvSpPr>
        <p:spPr>
          <a:xfrm>
            <a:off x="24581" y="3559437"/>
            <a:ext cx="11468100" cy="26468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600" b="0" i="0" u="none" strike="noStrike" kern="1200" cap="none" spc="0" normalizeH="0" baseline="0" noProof="0" dirty="0" err="1">
                <a:ln>
                  <a:noFill/>
                </a:ln>
                <a:gradFill>
                  <a:gsLst>
                    <a:gs pos="64000">
                      <a:srgbClr val="1F497D">
                        <a:lumMod val="60000"/>
                        <a:lumOff val="40000"/>
                      </a:srgbClr>
                    </a:gs>
                    <a:gs pos="64000">
                      <a:srgbClr val="FFC000"/>
                    </a:gs>
                  </a:gsLst>
                  <a:lin ang="5400000" scaled="1"/>
                </a:gradFill>
                <a:effectLst/>
                <a:uLnTx/>
                <a:uFillTx/>
                <a:latin typeface="#9Slide07 Cadena" panose="02000503000000020004" pitchFamily="2" charset="-93"/>
                <a:ea typeface="+mn-ea"/>
                <a:cs typeface="+mn-cs"/>
              </a:rPr>
              <a:t>Tạm</a:t>
            </a:r>
            <a:r>
              <a:rPr kumimoji="0" lang="en-GB" sz="16600" b="0" i="0" u="none" strike="noStrike" kern="1200" cap="none" spc="0" normalizeH="0" baseline="0" noProof="0" dirty="0">
                <a:ln>
                  <a:noFill/>
                </a:ln>
                <a:gradFill>
                  <a:gsLst>
                    <a:gs pos="64000">
                      <a:srgbClr val="1F497D">
                        <a:lumMod val="60000"/>
                        <a:lumOff val="40000"/>
                      </a:srgbClr>
                    </a:gs>
                    <a:gs pos="64000">
                      <a:srgbClr val="FFC000"/>
                    </a:gs>
                  </a:gsLst>
                  <a:lin ang="5400000" scaled="1"/>
                </a:gradFill>
                <a:effectLst/>
                <a:uLnTx/>
                <a:uFillTx/>
                <a:latin typeface="#9Slide07 Cadena" panose="02000503000000020004" pitchFamily="2" charset="-93"/>
                <a:ea typeface="+mn-ea"/>
                <a:cs typeface="+mn-cs"/>
              </a:rPr>
              <a:t> </a:t>
            </a:r>
            <a:r>
              <a:rPr kumimoji="0" lang="en-GB" sz="16600" b="0" i="0" u="none" strike="noStrike" kern="1200" cap="none" spc="0" normalizeH="0" baseline="0" noProof="0" dirty="0" err="1">
                <a:ln>
                  <a:noFill/>
                </a:ln>
                <a:gradFill>
                  <a:gsLst>
                    <a:gs pos="64000">
                      <a:srgbClr val="1F497D">
                        <a:lumMod val="60000"/>
                        <a:lumOff val="40000"/>
                      </a:srgbClr>
                    </a:gs>
                    <a:gs pos="64000">
                      <a:srgbClr val="FFC000"/>
                    </a:gs>
                  </a:gsLst>
                  <a:lin ang="5400000" scaled="1"/>
                </a:gradFill>
                <a:effectLst/>
                <a:uLnTx/>
                <a:uFillTx/>
                <a:latin typeface="#9Slide07 Cadena" panose="02000503000000020004" pitchFamily="2" charset="-93"/>
                <a:ea typeface="+mn-ea"/>
                <a:cs typeface="+mn-cs"/>
              </a:rPr>
              <a:t>biệt</a:t>
            </a:r>
            <a:r>
              <a:rPr kumimoji="0" lang="en-GB" sz="16600" b="0" i="0" u="none" strike="noStrike" kern="1200" cap="none" spc="0" normalizeH="0" baseline="0" noProof="0" dirty="0">
                <a:ln>
                  <a:noFill/>
                </a:ln>
                <a:gradFill>
                  <a:gsLst>
                    <a:gs pos="64000">
                      <a:srgbClr val="1F497D">
                        <a:lumMod val="60000"/>
                        <a:lumOff val="40000"/>
                      </a:srgbClr>
                    </a:gs>
                    <a:gs pos="64000">
                      <a:srgbClr val="FFC000"/>
                    </a:gs>
                  </a:gsLst>
                  <a:lin ang="5400000" scaled="1"/>
                </a:gradFill>
                <a:effectLst/>
                <a:uLnTx/>
                <a:uFillTx/>
                <a:latin typeface="#9Slide07 Cadena" panose="02000503000000020004" pitchFamily="2" charset="-93"/>
                <a:ea typeface="+mn-ea"/>
                <a:cs typeface="+mn-cs"/>
              </a:rPr>
              <a:t>!</a:t>
            </a:r>
            <a:endParaRPr kumimoji="0" lang="vi-VN" sz="16600" b="0" i="0" u="none" strike="noStrike" kern="1200" cap="none" spc="0" normalizeH="0" baseline="0" noProof="0" dirty="0">
              <a:ln>
                <a:noFill/>
              </a:ln>
              <a:gradFill>
                <a:gsLst>
                  <a:gs pos="64000">
                    <a:srgbClr val="1F497D">
                      <a:lumMod val="60000"/>
                      <a:lumOff val="40000"/>
                    </a:srgbClr>
                  </a:gs>
                  <a:gs pos="64000">
                    <a:srgbClr val="FFC000"/>
                  </a:gs>
                </a:gsLst>
                <a:lin ang="5400000" scaled="1"/>
              </a:gradFill>
              <a:effectLst/>
              <a:uLnTx/>
              <a:uFillTx/>
              <a:latin typeface="#9Slide07 Cadena" panose="02000503000000020004" pitchFamily="2" charset="-93"/>
              <a:ea typeface="+mn-ea"/>
              <a:cs typeface="+mn-cs"/>
            </a:endParaRPr>
          </a:p>
        </p:txBody>
      </p:sp>
    </p:spTree>
    <p:extLst>
      <p:ext uri="{BB962C8B-B14F-4D97-AF65-F5344CB8AC3E}">
        <p14:creationId xmlns:p14="http://schemas.microsoft.com/office/powerpoint/2010/main" val="20368794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E6315E-48E7-6B64-7CCC-2062D23E6CA5}"/>
              </a:ext>
            </a:extLst>
          </p:cNvPr>
          <p:cNvPicPr>
            <a:picLocks noGrp="1" noRot="1" noChangeAspect="1" noMove="1" noResize="1" noEditPoints="1" noAdjustHandles="1" noChangeArrowheads="1" noChangeShapeType="1" noCrop="1"/>
          </p:cNvPicPr>
          <p:nvPr/>
        </p:nvPicPr>
        <p:blipFill rotWithShape="1">
          <a:blip r:embed="rId4"/>
          <a:srcRect t="18608" b="18608"/>
          <a:stretch/>
        </p:blipFill>
        <p:spPr>
          <a:xfrm>
            <a:off x="2" y="1"/>
            <a:ext cx="18436278" cy="10286999"/>
          </a:xfrm>
          <a:prstGeom prst="rect">
            <a:avLst/>
          </a:prstGeom>
        </p:spPr>
      </p:pic>
      <p:pic>
        <p:nvPicPr>
          <p:cNvPr id="11" name="bangdo" descr="Diagram&#10;&#10;Description automatically generated">
            <a:extLst>
              <a:ext uri="{FF2B5EF4-FFF2-40B4-BE49-F238E27FC236}">
                <a16:creationId xmlns:a16="http://schemas.microsoft.com/office/drawing/2014/main" id="{6D71D65D-2A91-79AD-1FB0-953E7FEF8A2F}"/>
              </a:ext>
            </a:extLst>
          </p:cNvPr>
          <p:cNvPicPr>
            <a:picLocks noGrp="1" noRot="1" noChangeAspect="1" noMove="1" noResize="1" noEditPoints="1" noAdjustHandles="1" noChangeArrowheads="1" noChangeShapeType="1" noCrop="1"/>
          </p:cNvPicPr>
          <p:nvPr/>
        </p:nvPicPr>
        <p:blipFill>
          <a:blip r:embed="rId5"/>
          <a:stretch>
            <a:fillRect/>
          </a:stretch>
        </p:blipFill>
        <p:spPr>
          <a:xfrm>
            <a:off x="125055" y="0"/>
            <a:ext cx="13190895" cy="10287000"/>
          </a:xfrm>
          <a:prstGeom prst="rect">
            <a:avLst/>
          </a:prstGeom>
        </p:spPr>
      </p:pic>
      <p:pic>
        <p:nvPicPr>
          <p:cNvPr id="12" name="duongbangdo">
            <a:extLst>
              <a:ext uri="{FF2B5EF4-FFF2-40B4-BE49-F238E27FC236}">
                <a16:creationId xmlns:a16="http://schemas.microsoft.com/office/drawing/2014/main" id="{506EC562-5BD8-6F15-7F08-51830EDFFE90}"/>
              </a:ext>
            </a:extLst>
          </p:cNvPr>
          <p:cNvPicPr>
            <a:picLocks noGrp="1" noRot="1" noChangeAspect="1" noMove="1" noResize="1" noEditPoints="1" noAdjustHandles="1" noChangeArrowheads="1" noChangeShapeType="1" noCrop="1"/>
          </p:cNvPicPr>
          <p:nvPr/>
        </p:nvPicPr>
        <p:blipFill>
          <a:blip r:embed="rId6"/>
          <a:stretch>
            <a:fillRect/>
          </a:stretch>
        </p:blipFill>
        <p:spPr>
          <a:xfrm>
            <a:off x="3727557" y="2695199"/>
            <a:ext cx="5985891" cy="6133085"/>
          </a:xfrm>
          <a:prstGeom prst="rect">
            <a:avLst/>
          </a:prstGeom>
        </p:spPr>
      </p:pic>
      <p:pic>
        <p:nvPicPr>
          <p:cNvPr id="35" name="hangda">
            <a:extLst>
              <a:ext uri="{FF2B5EF4-FFF2-40B4-BE49-F238E27FC236}">
                <a16:creationId xmlns:a16="http://schemas.microsoft.com/office/drawing/2014/main" id="{F8C25E68-3E09-45B9-3E57-E944A84048BE}"/>
              </a:ext>
            </a:extLst>
          </p:cNvPr>
          <p:cNvPicPr>
            <a:picLocks noGrp="1" noRot="1" noChangeAspect="1" noMove="1" noResize="1" noEditPoints="1" noAdjustHandles="1" noChangeArrowheads="1" noChangeShapeType="1" noCrop="1"/>
          </p:cNvPicPr>
          <p:nvPr/>
        </p:nvPicPr>
        <p:blipFill>
          <a:blip r:embed="rId7"/>
          <a:stretch>
            <a:fillRect/>
          </a:stretch>
        </p:blipFill>
        <p:spPr>
          <a:xfrm>
            <a:off x="7794277" y="7873311"/>
            <a:ext cx="1043132" cy="800667"/>
          </a:xfrm>
          <a:prstGeom prst="rect">
            <a:avLst/>
          </a:prstGeom>
        </p:spPr>
      </p:pic>
      <p:pic>
        <p:nvPicPr>
          <p:cNvPr id="38" name="tuong">
            <a:extLst>
              <a:ext uri="{FF2B5EF4-FFF2-40B4-BE49-F238E27FC236}">
                <a16:creationId xmlns:a16="http://schemas.microsoft.com/office/drawing/2014/main" id="{73BDD2DF-5079-9DEF-071A-670BB51C3A6B}"/>
              </a:ext>
            </a:extLst>
          </p:cNvPr>
          <p:cNvPicPr>
            <a:picLocks noGrp="1" noRot="1" noChangeAspect="1" noMove="1" noResize="1" noEditPoints="1" noAdjustHandles="1" noChangeArrowheads="1" noChangeShapeType="1" noCrop="1"/>
          </p:cNvPicPr>
          <p:nvPr/>
        </p:nvPicPr>
        <p:blipFill>
          <a:blip r:embed="rId8"/>
          <a:stretch>
            <a:fillRect/>
          </a:stretch>
        </p:blipFill>
        <p:spPr>
          <a:xfrm>
            <a:off x="4732942" y="6455524"/>
            <a:ext cx="881672" cy="1182731"/>
          </a:xfrm>
          <a:prstGeom prst="rect">
            <a:avLst/>
          </a:prstGeom>
        </p:spPr>
      </p:pic>
      <p:pic>
        <p:nvPicPr>
          <p:cNvPr id="44" name="thap1">
            <a:extLst>
              <a:ext uri="{FF2B5EF4-FFF2-40B4-BE49-F238E27FC236}">
                <a16:creationId xmlns:a16="http://schemas.microsoft.com/office/drawing/2014/main" id="{D9F7E18A-5293-DDDF-A3A1-FFADC92D4F62}"/>
              </a:ext>
            </a:extLst>
          </p:cNvPr>
          <p:cNvPicPr>
            <a:picLocks noGrp="1" noRot="1" noChangeAspect="1" noMove="1" noResize="1" noEditPoints="1" noAdjustHandles="1" noChangeArrowheads="1" noChangeShapeType="1" noCrop="1"/>
          </p:cNvPicPr>
          <p:nvPr/>
        </p:nvPicPr>
        <p:blipFill>
          <a:blip r:embed="rId9"/>
          <a:stretch>
            <a:fillRect/>
          </a:stretch>
        </p:blipFill>
        <p:spPr>
          <a:xfrm>
            <a:off x="4993063" y="3969530"/>
            <a:ext cx="2123150" cy="1461654"/>
          </a:xfrm>
          <a:prstGeom prst="rect">
            <a:avLst/>
          </a:prstGeom>
        </p:spPr>
      </p:pic>
      <p:pic>
        <p:nvPicPr>
          <p:cNvPr id="47" name="Picture 46">
            <a:extLst>
              <a:ext uri="{FF2B5EF4-FFF2-40B4-BE49-F238E27FC236}">
                <a16:creationId xmlns:a16="http://schemas.microsoft.com/office/drawing/2014/main" id="{AE2F086A-3F13-0DA9-66AE-F72C06F8958D}"/>
              </a:ext>
            </a:extLst>
          </p:cNvPr>
          <p:cNvPicPr>
            <a:picLocks noGrp="1" noRot="1" noChangeAspect="1" noMove="1" noResize="1" noEditPoints="1" noAdjustHandles="1" noChangeArrowheads="1" noChangeShapeType="1" noCrop="1"/>
          </p:cNvPicPr>
          <p:nvPr/>
        </p:nvPicPr>
        <p:blipFill>
          <a:blip r:embed="rId10"/>
          <a:stretch>
            <a:fillRect/>
          </a:stretch>
        </p:blipFill>
        <p:spPr>
          <a:xfrm>
            <a:off x="7529125" y="3957531"/>
            <a:ext cx="1771412" cy="1243323"/>
          </a:xfrm>
          <a:prstGeom prst="rect">
            <a:avLst/>
          </a:prstGeom>
        </p:spPr>
      </p:pic>
      <p:pic>
        <p:nvPicPr>
          <p:cNvPr id="56" name="nuilua">
            <a:extLst>
              <a:ext uri="{FF2B5EF4-FFF2-40B4-BE49-F238E27FC236}">
                <a16:creationId xmlns:a16="http://schemas.microsoft.com/office/drawing/2014/main" id="{DFC8A85C-8ABF-1EAA-FDEA-FD72783014C1}"/>
              </a:ext>
            </a:extLst>
          </p:cNvPr>
          <p:cNvPicPr>
            <a:picLocks noGrp="1" noRot="1" noChangeAspect="1" noMove="1" noResize="1" noEditPoints="1" noAdjustHandles="1" noChangeArrowheads="1" noChangeShapeType="1" noCrop="1"/>
          </p:cNvPicPr>
          <p:nvPr/>
        </p:nvPicPr>
        <p:blipFill>
          <a:blip r:embed="rId11"/>
          <a:stretch>
            <a:fillRect/>
          </a:stretch>
        </p:blipFill>
        <p:spPr>
          <a:xfrm>
            <a:off x="8437635" y="124499"/>
            <a:ext cx="2369337" cy="1499580"/>
          </a:xfrm>
          <a:prstGeom prst="rect">
            <a:avLst/>
          </a:prstGeom>
        </p:spPr>
      </p:pic>
      <p:pic>
        <p:nvPicPr>
          <p:cNvPr id="59" name="thapaicap">
            <a:extLst>
              <a:ext uri="{FF2B5EF4-FFF2-40B4-BE49-F238E27FC236}">
                <a16:creationId xmlns:a16="http://schemas.microsoft.com/office/drawing/2014/main" id="{AA7D94CC-A165-AC4A-1F21-4FE4AED2099D}"/>
              </a:ext>
            </a:extLst>
          </p:cNvPr>
          <p:cNvPicPr>
            <a:picLocks noGrp="1" noRot="1" noChangeAspect="1" noMove="1" noResize="1" noEditPoints="1" noAdjustHandles="1" noChangeArrowheads="1" noChangeShapeType="1" noCrop="1"/>
          </p:cNvPicPr>
          <p:nvPr/>
        </p:nvPicPr>
        <p:blipFill>
          <a:blip r:embed="rId12"/>
          <a:stretch>
            <a:fillRect/>
          </a:stretch>
        </p:blipFill>
        <p:spPr>
          <a:xfrm>
            <a:off x="5093273" y="620682"/>
            <a:ext cx="2022939" cy="1587921"/>
          </a:xfrm>
          <a:prstGeom prst="rect">
            <a:avLst/>
          </a:prstGeom>
        </p:spPr>
      </p:pic>
      <p:pic>
        <p:nvPicPr>
          <p:cNvPr id="62" name="boxuong">
            <a:extLst>
              <a:ext uri="{FF2B5EF4-FFF2-40B4-BE49-F238E27FC236}">
                <a16:creationId xmlns:a16="http://schemas.microsoft.com/office/drawing/2014/main" id="{8232FDEF-668C-81D7-A2BB-6DF07136CD69}"/>
              </a:ext>
            </a:extLst>
          </p:cNvPr>
          <p:cNvPicPr>
            <a:picLocks noGrp="1" noRot="1" noChangeAspect="1" noMove="1" noResize="1" noEditPoints="1" noAdjustHandles="1" noChangeArrowheads="1" noChangeShapeType="1" noCrop="1"/>
          </p:cNvPicPr>
          <p:nvPr/>
        </p:nvPicPr>
        <p:blipFill>
          <a:blip r:embed="rId13"/>
          <a:stretch>
            <a:fillRect/>
          </a:stretch>
        </p:blipFill>
        <p:spPr>
          <a:xfrm>
            <a:off x="4326018" y="2243178"/>
            <a:ext cx="1928742" cy="1402434"/>
          </a:xfrm>
          <a:prstGeom prst="rect">
            <a:avLst/>
          </a:prstGeom>
        </p:spPr>
      </p:pic>
      <p:pic>
        <p:nvPicPr>
          <p:cNvPr id="65" name="haidang">
            <a:extLst>
              <a:ext uri="{FF2B5EF4-FFF2-40B4-BE49-F238E27FC236}">
                <a16:creationId xmlns:a16="http://schemas.microsoft.com/office/drawing/2014/main" id="{7F8B8850-EB33-9E6D-76E9-9FCA9173D490}"/>
              </a:ext>
            </a:extLst>
          </p:cNvPr>
          <p:cNvPicPr>
            <a:picLocks noChangeAspect="1"/>
          </p:cNvPicPr>
          <p:nvPr/>
        </p:nvPicPr>
        <p:blipFill>
          <a:blip r:embed="rId14"/>
          <a:srcRect/>
          <a:stretch/>
        </p:blipFill>
        <p:spPr>
          <a:xfrm>
            <a:off x="1782767" y="3809209"/>
            <a:ext cx="1782296" cy="1782296"/>
          </a:xfrm>
          <a:prstGeom prst="rect">
            <a:avLst/>
          </a:prstGeom>
        </p:spPr>
      </p:pic>
      <p:pic>
        <p:nvPicPr>
          <p:cNvPr id="89" name="C1">
            <a:extLst>
              <a:ext uri="{FF2B5EF4-FFF2-40B4-BE49-F238E27FC236}">
                <a16:creationId xmlns:a16="http://schemas.microsoft.com/office/drawing/2014/main" id="{A9EE2F85-C5BD-2A54-2472-BEE1DB6DA8B6}"/>
              </a:ext>
            </a:extLst>
          </p:cNvPr>
          <p:cNvPicPr>
            <a:picLocks noGrp="1" noRot="1" noChangeAspect="1" noMove="1" noResize="1" noEditPoints="1" noAdjustHandles="1" noChangeArrowheads="1" noChangeShapeType="1" noCrop="1"/>
          </p:cNvPicPr>
          <p:nvPr/>
        </p:nvPicPr>
        <p:blipFill>
          <a:blip r:embed="rId15"/>
          <a:stretch>
            <a:fillRect/>
          </a:stretch>
        </p:blipFill>
        <p:spPr>
          <a:xfrm>
            <a:off x="9191882" y="8402479"/>
            <a:ext cx="1043132" cy="964496"/>
          </a:xfrm>
          <a:prstGeom prst="rect">
            <a:avLst/>
          </a:prstGeom>
        </p:spPr>
      </p:pic>
      <p:pic>
        <p:nvPicPr>
          <p:cNvPr id="98" name="C6">
            <a:hlinkClick r:id="rId16" action="ppaction://hlinksldjump"/>
            <a:extLst>
              <a:ext uri="{FF2B5EF4-FFF2-40B4-BE49-F238E27FC236}">
                <a16:creationId xmlns:a16="http://schemas.microsoft.com/office/drawing/2014/main" id="{738981D4-414D-56C7-B543-FC0353720D14}"/>
              </a:ext>
            </a:extLst>
          </p:cNvPr>
          <p:cNvPicPr>
            <a:picLocks noGrp="1" noRot="1" noChangeAspect="1" noMove="1" noResize="1" noEditPoints="1" noAdjustHandles="1" noChangeArrowheads="1" noChangeShapeType="1" noCrop="1"/>
          </p:cNvPicPr>
          <p:nvPr/>
        </p:nvPicPr>
        <p:blipFill>
          <a:blip r:embed="rId15"/>
          <a:stretch>
            <a:fillRect/>
          </a:stretch>
        </p:blipFill>
        <p:spPr>
          <a:xfrm>
            <a:off x="8848606" y="5169352"/>
            <a:ext cx="1043132" cy="964496"/>
          </a:xfrm>
          <a:prstGeom prst="rect">
            <a:avLst/>
          </a:prstGeom>
        </p:spPr>
      </p:pic>
      <p:pic>
        <p:nvPicPr>
          <p:cNvPr id="95" name="C8">
            <a:hlinkClick r:id="rId17" action="ppaction://hlinksldjump"/>
            <a:extLst>
              <a:ext uri="{FF2B5EF4-FFF2-40B4-BE49-F238E27FC236}">
                <a16:creationId xmlns:a16="http://schemas.microsoft.com/office/drawing/2014/main" id="{227A04F6-2DF3-4B33-2B6E-6D00B69C5136}"/>
              </a:ext>
            </a:extLst>
          </p:cNvPr>
          <p:cNvPicPr>
            <a:picLocks noGrp="1" noRot="1" noChangeAspect="1" noMove="1" noResize="1" noEditPoints="1" noAdjustHandles="1" noChangeArrowheads="1" noChangeShapeType="1" noCrop="1"/>
          </p:cNvPicPr>
          <p:nvPr/>
        </p:nvPicPr>
        <p:blipFill>
          <a:blip r:embed="rId15"/>
          <a:stretch>
            <a:fillRect/>
          </a:stretch>
        </p:blipFill>
        <p:spPr>
          <a:xfrm>
            <a:off x="3461482" y="1810829"/>
            <a:ext cx="1043132" cy="964496"/>
          </a:xfrm>
          <a:prstGeom prst="rect">
            <a:avLst/>
          </a:prstGeom>
        </p:spPr>
      </p:pic>
      <p:pic>
        <p:nvPicPr>
          <p:cNvPr id="116" name="C9">
            <a:hlinkClick r:id="rId18" action="ppaction://hlinksldjump"/>
            <a:extLst>
              <a:ext uri="{FF2B5EF4-FFF2-40B4-BE49-F238E27FC236}">
                <a16:creationId xmlns:a16="http://schemas.microsoft.com/office/drawing/2014/main" id="{4D63B387-92E9-799C-C929-9C3454EDAE35}"/>
              </a:ext>
            </a:extLst>
          </p:cNvPr>
          <p:cNvPicPr>
            <a:picLocks noChangeAspect="1"/>
          </p:cNvPicPr>
          <p:nvPr/>
        </p:nvPicPr>
        <p:blipFill>
          <a:blip r:embed="rId15"/>
          <a:stretch>
            <a:fillRect/>
          </a:stretch>
        </p:blipFill>
        <p:spPr>
          <a:xfrm>
            <a:off x="1424147" y="4526311"/>
            <a:ext cx="1043132" cy="964496"/>
          </a:xfrm>
          <a:prstGeom prst="rect">
            <a:avLst/>
          </a:prstGeom>
        </p:spPr>
      </p:pic>
      <p:pic>
        <p:nvPicPr>
          <p:cNvPr id="68" name="camap">
            <a:extLst>
              <a:ext uri="{FF2B5EF4-FFF2-40B4-BE49-F238E27FC236}">
                <a16:creationId xmlns:a16="http://schemas.microsoft.com/office/drawing/2014/main" id="{E74AF3D8-5E86-1D60-6414-58ED13C77FF3}"/>
              </a:ext>
            </a:extLst>
          </p:cNvPr>
          <p:cNvPicPr>
            <a:picLocks noGrp="1" noRot="1" noChangeAspect="1" noMove="1" noResize="1" noEditPoints="1" noAdjustHandles="1" noChangeArrowheads="1" noChangeShapeType="1" noCrop="1"/>
          </p:cNvPicPr>
          <p:nvPr/>
        </p:nvPicPr>
        <p:blipFill>
          <a:blip r:embed="rId19"/>
          <a:stretch>
            <a:fillRect/>
          </a:stretch>
        </p:blipFill>
        <p:spPr>
          <a:xfrm>
            <a:off x="1145306" y="124499"/>
            <a:ext cx="1614516" cy="1362651"/>
          </a:xfrm>
          <a:prstGeom prst="rect">
            <a:avLst/>
          </a:prstGeom>
        </p:spPr>
      </p:pic>
      <p:pic>
        <p:nvPicPr>
          <p:cNvPr id="50" name="tauhaidang">
            <a:extLst>
              <a:ext uri="{FF2B5EF4-FFF2-40B4-BE49-F238E27FC236}">
                <a16:creationId xmlns:a16="http://schemas.microsoft.com/office/drawing/2014/main" id="{771D0030-016C-50AB-BB72-A7B0A788BA47}"/>
              </a:ext>
            </a:extLst>
          </p:cNvPr>
          <p:cNvPicPr>
            <a:picLocks noGrp="1" noRot="1" noChangeAspect="1" noMove="1" noResize="1" noEditPoints="1" noAdjustHandles="1" noChangeArrowheads="1" noChangeShapeType="1" noCrop="1"/>
          </p:cNvPicPr>
          <p:nvPr/>
        </p:nvPicPr>
        <p:blipFill>
          <a:blip r:embed="rId20"/>
          <a:stretch>
            <a:fillRect/>
          </a:stretch>
        </p:blipFill>
        <p:spPr>
          <a:xfrm>
            <a:off x="2823609" y="522665"/>
            <a:ext cx="997797" cy="1274426"/>
          </a:xfrm>
          <a:prstGeom prst="rect">
            <a:avLst/>
          </a:prstGeom>
        </p:spPr>
      </p:pic>
      <p:pic>
        <p:nvPicPr>
          <p:cNvPr id="99" name="tau">
            <a:extLst>
              <a:ext uri="{FF2B5EF4-FFF2-40B4-BE49-F238E27FC236}">
                <a16:creationId xmlns:a16="http://schemas.microsoft.com/office/drawing/2014/main" id="{F6E1F91F-AC82-1FA6-0C58-FC7C79CA66CA}"/>
              </a:ext>
            </a:extLst>
          </p:cNvPr>
          <p:cNvPicPr>
            <a:picLocks noGrp="1" noRot="1" noChangeAspect="1" noMove="1" noResize="1" noEditPoints="1" noAdjustHandles="1" noChangeArrowheads="1" noChangeShapeType="1" noCrop="1"/>
          </p:cNvPicPr>
          <p:nvPr/>
        </p:nvPicPr>
        <p:blipFill>
          <a:blip r:embed="rId20"/>
          <a:stretch>
            <a:fillRect/>
          </a:stretch>
        </p:blipFill>
        <p:spPr>
          <a:xfrm>
            <a:off x="10302108" y="2071193"/>
            <a:ext cx="2369337" cy="3026213"/>
          </a:xfrm>
          <a:prstGeom prst="rect">
            <a:avLst/>
          </a:prstGeom>
        </p:spPr>
      </p:pic>
      <p:pic>
        <p:nvPicPr>
          <p:cNvPr id="108" name="tuong3">
            <a:extLst>
              <a:ext uri="{FF2B5EF4-FFF2-40B4-BE49-F238E27FC236}">
                <a16:creationId xmlns:a16="http://schemas.microsoft.com/office/drawing/2014/main" id="{C653A2A6-DF54-C4A3-850E-B598C06F028C}"/>
              </a:ext>
            </a:extLst>
          </p:cNvPr>
          <p:cNvPicPr>
            <a:picLocks noGrp="1" noRot="1" noChangeAspect="1" noMove="1" noResize="1" noEditPoints="1" noAdjustHandles="1" noChangeArrowheads="1" noChangeShapeType="1" noCrop="1"/>
          </p:cNvPicPr>
          <p:nvPr/>
        </p:nvPicPr>
        <p:blipFill>
          <a:blip r:embed="rId21"/>
          <a:stretch>
            <a:fillRect/>
          </a:stretch>
        </p:blipFill>
        <p:spPr>
          <a:xfrm>
            <a:off x="10030226" y="6016644"/>
            <a:ext cx="805625" cy="936636"/>
          </a:xfrm>
          <a:prstGeom prst="rect">
            <a:avLst/>
          </a:prstGeom>
        </p:spPr>
      </p:pic>
      <p:pic>
        <p:nvPicPr>
          <p:cNvPr id="111" name="tuong2">
            <a:extLst>
              <a:ext uri="{FF2B5EF4-FFF2-40B4-BE49-F238E27FC236}">
                <a16:creationId xmlns:a16="http://schemas.microsoft.com/office/drawing/2014/main" id="{C7AD4AEA-DE22-6974-9A9E-B51B77DEE5BD}"/>
              </a:ext>
            </a:extLst>
          </p:cNvPr>
          <p:cNvPicPr>
            <a:picLocks noGrp="1" noRot="1" noChangeAspect="1" noMove="1" noResize="1" noEditPoints="1" noAdjustHandles="1" noChangeArrowheads="1" noChangeShapeType="1" noCrop="1"/>
          </p:cNvPicPr>
          <p:nvPr/>
        </p:nvPicPr>
        <p:blipFill>
          <a:blip r:embed="rId22"/>
          <a:stretch>
            <a:fillRect/>
          </a:stretch>
        </p:blipFill>
        <p:spPr>
          <a:xfrm>
            <a:off x="9230092" y="6045823"/>
            <a:ext cx="693362" cy="695570"/>
          </a:xfrm>
          <a:prstGeom prst="rect">
            <a:avLst/>
          </a:prstGeom>
        </p:spPr>
      </p:pic>
      <p:pic>
        <p:nvPicPr>
          <p:cNvPr id="115" name="tuong1">
            <a:extLst>
              <a:ext uri="{FF2B5EF4-FFF2-40B4-BE49-F238E27FC236}">
                <a16:creationId xmlns:a16="http://schemas.microsoft.com/office/drawing/2014/main" id="{C25F0537-F698-4D3F-A68A-5D39BE99AFB2}"/>
              </a:ext>
            </a:extLst>
          </p:cNvPr>
          <p:cNvPicPr>
            <a:picLocks noGrp="1" noRot="1" noChangeAspect="1" noMove="1" noResize="1" noEditPoints="1" noAdjustHandles="1" noChangeArrowheads="1" noChangeShapeType="1" noCrop="1"/>
          </p:cNvPicPr>
          <p:nvPr/>
        </p:nvPicPr>
        <p:blipFill>
          <a:blip r:embed="rId23"/>
          <a:stretch>
            <a:fillRect/>
          </a:stretch>
        </p:blipFill>
        <p:spPr>
          <a:xfrm>
            <a:off x="9849335" y="5478723"/>
            <a:ext cx="676004" cy="867537"/>
          </a:xfrm>
          <a:prstGeom prst="rect">
            <a:avLst/>
          </a:prstGeom>
        </p:spPr>
      </p:pic>
      <p:pic>
        <p:nvPicPr>
          <p:cNvPr id="53" name="Picture 52">
            <a:extLst>
              <a:ext uri="{FF2B5EF4-FFF2-40B4-BE49-F238E27FC236}">
                <a16:creationId xmlns:a16="http://schemas.microsoft.com/office/drawing/2014/main" id="{12AE6364-7274-8993-7500-6277DBACA524}"/>
              </a:ext>
            </a:extLst>
          </p:cNvPr>
          <p:cNvPicPr>
            <a:picLocks noGrp="1" noRot="1" noChangeAspect="1" noMove="1" noResize="1" noEditPoints="1" noAdjustHandles="1" noChangeArrowheads="1" noChangeShapeType="1" noCrop="1"/>
          </p:cNvPicPr>
          <p:nvPr/>
        </p:nvPicPr>
        <p:blipFill>
          <a:blip r:embed="rId24"/>
          <a:stretch>
            <a:fillRect/>
          </a:stretch>
        </p:blipFill>
        <p:spPr>
          <a:xfrm>
            <a:off x="9275624" y="2702070"/>
            <a:ext cx="693362" cy="830796"/>
          </a:xfrm>
          <a:prstGeom prst="rect">
            <a:avLst/>
          </a:prstGeom>
        </p:spPr>
      </p:pic>
      <p:pic>
        <p:nvPicPr>
          <p:cNvPr id="15" name="m1" descr="Icon&#10;&#10;Description automatically generated">
            <a:extLst>
              <a:ext uri="{FF2B5EF4-FFF2-40B4-BE49-F238E27FC236}">
                <a16:creationId xmlns:a16="http://schemas.microsoft.com/office/drawing/2014/main" id="{3B9D3082-41CF-C6C4-7089-94F3C3159752}"/>
              </a:ext>
            </a:extLst>
          </p:cNvPr>
          <p:cNvPicPr>
            <a:picLocks noChangeAspect="1"/>
          </p:cNvPicPr>
          <p:nvPr/>
        </p:nvPicPr>
        <p:blipFill>
          <a:blip r:embed="rId25"/>
          <a:stretch>
            <a:fillRect/>
          </a:stretch>
        </p:blipFill>
        <p:spPr>
          <a:xfrm>
            <a:off x="9160188" y="7893125"/>
            <a:ext cx="1201017" cy="1201017"/>
          </a:xfrm>
          <a:prstGeom prst="rect">
            <a:avLst/>
          </a:prstGeom>
        </p:spPr>
      </p:pic>
      <p:pic>
        <p:nvPicPr>
          <p:cNvPr id="20" name="m6" descr="Icon&#10;&#10;Description automatically generated">
            <a:extLst>
              <a:ext uri="{FF2B5EF4-FFF2-40B4-BE49-F238E27FC236}">
                <a16:creationId xmlns:a16="http://schemas.microsoft.com/office/drawing/2014/main" id="{67763327-AF0B-2176-19F8-8E242984CF8B}"/>
              </a:ext>
            </a:extLst>
          </p:cNvPr>
          <p:cNvPicPr>
            <a:picLocks noChangeAspect="1"/>
          </p:cNvPicPr>
          <p:nvPr/>
        </p:nvPicPr>
        <p:blipFill>
          <a:blip r:embed="rId25"/>
          <a:stretch>
            <a:fillRect/>
          </a:stretch>
        </p:blipFill>
        <p:spPr>
          <a:xfrm>
            <a:off x="8823999" y="4677498"/>
            <a:ext cx="1201017" cy="1201017"/>
          </a:xfrm>
          <a:prstGeom prst="rect">
            <a:avLst/>
          </a:prstGeom>
        </p:spPr>
      </p:pic>
      <p:pic>
        <p:nvPicPr>
          <p:cNvPr id="22" name="m8" descr="Icon&#10;&#10;Description automatically generated">
            <a:extLst>
              <a:ext uri="{FF2B5EF4-FFF2-40B4-BE49-F238E27FC236}">
                <a16:creationId xmlns:a16="http://schemas.microsoft.com/office/drawing/2014/main" id="{FE021FC7-8D14-8BA2-CFC9-84559995B68A}"/>
              </a:ext>
            </a:extLst>
          </p:cNvPr>
          <p:cNvPicPr>
            <a:picLocks noChangeAspect="1"/>
          </p:cNvPicPr>
          <p:nvPr/>
        </p:nvPicPr>
        <p:blipFill>
          <a:blip r:embed="rId25"/>
          <a:stretch>
            <a:fillRect/>
          </a:stretch>
        </p:blipFill>
        <p:spPr>
          <a:xfrm>
            <a:off x="3382538" y="1318752"/>
            <a:ext cx="1201017" cy="1201017"/>
          </a:xfrm>
          <a:prstGeom prst="rect">
            <a:avLst/>
          </a:prstGeom>
        </p:spPr>
      </p:pic>
      <p:pic>
        <p:nvPicPr>
          <p:cNvPr id="23" name="m9" descr="Icon&#10;&#10;Description automatically generated">
            <a:extLst>
              <a:ext uri="{FF2B5EF4-FFF2-40B4-BE49-F238E27FC236}">
                <a16:creationId xmlns:a16="http://schemas.microsoft.com/office/drawing/2014/main" id="{AFF79DB3-594B-EFCE-8DB1-D064874AE86A}"/>
              </a:ext>
            </a:extLst>
          </p:cNvPr>
          <p:cNvPicPr>
            <a:picLocks noChangeAspect="1"/>
          </p:cNvPicPr>
          <p:nvPr/>
        </p:nvPicPr>
        <p:blipFill>
          <a:blip r:embed="rId25"/>
          <a:stretch>
            <a:fillRect/>
          </a:stretch>
        </p:blipFill>
        <p:spPr>
          <a:xfrm>
            <a:off x="1251620" y="4210368"/>
            <a:ext cx="1201017" cy="1201017"/>
          </a:xfrm>
          <a:prstGeom prst="rect">
            <a:avLst/>
          </a:prstGeom>
        </p:spPr>
      </p:pic>
      <p:pic>
        <p:nvPicPr>
          <p:cNvPr id="32" name="Picture 31" descr="A person in a garment&#10;&#10;Description automatically generated with low confidence">
            <a:extLst>
              <a:ext uri="{FF2B5EF4-FFF2-40B4-BE49-F238E27FC236}">
                <a16:creationId xmlns:a16="http://schemas.microsoft.com/office/drawing/2014/main" id="{C5F12DE9-9F94-A0FD-24ED-7F7C0AB0590B}"/>
              </a:ext>
            </a:extLst>
          </p:cNvPr>
          <p:cNvPicPr>
            <a:picLocks noChangeAspect="1"/>
          </p:cNvPicPr>
          <p:nvPr/>
        </p:nvPicPr>
        <p:blipFill rotWithShape="1">
          <a:blip r:embed="rId26"/>
          <a:srcRect l="22947" r="24145"/>
          <a:stretch/>
        </p:blipFill>
        <p:spPr>
          <a:xfrm flipH="1">
            <a:off x="12652079" y="857250"/>
            <a:ext cx="4534280" cy="8570310"/>
          </a:xfrm>
          <a:prstGeom prst="rect">
            <a:avLst/>
          </a:prstGeom>
        </p:spPr>
      </p:pic>
      <p:pic>
        <p:nvPicPr>
          <p:cNvPr id="34" name="Picture 33" descr="A person in a garment&#10;&#10;Description automatically generated with low confidence">
            <a:hlinkClick r:id="rId27" action="ppaction://hlinksldjump"/>
            <a:extLst>
              <a:ext uri="{FF2B5EF4-FFF2-40B4-BE49-F238E27FC236}">
                <a16:creationId xmlns:a16="http://schemas.microsoft.com/office/drawing/2014/main" id="{93D3DC87-5778-AADF-F8C6-617A4B8E5EEB}"/>
              </a:ext>
            </a:extLst>
          </p:cNvPr>
          <p:cNvPicPr>
            <a:picLocks noChangeAspect="1"/>
          </p:cNvPicPr>
          <p:nvPr/>
        </p:nvPicPr>
        <p:blipFill rotWithShape="1">
          <a:blip r:embed="rId26"/>
          <a:srcRect l="22947" r="24145"/>
          <a:stretch/>
        </p:blipFill>
        <p:spPr>
          <a:xfrm flipH="1">
            <a:off x="1955096" y="4040138"/>
            <a:ext cx="789275" cy="1491821"/>
          </a:xfrm>
          <a:prstGeom prst="rect">
            <a:avLst/>
          </a:prstGeom>
        </p:spPr>
      </p:pic>
    </p:spTree>
    <p:extLst>
      <p:ext uri="{BB962C8B-B14F-4D97-AF65-F5344CB8AC3E}">
        <p14:creationId xmlns:p14="http://schemas.microsoft.com/office/powerpoint/2010/main" val="203588556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xit" presetSubtype="0" fill="hold" nodeType="withEffect">
                                  <p:stCondLst>
                                    <p:cond delay="0"/>
                                  </p:stCondLst>
                                  <p:childTnLst>
                                    <p:anim calcmode="lin" valueType="num">
                                      <p:cBhvr>
                                        <p:cTn id="6" dur="1000"/>
                                        <p:tgtEl>
                                          <p:spTgt spid="20"/>
                                        </p:tgtEl>
                                        <p:attrNameLst>
                                          <p:attrName>ppt_w</p:attrName>
                                        </p:attrNameLst>
                                      </p:cBhvr>
                                      <p:tavLst>
                                        <p:tav tm="0">
                                          <p:val>
                                            <p:strVal val="ppt_w"/>
                                          </p:val>
                                        </p:tav>
                                        <p:tav tm="100000">
                                          <p:val>
                                            <p:fltVal val="0"/>
                                          </p:val>
                                        </p:tav>
                                      </p:tavLst>
                                    </p:anim>
                                    <p:anim calcmode="lin" valueType="num">
                                      <p:cBhvr>
                                        <p:cTn id="7" dur="1000"/>
                                        <p:tgtEl>
                                          <p:spTgt spid="20"/>
                                        </p:tgtEl>
                                        <p:attrNameLst>
                                          <p:attrName>ppt_h</p:attrName>
                                        </p:attrNameLst>
                                      </p:cBhvr>
                                      <p:tavLst>
                                        <p:tav tm="0">
                                          <p:val>
                                            <p:strVal val="ppt_h"/>
                                          </p:val>
                                        </p:tav>
                                        <p:tav tm="100000">
                                          <p:val>
                                            <p:fltVal val="0"/>
                                          </p:val>
                                        </p:tav>
                                      </p:tavLst>
                                    </p:anim>
                                    <p:anim calcmode="lin" valueType="num">
                                      <p:cBhvr>
                                        <p:cTn id="8" dur="1000"/>
                                        <p:tgtEl>
                                          <p:spTgt spid="20"/>
                                        </p:tgtEl>
                                        <p:attrNameLst>
                                          <p:attrName>style.rotation</p:attrName>
                                        </p:attrNameLst>
                                      </p:cBhvr>
                                      <p:tavLst>
                                        <p:tav tm="0">
                                          <p:val>
                                            <p:fltVal val="0"/>
                                          </p:val>
                                        </p:tav>
                                        <p:tav tm="100000">
                                          <p:val>
                                            <p:fltVal val="90"/>
                                          </p:val>
                                        </p:tav>
                                      </p:tavLst>
                                    </p:anim>
                                    <p:animEffect transition="out" filter="fade">
                                      <p:cBhvr>
                                        <p:cTn id="9" dur="1000"/>
                                        <p:tgtEl>
                                          <p:spTgt spid="20"/>
                                        </p:tgtEl>
                                      </p:cBhvr>
                                    </p:animEffect>
                                    <p:set>
                                      <p:cBhvr>
                                        <p:cTn id="10" dur="1" fill="hold">
                                          <p:stCondLst>
                                            <p:cond delay="999"/>
                                          </p:stCondLst>
                                        </p:cTn>
                                        <p:tgtEl>
                                          <p:spTgt spid="20"/>
                                        </p:tgtEl>
                                        <p:attrNameLst>
                                          <p:attrName>style.visibility</p:attrName>
                                        </p:attrNameLst>
                                      </p:cBhvr>
                                      <p:to>
                                        <p:strVal val="hidden"/>
                                      </p:to>
                                    </p:set>
                                  </p:childTnLst>
                                </p:cTn>
                              </p:par>
                              <p:par>
                                <p:cTn id="11" presetID="31" presetClass="exit" presetSubtype="0" fill="hold" nodeType="withEffect">
                                  <p:stCondLst>
                                    <p:cond delay="0"/>
                                  </p:stCondLst>
                                  <p:childTnLst>
                                    <p:anim calcmode="lin" valueType="num">
                                      <p:cBhvr>
                                        <p:cTn id="12" dur="1000"/>
                                        <p:tgtEl>
                                          <p:spTgt spid="15"/>
                                        </p:tgtEl>
                                        <p:attrNameLst>
                                          <p:attrName>ppt_w</p:attrName>
                                        </p:attrNameLst>
                                      </p:cBhvr>
                                      <p:tavLst>
                                        <p:tav tm="0">
                                          <p:val>
                                            <p:strVal val="ppt_w"/>
                                          </p:val>
                                        </p:tav>
                                        <p:tav tm="100000">
                                          <p:val>
                                            <p:fltVal val="0"/>
                                          </p:val>
                                        </p:tav>
                                      </p:tavLst>
                                    </p:anim>
                                    <p:anim calcmode="lin" valueType="num">
                                      <p:cBhvr>
                                        <p:cTn id="13" dur="1000"/>
                                        <p:tgtEl>
                                          <p:spTgt spid="15"/>
                                        </p:tgtEl>
                                        <p:attrNameLst>
                                          <p:attrName>ppt_h</p:attrName>
                                        </p:attrNameLst>
                                      </p:cBhvr>
                                      <p:tavLst>
                                        <p:tav tm="0">
                                          <p:val>
                                            <p:strVal val="ppt_h"/>
                                          </p:val>
                                        </p:tav>
                                        <p:tav tm="100000">
                                          <p:val>
                                            <p:fltVal val="0"/>
                                          </p:val>
                                        </p:tav>
                                      </p:tavLst>
                                    </p:anim>
                                    <p:anim calcmode="lin" valueType="num">
                                      <p:cBhvr>
                                        <p:cTn id="14" dur="1000"/>
                                        <p:tgtEl>
                                          <p:spTgt spid="15"/>
                                        </p:tgtEl>
                                        <p:attrNameLst>
                                          <p:attrName>style.rotation</p:attrName>
                                        </p:attrNameLst>
                                      </p:cBhvr>
                                      <p:tavLst>
                                        <p:tav tm="0">
                                          <p:val>
                                            <p:fltVal val="0"/>
                                          </p:val>
                                        </p:tav>
                                        <p:tav tm="100000">
                                          <p:val>
                                            <p:fltVal val="90"/>
                                          </p:val>
                                        </p:tav>
                                      </p:tavLst>
                                    </p:anim>
                                    <p:animEffect transition="out" filter="fade">
                                      <p:cBhvr>
                                        <p:cTn id="15" dur="1000"/>
                                        <p:tgtEl>
                                          <p:spTgt spid="15"/>
                                        </p:tgtEl>
                                      </p:cBhvr>
                                    </p:animEffect>
                                    <p:set>
                                      <p:cBhvr>
                                        <p:cTn id="16" dur="1" fill="hold">
                                          <p:stCondLst>
                                            <p:cond delay="9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89"/>
                    </p:tgtEl>
                  </p:cond>
                </p:stCondLst>
                <p:endSync evt="end" delay="0">
                  <p:rtn val="all"/>
                </p:endSync>
                <p:childTnLst>
                  <p:par>
                    <p:cTn id="18" fill="hold">
                      <p:stCondLst>
                        <p:cond delay="0"/>
                      </p:stCondLst>
                      <p:childTnLst>
                        <p:par>
                          <p:cTn id="19" fill="hold">
                            <p:stCondLst>
                              <p:cond delay="0"/>
                            </p:stCondLst>
                            <p:childTnLst>
                              <p:par>
                                <p:cTn id="20" presetID="26" presetClass="emph" presetSubtype="0" fill="hold" nodeType="clickEffect">
                                  <p:stCondLst>
                                    <p:cond delay="0"/>
                                  </p:stCondLst>
                                  <p:childTnLst>
                                    <p:animEffect transition="out" filter="fade">
                                      <p:cBhvr>
                                        <p:cTn id="21" dur="500" tmFilter="0, 0; .2, .5; .8, .5; 1, 0"/>
                                        <p:tgtEl>
                                          <p:spTgt spid="89"/>
                                        </p:tgtEl>
                                      </p:cBhvr>
                                    </p:animEffect>
                                    <p:animScale>
                                      <p:cBhvr>
                                        <p:cTn id="22" dur="250" autoRev="1" fill="hold"/>
                                        <p:tgtEl>
                                          <p:spTgt spid="89"/>
                                        </p:tgtEl>
                                      </p:cBhvr>
                                      <p:by x="105000" y="105000"/>
                                    </p:animScale>
                                  </p:childTnLst>
                                  <p:subTnLst>
                                    <p:audio>
                                      <p:cMediaNode>
                                        <p:cTn display="0" masterRel="sameClick">
                                          <p:stCondLst>
                                            <p:cond evt="begin" delay="0">
                                              <p:tn val="20"/>
                                            </p:cond>
                                          </p:stCondLst>
                                          <p:endCondLst>
                                            <p:cond evt="onStopAudio" delay="0">
                                              <p:tgtEl>
                                                <p:sldTgt/>
                                              </p:tgtEl>
                                            </p:cond>
                                          </p:endCondLst>
                                        </p:cTn>
                                        <p:tgtEl>
                                          <p:sndTgt r:embed="rId2" name="xuất hiện ghep từ.wav"/>
                                        </p:tgtEl>
                                      </p:cMediaNode>
                                    </p:audio>
                                  </p:subTnLst>
                                </p:cTn>
                              </p:par>
                              <p:par>
                                <p:cTn id="23" presetID="3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1000" fill="hold"/>
                                        <p:tgtEl>
                                          <p:spTgt spid="15"/>
                                        </p:tgtEl>
                                        <p:attrNameLst>
                                          <p:attrName>ppt_w</p:attrName>
                                        </p:attrNameLst>
                                      </p:cBhvr>
                                      <p:tavLst>
                                        <p:tav tm="0">
                                          <p:val>
                                            <p:fltVal val="0"/>
                                          </p:val>
                                        </p:tav>
                                        <p:tav tm="100000">
                                          <p:val>
                                            <p:strVal val="#ppt_w"/>
                                          </p:val>
                                        </p:tav>
                                      </p:tavLst>
                                    </p:anim>
                                    <p:anim calcmode="lin" valueType="num">
                                      <p:cBhvr>
                                        <p:cTn id="26" dur="1000" fill="hold"/>
                                        <p:tgtEl>
                                          <p:spTgt spid="15"/>
                                        </p:tgtEl>
                                        <p:attrNameLst>
                                          <p:attrName>ppt_h</p:attrName>
                                        </p:attrNameLst>
                                      </p:cBhvr>
                                      <p:tavLst>
                                        <p:tav tm="0">
                                          <p:val>
                                            <p:fltVal val="0"/>
                                          </p:val>
                                        </p:tav>
                                        <p:tav tm="100000">
                                          <p:val>
                                            <p:strVal val="#ppt_h"/>
                                          </p:val>
                                        </p:tav>
                                      </p:tavLst>
                                    </p:anim>
                                    <p:anim calcmode="lin" valueType="num">
                                      <p:cBhvr>
                                        <p:cTn id="27" dur="1000" fill="hold"/>
                                        <p:tgtEl>
                                          <p:spTgt spid="15"/>
                                        </p:tgtEl>
                                        <p:attrNameLst>
                                          <p:attrName>style.rotation</p:attrName>
                                        </p:attrNameLst>
                                      </p:cBhvr>
                                      <p:tavLst>
                                        <p:tav tm="0">
                                          <p:val>
                                            <p:fltVal val="90"/>
                                          </p:val>
                                        </p:tav>
                                        <p:tav tm="100000">
                                          <p:val>
                                            <p:fltVal val="0"/>
                                          </p:val>
                                        </p:tav>
                                      </p:tavLst>
                                    </p:anim>
                                    <p:animEffect transition="in" filter="fade">
                                      <p:cBhvr>
                                        <p:cTn id="28" dur="1000"/>
                                        <p:tgtEl>
                                          <p:spTgt spid="15"/>
                                        </p:tgtEl>
                                      </p:cBhvr>
                                    </p:animEffect>
                                  </p:childTnLst>
                                  <p:subTnLst>
                                    <p:audio>
                                      <p:cMediaNode>
                                        <p:cTn display="0" masterRel="sameClick">
                                          <p:stCondLst>
                                            <p:cond evt="begin" delay="0">
                                              <p:tn val="23"/>
                                            </p:cond>
                                          </p:stCondLst>
                                          <p:endCondLst>
                                            <p:cond evt="onStopAudio" delay="0">
                                              <p:tgtEl>
                                                <p:sldTgt/>
                                              </p:tgtEl>
                                            </p:cond>
                                          </p:endCondLst>
                                        </p:cTn>
                                        <p:tgtEl>
                                          <p:sndTgt r:embed="rId2" name="xuất hiện ghep từ.wav"/>
                                        </p:tgtEl>
                                      </p:cMediaNode>
                                    </p:audio>
                                  </p:subTnLst>
                                </p:cTn>
                              </p:par>
                            </p:childTnLst>
                          </p:cTn>
                        </p:par>
                      </p:childTnLst>
                    </p:cTn>
                  </p:par>
                </p:childTnLst>
              </p:cTn>
              <p:nextCondLst>
                <p:cond evt="onClick" delay="0">
                  <p:tgtEl>
                    <p:spTgt spid="89"/>
                  </p:tgtEl>
                </p:cond>
              </p:nextCondLst>
            </p:seq>
            <p:seq concurrent="1" nextAc="seek">
              <p:cTn id="29" restart="whenNotActive" fill="hold" evtFilter="cancelBubble" nodeType="interactiveSeq">
                <p:stCondLst>
                  <p:cond evt="onClick" delay="0">
                    <p:tgtEl>
                      <p:spTgt spid="98"/>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nodeType="clickEffect">
                                  <p:stCondLst>
                                    <p:cond delay="0"/>
                                  </p:stCondLst>
                                  <p:childTnLst>
                                    <p:animEffect transition="out" filter="fade">
                                      <p:cBhvr>
                                        <p:cTn id="33" dur="500" tmFilter="0, 0; .2, .5; .8, .5; 1, 0"/>
                                        <p:tgtEl>
                                          <p:spTgt spid="98"/>
                                        </p:tgtEl>
                                      </p:cBhvr>
                                    </p:animEffect>
                                    <p:animScale>
                                      <p:cBhvr>
                                        <p:cTn id="34" dur="250" autoRev="1" fill="hold"/>
                                        <p:tgtEl>
                                          <p:spTgt spid="98"/>
                                        </p:tgtEl>
                                      </p:cBhvr>
                                      <p:by x="105000" y="105000"/>
                                    </p:animScale>
                                  </p:childTnLst>
                                  <p:subTnLst>
                                    <p:audio>
                                      <p:cMediaNode>
                                        <p:cTn display="0" masterRel="sameClick">
                                          <p:stCondLst>
                                            <p:cond evt="begin" delay="0">
                                              <p:tn val="32"/>
                                            </p:cond>
                                          </p:stCondLst>
                                          <p:endCondLst>
                                            <p:cond evt="onStopAudio" delay="0">
                                              <p:tgtEl>
                                                <p:sldTgt/>
                                              </p:tgtEl>
                                            </p:cond>
                                          </p:endCondLst>
                                        </p:cTn>
                                        <p:tgtEl>
                                          <p:sndTgt r:embed="rId2" name="xuất hiện ghep từ.wav"/>
                                        </p:tgtEl>
                                      </p:cMediaNode>
                                    </p:audio>
                                  </p:subTnLst>
                                </p:cTn>
                              </p:par>
                              <p:par>
                                <p:cTn id="35" presetID="31"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p:cTn id="37" dur="1000" fill="hold"/>
                                        <p:tgtEl>
                                          <p:spTgt spid="20"/>
                                        </p:tgtEl>
                                        <p:attrNameLst>
                                          <p:attrName>ppt_w</p:attrName>
                                        </p:attrNameLst>
                                      </p:cBhvr>
                                      <p:tavLst>
                                        <p:tav tm="0">
                                          <p:val>
                                            <p:fltVal val="0"/>
                                          </p:val>
                                        </p:tav>
                                        <p:tav tm="100000">
                                          <p:val>
                                            <p:strVal val="#ppt_w"/>
                                          </p:val>
                                        </p:tav>
                                      </p:tavLst>
                                    </p:anim>
                                    <p:anim calcmode="lin" valueType="num">
                                      <p:cBhvr>
                                        <p:cTn id="38" dur="1000" fill="hold"/>
                                        <p:tgtEl>
                                          <p:spTgt spid="20"/>
                                        </p:tgtEl>
                                        <p:attrNameLst>
                                          <p:attrName>ppt_h</p:attrName>
                                        </p:attrNameLst>
                                      </p:cBhvr>
                                      <p:tavLst>
                                        <p:tav tm="0">
                                          <p:val>
                                            <p:fltVal val="0"/>
                                          </p:val>
                                        </p:tav>
                                        <p:tav tm="100000">
                                          <p:val>
                                            <p:strVal val="#ppt_h"/>
                                          </p:val>
                                        </p:tav>
                                      </p:tavLst>
                                    </p:anim>
                                    <p:anim calcmode="lin" valueType="num">
                                      <p:cBhvr>
                                        <p:cTn id="39" dur="1000" fill="hold"/>
                                        <p:tgtEl>
                                          <p:spTgt spid="20"/>
                                        </p:tgtEl>
                                        <p:attrNameLst>
                                          <p:attrName>style.rotation</p:attrName>
                                        </p:attrNameLst>
                                      </p:cBhvr>
                                      <p:tavLst>
                                        <p:tav tm="0">
                                          <p:val>
                                            <p:fltVal val="90"/>
                                          </p:val>
                                        </p:tav>
                                        <p:tav tm="100000">
                                          <p:val>
                                            <p:fltVal val="0"/>
                                          </p:val>
                                        </p:tav>
                                      </p:tavLst>
                                    </p:anim>
                                    <p:animEffect transition="in" filter="fade">
                                      <p:cBhvr>
                                        <p:cTn id="40" dur="1000"/>
                                        <p:tgtEl>
                                          <p:spTgt spid="20"/>
                                        </p:tgtEl>
                                      </p:cBhvr>
                                    </p:animEffect>
                                  </p:childTnLst>
                                </p:cTn>
                              </p:par>
                            </p:childTnLst>
                          </p:cTn>
                        </p:par>
                      </p:childTnLst>
                    </p:cTn>
                  </p:par>
                </p:childTnLst>
              </p:cTn>
              <p:nextCondLst>
                <p:cond evt="onClick" delay="0">
                  <p:tgtEl>
                    <p:spTgt spid="98"/>
                  </p:tgtEl>
                </p:cond>
              </p:nextCondLst>
            </p:seq>
            <p:seq concurrent="1" nextAc="seek">
              <p:cTn id="41" restart="whenNotActive" fill="hold" evtFilter="cancelBubble" nodeType="interactiveSeq">
                <p:stCondLst>
                  <p:cond evt="onClick" delay="0">
                    <p:tgtEl>
                      <p:spTgt spid="95"/>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nodeType="clickEffect">
                                  <p:stCondLst>
                                    <p:cond delay="0"/>
                                  </p:stCondLst>
                                  <p:childTnLst>
                                    <p:animEffect transition="out" filter="fade">
                                      <p:cBhvr>
                                        <p:cTn id="45" dur="500" tmFilter="0, 0; .2, .5; .8, .5; 1, 0"/>
                                        <p:tgtEl>
                                          <p:spTgt spid="95"/>
                                        </p:tgtEl>
                                      </p:cBhvr>
                                    </p:animEffect>
                                    <p:animScale>
                                      <p:cBhvr>
                                        <p:cTn id="46" dur="250" autoRev="1" fill="hold"/>
                                        <p:tgtEl>
                                          <p:spTgt spid="95"/>
                                        </p:tgtEl>
                                      </p:cBhvr>
                                      <p:by x="105000" y="105000"/>
                                    </p:animScale>
                                  </p:childTnLst>
                                  <p:subTnLst>
                                    <p:audio>
                                      <p:cMediaNode>
                                        <p:cTn display="0" masterRel="sameClick">
                                          <p:stCondLst>
                                            <p:cond evt="begin" delay="0">
                                              <p:tn val="44"/>
                                            </p:cond>
                                          </p:stCondLst>
                                          <p:endCondLst>
                                            <p:cond evt="onStopAudio" delay="0">
                                              <p:tgtEl>
                                                <p:sldTgt/>
                                              </p:tgtEl>
                                            </p:cond>
                                          </p:endCondLst>
                                        </p:cTn>
                                        <p:tgtEl>
                                          <p:sndTgt r:embed="rId2" name="xuất hiện ghep từ.wav"/>
                                        </p:tgtEl>
                                      </p:cMediaNode>
                                    </p:audio>
                                  </p:subTnLst>
                                </p:cTn>
                              </p:par>
                              <p:par>
                                <p:cTn id="47" presetID="31" presetClass="entr" presetSubtype="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p:cTn id="49" dur="1000" fill="hold"/>
                                        <p:tgtEl>
                                          <p:spTgt spid="22"/>
                                        </p:tgtEl>
                                        <p:attrNameLst>
                                          <p:attrName>ppt_w</p:attrName>
                                        </p:attrNameLst>
                                      </p:cBhvr>
                                      <p:tavLst>
                                        <p:tav tm="0">
                                          <p:val>
                                            <p:fltVal val="0"/>
                                          </p:val>
                                        </p:tav>
                                        <p:tav tm="100000">
                                          <p:val>
                                            <p:strVal val="#ppt_w"/>
                                          </p:val>
                                        </p:tav>
                                      </p:tavLst>
                                    </p:anim>
                                    <p:anim calcmode="lin" valueType="num">
                                      <p:cBhvr>
                                        <p:cTn id="50" dur="1000" fill="hold"/>
                                        <p:tgtEl>
                                          <p:spTgt spid="22"/>
                                        </p:tgtEl>
                                        <p:attrNameLst>
                                          <p:attrName>ppt_h</p:attrName>
                                        </p:attrNameLst>
                                      </p:cBhvr>
                                      <p:tavLst>
                                        <p:tav tm="0">
                                          <p:val>
                                            <p:fltVal val="0"/>
                                          </p:val>
                                        </p:tav>
                                        <p:tav tm="100000">
                                          <p:val>
                                            <p:strVal val="#ppt_h"/>
                                          </p:val>
                                        </p:tav>
                                      </p:tavLst>
                                    </p:anim>
                                    <p:anim calcmode="lin" valueType="num">
                                      <p:cBhvr>
                                        <p:cTn id="51" dur="1000" fill="hold"/>
                                        <p:tgtEl>
                                          <p:spTgt spid="22"/>
                                        </p:tgtEl>
                                        <p:attrNameLst>
                                          <p:attrName>style.rotation</p:attrName>
                                        </p:attrNameLst>
                                      </p:cBhvr>
                                      <p:tavLst>
                                        <p:tav tm="0">
                                          <p:val>
                                            <p:fltVal val="90"/>
                                          </p:val>
                                        </p:tav>
                                        <p:tav tm="100000">
                                          <p:val>
                                            <p:fltVal val="0"/>
                                          </p:val>
                                        </p:tav>
                                      </p:tavLst>
                                    </p:anim>
                                    <p:animEffect transition="in" filter="fade">
                                      <p:cBhvr>
                                        <p:cTn id="52" dur="1000"/>
                                        <p:tgtEl>
                                          <p:spTgt spid="22"/>
                                        </p:tgtEl>
                                      </p:cBhvr>
                                    </p:animEffect>
                                  </p:childTnLst>
                                </p:cTn>
                              </p:par>
                            </p:childTnLst>
                          </p:cTn>
                        </p:par>
                      </p:childTnLst>
                    </p:cTn>
                  </p:par>
                </p:childTnLst>
              </p:cTn>
              <p:nextCondLst>
                <p:cond evt="onClick" delay="0">
                  <p:tgtEl>
                    <p:spTgt spid="95"/>
                  </p:tgtEl>
                </p:cond>
              </p:nextCondLst>
            </p:seq>
            <p:seq concurrent="1" nextAc="seek">
              <p:cTn id="53" restart="whenNotActive" fill="hold" evtFilter="cancelBubble" nodeType="interactiveSeq">
                <p:stCondLst>
                  <p:cond evt="onClick" delay="0">
                    <p:tgtEl>
                      <p:spTgt spid="116"/>
                    </p:tgtEl>
                  </p:cond>
                </p:stCondLst>
                <p:endSync evt="end" delay="0">
                  <p:rtn val="all"/>
                </p:endSync>
                <p:childTnLst>
                  <p:par>
                    <p:cTn id="54" fill="hold">
                      <p:stCondLst>
                        <p:cond delay="0"/>
                      </p:stCondLst>
                      <p:childTnLst>
                        <p:par>
                          <p:cTn id="55" fill="hold">
                            <p:stCondLst>
                              <p:cond delay="0"/>
                            </p:stCondLst>
                            <p:childTnLst>
                              <p:par>
                                <p:cTn id="56" presetID="26" presetClass="emph" presetSubtype="0" fill="hold" nodeType="clickEffect">
                                  <p:stCondLst>
                                    <p:cond delay="0"/>
                                  </p:stCondLst>
                                  <p:childTnLst>
                                    <p:animEffect transition="out" filter="fade">
                                      <p:cBhvr>
                                        <p:cTn id="57" dur="500" tmFilter="0, 0; .2, .5; .8, .5; 1, 0"/>
                                        <p:tgtEl>
                                          <p:spTgt spid="116"/>
                                        </p:tgtEl>
                                      </p:cBhvr>
                                    </p:animEffect>
                                    <p:animScale>
                                      <p:cBhvr>
                                        <p:cTn id="58" dur="250" autoRev="1" fill="hold"/>
                                        <p:tgtEl>
                                          <p:spTgt spid="116"/>
                                        </p:tgtEl>
                                      </p:cBhvr>
                                      <p:by x="105000" y="105000"/>
                                    </p:animScale>
                                  </p:childTnLst>
                                  <p:subTnLst>
                                    <p:audio>
                                      <p:cMediaNode>
                                        <p:cTn display="0" masterRel="sameClick">
                                          <p:stCondLst>
                                            <p:cond evt="begin" delay="0">
                                              <p:tn val="56"/>
                                            </p:cond>
                                          </p:stCondLst>
                                          <p:endCondLst>
                                            <p:cond evt="onStopAudio" delay="0">
                                              <p:tgtEl>
                                                <p:sldTgt/>
                                              </p:tgtEl>
                                            </p:cond>
                                          </p:endCondLst>
                                        </p:cTn>
                                        <p:tgtEl>
                                          <p:sndTgt r:embed="rId2" name="xuất hiện ghep từ.wav"/>
                                        </p:tgtEl>
                                      </p:cMediaNode>
                                    </p:audio>
                                  </p:subTnLst>
                                </p:cTn>
                              </p:par>
                              <p:par>
                                <p:cTn id="59" presetID="0" presetClass="path" presetSubtype="0" accel="50000" decel="50000" fill="hold" nodeType="withEffect">
                                  <p:stCondLst>
                                    <p:cond delay="0"/>
                                  </p:stCondLst>
                                  <p:childTnLst>
                                    <p:animMotion origin="layout" path="M -0.03672 0.00625 L -0.03672 0.00648 C -0.03789 0.01273 -0.03867 0.01968 -0.03997 0.02639 C -0.04049 0.02894 -0.04167 0.03079 -0.04206 0.03357 C -0.0431 0.04097 -0.04323 0.04838 -0.04414 0.05556 C -0.0444 0.0588 -0.04466 0.06181 -0.04505 0.06482 C -0.04583 0.06783 -0.04674 0.07083 -0.0474 0.07408 C -0.04766 0.07708 -0.04779 0.08009 -0.04831 0.08333 C -0.0487 0.08565 -0.04909 0.0882 -0.04922 0.09074 C -0.04961 0.10093 -0.04987 0.11134 -0.05039 0.12176 C -0.05065 0.12801 -0.05104 0.13403 -0.0513 0.14028 C -0.05156 0.14283 -0.05208 0.14514 -0.05247 0.14769 C -0.05312 0.15255 -0.05404 0.15602 -0.0556 0.16042 C -0.0569 0.16412 -0.05755 0.16875 -0.05976 0.1713 C -0.06107 0.17315 -0.0625 0.175 -0.06393 0.17685 C -0.06549 0.17917 -0.06693 0.18148 -0.06797 0.18426 C -0.06875 0.18588 -0.06901 0.18843 -0.07018 0.18982 C -0.07083 0.19097 -0.07213 0.19097 -0.07331 0.19144 C -0.08034 0.20463 -0.07226 0.19167 -0.0793 0.19884 C -0.08073 0.20046 -0.08203 0.20301 -0.08359 0.20463 C -0.08463 0.20556 -0.0862 0.20556 -0.0875 0.20625 C -0.08945 0.20741 -0.09101 0.20833 -0.09271 0.20996 C -0.0944 0.21134 -0.09518 0.21435 -0.09687 0.21551 C -0.09909 0.21736 -0.10169 0.21806 -0.10417 0.21898 C -0.1069 0.22037 -0.10963 0.22176 -0.1125 0.22292 C -0.11758 0.225 -0.12005 0.225 -0.12578 0.22824 C -0.13073 0.23102 -0.13294 0.23241 -0.13724 0.23565 C -0.13854 0.23681 -0.13984 0.2382 -0.14128 0.23958 C -0.14726 0.24375 -0.1418 0.23796 -0.14857 0.24491 C -0.15221 0.24838 -0.15586 0.25185 -0.15885 0.25579 C -0.16419 0.26273 -0.16172 0.25972 -0.16628 0.26505 C -0.16693 0.2669 -0.16745 0.26898 -0.16823 0.2706 C -0.17109 0.27685 -0.17148 0.27477 -0.17331 0.28171 C -0.17396 0.28333 -0.17409 0.28542 -0.17435 0.28727 C -0.17539 0.29213 -0.17656 0.29699 -0.17747 0.30185 C -0.17721 0.31968 -0.17838 0.33773 -0.17656 0.35509 C -0.17604 0.35857 -0.17305 0.3581 -0.17135 0.3588 C -0.16745 0.36088 -0.16016 0.36181 -0.1569 0.3625 C -0.15508 0.36389 -0.15338 0.36505 -0.15195 0.36621 C -0.14271 0.37107 -0.14948 0.36551 -0.14453 0.36991 L -0.14453 0.37037 " pathEditMode="relative" rAng="0" ptsTypes="AAAAAAAAAAAAAAAAAAAAAAAAAAAAAAAAAAAAAAAAA">
                                      <p:cBhvr>
                                        <p:cTn id="60" dur="4250" fill="hold"/>
                                        <p:tgtEl>
                                          <p:spTgt spid="50"/>
                                        </p:tgtEl>
                                        <p:attrNameLst>
                                          <p:attrName>ppt_x</p:attrName>
                                          <p:attrName>ppt_y</p:attrName>
                                        </p:attrNameLst>
                                      </p:cBhvr>
                                      <p:rCtr x="-7044" y="18194"/>
                                    </p:animMotion>
                                  </p:childTnLst>
                                </p:cTn>
                              </p:par>
                              <p:par>
                                <p:cTn id="61" presetID="31" presetClass="exit" presetSubtype="0" fill="hold" nodeType="withEffect">
                                  <p:stCondLst>
                                    <p:cond delay="0"/>
                                  </p:stCondLst>
                                  <p:childTnLst>
                                    <p:anim calcmode="lin" valueType="num">
                                      <p:cBhvr>
                                        <p:cTn id="62" dur="1000"/>
                                        <p:tgtEl>
                                          <p:spTgt spid="22"/>
                                        </p:tgtEl>
                                        <p:attrNameLst>
                                          <p:attrName>ppt_w</p:attrName>
                                        </p:attrNameLst>
                                      </p:cBhvr>
                                      <p:tavLst>
                                        <p:tav tm="0">
                                          <p:val>
                                            <p:strVal val="ppt_w"/>
                                          </p:val>
                                        </p:tav>
                                        <p:tav tm="100000">
                                          <p:val>
                                            <p:fltVal val="0"/>
                                          </p:val>
                                        </p:tav>
                                      </p:tavLst>
                                    </p:anim>
                                    <p:anim calcmode="lin" valueType="num">
                                      <p:cBhvr>
                                        <p:cTn id="63" dur="1000"/>
                                        <p:tgtEl>
                                          <p:spTgt spid="22"/>
                                        </p:tgtEl>
                                        <p:attrNameLst>
                                          <p:attrName>ppt_h</p:attrName>
                                        </p:attrNameLst>
                                      </p:cBhvr>
                                      <p:tavLst>
                                        <p:tav tm="0">
                                          <p:val>
                                            <p:strVal val="ppt_h"/>
                                          </p:val>
                                        </p:tav>
                                        <p:tav tm="100000">
                                          <p:val>
                                            <p:fltVal val="0"/>
                                          </p:val>
                                        </p:tav>
                                      </p:tavLst>
                                    </p:anim>
                                    <p:anim calcmode="lin" valueType="num">
                                      <p:cBhvr>
                                        <p:cTn id="64" dur="1000"/>
                                        <p:tgtEl>
                                          <p:spTgt spid="22"/>
                                        </p:tgtEl>
                                        <p:attrNameLst>
                                          <p:attrName>style.rotation</p:attrName>
                                        </p:attrNameLst>
                                      </p:cBhvr>
                                      <p:tavLst>
                                        <p:tav tm="0">
                                          <p:val>
                                            <p:fltVal val="0"/>
                                          </p:val>
                                        </p:tav>
                                        <p:tav tm="100000">
                                          <p:val>
                                            <p:fltVal val="90"/>
                                          </p:val>
                                        </p:tav>
                                      </p:tavLst>
                                    </p:anim>
                                    <p:animEffect transition="out" filter="fade">
                                      <p:cBhvr>
                                        <p:cTn id="65" dur="1000"/>
                                        <p:tgtEl>
                                          <p:spTgt spid="22"/>
                                        </p:tgtEl>
                                      </p:cBhvr>
                                    </p:animEffect>
                                    <p:set>
                                      <p:cBhvr>
                                        <p:cTn id="66" dur="1" fill="hold">
                                          <p:stCondLst>
                                            <p:cond delay="999"/>
                                          </p:stCondLst>
                                        </p:cTn>
                                        <p:tgtEl>
                                          <p:spTgt spid="22"/>
                                        </p:tgtEl>
                                        <p:attrNameLst>
                                          <p:attrName>style.visibility</p:attrName>
                                        </p:attrNameLst>
                                      </p:cBhvr>
                                      <p:to>
                                        <p:strVal val="hidden"/>
                                      </p:to>
                                    </p:set>
                                  </p:childTnLst>
                                </p:cTn>
                              </p:par>
                              <p:par>
                                <p:cTn id="67" presetID="31" presetClass="entr" presetSubtype="0" fill="hold" nodeType="withEffect">
                                  <p:stCondLst>
                                    <p:cond delay="0"/>
                                  </p:stCondLst>
                                  <p:childTnLst>
                                    <p:set>
                                      <p:cBhvr>
                                        <p:cTn id="68" dur="1" fill="hold">
                                          <p:stCondLst>
                                            <p:cond delay="0"/>
                                          </p:stCondLst>
                                        </p:cTn>
                                        <p:tgtEl>
                                          <p:spTgt spid="23"/>
                                        </p:tgtEl>
                                        <p:attrNameLst>
                                          <p:attrName>style.visibility</p:attrName>
                                        </p:attrNameLst>
                                      </p:cBhvr>
                                      <p:to>
                                        <p:strVal val="visible"/>
                                      </p:to>
                                    </p:set>
                                    <p:anim calcmode="lin" valueType="num">
                                      <p:cBhvr>
                                        <p:cTn id="69" dur="1000" fill="hold"/>
                                        <p:tgtEl>
                                          <p:spTgt spid="23"/>
                                        </p:tgtEl>
                                        <p:attrNameLst>
                                          <p:attrName>ppt_w</p:attrName>
                                        </p:attrNameLst>
                                      </p:cBhvr>
                                      <p:tavLst>
                                        <p:tav tm="0">
                                          <p:val>
                                            <p:fltVal val="0"/>
                                          </p:val>
                                        </p:tav>
                                        <p:tav tm="100000">
                                          <p:val>
                                            <p:strVal val="#ppt_w"/>
                                          </p:val>
                                        </p:tav>
                                      </p:tavLst>
                                    </p:anim>
                                    <p:anim calcmode="lin" valueType="num">
                                      <p:cBhvr>
                                        <p:cTn id="70" dur="1000" fill="hold"/>
                                        <p:tgtEl>
                                          <p:spTgt spid="23"/>
                                        </p:tgtEl>
                                        <p:attrNameLst>
                                          <p:attrName>ppt_h</p:attrName>
                                        </p:attrNameLst>
                                      </p:cBhvr>
                                      <p:tavLst>
                                        <p:tav tm="0">
                                          <p:val>
                                            <p:fltVal val="0"/>
                                          </p:val>
                                        </p:tav>
                                        <p:tav tm="100000">
                                          <p:val>
                                            <p:strVal val="#ppt_h"/>
                                          </p:val>
                                        </p:tav>
                                      </p:tavLst>
                                    </p:anim>
                                    <p:anim calcmode="lin" valueType="num">
                                      <p:cBhvr>
                                        <p:cTn id="71" dur="1000" fill="hold"/>
                                        <p:tgtEl>
                                          <p:spTgt spid="23"/>
                                        </p:tgtEl>
                                        <p:attrNameLst>
                                          <p:attrName>style.rotation</p:attrName>
                                        </p:attrNameLst>
                                      </p:cBhvr>
                                      <p:tavLst>
                                        <p:tav tm="0">
                                          <p:val>
                                            <p:fltVal val="90"/>
                                          </p:val>
                                        </p:tav>
                                        <p:tav tm="100000">
                                          <p:val>
                                            <p:fltVal val="0"/>
                                          </p:val>
                                        </p:tav>
                                      </p:tavLst>
                                    </p:anim>
                                    <p:animEffect transition="in" filter="fade">
                                      <p:cBhvr>
                                        <p:cTn id="72" dur="1000"/>
                                        <p:tgtEl>
                                          <p:spTgt spid="23"/>
                                        </p:tgtEl>
                                      </p:cBhvr>
                                    </p:animEffect>
                                  </p:childTnLst>
                                </p:cTn>
                              </p:par>
                            </p:childTnLst>
                          </p:cTn>
                        </p:par>
                      </p:childTnLst>
                    </p:cTn>
                  </p:par>
                </p:childTnLst>
              </p:cTn>
              <p:nextCondLst>
                <p:cond evt="onClick" delay="0">
                  <p:tgtEl>
                    <p:spTgt spid="11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000" b="-1000"/>
          </a:stretch>
        </a:blipFill>
        <a:effectLst/>
      </p:bgPr>
    </p:bg>
    <p:spTree>
      <p:nvGrpSpPr>
        <p:cNvPr id="1" name=""/>
        <p:cNvGrpSpPr/>
        <p:nvPr/>
      </p:nvGrpSpPr>
      <p:grpSpPr>
        <a:xfrm>
          <a:off x="0" y="0"/>
          <a:ext cx="0" cy="0"/>
          <a:chOff x="0" y="0"/>
          <a:chExt cx="0" cy="0"/>
        </a:xfrm>
      </p:grpSpPr>
      <p:sp>
        <p:nvSpPr>
          <p:cNvPr id="23" name="Bắt đầu">
            <a:extLst>
              <a:ext uri="{FF2B5EF4-FFF2-40B4-BE49-F238E27FC236}">
                <a16:creationId xmlns:a16="http://schemas.microsoft.com/office/drawing/2014/main" id="{7FA38D9B-A5D0-7322-B9DA-F78DF43BDB64}"/>
              </a:ext>
            </a:extLst>
          </p:cNvPr>
          <p:cNvSpPr/>
          <p:nvPr/>
        </p:nvSpPr>
        <p:spPr>
          <a:xfrm>
            <a:off x="5620586" y="6752927"/>
            <a:ext cx="2168136" cy="2168136"/>
          </a:xfrm>
          <a:prstGeom prst="star8">
            <a:avLst>
              <a:gd name="adj" fmla="val 40611"/>
            </a:avLst>
          </a:prstGeom>
          <a:blipFill dpi="0" rotWithShape="1">
            <a:blip r:embed="rId6"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b="1">
                <a:solidFill>
                  <a:srgbClr val="7030A0"/>
                </a:solidFill>
                <a:latin typeface="Calibri" panose="020F0502020204030204"/>
              </a:rPr>
              <a:t>15s</a:t>
            </a:r>
          </a:p>
          <a:p>
            <a:pPr algn="ctr" defTabSz="1371600"/>
            <a:r>
              <a:rPr lang="en-US" sz="2700" b="1">
                <a:solidFill>
                  <a:srgbClr val="7030A0"/>
                </a:solidFill>
                <a:latin typeface="Calibri" panose="020F0502020204030204"/>
              </a:rPr>
              <a:t>BẮT ĐẦU</a:t>
            </a:r>
          </a:p>
        </p:txBody>
      </p:sp>
      <p:pic>
        <p:nvPicPr>
          <p:cNvPr id="24" name="SAI RỒI" descr="A picture containing shape&#10;&#10;Description automatically generated">
            <a:extLst>
              <a:ext uri="{FF2B5EF4-FFF2-40B4-BE49-F238E27FC236}">
                <a16:creationId xmlns:a16="http://schemas.microsoft.com/office/drawing/2014/main" id="{A077A154-25F3-8220-3FA9-ADC3C312A7A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65486" y="6715678"/>
            <a:ext cx="3645197" cy="3645197"/>
          </a:xfrm>
          <a:prstGeom prst="rect">
            <a:avLst/>
          </a:prstGeom>
        </p:spPr>
      </p:pic>
      <p:pic>
        <p:nvPicPr>
          <p:cNvPr id="25" name="ĐÚNG RỒI" descr="A picture containing text&#10;&#10;Description automatically generated">
            <a:extLst>
              <a:ext uri="{FF2B5EF4-FFF2-40B4-BE49-F238E27FC236}">
                <a16:creationId xmlns:a16="http://schemas.microsoft.com/office/drawing/2014/main" id="{17EDAFEA-AF1E-D7E9-B95B-1FFA6B09EF7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79603" y="5470606"/>
            <a:ext cx="4818237" cy="4818237"/>
          </a:xfrm>
          <a:prstGeom prst="rect">
            <a:avLst/>
          </a:prstGeom>
        </p:spPr>
      </p:pic>
      <p:sp>
        <p:nvSpPr>
          <p:cNvPr id="5" name="Parallelogram 4">
            <a:extLst>
              <a:ext uri="{FF2B5EF4-FFF2-40B4-BE49-F238E27FC236}">
                <a16:creationId xmlns:a16="http://schemas.microsoft.com/office/drawing/2014/main" id="{2BAED9F9-E2B8-405B-45F8-0E5B3B37F256}"/>
              </a:ext>
            </a:extLst>
          </p:cNvPr>
          <p:cNvSpPr/>
          <p:nvPr/>
        </p:nvSpPr>
        <p:spPr>
          <a:xfrm>
            <a:off x="1131570" y="1198203"/>
            <a:ext cx="15162878" cy="2223802"/>
          </a:xfrm>
          <a:prstGeom prst="parallelogram">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4400" b="1" dirty="0">
                <a:solidFill>
                  <a:schemeClr val="tx1"/>
                </a:solidFill>
                <a:latin typeface="Calibri" panose="020F0502020204030204"/>
              </a:rPr>
              <a:t>Em hãy chỉ ra đại từ có trong câu dưới đây:</a:t>
            </a:r>
            <a:endParaRPr lang="en-GB" sz="4400" b="1" dirty="0">
              <a:solidFill>
                <a:schemeClr val="tx1"/>
              </a:solidFill>
              <a:latin typeface="Calibri" panose="020F0502020204030204"/>
            </a:endParaRPr>
          </a:p>
          <a:p>
            <a:pPr algn="ctr" defTabSz="1371600"/>
            <a:r>
              <a:rPr lang="vi-VN" sz="4400" b="0" i="1" dirty="0">
                <a:solidFill>
                  <a:srgbClr val="000000"/>
                </a:solidFill>
                <a:effectLst/>
                <a:latin typeface="Open Sans" panose="020B0606030504020204" pitchFamily="34" charset="0"/>
              </a:rPr>
              <a:t>“Chúng ta hãy cùng nhau tập văn nghệ nhé!”</a:t>
            </a:r>
            <a:endParaRPr lang="en-US" sz="4400" b="1" dirty="0">
              <a:solidFill>
                <a:schemeClr val="tx1"/>
              </a:solidFill>
              <a:latin typeface="Calibri" panose="020F0502020204030204"/>
            </a:endParaRPr>
          </a:p>
        </p:txBody>
      </p:sp>
      <p:sp>
        <p:nvSpPr>
          <p:cNvPr id="6" name="Đapandung">
            <a:extLst>
              <a:ext uri="{FF2B5EF4-FFF2-40B4-BE49-F238E27FC236}">
                <a16:creationId xmlns:a16="http://schemas.microsoft.com/office/drawing/2014/main" id="{61D7A059-F56C-2F86-3CD8-85C92D9DD21E}"/>
              </a:ext>
            </a:extLst>
          </p:cNvPr>
          <p:cNvSpPr/>
          <p:nvPr/>
        </p:nvSpPr>
        <p:spPr>
          <a:xfrm>
            <a:off x="7674488" y="5316753"/>
            <a:ext cx="6117712" cy="1398925"/>
          </a:xfrm>
          <a:prstGeom prst="hexagon">
            <a:avLst/>
          </a:prstGeom>
          <a:solidFill>
            <a:schemeClr val="bg1"/>
          </a:solidFill>
          <a:ln>
            <a:solidFill>
              <a:schemeClr val="bg1"/>
            </a:solidFill>
          </a:ln>
          <a:effectLst>
            <a:innerShdw blurRad="63500" dist="50800" dir="13500000">
              <a:prstClr val="black">
                <a:alpha val="50000"/>
              </a:prstClr>
            </a:inn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b="1" dirty="0">
                <a:solidFill>
                  <a:schemeClr val="tx1"/>
                </a:solidFill>
                <a:latin typeface="Calibri" panose="020F0502020204030204"/>
              </a:rPr>
              <a:t>D. </a:t>
            </a:r>
            <a:r>
              <a:rPr lang="en-US" sz="4800" b="1" dirty="0" err="1">
                <a:solidFill>
                  <a:schemeClr val="tx1"/>
                </a:solidFill>
                <a:latin typeface="Calibri" panose="020F0502020204030204"/>
              </a:rPr>
              <a:t>Chúng</a:t>
            </a:r>
            <a:r>
              <a:rPr lang="en-US" sz="4800" b="1" dirty="0">
                <a:solidFill>
                  <a:schemeClr val="tx1"/>
                </a:solidFill>
                <a:latin typeface="Calibri" panose="020F0502020204030204"/>
              </a:rPr>
              <a:t> ta</a:t>
            </a:r>
          </a:p>
        </p:txBody>
      </p:sp>
      <p:sp>
        <p:nvSpPr>
          <p:cNvPr id="7" name="đapansai1">
            <a:extLst>
              <a:ext uri="{FF2B5EF4-FFF2-40B4-BE49-F238E27FC236}">
                <a16:creationId xmlns:a16="http://schemas.microsoft.com/office/drawing/2014/main" id="{38DA2062-3D20-B289-7E74-77D638BC18CD}"/>
              </a:ext>
            </a:extLst>
          </p:cNvPr>
          <p:cNvSpPr/>
          <p:nvPr/>
        </p:nvSpPr>
        <p:spPr>
          <a:xfrm>
            <a:off x="56251" y="5410525"/>
            <a:ext cx="6117712" cy="1398925"/>
          </a:xfrm>
          <a:prstGeom prst="hexagon">
            <a:avLst/>
          </a:prstGeom>
          <a:solidFill>
            <a:schemeClr val="bg1"/>
          </a:solidFill>
          <a:ln>
            <a:solidFill>
              <a:schemeClr val="bg1"/>
            </a:solidFill>
          </a:ln>
          <a:effectLst>
            <a:innerShdw blurRad="63500" dist="50800" dir="13500000">
              <a:prstClr val="black">
                <a:alpha val="50000"/>
              </a:prstClr>
            </a:inn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b="1" dirty="0">
                <a:solidFill>
                  <a:schemeClr val="tx1"/>
                </a:solidFill>
                <a:latin typeface="Calibri" panose="020F0502020204030204"/>
              </a:rPr>
              <a:t>B. </a:t>
            </a:r>
            <a:r>
              <a:rPr lang="en-US" sz="4800" b="1" dirty="0" err="1">
                <a:solidFill>
                  <a:schemeClr val="tx1"/>
                </a:solidFill>
                <a:latin typeface="Calibri" panose="020F0502020204030204"/>
              </a:rPr>
              <a:t>văn</a:t>
            </a:r>
            <a:r>
              <a:rPr lang="en-US" sz="4800" b="1" dirty="0">
                <a:solidFill>
                  <a:schemeClr val="tx1"/>
                </a:solidFill>
                <a:latin typeface="Calibri" panose="020F0502020204030204"/>
              </a:rPr>
              <a:t> </a:t>
            </a:r>
            <a:r>
              <a:rPr lang="en-US" sz="4800" b="1" dirty="0" err="1">
                <a:solidFill>
                  <a:schemeClr val="tx1"/>
                </a:solidFill>
                <a:latin typeface="Calibri" panose="020F0502020204030204"/>
              </a:rPr>
              <a:t>nghệ</a:t>
            </a:r>
            <a:endParaRPr lang="en-US" sz="4800" b="1" dirty="0">
              <a:solidFill>
                <a:schemeClr val="tx1"/>
              </a:solidFill>
              <a:latin typeface="Calibri" panose="020F0502020204030204"/>
            </a:endParaRPr>
          </a:p>
        </p:txBody>
      </p:sp>
      <p:sp>
        <p:nvSpPr>
          <p:cNvPr id="8" name="dapansai3">
            <a:extLst>
              <a:ext uri="{FF2B5EF4-FFF2-40B4-BE49-F238E27FC236}">
                <a16:creationId xmlns:a16="http://schemas.microsoft.com/office/drawing/2014/main" id="{5575ED6E-A571-43C9-5A81-1979415F81B3}"/>
              </a:ext>
            </a:extLst>
          </p:cNvPr>
          <p:cNvSpPr/>
          <p:nvPr/>
        </p:nvSpPr>
        <p:spPr>
          <a:xfrm>
            <a:off x="8293" y="3661096"/>
            <a:ext cx="6117712" cy="1398925"/>
          </a:xfrm>
          <a:prstGeom prst="hexagon">
            <a:avLst/>
          </a:prstGeom>
          <a:solidFill>
            <a:schemeClr val="bg1"/>
          </a:solidFill>
          <a:ln>
            <a:solidFill>
              <a:schemeClr val="bg1"/>
            </a:solidFill>
          </a:ln>
          <a:effectLst>
            <a:innerShdw blurRad="63500" dist="50800" dir="13500000">
              <a:prstClr val="black">
                <a:alpha val="50000"/>
              </a:prstClr>
            </a:inn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b="1" dirty="0">
                <a:solidFill>
                  <a:schemeClr val="tx1"/>
                </a:solidFill>
                <a:latin typeface="Calibri" panose="020F0502020204030204"/>
              </a:rPr>
              <a:t>A. </a:t>
            </a:r>
            <a:r>
              <a:rPr lang="en-US" sz="4800" b="1" dirty="0" err="1">
                <a:solidFill>
                  <a:schemeClr val="tx1"/>
                </a:solidFill>
                <a:latin typeface="Calibri" panose="020F0502020204030204"/>
              </a:rPr>
              <a:t>cùng</a:t>
            </a:r>
            <a:endParaRPr lang="en-US" sz="4800" b="1" dirty="0">
              <a:solidFill>
                <a:schemeClr val="tx1"/>
              </a:solidFill>
              <a:latin typeface="Calibri" panose="020F0502020204030204"/>
            </a:endParaRPr>
          </a:p>
        </p:txBody>
      </p:sp>
      <p:sp>
        <p:nvSpPr>
          <p:cNvPr id="9" name="Dapansai2">
            <a:extLst>
              <a:ext uri="{FF2B5EF4-FFF2-40B4-BE49-F238E27FC236}">
                <a16:creationId xmlns:a16="http://schemas.microsoft.com/office/drawing/2014/main" id="{974AD810-F5DF-813A-1B8F-A57C35242DF6}"/>
              </a:ext>
            </a:extLst>
          </p:cNvPr>
          <p:cNvSpPr/>
          <p:nvPr/>
        </p:nvSpPr>
        <p:spPr>
          <a:xfrm>
            <a:off x="7663813" y="3823733"/>
            <a:ext cx="6117712" cy="1398925"/>
          </a:xfrm>
          <a:prstGeom prst="hexagon">
            <a:avLst/>
          </a:prstGeom>
          <a:solidFill>
            <a:schemeClr val="bg1"/>
          </a:solidFill>
          <a:ln>
            <a:solidFill>
              <a:schemeClr val="bg1"/>
            </a:solidFill>
          </a:ln>
          <a:effectLst>
            <a:innerShdw blurRad="63500" dist="50800" dir="13500000">
              <a:prstClr val="black">
                <a:alpha val="50000"/>
              </a:prstClr>
            </a:inn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b="1" dirty="0">
                <a:solidFill>
                  <a:schemeClr val="tx1"/>
                </a:solidFill>
                <a:latin typeface="Calibri" panose="020F0502020204030204"/>
              </a:rPr>
              <a:t>C. </a:t>
            </a:r>
            <a:r>
              <a:rPr lang="en-US" sz="4800" b="1" dirty="0" err="1">
                <a:solidFill>
                  <a:schemeClr val="tx1"/>
                </a:solidFill>
                <a:latin typeface="Calibri" panose="020F0502020204030204"/>
              </a:rPr>
              <a:t>hãy</a:t>
            </a:r>
            <a:endParaRPr lang="en-US" sz="4800" b="1" dirty="0">
              <a:solidFill>
                <a:schemeClr val="tx1"/>
              </a:solidFill>
              <a:latin typeface="Calibri" panose="020F0502020204030204"/>
            </a:endParaRPr>
          </a:p>
        </p:txBody>
      </p:sp>
      <p:pic>
        <p:nvPicPr>
          <p:cNvPr id="16" name="Thângiukhobau" descr="A person in a garment&#10;&#10;Description automatically generated with low confidence">
            <a:hlinkClick r:id="rId9" action="ppaction://hlinksldjump"/>
            <a:extLst>
              <a:ext uri="{FF2B5EF4-FFF2-40B4-BE49-F238E27FC236}">
                <a16:creationId xmlns:a16="http://schemas.microsoft.com/office/drawing/2014/main" id="{8ACF5A00-9DC3-7DF8-527E-FF7E934B2886}"/>
              </a:ext>
            </a:extLst>
          </p:cNvPr>
          <p:cNvPicPr>
            <a:picLocks noChangeAspect="1"/>
          </p:cNvPicPr>
          <p:nvPr/>
        </p:nvPicPr>
        <p:blipFill rotWithShape="1">
          <a:blip r:embed="rId10"/>
          <a:srcRect l="22947" r="24145"/>
          <a:stretch/>
        </p:blipFill>
        <p:spPr>
          <a:xfrm flipH="1">
            <a:off x="13542315" y="419100"/>
            <a:ext cx="5668692" cy="10714481"/>
          </a:xfrm>
          <a:prstGeom prst="rect">
            <a:avLst/>
          </a:prstGeom>
        </p:spPr>
      </p:pic>
      <p:sp>
        <p:nvSpPr>
          <p:cNvPr id="17" name="Bình đồng hồ">
            <a:extLst>
              <a:ext uri="{FF2B5EF4-FFF2-40B4-BE49-F238E27FC236}">
                <a16:creationId xmlns:a16="http://schemas.microsoft.com/office/drawing/2014/main" id="{9E4FEACD-4E41-369E-5F52-96812301D221}"/>
              </a:ext>
            </a:extLst>
          </p:cNvPr>
          <p:cNvSpPr/>
          <p:nvPr/>
        </p:nvSpPr>
        <p:spPr>
          <a:xfrm flipV="1">
            <a:off x="6208218" y="4107311"/>
            <a:ext cx="1003548" cy="1981526"/>
          </a:xfrm>
          <a:custGeom>
            <a:avLst/>
            <a:gdLst>
              <a:gd name="connsiteX0" fmla="*/ 621764 w 1243528"/>
              <a:gd name="connsiteY0" fmla="*/ 1227686 h 2455372"/>
              <a:gd name="connsiteX1" fmla="*/ 1243528 w 1243528"/>
              <a:gd name="connsiteY1" fmla="*/ 605922 h 2455372"/>
              <a:gd name="connsiteX2" fmla="*/ 1243528 w 1243528"/>
              <a:gd name="connsiteY2" fmla="*/ 0 h 2455372"/>
              <a:gd name="connsiteX3" fmla="*/ 0 w 1243528"/>
              <a:gd name="connsiteY3" fmla="*/ 0 h 2455372"/>
              <a:gd name="connsiteX4" fmla="*/ 0 w 1243528"/>
              <a:gd name="connsiteY4" fmla="*/ 605922 h 2455372"/>
              <a:gd name="connsiteX5" fmla="*/ 621764 w 1243528"/>
              <a:gd name="connsiteY5" fmla="*/ 1227686 h 2455372"/>
              <a:gd name="connsiteX6" fmla="*/ 0 w 1243528"/>
              <a:gd name="connsiteY6" fmla="*/ 2455372 h 2455372"/>
              <a:gd name="connsiteX7" fmla="*/ 1243528 w 1243528"/>
              <a:gd name="connsiteY7" fmla="*/ 2455372 h 2455372"/>
              <a:gd name="connsiteX8" fmla="*/ 1243528 w 1243528"/>
              <a:gd name="connsiteY8" fmla="*/ 1849450 h 2455372"/>
              <a:gd name="connsiteX9" fmla="*/ 621764 w 1243528"/>
              <a:gd name="connsiteY9" fmla="*/ 1227686 h 2455372"/>
              <a:gd name="connsiteX10" fmla="*/ 0 w 1243528"/>
              <a:gd name="connsiteY10" fmla="*/ 1849450 h 245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43528" h="2455372">
                <a:moveTo>
                  <a:pt x="621764" y="1227686"/>
                </a:moveTo>
                <a:cubicBezTo>
                  <a:pt x="965155" y="1227686"/>
                  <a:pt x="1243528" y="949312"/>
                  <a:pt x="1243528" y="605922"/>
                </a:cubicBezTo>
                <a:lnTo>
                  <a:pt x="1243528" y="0"/>
                </a:lnTo>
                <a:lnTo>
                  <a:pt x="0" y="0"/>
                </a:lnTo>
                <a:lnTo>
                  <a:pt x="0" y="605922"/>
                </a:lnTo>
                <a:cubicBezTo>
                  <a:pt x="0" y="949312"/>
                  <a:pt x="278374" y="1227686"/>
                  <a:pt x="621764" y="1227686"/>
                </a:cubicBezTo>
                <a:close/>
                <a:moveTo>
                  <a:pt x="0" y="2455372"/>
                </a:moveTo>
                <a:lnTo>
                  <a:pt x="1243528" y="2455372"/>
                </a:lnTo>
                <a:lnTo>
                  <a:pt x="1243528" y="1849450"/>
                </a:lnTo>
                <a:cubicBezTo>
                  <a:pt x="1243528" y="1506060"/>
                  <a:pt x="965155" y="1227686"/>
                  <a:pt x="621764" y="1227686"/>
                </a:cubicBezTo>
                <a:cubicBezTo>
                  <a:pt x="278374" y="1227686"/>
                  <a:pt x="0" y="1506060"/>
                  <a:pt x="0" y="184945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p:sp>
        <p:nvSpPr>
          <p:cNvPr id="18" name="Rectangle 17">
            <a:extLst>
              <a:ext uri="{FF2B5EF4-FFF2-40B4-BE49-F238E27FC236}">
                <a16:creationId xmlns:a16="http://schemas.microsoft.com/office/drawing/2014/main" id="{A70D4734-C5E2-7613-D90F-C28538803026}"/>
              </a:ext>
            </a:extLst>
          </p:cNvPr>
          <p:cNvSpPr/>
          <p:nvPr/>
        </p:nvSpPr>
        <p:spPr>
          <a:xfrm>
            <a:off x="6055945" y="3823733"/>
            <a:ext cx="1314449" cy="283575"/>
          </a:xfrm>
          <a:prstGeom prst="rect">
            <a:avLst/>
          </a:prstGeom>
          <a:blipFill dpi="0" rotWithShape="1">
            <a:blip r:embed="rId11" cstate="print">
              <a:extLst>
                <a:ext uri="{28A0092B-C50C-407E-A947-70E740481C1C}">
                  <a14:useLocalDpi xmlns:a14="http://schemas.microsoft.com/office/drawing/2010/main" val="0"/>
                </a:ext>
              </a:extLst>
            </a:blip>
            <a:srcRect/>
            <a:stretch>
              <a:fillRect l="-24166" t="-291456" r="-23058" b="-29096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19" name="Freeform: Shape 18">
            <a:extLst>
              <a:ext uri="{FF2B5EF4-FFF2-40B4-BE49-F238E27FC236}">
                <a16:creationId xmlns:a16="http://schemas.microsoft.com/office/drawing/2014/main" id="{6BB156B1-1921-260B-BD41-F7DAE716758C}"/>
              </a:ext>
            </a:extLst>
          </p:cNvPr>
          <p:cNvSpPr/>
          <p:nvPr/>
        </p:nvSpPr>
        <p:spPr>
          <a:xfrm rot="10800000">
            <a:off x="6201368" y="4177419"/>
            <a:ext cx="1003548" cy="914910"/>
          </a:xfrm>
          <a:custGeom>
            <a:avLst/>
            <a:gdLst>
              <a:gd name="connsiteX0" fmla="*/ 1243528 w 1243528"/>
              <a:gd name="connsiteY0" fmla="*/ 905914 h 905914"/>
              <a:gd name="connsiteX1" fmla="*/ 0 w 1243528"/>
              <a:gd name="connsiteY1" fmla="*/ 905914 h 905914"/>
              <a:gd name="connsiteX2" fmla="*/ 0 w 1243528"/>
              <a:gd name="connsiteY2" fmla="*/ 621764 h 905914"/>
              <a:gd name="connsiteX3" fmla="*/ 621764 w 1243528"/>
              <a:gd name="connsiteY3" fmla="*/ 0 h 905914"/>
              <a:gd name="connsiteX4" fmla="*/ 1243528 w 1243528"/>
              <a:gd name="connsiteY4" fmla="*/ 621764 h 905914"/>
              <a:gd name="connsiteX0" fmla="*/ 1243528 w 1243528"/>
              <a:gd name="connsiteY0" fmla="*/ 1048789 h 1048789"/>
              <a:gd name="connsiteX1" fmla="*/ 0 w 1243528"/>
              <a:gd name="connsiteY1" fmla="*/ 905914 h 1048789"/>
              <a:gd name="connsiteX2" fmla="*/ 0 w 1243528"/>
              <a:gd name="connsiteY2" fmla="*/ 621764 h 1048789"/>
              <a:gd name="connsiteX3" fmla="*/ 621764 w 1243528"/>
              <a:gd name="connsiteY3" fmla="*/ 0 h 1048789"/>
              <a:gd name="connsiteX4" fmla="*/ 1243528 w 1243528"/>
              <a:gd name="connsiteY4" fmla="*/ 621764 h 1048789"/>
              <a:gd name="connsiteX5" fmla="*/ 1243528 w 1243528"/>
              <a:gd name="connsiteY5" fmla="*/ 1048789 h 1048789"/>
              <a:gd name="connsiteX0" fmla="*/ 1243528 w 1243528"/>
              <a:gd name="connsiteY0" fmla="*/ 1048789 h 1133695"/>
              <a:gd name="connsiteX1" fmla="*/ 0 w 1243528"/>
              <a:gd name="connsiteY1" fmla="*/ 905914 h 1133695"/>
              <a:gd name="connsiteX2" fmla="*/ 0 w 1243528"/>
              <a:gd name="connsiteY2" fmla="*/ 621764 h 1133695"/>
              <a:gd name="connsiteX3" fmla="*/ 621764 w 1243528"/>
              <a:gd name="connsiteY3" fmla="*/ 0 h 1133695"/>
              <a:gd name="connsiteX4" fmla="*/ 1243528 w 1243528"/>
              <a:gd name="connsiteY4" fmla="*/ 621764 h 1133695"/>
              <a:gd name="connsiteX5" fmla="*/ 1243528 w 1243528"/>
              <a:gd name="connsiteY5" fmla="*/ 1048789 h 1133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3528" h="1133695">
                <a:moveTo>
                  <a:pt x="1243528" y="1048789"/>
                </a:moveTo>
                <a:cubicBezTo>
                  <a:pt x="733769" y="1286914"/>
                  <a:pt x="414509" y="953539"/>
                  <a:pt x="0" y="905914"/>
                </a:cubicBezTo>
                <a:lnTo>
                  <a:pt x="0" y="621764"/>
                </a:lnTo>
                <a:cubicBezTo>
                  <a:pt x="0" y="278374"/>
                  <a:pt x="278374" y="0"/>
                  <a:pt x="621764" y="0"/>
                </a:cubicBezTo>
                <a:cubicBezTo>
                  <a:pt x="965154" y="0"/>
                  <a:pt x="1243528" y="278374"/>
                  <a:pt x="1243528" y="621764"/>
                </a:cubicBezTo>
                <a:lnTo>
                  <a:pt x="1243528" y="1048789"/>
                </a:lnTo>
                <a:close/>
              </a:path>
            </a:pathLst>
          </a:custGeom>
          <a:solidFill>
            <a:srgbClr val="A6763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p:sp>
        <p:nvSpPr>
          <p:cNvPr id="20" name="Freeform: Shape 19">
            <a:extLst>
              <a:ext uri="{FF2B5EF4-FFF2-40B4-BE49-F238E27FC236}">
                <a16:creationId xmlns:a16="http://schemas.microsoft.com/office/drawing/2014/main" id="{EF0009D7-4542-26C2-75DB-CD472C861CCD}"/>
              </a:ext>
            </a:extLst>
          </p:cNvPr>
          <p:cNvSpPr/>
          <p:nvPr/>
        </p:nvSpPr>
        <p:spPr>
          <a:xfrm>
            <a:off x="6208217" y="5215998"/>
            <a:ext cx="1009905" cy="872835"/>
          </a:xfrm>
          <a:custGeom>
            <a:avLst/>
            <a:gdLst>
              <a:gd name="connsiteX0" fmla="*/ 621764 w 1243528"/>
              <a:gd name="connsiteY0" fmla="*/ 0 h 902797"/>
              <a:gd name="connsiteX1" fmla="*/ 1243528 w 1243528"/>
              <a:gd name="connsiteY1" fmla="*/ 621764 h 902797"/>
              <a:gd name="connsiteX2" fmla="*/ 1243528 w 1243528"/>
              <a:gd name="connsiteY2" fmla="*/ 902797 h 902797"/>
              <a:gd name="connsiteX3" fmla="*/ 0 w 1243528"/>
              <a:gd name="connsiteY3" fmla="*/ 902797 h 902797"/>
              <a:gd name="connsiteX4" fmla="*/ 0 w 1243528"/>
              <a:gd name="connsiteY4" fmla="*/ 621764 h 902797"/>
              <a:gd name="connsiteX5" fmla="*/ 621764 w 1243528"/>
              <a:gd name="connsiteY5" fmla="*/ 0 h 902797"/>
              <a:gd name="connsiteX0" fmla="*/ 621764 w 1243528"/>
              <a:gd name="connsiteY0" fmla="*/ 18227 h 921024"/>
              <a:gd name="connsiteX1" fmla="*/ 1157803 w 1243528"/>
              <a:gd name="connsiteY1" fmla="*/ 344716 h 921024"/>
              <a:gd name="connsiteX2" fmla="*/ 1243528 w 1243528"/>
              <a:gd name="connsiteY2" fmla="*/ 921024 h 921024"/>
              <a:gd name="connsiteX3" fmla="*/ 0 w 1243528"/>
              <a:gd name="connsiteY3" fmla="*/ 921024 h 921024"/>
              <a:gd name="connsiteX4" fmla="*/ 0 w 1243528"/>
              <a:gd name="connsiteY4" fmla="*/ 639991 h 921024"/>
              <a:gd name="connsiteX5" fmla="*/ 621764 w 1243528"/>
              <a:gd name="connsiteY5" fmla="*/ 18227 h 921024"/>
              <a:gd name="connsiteX0" fmla="*/ 621764 w 1243528"/>
              <a:gd name="connsiteY0" fmla="*/ 18227 h 921024"/>
              <a:gd name="connsiteX1" fmla="*/ 1224478 w 1243528"/>
              <a:gd name="connsiteY1" fmla="*/ 344716 h 921024"/>
              <a:gd name="connsiteX2" fmla="*/ 1243528 w 1243528"/>
              <a:gd name="connsiteY2" fmla="*/ 921024 h 921024"/>
              <a:gd name="connsiteX3" fmla="*/ 0 w 1243528"/>
              <a:gd name="connsiteY3" fmla="*/ 921024 h 921024"/>
              <a:gd name="connsiteX4" fmla="*/ 0 w 1243528"/>
              <a:gd name="connsiteY4" fmla="*/ 639991 h 921024"/>
              <a:gd name="connsiteX5" fmla="*/ 621764 w 1243528"/>
              <a:gd name="connsiteY5" fmla="*/ 18227 h 921024"/>
              <a:gd name="connsiteX0" fmla="*/ 326489 w 1243528"/>
              <a:gd name="connsiteY0" fmla="*/ 30828 h 866950"/>
              <a:gd name="connsiteX1" fmla="*/ 1224478 w 1243528"/>
              <a:gd name="connsiteY1" fmla="*/ 290642 h 866950"/>
              <a:gd name="connsiteX2" fmla="*/ 1243528 w 1243528"/>
              <a:gd name="connsiteY2" fmla="*/ 866950 h 866950"/>
              <a:gd name="connsiteX3" fmla="*/ 0 w 1243528"/>
              <a:gd name="connsiteY3" fmla="*/ 866950 h 866950"/>
              <a:gd name="connsiteX4" fmla="*/ 0 w 1243528"/>
              <a:gd name="connsiteY4" fmla="*/ 585917 h 866950"/>
              <a:gd name="connsiteX5" fmla="*/ 326489 w 1243528"/>
              <a:gd name="connsiteY5" fmla="*/ 30828 h 866950"/>
              <a:gd name="connsiteX0" fmla="*/ 326489 w 1243528"/>
              <a:gd name="connsiteY0" fmla="*/ 9546 h 845668"/>
              <a:gd name="connsiteX1" fmla="*/ 1224478 w 1243528"/>
              <a:gd name="connsiteY1" fmla="*/ 269360 h 845668"/>
              <a:gd name="connsiteX2" fmla="*/ 1243528 w 1243528"/>
              <a:gd name="connsiteY2" fmla="*/ 845668 h 845668"/>
              <a:gd name="connsiteX3" fmla="*/ 0 w 1243528"/>
              <a:gd name="connsiteY3" fmla="*/ 845668 h 845668"/>
              <a:gd name="connsiteX4" fmla="*/ 0 w 1243528"/>
              <a:gd name="connsiteY4" fmla="*/ 564635 h 845668"/>
              <a:gd name="connsiteX5" fmla="*/ 326489 w 1243528"/>
              <a:gd name="connsiteY5" fmla="*/ 9546 h 845668"/>
              <a:gd name="connsiteX0" fmla="*/ 328578 w 1245617"/>
              <a:gd name="connsiteY0" fmla="*/ 26196 h 862318"/>
              <a:gd name="connsiteX1" fmla="*/ 1226567 w 1245617"/>
              <a:gd name="connsiteY1" fmla="*/ 286010 h 862318"/>
              <a:gd name="connsiteX2" fmla="*/ 1245617 w 1245617"/>
              <a:gd name="connsiteY2" fmla="*/ 862318 h 862318"/>
              <a:gd name="connsiteX3" fmla="*/ 2089 w 1245617"/>
              <a:gd name="connsiteY3" fmla="*/ 862318 h 862318"/>
              <a:gd name="connsiteX4" fmla="*/ 2089 w 1245617"/>
              <a:gd name="connsiteY4" fmla="*/ 581285 h 862318"/>
              <a:gd name="connsiteX5" fmla="*/ 30665 w 1245617"/>
              <a:gd name="connsiteY5" fmla="*/ 71743 h 862318"/>
              <a:gd name="connsiteX6" fmla="*/ 328578 w 1245617"/>
              <a:gd name="connsiteY6" fmla="*/ 26196 h 862318"/>
              <a:gd name="connsiteX0" fmla="*/ 661953 w 1245617"/>
              <a:gd name="connsiteY0" fmla="*/ 9119 h 930966"/>
              <a:gd name="connsiteX1" fmla="*/ 1226567 w 1245617"/>
              <a:gd name="connsiteY1" fmla="*/ 354658 h 930966"/>
              <a:gd name="connsiteX2" fmla="*/ 1245617 w 1245617"/>
              <a:gd name="connsiteY2" fmla="*/ 930966 h 930966"/>
              <a:gd name="connsiteX3" fmla="*/ 2089 w 1245617"/>
              <a:gd name="connsiteY3" fmla="*/ 930966 h 930966"/>
              <a:gd name="connsiteX4" fmla="*/ 2089 w 1245617"/>
              <a:gd name="connsiteY4" fmla="*/ 649933 h 930966"/>
              <a:gd name="connsiteX5" fmla="*/ 30665 w 1245617"/>
              <a:gd name="connsiteY5" fmla="*/ 140391 h 930966"/>
              <a:gd name="connsiteX6" fmla="*/ 661953 w 1245617"/>
              <a:gd name="connsiteY6" fmla="*/ 9119 h 930966"/>
              <a:gd name="connsiteX0" fmla="*/ 661953 w 1253507"/>
              <a:gd name="connsiteY0" fmla="*/ 9119 h 930966"/>
              <a:gd name="connsiteX1" fmla="*/ 1253507 w 1253507"/>
              <a:gd name="connsiteY1" fmla="*/ 354658 h 930966"/>
              <a:gd name="connsiteX2" fmla="*/ 1245617 w 1253507"/>
              <a:gd name="connsiteY2" fmla="*/ 930966 h 930966"/>
              <a:gd name="connsiteX3" fmla="*/ 2089 w 1253507"/>
              <a:gd name="connsiteY3" fmla="*/ 930966 h 930966"/>
              <a:gd name="connsiteX4" fmla="*/ 2089 w 1253507"/>
              <a:gd name="connsiteY4" fmla="*/ 649933 h 930966"/>
              <a:gd name="connsiteX5" fmla="*/ 30665 w 1253507"/>
              <a:gd name="connsiteY5" fmla="*/ 140391 h 930966"/>
              <a:gd name="connsiteX6" fmla="*/ 661953 w 1253507"/>
              <a:gd name="connsiteY6" fmla="*/ 9119 h 930966"/>
              <a:gd name="connsiteX0" fmla="*/ 645790 w 1253507"/>
              <a:gd name="connsiteY0" fmla="*/ 3725 h 1081558"/>
              <a:gd name="connsiteX1" fmla="*/ 1253507 w 1253507"/>
              <a:gd name="connsiteY1" fmla="*/ 505250 h 1081558"/>
              <a:gd name="connsiteX2" fmla="*/ 1245617 w 1253507"/>
              <a:gd name="connsiteY2" fmla="*/ 1081558 h 1081558"/>
              <a:gd name="connsiteX3" fmla="*/ 2089 w 1253507"/>
              <a:gd name="connsiteY3" fmla="*/ 1081558 h 1081558"/>
              <a:gd name="connsiteX4" fmla="*/ 2089 w 1253507"/>
              <a:gd name="connsiteY4" fmla="*/ 800525 h 1081558"/>
              <a:gd name="connsiteX5" fmla="*/ 30665 w 1253507"/>
              <a:gd name="connsiteY5" fmla="*/ 290983 h 1081558"/>
              <a:gd name="connsiteX6" fmla="*/ 645790 w 1253507"/>
              <a:gd name="connsiteY6" fmla="*/ 3725 h 1081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3507" h="1081558">
                <a:moveTo>
                  <a:pt x="645790" y="3725"/>
                </a:moveTo>
                <a:cubicBezTo>
                  <a:pt x="849597" y="39436"/>
                  <a:pt x="1253507" y="161860"/>
                  <a:pt x="1253507" y="505250"/>
                </a:cubicBezTo>
                <a:lnTo>
                  <a:pt x="1245617" y="1081558"/>
                </a:lnTo>
                <a:lnTo>
                  <a:pt x="2089" y="1081558"/>
                </a:lnTo>
                <a:lnTo>
                  <a:pt x="2089" y="800525"/>
                </a:lnTo>
                <a:cubicBezTo>
                  <a:pt x="13202" y="679875"/>
                  <a:pt x="-23750" y="383498"/>
                  <a:pt x="30665" y="290983"/>
                </a:cubicBezTo>
                <a:cubicBezTo>
                  <a:pt x="85080" y="198468"/>
                  <a:pt x="441983" y="-31986"/>
                  <a:pt x="645790" y="3725"/>
                </a:cubicBezTo>
                <a:close/>
              </a:path>
            </a:pathLst>
          </a:custGeom>
          <a:solidFill>
            <a:srgbClr val="A6763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p:sp>
        <p:nvSpPr>
          <p:cNvPr id="21" name="Rectangle: Rounded Corners 20">
            <a:extLst>
              <a:ext uri="{FF2B5EF4-FFF2-40B4-BE49-F238E27FC236}">
                <a16:creationId xmlns:a16="http://schemas.microsoft.com/office/drawing/2014/main" id="{68ED3520-50D0-1B53-F61A-884865D61706}"/>
              </a:ext>
            </a:extLst>
          </p:cNvPr>
          <p:cNvSpPr/>
          <p:nvPr/>
        </p:nvSpPr>
        <p:spPr>
          <a:xfrm>
            <a:off x="6684259" y="4588004"/>
            <a:ext cx="36896" cy="1500830"/>
          </a:xfrm>
          <a:prstGeom prst="roundRect">
            <a:avLst/>
          </a:prstGeom>
          <a:solidFill>
            <a:srgbClr val="A67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22" name="Rectangle 21">
            <a:extLst>
              <a:ext uri="{FF2B5EF4-FFF2-40B4-BE49-F238E27FC236}">
                <a16:creationId xmlns:a16="http://schemas.microsoft.com/office/drawing/2014/main" id="{13DCD693-5735-2BB6-2F29-661675BFC5B6}"/>
              </a:ext>
            </a:extLst>
          </p:cNvPr>
          <p:cNvSpPr/>
          <p:nvPr/>
        </p:nvSpPr>
        <p:spPr>
          <a:xfrm>
            <a:off x="6052768" y="6088836"/>
            <a:ext cx="1314449" cy="283575"/>
          </a:xfrm>
          <a:prstGeom prst="rect">
            <a:avLst/>
          </a:prstGeom>
          <a:blipFill dpi="0" rotWithShape="1">
            <a:blip r:embed="rId11" cstate="print">
              <a:extLst>
                <a:ext uri="{28A0092B-C50C-407E-A947-70E740481C1C}">
                  <a14:useLocalDpi xmlns:a14="http://schemas.microsoft.com/office/drawing/2010/main" val="0"/>
                </a:ext>
              </a:extLst>
            </a:blip>
            <a:srcRect/>
            <a:stretch>
              <a:fillRect l="-24166" t="-291456" r="-23058" b="-29096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Tree>
    <p:extLst>
      <p:ext uri="{BB962C8B-B14F-4D97-AF65-F5344CB8AC3E}">
        <p14:creationId xmlns:p14="http://schemas.microsoft.com/office/powerpoint/2010/main" val="335468480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hidden"/>
                                      </p:to>
                                    </p:set>
                                  </p:childTnLst>
                                </p:cTn>
                              </p:par>
                              <p:par>
                                <p:cTn id="7" presetID="9" presetClass="emph" presetSubtype="0" grpId="0" nodeType="withEffect">
                                  <p:stCondLst>
                                    <p:cond delay="0"/>
                                  </p:stCondLst>
                                  <p:childTnLst>
                                    <p:set>
                                      <p:cBhvr>
                                        <p:cTn id="8" dur="indefinite"/>
                                        <p:tgtEl>
                                          <p:spTgt spid="17"/>
                                        </p:tgtEl>
                                        <p:attrNameLst>
                                          <p:attrName>style.opacity</p:attrName>
                                        </p:attrNameLst>
                                      </p:cBhvr>
                                      <p:to>
                                        <p:strVal val="0.5"/>
                                      </p:to>
                                    </p:set>
                                    <p:animEffect filter="image" prLst="opacity: 0.5">
                                      <p:cBhvr rctx="IE">
                                        <p:cTn id="9" dur="indefinite"/>
                                        <p:tgtEl>
                                          <p:spTgt spid="17"/>
                                        </p:tgtEl>
                                      </p:cBhvr>
                                    </p:animEffect>
                                  </p:childTnLst>
                                  <p:subTnLst>
                                    <p:audio>
                                      <p:cMediaNode>
                                        <p:cTn display="0" masterRel="sameClick">
                                          <p:stCondLst>
                                            <p:cond evt="begin" delay="0">
                                              <p:tn val="7"/>
                                            </p:cond>
                                          </p:stCondLst>
                                          <p:endCondLst>
                                            <p:cond evt="onStopAudio" delay="0">
                                              <p:tgtEl>
                                                <p:sldTgt/>
                                              </p:tgtEl>
                                            </p:cond>
                                          </p:endCondLst>
                                        </p:cTn>
                                        <p:tgtEl>
                                          <p:sndTgt r:embed="rId2" name="15s.wav"/>
                                        </p:tgtEl>
                                      </p:cMediaNode>
                                    </p:audio>
                                  </p:subTnLst>
                                </p:cTn>
                              </p:par>
                              <p:par>
                                <p:cTn id="10" presetID="1"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childTnLst>
                                </p:cTn>
                              </p:par>
                              <p:par>
                                <p:cTn id="12" presetID="22" presetClass="exit" presetSubtype="1" fill="hold" grpId="1" nodeType="withEffect">
                                  <p:stCondLst>
                                    <p:cond delay="0"/>
                                  </p:stCondLst>
                                  <p:childTnLst>
                                    <p:animEffect transition="out" filter="wipe(up)">
                                      <p:cBhvr>
                                        <p:cTn id="13" dur="27000"/>
                                        <p:tgtEl>
                                          <p:spTgt spid="21"/>
                                        </p:tgtEl>
                                      </p:cBhvr>
                                    </p:animEffect>
                                    <p:set>
                                      <p:cBhvr>
                                        <p:cTn id="14" dur="1" fill="hold">
                                          <p:stCondLst>
                                            <p:cond delay="26999"/>
                                          </p:stCondLst>
                                        </p:cTn>
                                        <p:tgtEl>
                                          <p:spTgt spid="21"/>
                                        </p:tgtEl>
                                        <p:attrNameLst>
                                          <p:attrName>style.visibility</p:attrName>
                                        </p:attrNameLst>
                                      </p:cBhvr>
                                      <p:to>
                                        <p:strVal val="hidden"/>
                                      </p:to>
                                    </p:set>
                                  </p:childTnLst>
                                </p:cTn>
                              </p:par>
                              <p:par>
                                <p:cTn id="15" presetID="22" presetClass="exit" presetSubtype="1" fill="hold" grpId="0" nodeType="withEffect">
                                  <p:stCondLst>
                                    <p:cond delay="0"/>
                                  </p:stCondLst>
                                  <p:childTnLst>
                                    <p:animEffect transition="out" filter="wipe(up)">
                                      <p:cBhvr>
                                        <p:cTn id="16" dur="15000"/>
                                        <p:tgtEl>
                                          <p:spTgt spid="19"/>
                                        </p:tgtEl>
                                      </p:cBhvr>
                                    </p:animEffect>
                                    <p:set>
                                      <p:cBhvr>
                                        <p:cTn id="17" dur="1" fill="hold">
                                          <p:stCondLst>
                                            <p:cond delay="14999"/>
                                          </p:stCondLst>
                                        </p:cTn>
                                        <p:tgtEl>
                                          <p:spTgt spid="19"/>
                                        </p:tgtEl>
                                        <p:attrNameLst>
                                          <p:attrName>style.visibility</p:attrName>
                                        </p:attrNameLst>
                                      </p:cBhvr>
                                      <p:to>
                                        <p:strVal val="hidden"/>
                                      </p:to>
                                    </p:set>
                                  </p:childTnLst>
                                </p:cTn>
                              </p:par>
                              <p:par>
                                <p:cTn id="18" presetID="22" presetClass="entr" presetSubtype="4"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down)">
                                      <p:cBhvr>
                                        <p:cTn id="20" dur="15000"/>
                                        <p:tgtEl>
                                          <p:spTgt spid="20"/>
                                        </p:tgtEl>
                                      </p:cBhvr>
                                    </p:animEffect>
                                  </p:childTnLst>
                                </p:cTn>
                              </p:par>
                            </p:childTnLst>
                          </p:cTn>
                        </p:par>
                      </p:childTnLst>
                    </p:cTn>
                  </p:par>
                </p:childTnLst>
              </p:cTn>
              <p:nextCondLst>
                <p:cond evt="onClick" delay="0">
                  <p:tgtEl>
                    <p:spTgt spid="23"/>
                  </p:tgtEl>
                </p:cond>
              </p:nextCondLst>
            </p:seq>
            <p:seq concurrent="1" nextAc="seek">
              <p:cTn id="21" restart="whenNotActive" fill="hold" evtFilter="cancelBubble" nodeType="interactiveSeq">
                <p:stCondLst>
                  <p:cond evt="onClick" delay="0">
                    <p:tgtEl>
                      <p:spTgt spid="6"/>
                    </p:tgtEl>
                  </p:cond>
                </p:stCondLst>
                <p:endSync evt="end" delay="0">
                  <p:rtn val="all"/>
                </p:endSync>
                <p:childTnLst>
                  <p:par>
                    <p:cTn id="22" fill="hold">
                      <p:stCondLst>
                        <p:cond delay="0"/>
                      </p:stCondLst>
                      <p:childTnLst>
                        <p:par>
                          <p:cTn id="23" fill="hold">
                            <p:stCondLst>
                              <p:cond delay="0"/>
                            </p:stCondLst>
                            <p:childTnLst>
                              <p:par>
                                <p:cTn id="24" presetID="1" presetClass="emph" presetSubtype="2" fill="hold" nodeType="clickEffect">
                                  <p:stCondLst>
                                    <p:cond delay="0"/>
                                  </p:stCondLst>
                                  <p:childTnLst>
                                    <p:animClr clrSpc="rgb" dir="cw">
                                      <p:cBhvr>
                                        <p:cTn id="25" dur="2000" fill="hold"/>
                                        <p:tgtEl>
                                          <p:spTgt spid="6"/>
                                        </p:tgtEl>
                                        <p:attrNameLst>
                                          <p:attrName>fillcolor</p:attrName>
                                        </p:attrNameLst>
                                      </p:cBhvr>
                                      <p:to>
                                        <a:srgbClr val="C00000"/>
                                      </p:to>
                                    </p:animClr>
                                    <p:set>
                                      <p:cBhvr>
                                        <p:cTn id="26" dur="2000" fill="hold"/>
                                        <p:tgtEl>
                                          <p:spTgt spid="6"/>
                                        </p:tgtEl>
                                        <p:attrNameLst>
                                          <p:attrName>fill.type</p:attrName>
                                        </p:attrNameLst>
                                      </p:cBhvr>
                                      <p:to>
                                        <p:strVal val="solid"/>
                                      </p:to>
                                    </p:set>
                                    <p:set>
                                      <p:cBhvr>
                                        <p:cTn id="27" dur="2000" fill="hold"/>
                                        <p:tgtEl>
                                          <p:spTgt spid="6"/>
                                        </p:tgtEl>
                                        <p:attrNameLst>
                                          <p:attrName>fill.on</p:attrName>
                                        </p:attrNameLst>
                                      </p:cBhvr>
                                      <p:to>
                                        <p:strVal val="true"/>
                                      </p:to>
                                    </p:set>
                                  </p:childTnLst>
                                  <p:subTnLst>
                                    <p:audio>
                                      <p:cMediaNode>
                                        <p:cTn display="0" masterRel="sameClick">
                                          <p:stCondLst>
                                            <p:cond evt="begin" delay="0">
                                              <p:tn val="24"/>
                                            </p:cond>
                                          </p:stCondLst>
                                          <p:endCondLst>
                                            <p:cond evt="onStopAudio" delay="0">
                                              <p:tgtEl>
                                                <p:sldTgt/>
                                              </p:tgtEl>
                                            </p:cond>
                                          </p:endCondLst>
                                        </p:cTn>
                                        <p:tgtEl>
                                          <p:sndTgt r:embed="rId3" name="chúc-mừng.wav"/>
                                        </p:tgtEl>
                                      </p:cMediaNode>
                                    </p:audio>
                                  </p:subTnLst>
                                </p:cTn>
                              </p:par>
                              <p:par>
                                <p:cTn id="28" presetID="1" presetClass="entr" presetSubtype="0" fill="hold" nodeType="withEffect">
                                  <p:stCondLst>
                                    <p:cond delay="0"/>
                                  </p:stCondLst>
                                  <p:childTnLst>
                                    <p:set>
                                      <p:cBhvr>
                                        <p:cTn id="29" dur="1" fill="hold">
                                          <p:stCondLst>
                                            <p:cond delay="0"/>
                                          </p:stCondLst>
                                        </p:cTn>
                                        <p:tgtEl>
                                          <p:spTgt spid="24"/>
                                        </p:tgtEl>
                                        <p:attrNameLst>
                                          <p:attrName>style.visibility</p:attrName>
                                        </p:attrNameLst>
                                      </p:cBhvr>
                                      <p:to>
                                        <p:strVal val="visible"/>
                                      </p:to>
                                    </p:set>
                                  </p:childTnLst>
                                </p:cTn>
                              </p:par>
                              <p:par>
                                <p:cTn id="30" presetID="1" presetClass="exit" presetSubtype="0" fill="hold" nodeType="withEffect">
                                  <p:stCondLst>
                                    <p:cond delay="0"/>
                                  </p:stCondLst>
                                  <p:childTnLst>
                                    <p:set>
                                      <p:cBhvr>
                                        <p:cTn id="31" dur="1" fill="hold">
                                          <p:stCondLst>
                                            <p:cond delay="0"/>
                                          </p:stCondLst>
                                        </p:cTn>
                                        <p:tgtEl>
                                          <p:spTgt spid="24"/>
                                        </p:tgtEl>
                                        <p:attrNameLst>
                                          <p:attrName>style.visibility</p:attrName>
                                        </p:attrNameLst>
                                      </p:cBhvr>
                                      <p:to>
                                        <p:strVal val="hidden"/>
                                      </p:to>
                                    </p:set>
                                  </p:childTnLst>
                                </p:cTn>
                              </p:par>
                              <p:par>
                                <p:cTn id="32" presetID="31" presetClass="entr" presetSubtype="0" fill="hold" nodeType="withEffect">
                                  <p:stCondLst>
                                    <p:cond delay="0"/>
                                  </p:stCondLst>
                                  <p:childTnLst>
                                    <p:set>
                                      <p:cBhvr>
                                        <p:cTn id="33" dur="1" fill="hold">
                                          <p:stCondLst>
                                            <p:cond delay="0"/>
                                          </p:stCondLst>
                                        </p:cTn>
                                        <p:tgtEl>
                                          <p:spTgt spid="25"/>
                                        </p:tgtEl>
                                        <p:attrNameLst>
                                          <p:attrName>style.visibility</p:attrName>
                                        </p:attrNameLst>
                                      </p:cBhvr>
                                      <p:to>
                                        <p:strVal val="visible"/>
                                      </p:to>
                                    </p:set>
                                    <p:anim calcmode="lin" valueType="num">
                                      <p:cBhvr>
                                        <p:cTn id="34" dur="1000" fill="hold"/>
                                        <p:tgtEl>
                                          <p:spTgt spid="25"/>
                                        </p:tgtEl>
                                        <p:attrNameLst>
                                          <p:attrName>ppt_w</p:attrName>
                                        </p:attrNameLst>
                                      </p:cBhvr>
                                      <p:tavLst>
                                        <p:tav tm="0">
                                          <p:val>
                                            <p:fltVal val="0"/>
                                          </p:val>
                                        </p:tav>
                                        <p:tav tm="100000">
                                          <p:val>
                                            <p:strVal val="#ppt_w"/>
                                          </p:val>
                                        </p:tav>
                                      </p:tavLst>
                                    </p:anim>
                                    <p:anim calcmode="lin" valueType="num">
                                      <p:cBhvr>
                                        <p:cTn id="35" dur="1000" fill="hold"/>
                                        <p:tgtEl>
                                          <p:spTgt spid="25"/>
                                        </p:tgtEl>
                                        <p:attrNameLst>
                                          <p:attrName>ppt_h</p:attrName>
                                        </p:attrNameLst>
                                      </p:cBhvr>
                                      <p:tavLst>
                                        <p:tav tm="0">
                                          <p:val>
                                            <p:fltVal val="0"/>
                                          </p:val>
                                        </p:tav>
                                        <p:tav tm="100000">
                                          <p:val>
                                            <p:strVal val="#ppt_h"/>
                                          </p:val>
                                        </p:tav>
                                      </p:tavLst>
                                    </p:anim>
                                    <p:anim calcmode="lin" valueType="num">
                                      <p:cBhvr>
                                        <p:cTn id="36" dur="1000" fill="hold"/>
                                        <p:tgtEl>
                                          <p:spTgt spid="25"/>
                                        </p:tgtEl>
                                        <p:attrNameLst>
                                          <p:attrName>style.rotation</p:attrName>
                                        </p:attrNameLst>
                                      </p:cBhvr>
                                      <p:tavLst>
                                        <p:tav tm="0">
                                          <p:val>
                                            <p:fltVal val="90"/>
                                          </p:val>
                                        </p:tav>
                                        <p:tav tm="100000">
                                          <p:val>
                                            <p:fltVal val="0"/>
                                          </p:val>
                                        </p:tav>
                                      </p:tavLst>
                                    </p:anim>
                                    <p:animEffect transition="in" filter="fade">
                                      <p:cBhvr>
                                        <p:cTn id="37" dur="1000"/>
                                        <p:tgtEl>
                                          <p:spTgt spid="25"/>
                                        </p:tgtEl>
                                      </p:cBhvr>
                                    </p:animEffect>
                                  </p:child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7"/>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2000" fill="hold"/>
                                        <p:tgtEl>
                                          <p:spTgt spid="7"/>
                                        </p:tgtEl>
                                        <p:attrNameLst>
                                          <p:attrName>fillcolor</p:attrName>
                                        </p:attrNameLst>
                                      </p:cBhvr>
                                      <p:to>
                                        <a:srgbClr val="70AD47"/>
                                      </p:to>
                                    </p:animClr>
                                    <p:set>
                                      <p:cBhvr>
                                        <p:cTn id="43" dur="2000" fill="hold"/>
                                        <p:tgtEl>
                                          <p:spTgt spid="7"/>
                                        </p:tgtEl>
                                        <p:attrNameLst>
                                          <p:attrName>fill.type</p:attrName>
                                        </p:attrNameLst>
                                      </p:cBhvr>
                                      <p:to>
                                        <p:strVal val="solid"/>
                                      </p:to>
                                    </p:set>
                                    <p:set>
                                      <p:cBhvr>
                                        <p:cTn id="44" dur="2000" fill="hold"/>
                                        <p:tgtEl>
                                          <p:spTgt spid="7"/>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4" name="thua quê.wav"/>
                                        </p:tgtEl>
                                      </p:cMediaNode>
                                    </p:audio>
                                  </p:subTnLst>
                                </p:cTn>
                              </p:par>
                              <p:par>
                                <p:cTn id="45" presetID="31" presetClass="entr" presetSubtype="0"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p:cTn id="47" dur="1000" fill="hold"/>
                                        <p:tgtEl>
                                          <p:spTgt spid="24"/>
                                        </p:tgtEl>
                                        <p:attrNameLst>
                                          <p:attrName>ppt_w</p:attrName>
                                        </p:attrNameLst>
                                      </p:cBhvr>
                                      <p:tavLst>
                                        <p:tav tm="0">
                                          <p:val>
                                            <p:fltVal val="0"/>
                                          </p:val>
                                        </p:tav>
                                        <p:tav tm="100000">
                                          <p:val>
                                            <p:strVal val="#ppt_w"/>
                                          </p:val>
                                        </p:tav>
                                      </p:tavLst>
                                    </p:anim>
                                    <p:anim calcmode="lin" valueType="num">
                                      <p:cBhvr>
                                        <p:cTn id="48" dur="1000" fill="hold"/>
                                        <p:tgtEl>
                                          <p:spTgt spid="24"/>
                                        </p:tgtEl>
                                        <p:attrNameLst>
                                          <p:attrName>ppt_h</p:attrName>
                                        </p:attrNameLst>
                                      </p:cBhvr>
                                      <p:tavLst>
                                        <p:tav tm="0">
                                          <p:val>
                                            <p:fltVal val="0"/>
                                          </p:val>
                                        </p:tav>
                                        <p:tav tm="100000">
                                          <p:val>
                                            <p:strVal val="#ppt_h"/>
                                          </p:val>
                                        </p:tav>
                                      </p:tavLst>
                                    </p:anim>
                                    <p:anim calcmode="lin" valueType="num">
                                      <p:cBhvr>
                                        <p:cTn id="49" dur="1000" fill="hold"/>
                                        <p:tgtEl>
                                          <p:spTgt spid="24"/>
                                        </p:tgtEl>
                                        <p:attrNameLst>
                                          <p:attrName>style.rotation</p:attrName>
                                        </p:attrNameLst>
                                      </p:cBhvr>
                                      <p:tavLst>
                                        <p:tav tm="0">
                                          <p:val>
                                            <p:fltVal val="90"/>
                                          </p:val>
                                        </p:tav>
                                        <p:tav tm="100000">
                                          <p:val>
                                            <p:fltVal val="0"/>
                                          </p:val>
                                        </p:tav>
                                      </p:tavLst>
                                    </p:anim>
                                    <p:animEffect transition="in" filter="fade">
                                      <p:cBhvr>
                                        <p:cTn id="50" dur="1000"/>
                                        <p:tgtEl>
                                          <p:spTgt spid="24"/>
                                        </p:tgtEl>
                                      </p:cBhvr>
                                    </p:animEffect>
                                  </p:childTnLst>
                                </p:cTn>
                              </p:par>
                            </p:childTnLst>
                          </p:cTn>
                        </p:par>
                      </p:childTnLst>
                    </p:cTn>
                  </p:par>
                </p:childTnLst>
              </p:cTn>
              <p:nextCondLst>
                <p:cond evt="onClick" delay="0">
                  <p:tgtEl>
                    <p:spTgt spid="7"/>
                  </p:tgtEl>
                </p:cond>
              </p:nextCondLst>
            </p:seq>
            <p:seq concurrent="1" nextAc="seek">
              <p:cTn id="51" restart="whenNotActive" fill="hold" evtFilter="cancelBubble" nodeType="interactiveSeq">
                <p:stCondLst>
                  <p:cond evt="onClick" delay="0">
                    <p:tgtEl>
                      <p:spTgt spid="9"/>
                    </p:tgtEl>
                  </p:cond>
                </p:stCondLst>
                <p:endSync evt="end" delay="0">
                  <p:rtn val="all"/>
                </p:endSync>
                <p:childTnLst>
                  <p:par>
                    <p:cTn id="52" fill="hold">
                      <p:stCondLst>
                        <p:cond delay="indefinite"/>
                      </p:stCondLst>
                      <p:childTnLst>
                        <p:par>
                          <p:cTn id="53" fill="hold">
                            <p:stCondLst>
                              <p:cond delay="0"/>
                            </p:stCondLst>
                            <p:childTnLst>
                              <p:par>
                                <p:cTn id="54" presetID="1" presetClass="emph" presetSubtype="2" fill="hold" nodeType="clickEffect">
                                  <p:stCondLst>
                                    <p:cond delay="0"/>
                                  </p:stCondLst>
                                  <p:childTnLst>
                                    <p:animClr clrSpc="rgb" dir="cw">
                                      <p:cBhvr>
                                        <p:cTn id="55" dur="2000" fill="hold"/>
                                        <p:tgtEl>
                                          <p:spTgt spid="9"/>
                                        </p:tgtEl>
                                        <p:attrNameLst>
                                          <p:attrName>fillcolor</p:attrName>
                                        </p:attrNameLst>
                                      </p:cBhvr>
                                      <p:to>
                                        <a:srgbClr val="70AD47"/>
                                      </p:to>
                                    </p:animClr>
                                    <p:set>
                                      <p:cBhvr>
                                        <p:cTn id="56" dur="2000" fill="hold"/>
                                        <p:tgtEl>
                                          <p:spTgt spid="9"/>
                                        </p:tgtEl>
                                        <p:attrNameLst>
                                          <p:attrName>fill.type</p:attrName>
                                        </p:attrNameLst>
                                      </p:cBhvr>
                                      <p:to>
                                        <p:strVal val="solid"/>
                                      </p:to>
                                    </p:set>
                                    <p:set>
                                      <p:cBhvr>
                                        <p:cTn id="57" dur="2000" fill="hold"/>
                                        <p:tgtEl>
                                          <p:spTgt spid="9"/>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4" name="thua quê.wav"/>
                                        </p:tgtEl>
                                      </p:cMediaNode>
                                    </p:audio>
                                  </p:subTnLst>
                                </p:cTn>
                              </p:par>
                              <p:par>
                                <p:cTn id="58" presetID="31" presetClass="entr" presetSubtype="0" fill="hold" nodeType="withEffect">
                                  <p:stCondLst>
                                    <p:cond delay="0"/>
                                  </p:stCondLst>
                                  <p:childTnLst>
                                    <p:set>
                                      <p:cBhvr>
                                        <p:cTn id="59" dur="1" fill="hold">
                                          <p:stCondLst>
                                            <p:cond delay="0"/>
                                          </p:stCondLst>
                                        </p:cTn>
                                        <p:tgtEl>
                                          <p:spTgt spid="24"/>
                                        </p:tgtEl>
                                        <p:attrNameLst>
                                          <p:attrName>style.visibility</p:attrName>
                                        </p:attrNameLst>
                                      </p:cBhvr>
                                      <p:to>
                                        <p:strVal val="visible"/>
                                      </p:to>
                                    </p:set>
                                    <p:anim calcmode="lin" valueType="num">
                                      <p:cBhvr>
                                        <p:cTn id="60" dur="1000" fill="hold"/>
                                        <p:tgtEl>
                                          <p:spTgt spid="24"/>
                                        </p:tgtEl>
                                        <p:attrNameLst>
                                          <p:attrName>ppt_w</p:attrName>
                                        </p:attrNameLst>
                                      </p:cBhvr>
                                      <p:tavLst>
                                        <p:tav tm="0">
                                          <p:val>
                                            <p:fltVal val="0"/>
                                          </p:val>
                                        </p:tav>
                                        <p:tav tm="100000">
                                          <p:val>
                                            <p:strVal val="#ppt_w"/>
                                          </p:val>
                                        </p:tav>
                                      </p:tavLst>
                                    </p:anim>
                                    <p:anim calcmode="lin" valueType="num">
                                      <p:cBhvr>
                                        <p:cTn id="61" dur="1000" fill="hold"/>
                                        <p:tgtEl>
                                          <p:spTgt spid="24"/>
                                        </p:tgtEl>
                                        <p:attrNameLst>
                                          <p:attrName>ppt_h</p:attrName>
                                        </p:attrNameLst>
                                      </p:cBhvr>
                                      <p:tavLst>
                                        <p:tav tm="0">
                                          <p:val>
                                            <p:fltVal val="0"/>
                                          </p:val>
                                        </p:tav>
                                        <p:tav tm="100000">
                                          <p:val>
                                            <p:strVal val="#ppt_h"/>
                                          </p:val>
                                        </p:tav>
                                      </p:tavLst>
                                    </p:anim>
                                    <p:anim calcmode="lin" valueType="num">
                                      <p:cBhvr>
                                        <p:cTn id="62" dur="1000" fill="hold"/>
                                        <p:tgtEl>
                                          <p:spTgt spid="24"/>
                                        </p:tgtEl>
                                        <p:attrNameLst>
                                          <p:attrName>style.rotation</p:attrName>
                                        </p:attrNameLst>
                                      </p:cBhvr>
                                      <p:tavLst>
                                        <p:tav tm="0">
                                          <p:val>
                                            <p:fltVal val="90"/>
                                          </p:val>
                                        </p:tav>
                                        <p:tav tm="100000">
                                          <p:val>
                                            <p:fltVal val="0"/>
                                          </p:val>
                                        </p:tav>
                                      </p:tavLst>
                                    </p:anim>
                                    <p:animEffect transition="in" filter="fade">
                                      <p:cBhvr>
                                        <p:cTn id="63" dur="1000"/>
                                        <p:tgtEl>
                                          <p:spTgt spid="24"/>
                                        </p:tgtEl>
                                      </p:cBhvr>
                                    </p:animEffect>
                                  </p:childTnLst>
                                </p:cTn>
                              </p:par>
                            </p:childTnLst>
                          </p:cTn>
                        </p:par>
                      </p:childTnLst>
                    </p:cTn>
                  </p:par>
                </p:childTnLst>
              </p:cTn>
              <p:nextCondLst>
                <p:cond evt="onClick" delay="0">
                  <p:tgtEl>
                    <p:spTgt spid="9"/>
                  </p:tgtEl>
                </p:cond>
              </p:nextCondLst>
            </p:seq>
            <p:seq concurrent="1" nextAc="seek">
              <p:cTn id="64" restart="whenNotActive" fill="hold" evtFilter="cancelBubble" nodeType="interactiveSeq">
                <p:stCondLst>
                  <p:cond evt="onClick" delay="0">
                    <p:tgtEl>
                      <p:spTgt spid="8"/>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000" fill="hold"/>
                                        <p:tgtEl>
                                          <p:spTgt spid="8"/>
                                        </p:tgtEl>
                                        <p:attrNameLst>
                                          <p:attrName>fillcolor</p:attrName>
                                        </p:attrNameLst>
                                      </p:cBhvr>
                                      <p:to>
                                        <a:srgbClr val="70AD47"/>
                                      </p:to>
                                    </p:animClr>
                                    <p:set>
                                      <p:cBhvr>
                                        <p:cTn id="69" dur="2000" fill="hold"/>
                                        <p:tgtEl>
                                          <p:spTgt spid="8"/>
                                        </p:tgtEl>
                                        <p:attrNameLst>
                                          <p:attrName>fill.type</p:attrName>
                                        </p:attrNameLst>
                                      </p:cBhvr>
                                      <p:to>
                                        <p:strVal val="solid"/>
                                      </p:to>
                                    </p:set>
                                    <p:set>
                                      <p:cBhvr>
                                        <p:cTn id="70" dur="2000" fill="hold"/>
                                        <p:tgtEl>
                                          <p:spTgt spid="8"/>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4" name="thua quê.wav"/>
                                        </p:tgtEl>
                                      </p:cMediaNode>
                                    </p:audio>
                                  </p:subTnLst>
                                </p:cTn>
                              </p:par>
                              <p:par>
                                <p:cTn id="71" presetID="31" presetClass="entr" presetSubtype="0" fill="hold" nodeType="withEffect">
                                  <p:stCondLst>
                                    <p:cond delay="0"/>
                                  </p:stCondLst>
                                  <p:childTnLst>
                                    <p:set>
                                      <p:cBhvr>
                                        <p:cTn id="72" dur="1" fill="hold">
                                          <p:stCondLst>
                                            <p:cond delay="0"/>
                                          </p:stCondLst>
                                        </p:cTn>
                                        <p:tgtEl>
                                          <p:spTgt spid="24"/>
                                        </p:tgtEl>
                                        <p:attrNameLst>
                                          <p:attrName>style.visibility</p:attrName>
                                        </p:attrNameLst>
                                      </p:cBhvr>
                                      <p:to>
                                        <p:strVal val="visible"/>
                                      </p:to>
                                    </p:set>
                                    <p:anim calcmode="lin" valueType="num">
                                      <p:cBhvr>
                                        <p:cTn id="73" dur="1000" fill="hold"/>
                                        <p:tgtEl>
                                          <p:spTgt spid="24"/>
                                        </p:tgtEl>
                                        <p:attrNameLst>
                                          <p:attrName>ppt_w</p:attrName>
                                        </p:attrNameLst>
                                      </p:cBhvr>
                                      <p:tavLst>
                                        <p:tav tm="0">
                                          <p:val>
                                            <p:fltVal val="0"/>
                                          </p:val>
                                        </p:tav>
                                        <p:tav tm="100000">
                                          <p:val>
                                            <p:strVal val="#ppt_w"/>
                                          </p:val>
                                        </p:tav>
                                      </p:tavLst>
                                    </p:anim>
                                    <p:anim calcmode="lin" valueType="num">
                                      <p:cBhvr>
                                        <p:cTn id="74" dur="1000" fill="hold"/>
                                        <p:tgtEl>
                                          <p:spTgt spid="24"/>
                                        </p:tgtEl>
                                        <p:attrNameLst>
                                          <p:attrName>ppt_h</p:attrName>
                                        </p:attrNameLst>
                                      </p:cBhvr>
                                      <p:tavLst>
                                        <p:tav tm="0">
                                          <p:val>
                                            <p:fltVal val="0"/>
                                          </p:val>
                                        </p:tav>
                                        <p:tav tm="100000">
                                          <p:val>
                                            <p:strVal val="#ppt_h"/>
                                          </p:val>
                                        </p:tav>
                                      </p:tavLst>
                                    </p:anim>
                                    <p:anim calcmode="lin" valueType="num">
                                      <p:cBhvr>
                                        <p:cTn id="75" dur="1000" fill="hold"/>
                                        <p:tgtEl>
                                          <p:spTgt spid="24"/>
                                        </p:tgtEl>
                                        <p:attrNameLst>
                                          <p:attrName>style.rotation</p:attrName>
                                        </p:attrNameLst>
                                      </p:cBhvr>
                                      <p:tavLst>
                                        <p:tav tm="0">
                                          <p:val>
                                            <p:fltVal val="90"/>
                                          </p:val>
                                        </p:tav>
                                        <p:tav tm="100000">
                                          <p:val>
                                            <p:fltVal val="0"/>
                                          </p:val>
                                        </p:tav>
                                      </p:tavLst>
                                    </p:anim>
                                    <p:animEffect transition="in" filter="fade">
                                      <p:cBhvr>
                                        <p:cTn id="76" dur="1000"/>
                                        <p:tgtEl>
                                          <p:spTgt spid="24"/>
                                        </p:tgtEl>
                                      </p:cBhvr>
                                    </p:animEffect>
                                  </p:childTnLst>
                                </p:cTn>
                              </p:par>
                            </p:childTnLst>
                          </p:cTn>
                        </p:par>
                      </p:childTnLst>
                    </p:cTn>
                  </p:par>
                </p:childTnLst>
              </p:cTn>
              <p:nextCondLst>
                <p:cond evt="onClick" delay="0">
                  <p:tgtEl>
                    <p:spTgt spid="8"/>
                  </p:tgtEl>
                </p:cond>
              </p:nextCondLst>
            </p:seq>
          </p:childTnLst>
        </p:cTn>
      </p:par>
    </p:tnLst>
    <p:bldLst>
      <p:bldP spid="23" grpId="0" animBg="1"/>
      <p:bldP spid="17" grpId="0" animBg="1"/>
      <p:bldP spid="19" grpId="0" animBg="1"/>
      <p:bldP spid="20" grpId="0" animBg="1"/>
      <p:bldP spid="21" grpId="0" animBg="1"/>
      <p:bldP spid="21"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000" b="-1000"/>
          </a:stretch>
        </a:blipFill>
        <a:effectLst/>
      </p:bgPr>
    </p:bg>
    <p:spTree>
      <p:nvGrpSpPr>
        <p:cNvPr id="1" name=""/>
        <p:cNvGrpSpPr/>
        <p:nvPr/>
      </p:nvGrpSpPr>
      <p:grpSpPr>
        <a:xfrm>
          <a:off x="0" y="0"/>
          <a:ext cx="0" cy="0"/>
          <a:chOff x="0" y="0"/>
          <a:chExt cx="0" cy="0"/>
        </a:xfrm>
      </p:grpSpPr>
      <p:sp>
        <p:nvSpPr>
          <p:cNvPr id="23" name="Bắt đầu">
            <a:extLst>
              <a:ext uri="{FF2B5EF4-FFF2-40B4-BE49-F238E27FC236}">
                <a16:creationId xmlns:a16="http://schemas.microsoft.com/office/drawing/2014/main" id="{7FA38D9B-A5D0-7322-B9DA-F78DF43BDB64}"/>
              </a:ext>
            </a:extLst>
          </p:cNvPr>
          <p:cNvSpPr/>
          <p:nvPr/>
        </p:nvSpPr>
        <p:spPr>
          <a:xfrm>
            <a:off x="5620586" y="6752927"/>
            <a:ext cx="2168136" cy="2168136"/>
          </a:xfrm>
          <a:prstGeom prst="star8">
            <a:avLst>
              <a:gd name="adj" fmla="val 40611"/>
            </a:avLst>
          </a:prstGeom>
          <a:blipFill dpi="0" rotWithShape="1">
            <a:blip r:embed="rId6"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b="1">
                <a:solidFill>
                  <a:srgbClr val="7030A0"/>
                </a:solidFill>
                <a:latin typeface="Calibri" panose="020F0502020204030204"/>
              </a:rPr>
              <a:t>15s</a:t>
            </a:r>
          </a:p>
          <a:p>
            <a:pPr algn="ctr" defTabSz="1371600"/>
            <a:r>
              <a:rPr lang="en-US" sz="2700" b="1">
                <a:solidFill>
                  <a:srgbClr val="7030A0"/>
                </a:solidFill>
                <a:latin typeface="Calibri" panose="020F0502020204030204"/>
              </a:rPr>
              <a:t>BẮT ĐẦU</a:t>
            </a:r>
          </a:p>
        </p:txBody>
      </p:sp>
      <p:pic>
        <p:nvPicPr>
          <p:cNvPr id="24" name="SAI RỒI" descr="A picture containing shape&#10;&#10;Description automatically generated">
            <a:extLst>
              <a:ext uri="{FF2B5EF4-FFF2-40B4-BE49-F238E27FC236}">
                <a16:creationId xmlns:a16="http://schemas.microsoft.com/office/drawing/2014/main" id="{A077A154-25F3-8220-3FA9-ADC3C312A7A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35318" y="6641804"/>
            <a:ext cx="3645197" cy="3645197"/>
          </a:xfrm>
          <a:prstGeom prst="rect">
            <a:avLst/>
          </a:prstGeom>
        </p:spPr>
      </p:pic>
      <p:pic>
        <p:nvPicPr>
          <p:cNvPr id="25" name="ĐÚNG RỒI" descr="A picture containing text&#10;&#10;Description automatically generated">
            <a:extLst>
              <a:ext uri="{FF2B5EF4-FFF2-40B4-BE49-F238E27FC236}">
                <a16:creationId xmlns:a16="http://schemas.microsoft.com/office/drawing/2014/main" id="{17EDAFEA-AF1E-D7E9-B95B-1FFA6B09EF7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58097" y="5427876"/>
            <a:ext cx="4818237" cy="4818237"/>
          </a:xfrm>
          <a:prstGeom prst="rect">
            <a:avLst/>
          </a:prstGeom>
        </p:spPr>
      </p:pic>
      <p:sp>
        <p:nvSpPr>
          <p:cNvPr id="5" name="Parallelogram 4">
            <a:extLst>
              <a:ext uri="{FF2B5EF4-FFF2-40B4-BE49-F238E27FC236}">
                <a16:creationId xmlns:a16="http://schemas.microsoft.com/office/drawing/2014/main" id="{2BAED9F9-E2B8-405B-45F8-0E5B3B37F256}"/>
              </a:ext>
            </a:extLst>
          </p:cNvPr>
          <p:cNvSpPr/>
          <p:nvPr/>
        </p:nvSpPr>
        <p:spPr>
          <a:xfrm>
            <a:off x="228600" y="337487"/>
            <a:ext cx="13563600" cy="3202672"/>
          </a:xfrm>
          <a:prstGeom prst="parallelogram">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b="1" i="0" dirty="0">
                <a:solidFill>
                  <a:srgbClr val="000000"/>
                </a:solidFill>
                <a:effectLst/>
                <a:latin typeface="Cambria" panose="02040503050406030204" pitchFamily="18" charset="0"/>
                <a:ea typeface="Cambria" panose="02040503050406030204" pitchFamily="18" charset="0"/>
              </a:rPr>
              <a:t>Thay các từ in đậm trong câu sau bằng đại từ thích hợp?</a:t>
            </a:r>
            <a:endParaRPr lang="vi-VN" sz="4400" b="0" i="0" dirty="0">
              <a:solidFill>
                <a:srgbClr val="000000"/>
              </a:solidFill>
              <a:effectLst/>
              <a:latin typeface="Cambria" panose="02040503050406030204" pitchFamily="18" charset="0"/>
              <a:ea typeface="Cambria" panose="02040503050406030204" pitchFamily="18" charset="0"/>
            </a:endParaRPr>
          </a:p>
          <a:p>
            <a:pPr algn="just"/>
            <a:r>
              <a:rPr lang="vi-VN" sz="4400" b="0" i="0" dirty="0">
                <a:solidFill>
                  <a:srgbClr val="000000"/>
                </a:solidFill>
                <a:effectLst/>
                <a:latin typeface="Cambria" panose="02040503050406030204" pitchFamily="18" charset="0"/>
                <a:ea typeface="Cambria" panose="02040503050406030204" pitchFamily="18" charset="0"/>
              </a:rPr>
              <a:t>Chị Mai mua một chiếc lọ, rồi cuối ngày, </a:t>
            </a:r>
            <a:r>
              <a:rPr lang="vi-VN" sz="4400" b="1" i="0" dirty="0">
                <a:solidFill>
                  <a:srgbClr val="000000"/>
                </a:solidFill>
                <a:effectLst/>
                <a:latin typeface="Cambria" panose="02040503050406030204" pitchFamily="18" charset="0"/>
                <a:ea typeface="Cambria" panose="02040503050406030204" pitchFamily="18" charset="0"/>
              </a:rPr>
              <a:t>chị Mai</a:t>
            </a:r>
            <a:r>
              <a:rPr lang="vi-VN" sz="4400" b="0" i="0" dirty="0">
                <a:solidFill>
                  <a:srgbClr val="000000"/>
                </a:solidFill>
                <a:effectLst/>
                <a:latin typeface="Cambria" panose="02040503050406030204" pitchFamily="18" charset="0"/>
                <a:ea typeface="Cambria" panose="02040503050406030204" pitchFamily="18" charset="0"/>
              </a:rPr>
              <a:t> ghé cửa hàng mua một bó hồng nhung.</a:t>
            </a:r>
          </a:p>
        </p:txBody>
      </p:sp>
      <p:sp>
        <p:nvSpPr>
          <p:cNvPr id="6" name="Đapandung">
            <a:extLst>
              <a:ext uri="{FF2B5EF4-FFF2-40B4-BE49-F238E27FC236}">
                <a16:creationId xmlns:a16="http://schemas.microsoft.com/office/drawing/2014/main" id="{61D7A059-F56C-2F86-3CD8-85C92D9DD21E}"/>
              </a:ext>
            </a:extLst>
          </p:cNvPr>
          <p:cNvSpPr/>
          <p:nvPr/>
        </p:nvSpPr>
        <p:spPr>
          <a:xfrm>
            <a:off x="1121276" y="5401664"/>
            <a:ext cx="4613927" cy="1004517"/>
          </a:xfrm>
          <a:prstGeom prst="hexagon">
            <a:avLst/>
          </a:prstGeom>
          <a:solidFill>
            <a:schemeClr val="bg1"/>
          </a:solidFill>
          <a:ln>
            <a:solidFill>
              <a:schemeClr val="bg1"/>
            </a:solidFill>
          </a:ln>
          <a:effectLst>
            <a:innerShdw blurRad="63500" dist="50800" dir="13500000">
              <a:prstClr val="black">
                <a:alpha val="50000"/>
              </a:prstClr>
            </a:inn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400" b="1" dirty="0">
                <a:solidFill>
                  <a:schemeClr val="tx1"/>
                </a:solidFill>
                <a:latin typeface="Calibri" panose="020F0502020204030204"/>
              </a:rPr>
              <a:t>B. </a:t>
            </a:r>
            <a:r>
              <a:rPr lang="en-US" sz="4400" b="1" dirty="0" err="1">
                <a:solidFill>
                  <a:schemeClr val="tx1"/>
                </a:solidFill>
                <a:latin typeface="Calibri" panose="020F0502020204030204"/>
              </a:rPr>
              <a:t>chị</a:t>
            </a:r>
            <a:r>
              <a:rPr lang="en-US" sz="4400" b="1" dirty="0">
                <a:solidFill>
                  <a:schemeClr val="tx1"/>
                </a:solidFill>
                <a:latin typeface="Calibri" panose="020F0502020204030204"/>
              </a:rPr>
              <a:t> </a:t>
            </a:r>
            <a:r>
              <a:rPr lang="en-US" sz="4400" b="1" dirty="0" err="1">
                <a:solidFill>
                  <a:schemeClr val="tx1"/>
                </a:solidFill>
                <a:latin typeface="Calibri" panose="020F0502020204030204"/>
              </a:rPr>
              <a:t>ấy</a:t>
            </a:r>
            <a:endParaRPr lang="en-US" sz="4400" b="1" dirty="0">
              <a:solidFill>
                <a:schemeClr val="tx1"/>
              </a:solidFill>
              <a:latin typeface="Calibri" panose="020F0502020204030204"/>
            </a:endParaRPr>
          </a:p>
        </p:txBody>
      </p:sp>
      <p:sp>
        <p:nvSpPr>
          <p:cNvPr id="7" name="đapansai1">
            <a:extLst>
              <a:ext uri="{FF2B5EF4-FFF2-40B4-BE49-F238E27FC236}">
                <a16:creationId xmlns:a16="http://schemas.microsoft.com/office/drawing/2014/main" id="{38DA2062-3D20-B289-7E74-77D638BC18CD}"/>
              </a:ext>
            </a:extLst>
          </p:cNvPr>
          <p:cNvSpPr/>
          <p:nvPr/>
        </p:nvSpPr>
        <p:spPr>
          <a:xfrm>
            <a:off x="1096829" y="3854607"/>
            <a:ext cx="4613927" cy="1004517"/>
          </a:xfrm>
          <a:prstGeom prst="hexagon">
            <a:avLst/>
          </a:prstGeom>
          <a:solidFill>
            <a:schemeClr val="bg1"/>
          </a:solidFill>
          <a:ln>
            <a:solidFill>
              <a:schemeClr val="bg1"/>
            </a:solidFill>
          </a:ln>
          <a:effectLst>
            <a:innerShdw blurRad="63500" dist="50800" dir="13500000">
              <a:prstClr val="black">
                <a:alpha val="50000"/>
              </a:prstClr>
            </a:inn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400" b="1" dirty="0">
                <a:solidFill>
                  <a:schemeClr val="tx1"/>
                </a:solidFill>
                <a:latin typeface="Calibri" panose="020F0502020204030204"/>
              </a:rPr>
              <a:t>A. </a:t>
            </a:r>
            <a:r>
              <a:rPr lang="en-US" sz="4400" b="1" dirty="0" err="1">
                <a:solidFill>
                  <a:schemeClr val="tx1"/>
                </a:solidFill>
                <a:latin typeface="Calibri" panose="020F0502020204030204"/>
              </a:rPr>
              <a:t>chị</a:t>
            </a:r>
            <a:endParaRPr lang="en-US" sz="4400" b="1" dirty="0">
              <a:solidFill>
                <a:schemeClr val="tx1"/>
              </a:solidFill>
              <a:latin typeface="Calibri" panose="020F0502020204030204"/>
            </a:endParaRPr>
          </a:p>
        </p:txBody>
      </p:sp>
      <p:sp>
        <p:nvSpPr>
          <p:cNvPr id="8" name="dapansai3">
            <a:extLst>
              <a:ext uri="{FF2B5EF4-FFF2-40B4-BE49-F238E27FC236}">
                <a16:creationId xmlns:a16="http://schemas.microsoft.com/office/drawing/2014/main" id="{5575ED6E-A571-43C9-5A81-1979415F81B3}"/>
              </a:ext>
            </a:extLst>
          </p:cNvPr>
          <p:cNvSpPr/>
          <p:nvPr/>
        </p:nvSpPr>
        <p:spPr>
          <a:xfrm>
            <a:off x="7663814" y="5381220"/>
            <a:ext cx="4613927" cy="1004517"/>
          </a:xfrm>
          <a:prstGeom prst="hexagon">
            <a:avLst/>
          </a:prstGeom>
          <a:solidFill>
            <a:schemeClr val="bg1"/>
          </a:solidFill>
          <a:ln>
            <a:solidFill>
              <a:schemeClr val="bg1"/>
            </a:solidFill>
          </a:ln>
          <a:effectLst>
            <a:innerShdw blurRad="63500" dist="50800" dir="13500000">
              <a:prstClr val="black">
                <a:alpha val="50000"/>
              </a:prstClr>
            </a:inn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400" b="1" dirty="0">
                <a:solidFill>
                  <a:schemeClr val="tx1"/>
                </a:solidFill>
                <a:latin typeface="Calibri" panose="020F0502020204030204"/>
              </a:rPr>
              <a:t>D. </a:t>
            </a:r>
            <a:r>
              <a:rPr lang="en-US" sz="4400" b="1" dirty="0" err="1">
                <a:solidFill>
                  <a:schemeClr val="tx1"/>
                </a:solidFill>
                <a:latin typeface="Calibri" panose="020F0502020204030204"/>
              </a:rPr>
              <a:t>Cô</a:t>
            </a:r>
            <a:r>
              <a:rPr lang="en-US" sz="4400" b="1" dirty="0">
                <a:solidFill>
                  <a:schemeClr val="tx1"/>
                </a:solidFill>
                <a:latin typeface="Calibri" panose="020F0502020204030204"/>
              </a:rPr>
              <a:t> </a:t>
            </a:r>
            <a:r>
              <a:rPr lang="en-US" sz="4400" b="1" dirty="0" err="1">
                <a:solidFill>
                  <a:schemeClr val="tx1"/>
                </a:solidFill>
                <a:latin typeface="Calibri" panose="020F0502020204030204"/>
              </a:rPr>
              <a:t>ấy</a:t>
            </a:r>
            <a:endParaRPr lang="en-US" sz="4400" b="1" dirty="0">
              <a:solidFill>
                <a:schemeClr val="tx1"/>
              </a:solidFill>
              <a:latin typeface="Calibri" panose="020F0502020204030204"/>
            </a:endParaRPr>
          </a:p>
        </p:txBody>
      </p:sp>
      <p:sp>
        <p:nvSpPr>
          <p:cNvPr id="9" name="Dapansai2">
            <a:extLst>
              <a:ext uri="{FF2B5EF4-FFF2-40B4-BE49-F238E27FC236}">
                <a16:creationId xmlns:a16="http://schemas.microsoft.com/office/drawing/2014/main" id="{974AD810-F5DF-813A-1B8F-A57C35242DF6}"/>
              </a:ext>
            </a:extLst>
          </p:cNvPr>
          <p:cNvSpPr/>
          <p:nvPr/>
        </p:nvSpPr>
        <p:spPr>
          <a:xfrm>
            <a:off x="7663813" y="3823733"/>
            <a:ext cx="4613927" cy="1004517"/>
          </a:xfrm>
          <a:prstGeom prst="hexagon">
            <a:avLst/>
          </a:prstGeom>
          <a:solidFill>
            <a:schemeClr val="bg1"/>
          </a:solidFill>
          <a:ln>
            <a:solidFill>
              <a:schemeClr val="bg1"/>
            </a:solidFill>
          </a:ln>
          <a:effectLst>
            <a:innerShdw blurRad="63500" dist="50800" dir="13500000">
              <a:prstClr val="black">
                <a:alpha val="50000"/>
              </a:prstClr>
            </a:inn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400" b="1" dirty="0">
                <a:solidFill>
                  <a:schemeClr val="tx1"/>
                </a:solidFill>
                <a:latin typeface="Calibri" panose="020F0502020204030204"/>
              </a:rPr>
              <a:t>C. </a:t>
            </a:r>
            <a:r>
              <a:rPr lang="en-US" sz="4400" b="1" dirty="0" err="1">
                <a:solidFill>
                  <a:schemeClr val="tx1"/>
                </a:solidFill>
                <a:latin typeface="Calibri" panose="020F0502020204030204"/>
              </a:rPr>
              <a:t>Ấy</a:t>
            </a:r>
            <a:endParaRPr lang="en-US" sz="4400" b="1" dirty="0">
              <a:solidFill>
                <a:schemeClr val="tx1"/>
              </a:solidFill>
              <a:latin typeface="Calibri" panose="020F0502020204030204"/>
            </a:endParaRPr>
          </a:p>
        </p:txBody>
      </p:sp>
      <p:pic>
        <p:nvPicPr>
          <p:cNvPr id="16" name="Thângiukhobau" descr="A person in a garment&#10;&#10;Description automatically generated with low confidence">
            <a:hlinkClick r:id="rId9" action="ppaction://hlinksldjump"/>
            <a:extLst>
              <a:ext uri="{FF2B5EF4-FFF2-40B4-BE49-F238E27FC236}">
                <a16:creationId xmlns:a16="http://schemas.microsoft.com/office/drawing/2014/main" id="{8ACF5A00-9DC3-7DF8-527E-FF7E934B2886}"/>
              </a:ext>
            </a:extLst>
          </p:cNvPr>
          <p:cNvPicPr>
            <a:picLocks noChangeAspect="1"/>
          </p:cNvPicPr>
          <p:nvPr/>
        </p:nvPicPr>
        <p:blipFill rotWithShape="1">
          <a:blip r:embed="rId10"/>
          <a:srcRect l="22947" r="24145"/>
          <a:stretch/>
        </p:blipFill>
        <p:spPr>
          <a:xfrm flipH="1">
            <a:off x="12542508" y="-18823"/>
            <a:ext cx="5668692" cy="10714481"/>
          </a:xfrm>
          <a:prstGeom prst="rect">
            <a:avLst/>
          </a:prstGeom>
        </p:spPr>
      </p:pic>
      <p:sp>
        <p:nvSpPr>
          <p:cNvPr id="17" name="Bình đồng hồ">
            <a:extLst>
              <a:ext uri="{FF2B5EF4-FFF2-40B4-BE49-F238E27FC236}">
                <a16:creationId xmlns:a16="http://schemas.microsoft.com/office/drawing/2014/main" id="{9E4FEACD-4E41-369E-5F52-96812301D221}"/>
              </a:ext>
            </a:extLst>
          </p:cNvPr>
          <p:cNvSpPr/>
          <p:nvPr/>
        </p:nvSpPr>
        <p:spPr>
          <a:xfrm flipV="1">
            <a:off x="6208218" y="4107311"/>
            <a:ext cx="1003548" cy="1981526"/>
          </a:xfrm>
          <a:custGeom>
            <a:avLst/>
            <a:gdLst>
              <a:gd name="connsiteX0" fmla="*/ 621764 w 1243528"/>
              <a:gd name="connsiteY0" fmla="*/ 1227686 h 2455372"/>
              <a:gd name="connsiteX1" fmla="*/ 1243528 w 1243528"/>
              <a:gd name="connsiteY1" fmla="*/ 605922 h 2455372"/>
              <a:gd name="connsiteX2" fmla="*/ 1243528 w 1243528"/>
              <a:gd name="connsiteY2" fmla="*/ 0 h 2455372"/>
              <a:gd name="connsiteX3" fmla="*/ 0 w 1243528"/>
              <a:gd name="connsiteY3" fmla="*/ 0 h 2455372"/>
              <a:gd name="connsiteX4" fmla="*/ 0 w 1243528"/>
              <a:gd name="connsiteY4" fmla="*/ 605922 h 2455372"/>
              <a:gd name="connsiteX5" fmla="*/ 621764 w 1243528"/>
              <a:gd name="connsiteY5" fmla="*/ 1227686 h 2455372"/>
              <a:gd name="connsiteX6" fmla="*/ 0 w 1243528"/>
              <a:gd name="connsiteY6" fmla="*/ 2455372 h 2455372"/>
              <a:gd name="connsiteX7" fmla="*/ 1243528 w 1243528"/>
              <a:gd name="connsiteY7" fmla="*/ 2455372 h 2455372"/>
              <a:gd name="connsiteX8" fmla="*/ 1243528 w 1243528"/>
              <a:gd name="connsiteY8" fmla="*/ 1849450 h 2455372"/>
              <a:gd name="connsiteX9" fmla="*/ 621764 w 1243528"/>
              <a:gd name="connsiteY9" fmla="*/ 1227686 h 2455372"/>
              <a:gd name="connsiteX10" fmla="*/ 0 w 1243528"/>
              <a:gd name="connsiteY10" fmla="*/ 1849450 h 245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43528" h="2455372">
                <a:moveTo>
                  <a:pt x="621764" y="1227686"/>
                </a:moveTo>
                <a:cubicBezTo>
                  <a:pt x="965155" y="1227686"/>
                  <a:pt x="1243528" y="949312"/>
                  <a:pt x="1243528" y="605922"/>
                </a:cubicBezTo>
                <a:lnTo>
                  <a:pt x="1243528" y="0"/>
                </a:lnTo>
                <a:lnTo>
                  <a:pt x="0" y="0"/>
                </a:lnTo>
                <a:lnTo>
                  <a:pt x="0" y="605922"/>
                </a:lnTo>
                <a:cubicBezTo>
                  <a:pt x="0" y="949312"/>
                  <a:pt x="278374" y="1227686"/>
                  <a:pt x="621764" y="1227686"/>
                </a:cubicBezTo>
                <a:close/>
                <a:moveTo>
                  <a:pt x="0" y="2455372"/>
                </a:moveTo>
                <a:lnTo>
                  <a:pt x="1243528" y="2455372"/>
                </a:lnTo>
                <a:lnTo>
                  <a:pt x="1243528" y="1849450"/>
                </a:lnTo>
                <a:cubicBezTo>
                  <a:pt x="1243528" y="1506060"/>
                  <a:pt x="965155" y="1227686"/>
                  <a:pt x="621764" y="1227686"/>
                </a:cubicBezTo>
                <a:cubicBezTo>
                  <a:pt x="278374" y="1227686"/>
                  <a:pt x="0" y="1506060"/>
                  <a:pt x="0" y="184945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p:sp>
        <p:nvSpPr>
          <p:cNvPr id="18" name="Rectangle 17">
            <a:extLst>
              <a:ext uri="{FF2B5EF4-FFF2-40B4-BE49-F238E27FC236}">
                <a16:creationId xmlns:a16="http://schemas.microsoft.com/office/drawing/2014/main" id="{A70D4734-C5E2-7613-D90F-C28538803026}"/>
              </a:ext>
            </a:extLst>
          </p:cNvPr>
          <p:cNvSpPr/>
          <p:nvPr/>
        </p:nvSpPr>
        <p:spPr>
          <a:xfrm>
            <a:off x="6055945" y="3823733"/>
            <a:ext cx="1314449" cy="283575"/>
          </a:xfrm>
          <a:prstGeom prst="rect">
            <a:avLst/>
          </a:prstGeom>
          <a:blipFill dpi="0" rotWithShape="1">
            <a:blip r:embed="rId11" cstate="print">
              <a:extLst>
                <a:ext uri="{28A0092B-C50C-407E-A947-70E740481C1C}">
                  <a14:useLocalDpi xmlns:a14="http://schemas.microsoft.com/office/drawing/2010/main" val="0"/>
                </a:ext>
              </a:extLst>
            </a:blip>
            <a:srcRect/>
            <a:stretch>
              <a:fillRect l="-24166" t="-291456" r="-23058" b="-29096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19" name="Freeform: Shape 18">
            <a:extLst>
              <a:ext uri="{FF2B5EF4-FFF2-40B4-BE49-F238E27FC236}">
                <a16:creationId xmlns:a16="http://schemas.microsoft.com/office/drawing/2014/main" id="{6BB156B1-1921-260B-BD41-F7DAE716758C}"/>
              </a:ext>
            </a:extLst>
          </p:cNvPr>
          <p:cNvSpPr/>
          <p:nvPr/>
        </p:nvSpPr>
        <p:spPr>
          <a:xfrm rot="10800000">
            <a:off x="6201368" y="4177419"/>
            <a:ext cx="1003548" cy="914910"/>
          </a:xfrm>
          <a:custGeom>
            <a:avLst/>
            <a:gdLst>
              <a:gd name="connsiteX0" fmla="*/ 1243528 w 1243528"/>
              <a:gd name="connsiteY0" fmla="*/ 905914 h 905914"/>
              <a:gd name="connsiteX1" fmla="*/ 0 w 1243528"/>
              <a:gd name="connsiteY1" fmla="*/ 905914 h 905914"/>
              <a:gd name="connsiteX2" fmla="*/ 0 w 1243528"/>
              <a:gd name="connsiteY2" fmla="*/ 621764 h 905914"/>
              <a:gd name="connsiteX3" fmla="*/ 621764 w 1243528"/>
              <a:gd name="connsiteY3" fmla="*/ 0 h 905914"/>
              <a:gd name="connsiteX4" fmla="*/ 1243528 w 1243528"/>
              <a:gd name="connsiteY4" fmla="*/ 621764 h 905914"/>
              <a:gd name="connsiteX0" fmla="*/ 1243528 w 1243528"/>
              <a:gd name="connsiteY0" fmla="*/ 1048789 h 1048789"/>
              <a:gd name="connsiteX1" fmla="*/ 0 w 1243528"/>
              <a:gd name="connsiteY1" fmla="*/ 905914 h 1048789"/>
              <a:gd name="connsiteX2" fmla="*/ 0 w 1243528"/>
              <a:gd name="connsiteY2" fmla="*/ 621764 h 1048789"/>
              <a:gd name="connsiteX3" fmla="*/ 621764 w 1243528"/>
              <a:gd name="connsiteY3" fmla="*/ 0 h 1048789"/>
              <a:gd name="connsiteX4" fmla="*/ 1243528 w 1243528"/>
              <a:gd name="connsiteY4" fmla="*/ 621764 h 1048789"/>
              <a:gd name="connsiteX5" fmla="*/ 1243528 w 1243528"/>
              <a:gd name="connsiteY5" fmla="*/ 1048789 h 1048789"/>
              <a:gd name="connsiteX0" fmla="*/ 1243528 w 1243528"/>
              <a:gd name="connsiteY0" fmla="*/ 1048789 h 1133695"/>
              <a:gd name="connsiteX1" fmla="*/ 0 w 1243528"/>
              <a:gd name="connsiteY1" fmla="*/ 905914 h 1133695"/>
              <a:gd name="connsiteX2" fmla="*/ 0 w 1243528"/>
              <a:gd name="connsiteY2" fmla="*/ 621764 h 1133695"/>
              <a:gd name="connsiteX3" fmla="*/ 621764 w 1243528"/>
              <a:gd name="connsiteY3" fmla="*/ 0 h 1133695"/>
              <a:gd name="connsiteX4" fmla="*/ 1243528 w 1243528"/>
              <a:gd name="connsiteY4" fmla="*/ 621764 h 1133695"/>
              <a:gd name="connsiteX5" fmla="*/ 1243528 w 1243528"/>
              <a:gd name="connsiteY5" fmla="*/ 1048789 h 1133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3528" h="1133695">
                <a:moveTo>
                  <a:pt x="1243528" y="1048789"/>
                </a:moveTo>
                <a:cubicBezTo>
                  <a:pt x="733769" y="1286914"/>
                  <a:pt x="414509" y="953539"/>
                  <a:pt x="0" y="905914"/>
                </a:cubicBezTo>
                <a:lnTo>
                  <a:pt x="0" y="621764"/>
                </a:lnTo>
                <a:cubicBezTo>
                  <a:pt x="0" y="278374"/>
                  <a:pt x="278374" y="0"/>
                  <a:pt x="621764" y="0"/>
                </a:cubicBezTo>
                <a:cubicBezTo>
                  <a:pt x="965154" y="0"/>
                  <a:pt x="1243528" y="278374"/>
                  <a:pt x="1243528" y="621764"/>
                </a:cubicBezTo>
                <a:lnTo>
                  <a:pt x="1243528" y="1048789"/>
                </a:lnTo>
                <a:close/>
              </a:path>
            </a:pathLst>
          </a:custGeom>
          <a:solidFill>
            <a:srgbClr val="A6763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p:sp>
        <p:nvSpPr>
          <p:cNvPr id="20" name="Freeform: Shape 19">
            <a:extLst>
              <a:ext uri="{FF2B5EF4-FFF2-40B4-BE49-F238E27FC236}">
                <a16:creationId xmlns:a16="http://schemas.microsoft.com/office/drawing/2014/main" id="{EF0009D7-4542-26C2-75DB-CD472C861CCD}"/>
              </a:ext>
            </a:extLst>
          </p:cNvPr>
          <p:cNvSpPr/>
          <p:nvPr/>
        </p:nvSpPr>
        <p:spPr>
          <a:xfrm>
            <a:off x="6208217" y="5215998"/>
            <a:ext cx="1009905" cy="872835"/>
          </a:xfrm>
          <a:custGeom>
            <a:avLst/>
            <a:gdLst>
              <a:gd name="connsiteX0" fmla="*/ 621764 w 1243528"/>
              <a:gd name="connsiteY0" fmla="*/ 0 h 902797"/>
              <a:gd name="connsiteX1" fmla="*/ 1243528 w 1243528"/>
              <a:gd name="connsiteY1" fmla="*/ 621764 h 902797"/>
              <a:gd name="connsiteX2" fmla="*/ 1243528 w 1243528"/>
              <a:gd name="connsiteY2" fmla="*/ 902797 h 902797"/>
              <a:gd name="connsiteX3" fmla="*/ 0 w 1243528"/>
              <a:gd name="connsiteY3" fmla="*/ 902797 h 902797"/>
              <a:gd name="connsiteX4" fmla="*/ 0 w 1243528"/>
              <a:gd name="connsiteY4" fmla="*/ 621764 h 902797"/>
              <a:gd name="connsiteX5" fmla="*/ 621764 w 1243528"/>
              <a:gd name="connsiteY5" fmla="*/ 0 h 902797"/>
              <a:gd name="connsiteX0" fmla="*/ 621764 w 1243528"/>
              <a:gd name="connsiteY0" fmla="*/ 18227 h 921024"/>
              <a:gd name="connsiteX1" fmla="*/ 1157803 w 1243528"/>
              <a:gd name="connsiteY1" fmla="*/ 344716 h 921024"/>
              <a:gd name="connsiteX2" fmla="*/ 1243528 w 1243528"/>
              <a:gd name="connsiteY2" fmla="*/ 921024 h 921024"/>
              <a:gd name="connsiteX3" fmla="*/ 0 w 1243528"/>
              <a:gd name="connsiteY3" fmla="*/ 921024 h 921024"/>
              <a:gd name="connsiteX4" fmla="*/ 0 w 1243528"/>
              <a:gd name="connsiteY4" fmla="*/ 639991 h 921024"/>
              <a:gd name="connsiteX5" fmla="*/ 621764 w 1243528"/>
              <a:gd name="connsiteY5" fmla="*/ 18227 h 921024"/>
              <a:gd name="connsiteX0" fmla="*/ 621764 w 1243528"/>
              <a:gd name="connsiteY0" fmla="*/ 18227 h 921024"/>
              <a:gd name="connsiteX1" fmla="*/ 1224478 w 1243528"/>
              <a:gd name="connsiteY1" fmla="*/ 344716 h 921024"/>
              <a:gd name="connsiteX2" fmla="*/ 1243528 w 1243528"/>
              <a:gd name="connsiteY2" fmla="*/ 921024 h 921024"/>
              <a:gd name="connsiteX3" fmla="*/ 0 w 1243528"/>
              <a:gd name="connsiteY3" fmla="*/ 921024 h 921024"/>
              <a:gd name="connsiteX4" fmla="*/ 0 w 1243528"/>
              <a:gd name="connsiteY4" fmla="*/ 639991 h 921024"/>
              <a:gd name="connsiteX5" fmla="*/ 621764 w 1243528"/>
              <a:gd name="connsiteY5" fmla="*/ 18227 h 921024"/>
              <a:gd name="connsiteX0" fmla="*/ 326489 w 1243528"/>
              <a:gd name="connsiteY0" fmla="*/ 30828 h 866950"/>
              <a:gd name="connsiteX1" fmla="*/ 1224478 w 1243528"/>
              <a:gd name="connsiteY1" fmla="*/ 290642 h 866950"/>
              <a:gd name="connsiteX2" fmla="*/ 1243528 w 1243528"/>
              <a:gd name="connsiteY2" fmla="*/ 866950 h 866950"/>
              <a:gd name="connsiteX3" fmla="*/ 0 w 1243528"/>
              <a:gd name="connsiteY3" fmla="*/ 866950 h 866950"/>
              <a:gd name="connsiteX4" fmla="*/ 0 w 1243528"/>
              <a:gd name="connsiteY4" fmla="*/ 585917 h 866950"/>
              <a:gd name="connsiteX5" fmla="*/ 326489 w 1243528"/>
              <a:gd name="connsiteY5" fmla="*/ 30828 h 866950"/>
              <a:gd name="connsiteX0" fmla="*/ 326489 w 1243528"/>
              <a:gd name="connsiteY0" fmla="*/ 9546 h 845668"/>
              <a:gd name="connsiteX1" fmla="*/ 1224478 w 1243528"/>
              <a:gd name="connsiteY1" fmla="*/ 269360 h 845668"/>
              <a:gd name="connsiteX2" fmla="*/ 1243528 w 1243528"/>
              <a:gd name="connsiteY2" fmla="*/ 845668 h 845668"/>
              <a:gd name="connsiteX3" fmla="*/ 0 w 1243528"/>
              <a:gd name="connsiteY3" fmla="*/ 845668 h 845668"/>
              <a:gd name="connsiteX4" fmla="*/ 0 w 1243528"/>
              <a:gd name="connsiteY4" fmla="*/ 564635 h 845668"/>
              <a:gd name="connsiteX5" fmla="*/ 326489 w 1243528"/>
              <a:gd name="connsiteY5" fmla="*/ 9546 h 845668"/>
              <a:gd name="connsiteX0" fmla="*/ 328578 w 1245617"/>
              <a:gd name="connsiteY0" fmla="*/ 26196 h 862318"/>
              <a:gd name="connsiteX1" fmla="*/ 1226567 w 1245617"/>
              <a:gd name="connsiteY1" fmla="*/ 286010 h 862318"/>
              <a:gd name="connsiteX2" fmla="*/ 1245617 w 1245617"/>
              <a:gd name="connsiteY2" fmla="*/ 862318 h 862318"/>
              <a:gd name="connsiteX3" fmla="*/ 2089 w 1245617"/>
              <a:gd name="connsiteY3" fmla="*/ 862318 h 862318"/>
              <a:gd name="connsiteX4" fmla="*/ 2089 w 1245617"/>
              <a:gd name="connsiteY4" fmla="*/ 581285 h 862318"/>
              <a:gd name="connsiteX5" fmla="*/ 30665 w 1245617"/>
              <a:gd name="connsiteY5" fmla="*/ 71743 h 862318"/>
              <a:gd name="connsiteX6" fmla="*/ 328578 w 1245617"/>
              <a:gd name="connsiteY6" fmla="*/ 26196 h 862318"/>
              <a:gd name="connsiteX0" fmla="*/ 661953 w 1245617"/>
              <a:gd name="connsiteY0" fmla="*/ 9119 h 930966"/>
              <a:gd name="connsiteX1" fmla="*/ 1226567 w 1245617"/>
              <a:gd name="connsiteY1" fmla="*/ 354658 h 930966"/>
              <a:gd name="connsiteX2" fmla="*/ 1245617 w 1245617"/>
              <a:gd name="connsiteY2" fmla="*/ 930966 h 930966"/>
              <a:gd name="connsiteX3" fmla="*/ 2089 w 1245617"/>
              <a:gd name="connsiteY3" fmla="*/ 930966 h 930966"/>
              <a:gd name="connsiteX4" fmla="*/ 2089 w 1245617"/>
              <a:gd name="connsiteY4" fmla="*/ 649933 h 930966"/>
              <a:gd name="connsiteX5" fmla="*/ 30665 w 1245617"/>
              <a:gd name="connsiteY5" fmla="*/ 140391 h 930966"/>
              <a:gd name="connsiteX6" fmla="*/ 661953 w 1245617"/>
              <a:gd name="connsiteY6" fmla="*/ 9119 h 930966"/>
              <a:gd name="connsiteX0" fmla="*/ 661953 w 1253507"/>
              <a:gd name="connsiteY0" fmla="*/ 9119 h 930966"/>
              <a:gd name="connsiteX1" fmla="*/ 1253507 w 1253507"/>
              <a:gd name="connsiteY1" fmla="*/ 354658 h 930966"/>
              <a:gd name="connsiteX2" fmla="*/ 1245617 w 1253507"/>
              <a:gd name="connsiteY2" fmla="*/ 930966 h 930966"/>
              <a:gd name="connsiteX3" fmla="*/ 2089 w 1253507"/>
              <a:gd name="connsiteY3" fmla="*/ 930966 h 930966"/>
              <a:gd name="connsiteX4" fmla="*/ 2089 w 1253507"/>
              <a:gd name="connsiteY4" fmla="*/ 649933 h 930966"/>
              <a:gd name="connsiteX5" fmla="*/ 30665 w 1253507"/>
              <a:gd name="connsiteY5" fmla="*/ 140391 h 930966"/>
              <a:gd name="connsiteX6" fmla="*/ 661953 w 1253507"/>
              <a:gd name="connsiteY6" fmla="*/ 9119 h 930966"/>
              <a:gd name="connsiteX0" fmla="*/ 645790 w 1253507"/>
              <a:gd name="connsiteY0" fmla="*/ 3725 h 1081558"/>
              <a:gd name="connsiteX1" fmla="*/ 1253507 w 1253507"/>
              <a:gd name="connsiteY1" fmla="*/ 505250 h 1081558"/>
              <a:gd name="connsiteX2" fmla="*/ 1245617 w 1253507"/>
              <a:gd name="connsiteY2" fmla="*/ 1081558 h 1081558"/>
              <a:gd name="connsiteX3" fmla="*/ 2089 w 1253507"/>
              <a:gd name="connsiteY3" fmla="*/ 1081558 h 1081558"/>
              <a:gd name="connsiteX4" fmla="*/ 2089 w 1253507"/>
              <a:gd name="connsiteY4" fmla="*/ 800525 h 1081558"/>
              <a:gd name="connsiteX5" fmla="*/ 30665 w 1253507"/>
              <a:gd name="connsiteY5" fmla="*/ 290983 h 1081558"/>
              <a:gd name="connsiteX6" fmla="*/ 645790 w 1253507"/>
              <a:gd name="connsiteY6" fmla="*/ 3725 h 1081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3507" h="1081558">
                <a:moveTo>
                  <a:pt x="645790" y="3725"/>
                </a:moveTo>
                <a:cubicBezTo>
                  <a:pt x="849597" y="39436"/>
                  <a:pt x="1253507" y="161860"/>
                  <a:pt x="1253507" y="505250"/>
                </a:cubicBezTo>
                <a:lnTo>
                  <a:pt x="1245617" y="1081558"/>
                </a:lnTo>
                <a:lnTo>
                  <a:pt x="2089" y="1081558"/>
                </a:lnTo>
                <a:lnTo>
                  <a:pt x="2089" y="800525"/>
                </a:lnTo>
                <a:cubicBezTo>
                  <a:pt x="13202" y="679875"/>
                  <a:pt x="-23750" y="383498"/>
                  <a:pt x="30665" y="290983"/>
                </a:cubicBezTo>
                <a:cubicBezTo>
                  <a:pt x="85080" y="198468"/>
                  <a:pt x="441983" y="-31986"/>
                  <a:pt x="645790" y="3725"/>
                </a:cubicBezTo>
                <a:close/>
              </a:path>
            </a:pathLst>
          </a:custGeom>
          <a:solidFill>
            <a:srgbClr val="A6763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p:sp>
        <p:nvSpPr>
          <p:cNvPr id="21" name="Rectangle: Rounded Corners 20">
            <a:extLst>
              <a:ext uri="{FF2B5EF4-FFF2-40B4-BE49-F238E27FC236}">
                <a16:creationId xmlns:a16="http://schemas.microsoft.com/office/drawing/2014/main" id="{68ED3520-50D0-1B53-F61A-884865D61706}"/>
              </a:ext>
            </a:extLst>
          </p:cNvPr>
          <p:cNvSpPr/>
          <p:nvPr/>
        </p:nvSpPr>
        <p:spPr>
          <a:xfrm>
            <a:off x="6684259" y="4588004"/>
            <a:ext cx="36896" cy="1500830"/>
          </a:xfrm>
          <a:prstGeom prst="roundRect">
            <a:avLst/>
          </a:prstGeom>
          <a:solidFill>
            <a:srgbClr val="A67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22" name="Rectangle 21">
            <a:extLst>
              <a:ext uri="{FF2B5EF4-FFF2-40B4-BE49-F238E27FC236}">
                <a16:creationId xmlns:a16="http://schemas.microsoft.com/office/drawing/2014/main" id="{13DCD693-5735-2BB6-2F29-661675BFC5B6}"/>
              </a:ext>
            </a:extLst>
          </p:cNvPr>
          <p:cNvSpPr/>
          <p:nvPr/>
        </p:nvSpPr>
        <p:spPr>
          <a:xfrm>
            <a:off x="6052768" y="6088836"/>
            <a:ext cx="1314449" cy="283575"/>
          </a:xfrm>
          <a:prstGeom prst="rect">
            <a:avLst/>
          </a:prstGeom>
          <a:blipFill dpi="0" rotWithShape="1">
            <a:blip r:embed="rId11" cstate="print">
              <a:extLst>
                <a:ext uri="{28A0092B-C50C-407E-A947-70E740481C1C}">
                  <a14:useLocalDpi xmlns:a14="http://schemas.microsoft.com/office/drawing/2010/main" val="0"/>
                </a:ext>
              </a:extLst>
            </a:blip>
            <a:srcRect/>
            <a:stretch>
              <a:fillRect l="-24166" t="-291456" r="-23058" b="-29096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Tree>
    <p:extLst>
      <p:ext uri="{BB962C8B-B14F-4D97-AF65-F5344CB8AC3E}">
        <p14:creationId xmlns:p14="http://schemas.microsoft.com/office/powerpoint/2010/main" val="217694194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hidden"/>
                                      </p:to>
                                    </p:set>
                                  </p:childTnLst>
                                </p:cTn>
                              </p:par>
                              <p:par>
                                <p:cTn id="7" presetID="9" presetClass="emph" presetSubtype="0" grpId="0" nodeType="withEffect">
                                  <p:stCondLst>
                                    <p:cond delay="0"/>
                                  </p:stCondLst>
                                  <p:childTnLst>
                                    <p:set>
                                      <p:cBhvr>
                                        <p:cTn id="8" dur="indefinite"/>
                                        <p:tgtEl>
                                          <p:spTgt spid="17"/>
                                        </p:tgtEl>
                                        <p:attrNameLst>
                                          <p:attrName>style.opacity</p:attrName>
                                        </p:attrNameLst>
                                      </p:cBhvr>
                                      <p:to>
                                        <p:strVal val="0.5"/>
                                      </p:to>
                                    </p:set>
                                    <p:animEffect filter="image" prLst="opacity: 0.5">
                                      <p:cBhvr rctx="IE">
                                        <p:cTn id="9" dur="indefinite"/>
                                        <p:tgtEl>
                                          <p:spTgt spid="17"/>
                                        </p:tgtEl>
                                      </p:cBhvr>
                                    </p:animEffect>
                                  </p:childTnLst>
                                  <p:subTnLst>
                                    <p:audio>
                                      <p:cMediaNode>
                                        <p:cTn display="0" masterRel="sameClick">
                                          <p:stCondLst>
                                            <p:cond evt="begin" delay="0">
                                              <p:tn val="7"/>
                                            </p:cond>
                                          </p:stCondLst>
                                          <p:endCondLst>
                                            <p:cond evt="onStopAudio" delay="0">
                                              <p:tgtEl>
                                                <p:sldTgt/>
                                              </p:tgtEl>
                                            </p:cond>
                                          </p:endCondLst>
                                        </p:cTn>
                                        <p:tgtEl>
                                          <p:sndTgt r:embed="rId2" name="15s.wav"/>
                                        </p:tgtEl>
                                      </p:cMediaNode>
                                    </p:audio>
                                  </p:subTnLst>
                                </p:cTn>
                              </p:par>
                              <p:par>
                                <p:cTn id="10" presetID="1"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childTnLst>
                                </p:cTn>
                              </p:par>
                              <p:par>
                                <p:cTn id="12" presetID="22" presetClass="exit" presetSubtype="1" fill="hold" grpId="1" nodeType="withEffect">
                                  <p:stCondLst>
                                    <p:cond delay="0"/>
                                  </p:stCondLst>
                                  <p:childTnLst>
                                    <p:animEffect transition="out" filter="wipe(up)">
                                      <p:cBhvr>
                                        <p:cTn id="13" dur="27000"/>
                                        <p:tgtEl>
                                          <p:spTgt spid="21"/>
                                        </p:tgtEl>
                                      </p:cBhvr>
                                    </p:animEffect>
                                    <p:set>
                                      <p:cBhvr>
                                        <p:cTn id="14" dur="1" fill="hold">
                                          <p:stCondLst>
                                            <p:cond delay="26999"/>
                                          </p:stCondLst>
                                        </p:cTn>
                                        <p:tgtEl>
                                          <p:spTgt spid="21"/>
                                        </p:tgtEl>
                                        <p:attrNameLst>
                                          <p:attrName>style.visibility</p:attrName>
                                        </p:attrNameLst>
                                      </p:cBhvr>
                                      <p:to>
                                        <p:strVal val="hidden"/>
                                      </p:to>
                                    </p:set>
                                  </p:childTnLst>
                                </p:cTn>
                              </p:par>
                              <p:par>
                                <p:cTn id="15" presetID="22" presetClass="exit" presetSubtype="1" fill="hold" grpId="0" nodeType="withEffect">
                                  <p:stCondLst>
                                    <p:cond delay="0"/>
                                  </p:stCondLst>
                                  <p:childTnLst>
                                    <p:animEffect transition="out" filter="wipe(up)">
                                      <p:cBhvr>
                                        <p:cTn id="16" dur="15000"/>
                                        <p:tgtEl>
                                          <p:spTgt spid="19"/>
                                        </p:tgtEl>
                                      </p:cBhvr>
                                    </p:animEffect>
                                    <p:set>
                                      <p:cBhvr>
                                        <p:cTn id="17" dur="1" fill="hold">
                                          <p:stCondLst>
                                            <p:cond delay="14999"/>
                                          </p:stCondLst>
                                        </p:cTn>
                                        <p:tgtEl>
                                          <p:spTgt spid="19"/>
                                        </p:tgtEl>
                                        <p:attrNameLst>
                                          <p:attrName>style.visibility</p:attrName>
                                        </p:attrNameLst>
                                      </p:cBhvr>
                                      <p:to>
                                        <p:strVal val="hidden"/>
                                      </p:to>
                                    </p:set>
                                  </p:childTnLst>
                                </p:cTn>
                              </p:par>
                              <p:par>
                                <p:cTn id="18" presetID="22" presetClass="entr" presetSubtype="4"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down)">
                                      <p:cBhvr>
                                        <p:cTn id="20" dur="15000"/>
                                        <p:tgtEl>
                                          <p:spTgt spid="20"/>
                                        </p:tgtEl>
                                      </p:cBhvr>
                                    </p:animEffect>
                                  </p:childTnLst>
                                </p:cTn>
                              </p:par>
                            </p:childTnLst>
                          </p:cTn>
                        </p:par>
                      </p:childTnLst>
                    </p:cTn>
                  </p:par>
                </p:childTnLst>
              </p:cTn>
              <p:nextCondLst>
                <p:cond evt="onClick" delay="0">
                  <p:tgtEl>
                    <p:spTgt spid="23"/>
                  </p:tgtEl>
                </p:cond>
              </p:nextCondLst>
            </p:seq>
            <p:seq concurrent="1" nextAc="seek">
              <p:cTn id="21" restart="whenNotActive" fill="hold" evtFilter="cancelBubble" nodeType="interactiveSeq">
                <p:stCondLst>
                  <p:cond evt="onClick" delay="0">
                    <p:tgtEl>
                      <p:spTgt spid="6"/>
                    </p:tgtEl>
                  </p:cond>
                </p:stCondLst>
                <p:endSync evt="end" delay="0">
                  <p:rtn val="all"/>
                </p:endSync>
                <p:childTnLst>
                  <p:par>
                    <p:cTn id="22" fill="hold">
                      <p:stCondLst>
                        <p:cond delay="0"/>
                      </p:stCondLst>
                      <p:childTnLst>
                        <p:par>
                          <p:cTn id="23" fill="hold">
                            <p:stCondLst>
                              <p:cond delay="0"/>
                            </p:stCondLst>
                            <p:childTnLst>
                              <p:par>
                                <p:cTn id="24" presetID="1" presetClass="emph" presetSubtype="2" fill="hold" nodeType="clickEffect">
                                  <p:stCondLst>
                                    <p:cond delay="0"/>
                                  </p:stCondLst>
                                  <p:childTnLst>
                                    <p:animClr clrSpc="rgb" dir="cw">
                                      <p:cBhvr>
                                        <p:cTn id="25" dur="2000" fill="hold"/>
                                        <p:tgtEl>
                                          <p:spTgt spid="6"/>
                                        </p:tgtEl>
                                        <p:attrNameLst>
                                          <p:attrName>fillcolor</p:attrName>
                                        </p:attrNameLst>
                                      </p:cBhvr>
                                      <p:to>
                                        <a:srgbClr val="C00000"/>
                                      </p:to>
                                    </p:animClr>
                                    <p:set>
                                      <p:cBhvr>
                                        <p:cTn id="26" dur="2000" fill="hold"/>
                                        <p:tgtEl>
                                          <p:spTgt spid="6"/>
                                        </p:tgtEl>
                                        <p:attrNameLst>
                                          <p:attrName>fill.type</p:attrName>
                                        </p:attrNameLst>
                                      </p:cBhvr>
                                      <p:to>
                                        <p:strVal val="solid"/>
                                      </p:to>
                                    </p:set>
                                    <p:set>
                                      <p:cBhvr>
                                        <p:cTn id="27" dur="2000" fill="hold"/>
                                        <p:tgtEl>
                                          <p:spTgt spid="6"/>
                                        </p:tgtEl>
                                        <p:attrNameLst>
                                          <p:attrName>fill.on</p:attrName>
                                        </p:attrNameLst>
                                      </p:cBhvr>
                                      <p:to>
                                        <p:strVal val="true"/>
                                      </p:to>
                                    </p:set>
                                  </p:childTnLst>
                                  <p:subTnLst>
                                    <p:audio>
                                      <p:cMediaNode>
                                        <p:cTn display="0" masterRel="sameClick">
                                          <p:stCondLst>
                                            <p:cond evt="begin" delay="0">
                                              <p:tn val="24"/>
                                            </p:cond>
                                          </p:stCondLst>
                                          <p:endCondLst>
                                            <p:cond evt="onStopAudio" delay="0">
                                              <p:tgtEl>
                                                <p:sldTgt/>
                                              </p:tgtEl>
                                            </p:cond>
                                          </p:endCondLst>
                                        </p:cTn>
                                        <p:tgtEl>
                                          <p:sndTgt r:embed="rId3" name="chúc-mừng.wav"/>
                                        </p:tgtEl>
                                      </p:cMediaNode>
                                    </p:audio>
                                  </p:subTnLst>
                                </p:cTn>
                              </p:par>
                              <p:par>
                                <p:cTn id="28" presetID="1" presetClass="entr" presetSubtype="0" fill="hold" nodeType="withEffect">
                                  <p:stCondLst>
                                    <p:cond delay="0"/>
                                  </p:stCondLst>
                                  <p:childTnLst>
                                    <p:set>
                                      <p:cBhvr>
                                        <p:cTn id="29" dur="1" fill="hold">
                                          <p:stCondLst>
                                            <p:cond delay="0"/>
                                          </p:stCondLst>
                                        </p:cTn>
                                        <p:tgtEl>
                                          <p:spTgt spid="24"/>
                                        </p:tgtEl>
                                        <p:attrNameLst>
                                          <p:attrName>style.visibility</p:attrName>
                                        </p:attrNameLst>
                                      </p:cBhvr>
                                      <p:to>
                                        <p:strVal val="visible"/>
                                      </p:to>
                                    </p:set>
                                  </p:childTnLst>
                                </p:cTn>
                              </p:par>
                              <p:par>
                                <p:cTn id="30" presetID="1" presetClass="exit" presetSubtype="0" fill="hold" nodeType="withEffect">
                                  <p:stCondLst>
                                    <p:cond delay="0"/>
                                  </p:stCondLst>
                                  <p:childTnLst>
                                    <p:set>
                                      <p:cBhvr>
                                        <p:cTn id="31" dur="1" fill="hold">
                                          <p:stCondLst>
                                            <p:cond delay="0"/>
                                          </p:stCondLst>
                                        </p:cTn>
                                        <p:tgtEl>
                                          <p:spTgt spid="24"/>
                                        </p:tgtEl>
                                        <p:attrNameLst>
                                          <p:attrName>style.visibility</p:attrName>
                                        </p:attrNameLst>
                                      </p:cBhvr>
                                      <p:to>
                                        <p:strVal val="hidden"/>
                                      </p:to>
                                    </p:set>
                                  </p:childTnLst>
                                </p:cTn>
                              </p:par>
                              <p:par>
                                <p:cTn id="32" presetID="31" presetClass="entr" presetSubtype="0" fill="hold" nodeType="withEffect">
                                  <p:stCondLst>
                                    <p:cond delay="0"/>
                                  </p:stCondLst>
                                  <p:childTnLst>
                                    <p:set>
                                      <p:cBhvr>
                                        <p:cTn id="33" dur="1" fill="hold">
                                          <p:stCondLst>
                                            <p:cond delay="0"/>
                                          </p:stCondLst>
                                        </p:cTn>
                                        <p:tgtEl>
                                          <p:spTgt spid="25"/>
                                        </p:tgtEl>
                                        <p:attrNameLst>
                                          <p:attrName>style.visibility</p:attrName>
                                        </p:attrNameLst>
                                      </p:cBhvr>
                                      <p:to>
                                        <p:strVal val="visible"/>
                                      </p:to>
                                    </p:set>
                                    <p:anim calcmode="lin" valueType="num">
                                      <p:cBhvr>
                                        <p:cTn id="34" dur="1000" fill="hold"/>
                                        <p:tgtEl>
                                          <p:spTgt spid="25"/>
                                        </p:tgtEl>
                                        <p:attrNameLst>
                                          <p:attrName>ppt_w</p:attrName>
                                        </p:attrNameLst>
                                      </p:cBhvr>
                                      <p:tavLst>
                                        <p:tav tm="0">
                                          <p:val>
                                            <p:fltVal val="0"/>
                                          </p:val>
                                        </p:tav>
                                        <p:tav tm="100000">
                                          <p:val>
                                            <p:strVal val="#ppt_w"/>
                                          </p:val>
                                        </p:tav>
                                      </p:tavLst>
                                    </p:anim>
                                    <p:anim calcmode="lin" valueType="num">
                                      <p:cBhvr>
                                        <p:cTn id="35" dur="1000" fill="hold"/>
                                        <p:tgtEl>
                                          <p:spTgt spid="25"/>
                                        </p:tgtEl>
                                        <p:attrNameLst>
                                          <p:attrName>ppt_h</p:attrName>
                                        </p:attrNameLst>
                                      </p:cBhvr>
                                      <p:tavLst>
                                        <p:tav tm="0">
                                          <p:val>
                                            <p:fltVal val="0"/>
                                          </p:val>
                                        </p:tav>
                                        <p:tav tm="100000">
                                          <p:val>
                                            <p:strVal val="#ppt_h"/>
                                          </p:val>
                                        </p:tav>
                                      </p:tavLst>
                                    </p:anim>
                                    <p:anim calcmode="lin" valueType="num">
                                      <p:cBhvr>
                                        <p:cTn id="36" dur="1000" fill="hold"/>
                                        <p:tgtEl>
                                          <p:spTgt spid="25"/>
                                        </p:tgtEl>
                                        <p:attrNameLst>
                                          <p:attrName>style.rotation</p:attrName>
                                        </p:attrNameLst>
                                      </p:cBhvr>
                                      <p:tavLst>
                                        <p:tav tm="0">
                                          <p:val>
                                            <p:fltVal val="90"/>
                                          </p:val>
                                        </p:tav>
                                        <p:tav tm="100000">
                                          <p:val>
                                            <p:fltVal val="0"/>
                                          </p:val>
                                        </p:tav>
                                      </p:tavLst>
                                    </p:anim>
                                    <p:animEffect transition="in" filter="fade">
                                      <p:cBhvr>
                                        <p:cTn id="37" dur="1000"/>
                                        <p:tgtEl>
                                          <p:spTgt spid="25"/>
                                        </p:tgtEl>
                                      </p:cBhvr>
                                    </p:animEffect>
                                  </p:child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7"/>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2000" fill="hold"/>
                                        <p:tgtEl>
                                          <p:spTgt spid="7"/>
                                        </p:tgtEl>
                                        <p:attrNameLst>
                                          <p:attrName>fillcolor</p:attrName>
                                        </p:attrNameLst>
                                      </p:cBhvr>
                                      <p:to>
                                        <a:srgbClr val="70AD47"/>
                                      </p:to>
                                    </p:animClr>
                                    <p:set>
                                      <p:cBhvr>
                                        <p:cTn id="43" dur="2000" fill="hold"/>
                                        <p:tgtEl>
                                          <p:spTgt spid="7"/>
                                        </p:tgtEl>
                                        <p:attrNameLst>
                                          <p:attrName>fill.type</p:attrName>
                                        </p:attrNameLst>
                                      </p:cBhvr>
                                      <p:to>
                                        <p:strVal val="solid"/>
                                      </p:to>
                                    </p:set>
                                    <p:set>
                                      <p:cBhvr>
                                        <p:cTn id="44" dur="2000" fill="hold"/>
                                        <p:tgtEl>
                                          <p:spTgt spid="7"/>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4" name="thua quê.wav"/>
                                        </p:tgtEl>
                                      </p:cMediaNode>
                                    </p:audio>
                                  </p:subTnLst>
                                </p:cTn>
                              </p:par>
                              <p:par>
                                <p:cTn id="45" presetID="31" presetClass="entr" presetSubtype="0"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p:cTn id="47" dur="1000" fill="hold"/>
                                        <p:tgtEl>
                                          <p:spTgt spid="24"/>
                                        </p:tgtEl>
                                        <p:attrNameLst>
                                          <p:attrName>ppt_w</p:attrName>
                                        </p:attrNameLst>
                                      </p:cBhvr>
                                      <p:tavLst>
                                        <p:tav tm="0">
                                          <p:val>
                                            <p:fltVal val="0"/>
                                          </p:val>
                                        </p:tav>
                                        <p:tav tm="100000">
                                          <p:val>
                                            <p:strVal val="#ppt_w"/>
                                          </p:val>
                                        </p:tav>
                                      </p:tavLst>
                                    </p:anim>
                                    <p:anim calcmode="lin" valueType="num">
                                      <p:cBhvr>
                                        <p:cTn id="48" dur="1000" fill="hold"/>
                                        <p:tgtEl>
                                          <p:spTgt spid="24"/>
                                        </p:tgtEl>
                                        <p:attrNameLst>
                                          <p:attrName>ppt_h</p:attrName>
                                        </p:attrNameLst>
                                      </p:cBhvr>
                                      <p:tavLst>
                                        <p:tav tm="0">
                                          <p:val>
                                            <p:fltVal val="0"/>
                                          </p:val>
                                        </p:tav>
                                        <p:tav tm="100000">
                                          <p:val>
                                            <p:strVal val="#ppt_h"/>
                                          </p:val>
                                        </p:tav>
                                      </p:tavLst>
                                    </p:anim>
                                    <p:anim calcmode="lin" valueType="num">
                                      <p:cBhvr>
                                        <p:cTn id="49" dur="1000" fill="hold"/>
                                        <p:tgtEl>
                                          <p:spTgt spid="24"/>
                                        </p:tgtEl>
                                        <p:attrNameLst>
                                          <p:attrName>style.rotation</p:attrName>
                                        </p:attrNameLst>
                                      </p:cBhvr>
                                      <p:tavLst>
                                        <p:tav tm="0">
                                          <p:val>
                                            <p:fltVal val="90"/>
                                          </p:val>
                                        </p:tav>
                                        <p:tav tm="100000">
                                          <p:val>
                                            <p:fltVal val="0"/>
                                          </p:val>
                                        </p:tav>
                                      </p:tavLst>
                                    </p:anim>
                                    <p:animEffect transition="in" filter="fade">
                                      <p:cBhvr>
                                        <p:cTn id="50" dur="1000"/>
                                        <p:tgtEl>
                                          <p:spTgt spid="24"/>
                                        </p:tgtEl>
                                      </p:cBhvr>
                                    </p:animEffect>
                                  </p:childTnLst>
                                </p:cTn>
                              </p:par>
                            </p:childTnLst>
                          </p:cTn>
                        </p:par>
                      </p:childTnLst>
                    </p:cTn>
                  </p:par>
                </p:childTnLst>
              </p:cTn>
              <p:nextCondLst>
                <p:cond evt="onClick" delay="0">
                  <p:tgtEl>
                    <p:spTgt spid="7"/>
                  </p:tgtEl>
                </p:cond>
              </p:nextCondLst>
            </p:seq>
            <p:seq concurrent="1" nextAc="seek">
              <p:cTn id="51" restart="whenNotActive" fill="hold" evtFilter="cancelBubble" nodeType="interactiveSeq">
                <p:stCondLst>
                  <p:cond evt="onClick" delay="0">
                    <p:tgtEl>
                      <p:spTgt spid="9"/>
                    </p:tgtEl>
                  </p:cond>
                </p:stCondLst>
                <p:endSync evt="end" delay="0">
                  <p:rtn val="all"/>
                </p:endSync>
                <p:childTnLst>
                  <p:par>
                    <p:cTn id="52" fill="hold">
                      <p:stCondLst>
                        <p:cond delay="indefinite"/>
                      </p:stCondLst>
                      <p:childTnLst>
                        <p:par>
                          <p:cTn id="53" fill="hold">
                            <p:stCondLst>
                              <p:cond delay="0"/>
                            </p:stCondLst>
                            <p:childTnLst>
                              <p:par>
                                <p:cTn id="54" presetID="1" presetClass="emph" presetSubtype="2" fill="hold" nodeType="clickEffect">
                                  <p:stCondLst>
                                    <p:cond delay="0"/>
                                  </p:stCondLst>
                                  <p:childTnLst>
                                    <p:animClr clrSpc="rgb" dir="cw">
                                      <p:cBhvr>
                                        <p:cTn id="55" dur="2000" fill="hold"/>
                                        <p:tgtEl>
                                          <p:spTgt spid="9"/>
                                        </p:tgtEl>
                                        <p:attrNameLst>
                                          <p:attrName>fillcolor</p:attrName>
                                        </p:attrNameLst>
                                      </p:cBhvr>
                                      <p:to>
                                        <a:srgbClr val="70AD47"/>
                                      </p:to>
                                    </p:animClr>
                                    <p:set>
                                      <p:cBhvr>
                                        <p:cTn id="56" dur="2000" fill="hold"/>
                                        <p:tgtEl>
                                          <p:spTgt spid="9"/>
                                        </p:tgtEl>
                                        <p:attrNameLst>
                                          <p:attrName>fill.type</p:attrName>
                                        </p:attrNameLst>
                                      </p:cBhvr>
                                      <p:to>
                                        <p:strVal val="solid"/>
                                      </p:to>
                                    </p:set>
                                    <p:set>
                                      <p:cBhvr>
                                        <p:cTn id="57" dur="2000" fill="hold"/>
                                        <p:tgtEl>
                                          <p:spTgt spid="9"/>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4" name="thua quê.wav"/>
                                        </p:tgtEl>
                                      </p:cMediaNode>
                                    </p:audio>
                                  </p:subTnLst>
                                </p:cTn>
                              </p:par>
                              <p:par>
                                <p:cTn id="58" presetID="31" presetClass="entr" presetSubtype="0" fill="hold" nodeType="withEffect">
                                  <p:stCondLst>
                                    <p:cond delay="0"/>
                                  </p:stCondLst>
                                  <p:childTnLst>
                                    <p:set>
                                      <p:cBhvr>
                                        <p:cTn id="59" dur="1" fill="hold">
                                          <p:stCondLst>
                                            <p:cond delay="0"/>
                                          </p:stCondLst>
                                        </p:cTn>
                                        <p:tgtEl>
                                          <p:spTgt spid="24"/>
                                        </p:tgtEl>
                                        <p:attrNameLst>
                                          <p:attrName>style.visibility</p:attrName>
                                        </p:attrNameLst>
                                      </p:cBhvr>
                                      <p:to>
                                        <p:strVal val="visible"/>
                                      </p:to>
                                    </p:set>
                                    <p:anim calcmode="lin" valueType="num">
                                      <p:cBhvr>
                                        <p:cTn id="60" dur="1000" fill="hold"/>
                                        <p:tgtEl>
                                          <p:spTgt spid="24"/>
                                        </p:tgtEl>
                                        <p:attrNameLst>
                                          <p:attrName>ppt_w</p:attrName>
                                        </p:attrNameLst>
                                      </p:cBhvr>
                                      <p:tavLst>
                                        <p:tav tm="0">
                                          <p:val>
                                            <p:fltVal val="0"/>
                                          </p:val>
                                        </p:tav>
                                        <p:tav tm="100000">
                                          <p:val>
                                            <p:strVal val="#ppt_w"/>
                                          </p:val>
                                        </p:tav>
                                      </p:tavLst>
                                    </p:anim>
                                    <p:anim calcmode="lin" valueType="num">
                                      <p:cBhvr>
                                        <p:cTn id="61" dur="1000" fill="hold"/>
                                        <p:tgtEl>
                                          <p:spTgt spid="24"/>
                                        </p:tgtEl>
                                        <p:attrNameLst>
                                          <p:attrName>ppt_h</p:attrName>
                                        </p:attrNameLst>
                                      </p:cBhvr>
                                      <p:tavLst>
                                        <p:tav tm="0">
                                          <p:val>
                                            <p:fltVal val="0"/>
                                          </p:val>
                                        </p:tav>
                                        <p:tav tm="100000">
                                          <p:val>
                                            <p:strVal val="#ppt_h"/>
                                          </p:val>
                                        </p:tav>
                                      </p:tavLst>
                                    </p:anim>
                                    <p:anim calcmode="lin" valueType="num">
                                      <p:cBhvr>
                                        <p:cTn id="62" dur="1000" fill="hold"/>
                                        <p:tgtEl>
                                          <p:spTgt spid="24"/>
                                        </p:tgtEl>
                                        <p:attrNameLst>
                                          <p:attrName>style.rotation</p:attrName>
                                        </p:attrNameLst>
                                      </p:cBhvr>
                                      <p:tavLst>
                                        <p:tav tm="0">
                                          <p:val>
                                            <p:fltVal val="90"/>
                                          </p:val>
                                        </p:tav>
                                        <p:tav tm="100000">
                                          <p:val>
                                            <p:fltVal val="0"/>
                                          </p:val>
                                        </p:tav>
                                      </p:tavLst>
                                    </p:anim>
                                    <p:animEffect transition="in" filter="fade">
                                      <p:cBhvr>
                                        <p:cTn id="63" dur="1000"/>
                                        <p:tgtEl>
                                          <p:spTgt spid="24"/>
                                        </p:tgtEl>
                                      </p:cBhvr>
                                    </p:animEffect>
                                  </p:childTnLst>
                                </p:cTn>
                              </p:par>
                            </p:childTnLst>
                          </p:cTn>
                        </p:par>
                      </p:childTnLst>
                    </p:cTn>
                  </p:par>
                </p:childTnLst>
              </p:cTn>
              <p:nextCondLst>
                <p:cond evt="onClick" delay="0">
                  <p:tgtEl>
                    <p:spTgt spid="9"/>
                  </p:tgtEl>
                </p:cond>
              </p:nextCondLst>
            </p:seq>
            <p:seq concurrent="1" nextAc="seek">
              <p:cTn id="64" restart="whenNotActive" fill="hold" evtFilter="cancelBubble" nodeType="interactiveSeq">
                <p:stCondLst>
                  <p:cond evt="onClick" delay="0">
                    <p:tgtEl>
                      <p:spTgt spid="8"/>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000" fill="hold"/>
                                        <p:tgtEl>
                                          <p:spTgt spid="8"/>
                                        </p:tgtEl>
                                        <p:attrNameLst>
                                          <p:attrName>fillcolor</p:attrName>
                                        </p:attrNameLst>
                                      </p:cBhvr>
                                      <p:to>
                                        <a:srgbClr val="70AD47"/>
                                      </p:to>
                                    </p:animClr>
                                    <p:set>
                                      <p:cBhvr>
                                        <p:cTn id="69" dur="2000" fill="hold"/>
                                        <p:tgtEl>
                                          <p:spTgt spid="8"/>
                                        </p:tgtEl>
                                        <p:attrNameLst>
                                          <p:attrName>fill.type</p:attrName>
                                        </p:attrNameLst>
                                      </p:cBhvr>
                                      <p:to>
                                        <p:strVal val="solid"/>
                                      </p:to>
                                    </p:set>
                                    <p:set>
                                      <p:cBhvr>
                                        <p:cTn id="70" dur="2000" fill="hold"/>
                                        <p:tgtEl>
                                          <p:spTgt spid="8"/>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4" name="thua quê.wav"/>
                                        </p:tgtEl>
                                      </p:cMediaNode>
                                    </p:audio>
                                  </p:subTnLst>
                                </p:cTn>
                              </p:par>
                              <p:par>
                                <p:cTn id="71" presetID="31" presetClass="entr" presetSubtype="0" fill="hold" nodeType="withEffect">
                                  <p:stCondLst>
                                    <p:cond delay="0"/>
                                  </p:stCondLst>
                                  <p:childTnLst>
                                    <p:set>
                                      <p:cBhvr>
                                        <p:cTn id="72" dur="1" fill="hold">
                                          <p:stCondLst>
                                            <p:cond delay="0"/>
                                          </p:stCondLst>
                                        </p:cTn>
                                        <p:tgtEl>
                                          <p:spTgt spid="24"/>
                                        </p:tgtEl>
                                        <p:attrNameLst>
                                          <p:attrName>style.visibility</p:attrName>
                                        </p:attrNameLst>
                                      </p:cBhvr>
                                      <p:to>
                                        <p:strVal val="visible"/>
                                      </p:to>
                                    </p:set>
                                    <p:anim calcmode="lin" valueType="num">
                                      <p:cBhvr>
                                        <p:cTn id="73" dur="1000" fill="hold"/>
                                        <p:tgtEl>
                                          <p:spTgt spid="24"/>
                                        </p:tgtEl>
                                        <p:attrNameLst>
                                          <p:attrName>ppt_w</p:attrName>
                                        </p:attrNameLst>
                                      </p:cBhvr>
                                      <p:tavLst>
                                        <p:tav tm="0">
                                          <p:val>
                                            <p:fltVal val="0"/>
                                          </p:val>
                                        </p:tav>
                                        <p:tav tm="100000">
                                          <p:val>
                                            <p:strVal val="#ppt_w"/>
                                          </p:val>
                                        </p:tav>
                                      </p:tavLst>
                                    </p:anim>
                                    <p:anim calcmode="lin" valueType="num">
                                      <p:cBhvr>
                                        <p:cTn id="74" dur="1000" fill="hold"/>
                                        <p:tgtEl>
                                          <p:spTgt spid="24"/>
                                        </p:tgtEl>
                                        <p:attrNameLst>
                                          <p:attrName>ppt_h</p:attrName>
                                        </p:attrNameLst>
                                      </p:cBhvr>
                                      <p:tavLst>
                                        <p:tav tm="0">
                                          <p:val>
                                            <p:fltVal val="0"/>
                                          </p:val>
                                        </p:tav>
                                        <p:tav tm="100000">
                                          <p:val>
                                            <p:strVal val="#ppt_h"/>
                                          </p:val>
                                        </p:tav>
                                      </p:tavLst>
                                    </p:anim>
                                    <p:anim calcmode="lin" valueType="num">
                                      <p:cBhvr>
                                        <p:cTn id="75" dur="1000" fill="hold"/>
                                        <p:tgtEl>
                                          <p:spTgt spid="24"/>
                                        </p:tgtEl>
                                        <p:attrNameLst>
                                          <p:attrName>style.rotation</p:attrName>
                                        </p:attrNameLst>
                                      </p:cBhvr>
                                      <p:tavLst>
                                        <p:tav tm="0">
                                          <p:val>
                                            <p:fltVal val="90"/>
                                          </p:val>
                                        </p:tav>
                                        <p:tav tm="100000">
                                          <p:val>
                                            <p:fltVal val="0"/>
                                          </p:val>
                                        </p:tav>
                                      </p:tavLst>
                                    </p:anim>
                                    <p:animEffect transition="in" filter="fade">
                                      <p:cBhvr>
                                        <p:cTn id="76" dur="1000"/>
                                        <p:tgtEl>
                                          <p:spTgt spid="24"/>
                                        </p:tgtEl>
                                      </p:cBhvr>
                                    </p:animEffect>
                                  </p:childTnLst>
                                </p:cTn>
                              </p:par>
                            </p:childTnLst>
                          </p:cTn>
                        </p:par>
                      </p:childTnLst>
                    </p:cTn>
                  </p:par>
                </p:childTnLst>
              </p:cTn>
              <p:nextCondLst>
                <p:cond evt="onClick" delay="0">
                  <p:tgtEl>
                    <p:spTgt spid="8"/>
                  </p:tgtEl>
                </p:cond>
              </p:nextCondLst>
            </p:seq>
          </p:childTnLst>
        </p:cTn>
      </p:par>
    </p:tnLst>
    <p:bldLst>
      <p:bldP spid="23" grpId="0" animBg="1"/>
      <p:bldP spid="17" grpId="0" animBg="1"/>
      <p:bldP spid="19" grpId="0" animBg="1"/>
      <p:bldP spid="20" grpId="0" animBg="1"/>
      <p:bldP spid="21" grpId="0" animBg="1"/>
      <p:bldP spid="21"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000" b="-1000"/>
          </a:stretch>
        </a:blipFill>
        <a:effectLst/>
      </p:bgPr>
    </p:bg>
    <p:spTree>
      <p:nvGrpSpPr>
        <p:cNvPr id="1" name=""/>
        <p:cNvGrpSpPr/>
        <p:nvPr/>
      </p:nvGrpSpPr>
      <p:grpSpPr>
        <a:xfrm>
          <a:off x="0" y="0"/>
          <a:ext cx="0" cy="0"/>
          <a:chOff x="0" y="0"/>
          <a:chExt cx="0" cy="0"/>
        </a:xfrm>
      </p:grpSpPr>
      <p:sp>
        <p:nvSpPr>
          <p:cNvPr id="23" name="Bắt đầu">
            <a:extLst>
              <a:ext uri="{FF2B5EF4-FFF2-40B4-BE49-F238E27FC236}">
                <a16:creationId xmlns:a16="http://schemas.microsoft.com/office/drawing/2014/main" id="{7FA38D9B-A5D0-7322-B9DA-F78DF43BDB64}"/>
              </a:ext>
            </a:extLst>
          </p:cNvPr>
          <p:cNvSpPr/>
          <p:nvPr/>
        </p:nvSpPr>
        <p:spPr>
          <a:xfrm>
            <a:off x="5620586" y="6752927"/>
            <a:ext cx="2168136" cy="2168136"/>
          </a:xfrm>
          <a:prstGeom prst="star8">
            <a:avLst>
              <a:gd name="adj" fmla="val 40611"/>
            </a:avLst>
          </a:prstGeom>
          <a:blipFill dpi="0" rotWithShape="1">
            <a:blip r:embed="rId6"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b="1">
                <a:solidFill>
                  <a:srgbClr val="7030A0"/>
                </a:solidFill>
                <a:latin typeface="Calibri" panose="020F0502020204030204"/>
              </a:rPr>
              <a:t>15s</a:t>
            </a:r>
          </a:p>
          <a:p>
            <a:pPr algn="ctr" defTabSz="1371600"/>
            <a:r>
              <a:rPr lang="en-US" sz="2700" b="1">
                <a:solidFill>
                  <a:srgbClr val="7030A0"/>
                </a:solidFill>
                <a:latin typeface="Calibri" panose="020F0502020204030204"/>
              </a:rPr>
              <a:t>BẮT ĐẦU</a:t>
            </a:r>
          </a:p>
        </p:txBody>
      </p:sp>
      <p:pic>
        <p:nvPicPr>
          <p:cNvPr id="24" name="SAI RỒI" descr="A picture containing shape&#10;&#10;Description automatically generated">
            <a:extLst>
              <a:ext uri="{FF2B5EF4-FFF2-40B4-BE49-F238E27FC236}">
                <a16:creationId xmlns:a16="http://schemas.microsoft.com/office/drawing/2014/main" id="{A077A154-25F3-8220-3FA9-ADC3C312A7A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35318" y="6641804"/>
            <a:ext cx="3645197" cy="3645197"/>
          </a:xfrm>
          <a:prstGeom prst="rect">
            <a:avLst/>
          </a:prstGeom>
        </p:spPr>
      </p:pic>
      <p:pic>
        <p:nvPicPr>
          <p:cNvPr id="25" name="ĐÚNG RỒI" descr="A picture containing text&#10;&#10;Description automatically generated">
            <a:extLst>
              <a:ext uri="{FF2B5EF4-FFF2-40B4-BE49-F238E27FC236}">
                <a16:creationId xmlns:a16="http://schemas.microsoft.com/office/drawing/2014/main" id="{17EDAFEA-AF1E-D7E9-B95B-1FFA6B09EF7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58097" y="5427876"/>
            <a:ext cx="4818237" cy="4818237"/>
          </a:xfrm>
          <a:prstGeom prst="rect">
            <a:avLst/>
          </a:prstGeom>
        </p:spPr>
      </p:pic>
      <p:sp>
        <p:nvSpPr>
          <p:cNvPr id="5" name="Parallelogram 4">
            <a:extLst>
              <a:ext uri="{FF2B5EF4-FFF2-40B4-BE49-F238E27FC236}">
                <a16:creationId xmlns:a16="http://schemas.microsoft.com/office/drawing/2014/main" id="{2BAED9F9-E2B8-405B-45F8-0E5B3B37F256}"/>
              </a:ext>
            </a:extLst>
          </p:cNvPr>
          <p:cNvSpPr/>
          <p:nvPr/>
        </p:nvSpPr>
        <p:spPr>
          <a:xfrm>
            <a:off x="1194564" y="778403"/>
            <a:ext cx="11898630" cy="2840037"/>
          </a:xfrm>
          <a:prstGeom prst="parallelogram">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i="0">
                <a:solidFill>
                  <a:srgbClr val="000000"/>
                </a:solidFill>
                <a:effectLst/>
                <a:latin typeface="Cambria" panose="02040503050406030204" pitchFamily="18" charset="0"/>
                <a:ea typeface="Cambria" panose="02040503050406030204" pitchFamily="18" charset="0"/>
              </a:rPr>
              <a:t> Thay các từ in đậm trong câu sau bằng đại từ thích hợp?</a:t>
            </a:r>
            <a:endParaRPr lang="vi-VN" sz="3600" b="0" i="0">
              <a:solidFill>
                <a:srgbClr val="000000"/>
              </a:solidFill>
              <a:effectLst/>
              <a:latin typeface="Cambria" panose="02040503050406030204" pitchFamily="18" charset="0"/>
              <a:ea typeface="Cambria" panose="02040503050406030204" pitchFamily="18" charset="0"/>
            </a:endParaRPr>
          </a:p>
          <a:p>
            <a:pPr algn="ctr"/>
            <a:r>
              <a:rPr lang="vi-VN" sz="3600" b="0" i="0">
                <a:solidFill>
                  <a:srgbClr val="000000"/>
                </a:solidFill>
                <a:effectLst/>
                <a:latin typeface="Cambria" panose="02040503050406030204" pitchFamily="18" charset="0"/>
                <a:ea typeface="Cambria" panose="02040503050406030204" pitchFamily="18" charset="0"/>
              </a:rPr>
              <a:t>Chú chó sung sướng vẫy đuôi nhìn ảnh chính </a:t>
            </a:r>
            <a:r>
              <a:rPr lang="vi-VN" sz="3600" b="1" i="0">
                <a:solidFill>
                  <a:srgbClr val="000000"/>
                </a:solidFill>
                <a:effectLst/>
                <a:latin typeface="Cambria" panose="02040503050406030204" pitchFamily="18" charset="0"/>
                <a:ea typeface="Cambria" panose="02040503050406030204" pitchFamily="18" charset="0"/>
              </a:rPr>
              <a:t>chú chó</a:t>
            </a:r>
            <a:r>
              <a:rPr lang="vi-VN" sz="3600" b="0" i="0">
                <a:solidFill>
                  <a:srgbClr val="000000"/>
                </a:solidFill>
                <a:effectLst/>
                <a:latin typeface="Cambria" panose="02040503050406030204" pitchFamily="18" charset="0"/>
                <a:ea typeface="Cambria" panose="02040503050406030204" pitchFamily="18" charset="0"/>
              </a:rPr>
              <a:t> được phản chiếu trong gương.</a:t>
            </a:r>
          </a:p>
        </p:txBody>
      </p:sp>
      <p:sp>
        <p:nvSpPr>
          <p:cNvPr id="6" name="Đapandung">
            <a:extLst>
              <a:ext uri="{FF2B5EF4-FFF2-40B4-BE49-F238E27FC236}">
                <a16:creationId xmlns:a16="http://schemas.microsoft.com/office/drawing/2014/main" id="{61D7A059-F56C-2F86-3CD8-85C92D9DD21E}"/>
              </a:ext>
            </a:extLst>
          </p:cNvPr>
          <p:cNvSpPr/>
          <p:nvPr/>
        </p:nvSpPr>
        <p:spPr>
          <a:xfrm>
            <a:off x="7687807" y="3815162"/>
            <a:ext cx="4613927" cy="1004517"/>
          </a:xfrm>
          <a:prstGeom prst="hexagon">
            <a:avLst/>
          </a:prstGeom>
          <a:solidFill>
            <a:schemeClr val="bg1"/>
          </a:solidFill>
          <a:ln>
            <a:solidFill>
              <a:schemeClr val="bg1"/>
            </a:solidFill>
          </a:ln>
          <a:effectLst>
            <a:innerShdw blurRad="63500" dist="50800" dir="13500000">
              <a:prstClr val="black">
                <a:alpha val="50000"/>
              </a:prstClr>
            </a:inn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b="1" dirty="0">
                <a:solidFill>
                  <a:schemeClr val="tx1"/>
                </a:solidFill>
                <a:latin typeface="Calibri" panose="020F0502020204030204"/>
              </a:rPr>
              <a:t>C. </a:t>
            </a:r>
            <a:r>
              <a:rPr lang="en-US" sz="4800" b="1" dirty="0" err="1">
                <a:solidFill>
                  <a:schemeClr val="tx1"/>
                </a:solidFill>
                <a:latin typeface="Calibri" panose="020F0502020204030204"/>
              </a:rPr>
              <a:t>nó</a:t>
            </a:r>
            <a:endParaRPr lang="en-US" sz="4800" b="1" dirty="0">
              <a:solidFill>
                <a:schemeClr val="tx1"/>
              </a:solidFill>
              <a:latin typeface="Calibri" panose="020F0502020204030204"/>
            </a:endParaRPr>
          </a:p>
        </p:txBody>
      </p:sp>
      <p:sp>
        <p:nvSpPr>
          <p:cNvPr id="7" name="đapansai1">
            <a:extLst>
              <a:ext uri="{FF2B5EF4-FFF2-40B4-BE49-F238E27FC236}">
                <a16:creationId xmlns:a16="http://schemas.microsoft.com/office/drawing/2014/main" id="{38DA2062-3D20-B289-7E74-77D638BC18CD}"/>
              </a:ext>
            </a:extLst>
          </p:cNvPr>
          <p:cNvSpPr/>
          <p:nvPr/>
        </p:nvSpPr>
        <p:spPr>
          <a:xfrm>
            <a:off x="1131569" y="5381220"/>
            <a:ext cx="4613927" cy="1004517"/>
          </a:xfrm>
          <a:prstGeom prst="hexagon">
            <a:avLst/>
          </a:prstGeom>
          <a:solidFill>
            <a:schemeClr val="bg1"/>
          </a:solidFill>
          <a:ln>
            <a:solidFill>
              <a:schemeClr val="bg1"/>
            </a:solidFill>
          </a:ln>
          <a:effectLst>
            <a:innerShdw blurRad="63500" dist="50800" dir="13500000">
              <a:prstClr val="black">
                <a:alpha val="50000"/>
              </a:prstClr>
            </a:inn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b="1" dirty="0">
                <a:solidFill>
                  <a:schemeClr val="tx1"/>
                </a:solidFill>
                <a:latin typeface="Calibri" panose="020F0502020204030204"/>
              </a:rPr>
              <a:t>B. </a:t>
            </a:r>
            <a:r>
              <a:rPr lang="en-US" sz="4800" b="1" dirty="0" err="1">
                <a:solidFill>
                  <a:schemeClr val="tx1"/>
                </a:solidFill>
                <a:latin typeface="Calibri" panose="020F0502020204030204"/>
              </a:rPr>
              <a:t>Ấy</a:t>
            </a:r>
            <a:endParaRPr lang="en-US" sz="4800" b="1" dirty="0">
              <a:solidFill>
                <a:schemeClr val="tx1"/>
              </a:solidFill>
              <a:latin typeface="Calibri" panose="020F0502020204030204"/>
            </a:endParaRPr>
          </a:p>
        </p:txBody>
      </p:sp>
      <p:sp>
        <p:nvSpPr>
          <p:cNvPr id="8" name="dapansai3">
            <a:extLst>
              <a:ext uri="{FF2B5EF4-FFF2-40B4-BE49-F238E27FC236}">
                <a16:creationId xmlns:a16="http://schemas.microsoft.com/office/drawing/2014/main" id="{5575ED6E-A571-43C9-5A81-1979415F81B3}"/>
              </a:ext>
            </a:extLst>
          </p:cNvPr>
          <p:cNvSpPr/>
          <p:nvPr/>
        </p:nvSpPr>
        <p:spPr>
          <a:xfrm>
            <a:off x="7663814" y="5381220"/>
            <a:ext cx="4613927" cy="1004517"/>
          </a:xfrm>
          <a:prstGeom prst="hexagon">
            <a:avLst/>
          </a:prstGeom>
          <a:solidFill>
            <a:schemeClr val="bg1"/>
          </a:solidFill>
          <a:ln>
            <a:solidFill>
              <a:schemeClr val="bg1"/>
            </a:solidFill>
          </a:ln>
          <a:effectLst>
            <a:innerShdw blurRad="63500" dist="50800" dir="13500000">
              <a:prstClr val="black">
                <a:alpha val="50000"/>
              </a:prstClr>
            </a:inn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b="1" dirty="0">
                <a:solidFill>
                  <a:schemeClr val="tx1"/>
                </a:solidFill>
                <a:latin typeface="Calibri" panose="020F0502020204030204"/>
              </a:rPr>
              <a:t>D. con</a:t>
            </a:r>
          </a:p>
        </p:txBody>
      </p:sp>
      <p:sp>
        <p:nvSpPr>
          <p:cNvPr id="9" name="Dapansai2">
            <a:extLst>
              <a:ext uri="{FF2B5EF4-FFF2-40B4-BE49-F238E27FC236}">
                <a16:creationId xmlns:a16="http://schemas.microsoft.com/office/drawing/2014/main" id="{974AD810-F5DF-813A-1B8F-A57C35242DF6}"/>
              </a:ext>
            </a:extLst>
          </p:cNvPr>
          <p:cNvSpPr/>
          <p:nvPr/>
        </p:nvSpPr>
        <p:spPr>
          <a:xfrm>
            <a:off x="1110530" y="3823733"/>
            <a:ext cx="4613927" cy="1004517"/>
          </a:xfrm>
          <a:prstGeom prst="hexagon">
            <a:avLst/>
          </a:prstGeom>
          <a:solidFill>
            <a:schemeClr val="bg1"/>
          </a:solidFill>
          <a:ln>
            <a:solidFill>
              <a:schemeClr val="bg1"/>
            </a:solidFill>
          </a:ln>
          <a:effectLst>
            <a:innerShdw blurRad="63500" dist="50800" dir="13500000">
              <a:prstClr val="black">
                <a:alpha val="50000"/>
              </a:prstClr>
            </a:inn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b="1" dirty="0">
                <a:solidFill>
                  <a:schemeClr val="tx1"/>
                </a:solidFill>
                <a:latin typeface="Calibri" panose="020F0502020204030204"/>
              </a:rPr>
              <a:t>A. </a:t>
            </a:r>
            <a:r>
              <a:rPr lang="en-US" sz="4800" b="1" dirty="0" err="1">
                <a:solidFill>
                  <a:schemeClr val="tx1"/>
                </a:solidFill>
                <a:latin typeface="Calibri" panose="020F0502020204030204"/>
              </a:rPr>
              <a:t>Chúng</a:t>
            </a:r>
            <a:r>
              <a:rPr lang="en-US" sz="4800" b="1" dirty="0">
                <a:solidFill>
                  <a:schemeClr val="tx1"/>
                </a:solidFill>
                <a:latin typeface="Calibri" panose="020F0502020204030204"/>
              </a:rPr>
              <a:t> </a:t>
            </a:r>
            <a:r>
              <a:rPr lang="en-US" sz="4800" b="1" dirty="0" err="1">
                <a:solidFill>
                  <a:schemeClr val="tx1"/>
                </a:solidFill>
                <a:latin typeface="Calibri" panose="020F0502020204030204"/>
              </a:rPr>
              <a:t>nó</a:t>
            </a:r>
            <a:endParaRPr lang="en-US" sz="4800" b="1" dirty="0">
              <a:solidFill>
                <a:schemeClr val="tx1"/>
              </a:solidFill>
              <a:latin typeface="Calibri" panose="020F0502020204030204"/>
            </a:endParaRPr>
          </a:p>
        </p:txBody>
      </p:sp>
      <p:pic>
        <p:nvPicPr>
          <p:cNvPr id="16" name="Thângiukhobau" descr="A person in a garment&#10;&#10;Description automatically generated with low confidence">
            <a:hlinkClick r:id="rId9" action="ppaction://hlinksldjump"/>
            <a:extLst>
              <a:ext uri="{FF2B5EF4-FFF2-40B4-BE49-F238E27FC236}">
                <a16:creationId xmlns:a16="http://schemas.microsoft.com/office/drawing/2014/main" id="{8ACF5A00-9DC3-7DF8-527E-FF7E934B2886}"/>
              </a:ext>
            </a:extLst>
          </p:cNvPr>
          <p:cNvPicPr>
            <a:picLocks noChangeAspect="1"/>
          </p:cNvPicPr>
          <p:nvPr/>
        </p:nvPicPr>
        <p:blipFill rotWithShape="1">
          <a:blip r:embed="rId10"/>
          <a:srcRect l="22947" r="24145"/>
          <a:stretch/>
        </p:blipFill>
        <p:spPr>
          <a:xfrm flipH="1">
            <a:off x="12542508" y="-18823"/>
            <a:ext cx="5668692" cy="10714481"/>
          </a:xfrm>
          <a:prstGeom prst="rect">
            <a:avLst/>
          </a:prstGeom>
        </p:spPr>
      </p:pic>
      <p:sp>
        <p:nvSpPr>
          <p:cNvPr id="17" name="Bình đồng hồ">
            <a:extLst>
              <a:ext uri="{FF2B5EF4-FFF2-40B4-BE49-F238E27FC236}">
                <a16:creationId xmlns:a16="http://schemas.microsoft.com/office/drawing/2014/main" id="{9E4FEACD-4E41-369E-5F52-96812301D221}"/>
              </a:ext>
            </a:extLst>
          </p:cNvPr>
          <p:cNvSpPr/>
          <p:nvPr/>
        </p:nvSpPr>
        <p:spPr>
          <a:xfrm flipV="1">
            <a:off x="6208218" y="4107311"/>
            <a:ext cx="1003548" cy="1981526"/>
          </a:xfrm>
          <a:custGeom>
            <a:avLst/>
            <a:gdLst>
              <a:gd name="connsiteX0" fmla="*/ 621764 w 1243528"/>
              <a:gd name="connsiteY0" fmla="*/ 1227686 h 2455372"/>
              <a:gd name="connsiteX1" fmla="*/ 1243528 w 1243528"/>
              <a:gd name="connsiteY1" fmla="*/ 605922 h 2455372"/>
              <a:gd name="connsiteX2" fmla="*/ 1243528 w 1243528"/>
              <a:gd name="connsiteY2" fmla="*/ 0 h 2455372"/>
              <a:gd name="connsiteX3" fmla="*/ 0 w 1243528"/>
              <a:gd name="connsiteY3" fmla="*/ 0 h 2455372"/>
              <a:gd name="connsiteX4" fmla="*/ 0 w 1243528"/>
              <a:gd name="connsiteY4" fmla="*/ 605922 h 2455372"/>
              <a:gd name="connsiteX5" fmla="*/ 621764 w 1243528"/>
              <a:gd name="connsiteY5" fmla="*/ 1227686 h 2455372"/>
              <a:gd name="connsiteX6" fmla="*/ 0 w 1243528"/>
              <a:gd name="connsiteY6" fmla="*/ 2455372 h 2455372"/>
              <a:gd name="connsiteX7" fmla="*/ 1243528 w 1243528"/>
              <a:gd name="connsiteY7" fmla="*/ 2455372 h 2455372"/>
              <a:gd name="connsiteX8" fmla="*/ 1243528 w 1243528"/>
              <a:gd name="connsiteY8" fmla="*/ 1849450 h 2455372"/>
              <a:gd name="connsiteX9" fmla="*/ 621764 w 1243528"/>
              <a:gd name="connsiteY9" fmla="*/ 1227686 h 2455372"/>
              <a:gd name="connsiteX10" fmla="*/ 0 w 1243528"/>
              <a:gd name="connsiteY10" fmla="*/ 1849450 h 245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43528" h="2455372">
                <a:moveTo>
                  <a:pt x="621764" y="1227686"/>
                </a:moveTo>
                <a:cubicBezTo>
                  <a:pt x="965155" y="1227686"/>
                  <a:pt x="1243528" y="949312"/>
                  <a:pt x="1243528" y="605922"/>
                </a:cubicBezTo>
                <a:lnTo>
                  <a:pt x="1243528" y="0"/>
                </a:lnTo>
                <a:lnTo>
                  <a:pt x="0" y="0"/>
                </a:lnTo>
                <a:lnTo>
                  <a:pt x="0" y="605922"/>
                </a:lnTo>
                <a:cubicBezTo>
                  <a:pt x="0" y="949312"/>
                  <a:pt x="278374" y="1227686"/>
                  <a:pt x="621764" y="1227686"/>
                </a:cubicBezTo>
                <a:close/>
                <a:moveTo>
                  <a:pt x="0" y="2455372"/>
                </a:moveTo>
                <a:lnTo>
                  <a:pt x="1243528" y="2455372"/>
                </a:lnTo>
                <a:lnTo>
                  <a:pt x="1243528" y="1849450"/>
                </a:lnTo>
                <a:cubicBezTo>
                  <a:pt x="1243528" y="1506060"/>
                  <a:pt x="965155" y="1227686"/>
                  <a:pt x="621764" y="1227686"/>
                </a:cubicBezTo>
                <a:cubicBezTo>
                  <a:pt x="278374" y="1227686"/>
                  <a:pt x="0" y="1506060"/>
                  <a:pt x="0" y="184945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p:sp>
        <p:nvSpPr>
          <p:cNvPr id="18" name="Rectangle 17">
            <a:extLst>
              <a:ext uri="{FF2B5EF4-FFF2-40B4-BE49-F238E27FC236}">
                <a16:creationId xmlns:a16="http://schemas.microsoft.com/office/drawing/2014/main" id="{A70D4734-C5E2-7613-D90F-C28538803026}"/>
              </a:ext>
            </a:extLst>
          </p:cNvPr>
          <p:cNvSpPr/>
          <p:nvPr/>
        </p:nvSpPr>
        <p:spPr>
          <a:xfrm>
            <a:off x="6055945" y="3823733"/>
            <a:ext cx="1314449" cy="283575"/>
          </a:xfrm>
          <a:prstGeom prst="rect">
            <a:avLst/>
          </a:prstGeom>
          <a:blipFill dpi="0" rotWithShape="1">
            <a:blip r:embed="rId11" cstate="print">
              <a:extLst>
                <a:ext uri="{28A0092B-C50C-407E-A947-70E740481C1C}">
                  <a14:useLocalDpi xmlns:a14="http://schemas.microsoft.com/office/drawing/2010/main" val="0"/>
                </a:ext>
              </a:extLst>
            </a:blip>
            <a:srcRect/>
            <a:stretch>
              <a:fillRect l="-24166" t="-291456" r="-23058" b="-29096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19" name="Freeform: Shape 18">
            <a:extLst>
              <a:ext uri="{FF2B5EF4-FFF2-40B4-BE49-F238E27FC236}">
                <a16:creationId xmlns:a16="http://schemas.microsoft.com/office/drawing/2014/main" id="{6BB156B1-1921-260B-BD41-F7DAE716758C}"/>
              </a:ext>
            </a:extLst>
          </p:cNvPr>
          <p:cNvSpPr/>
          <p:nvPr/>
        </p:nvSpPr>
        <p:spPr>
          <a:xfrm rot="10800000">
            <a:off x="6201368" y="4177419"/>
            <a:ext cx="1003548" cy="914910"/>
          </a:xfrm>
          <a:custGeom>
            <a:avLst/>
            <a:gdLst>
              <a:gd name="connsiteX0" fmla="*/ 1243528 w 1243528"/>
              <a:gd name="connsiteY0" fmla="*/ 905914 h 905914"/>
              <a:gd name="connsiteX1" fmla="*/ 0 w 1243528"/>
              <a:gd name="connsiteY1" fmla="*/ 905914 h 905914"/>
              <a:gd name="connsiteX2" fmla="*/ 0 w 1243528"/>
              <a:gd name="connsiteY2" fmla="*/ 621764 h 905914"/>
              <a:gd name="connsiteX3" fmla="*/ 621764 w 1243528"/>
              <a:gd name="connsiteY3" fmla="*/ 0 h 905914"/>
              <a:gd name="connsiteX4" fmla="*/ 1243528 w 1243528"/>
              <a:gd name="connsiteY4" fmla="*/ 621764 h 905914"/>
              <a:gd name="connsiteX0" fmla="*/ 1243528 w 1243528"/>
              <a:gd name="connsiteY0" fmla="*/ 1048789 h 1048789"/>
              <a:gd name="connsiteX1" fmla="*/ 0 w 1243528"/>
              <a:gd name="connsiteY1" fmla="*/ 905914 h 1048789"/>
              <a:gd name="connsiteX2" fmla="*/ 0 w 1243528"/>
              <a:gd name="connsiteY2" fmla="*/ 621764 h 1048789"/>
              <a:gd name="connsiteX3" fmla="*/ 621764 w 1243528"/>
              <a:gd name="connsiteY3" fmla="*/ 0 h 1048789"/>
              <a:gd name="connsiteX4" fmla="*/ 1243528 w 1243528"/>
              <a:gd name="connsiteY4" fmla="*/ 621764 h 1048789"/>
              <a:gd name="connsiteX5" fmla="*/ 1243528 w 1243528"/>
              <a:gd name="connsiteY5" fmla="*/ 1048789 h 1048789"/>
              <a:gd name="connsiteX0" fmla="*/ 1243528 w 1243528"/>
              <a:gd name="connsiteY0" fmla="*/ 1048789 h 1133695"/>
              <a:gd name="connsiteX1" fmla="*/ 0 w 1243528"/>
              <a:gd name="connsiteY1" fmla="*/ 905914 h 1133695"/>
              <a:gd name="connsiteX2" fmla="*/ 0 w 1243528"/>
              <a:gd name="connsiteY2" fmla="*/ 621764 h 1133695"/>
              <a:gd name="connsiteX3" fmla="*/ 621764 w 1243528"/>
              <a:gd name="connsiteY3" fmla="*/ 0 h 1133695"/>
              <a:gd name="connsiteX4" fmla="*/ 1243528 w 1243528"/>
              <a:gd name="connsiteY4" fmla="*/ 621764 h 1133695"/>
              <a:gd name="connsiteX5" fmla="*/ 1243528 w 1243528"/>
              <a:gd name="connsiteY5" fmla="*/ 1048789 h 1133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3528" h="1133695">
                <a:moveTo>
                  <a:pt x="1243528" y="1048789"/>
                </a:moveTo>
                <a:cubicBezTo>
                  <a:pt x="733769" y="1286914"/>
                  <a:pt x="414509" y="953539"/>
                  <a:pt x="0" y="905914"/>
                </a:cubicBezTo>
                <a:lnTo>
                  <a:pt x="0" y="621764"/>
                </a:lnTo>
                <a:cubicBezTo>
                  <a:pt x="0" y="278374"/>
                  <a:pt x="278374" y="0"/>
                  <a:pt x="621764" y="0"/>
                </a:cubicBezTo>
                <a:cubicBezTo>
                  <a:pt x="965154" y="0"/>
                  <a:pt x="1243528" y="278374"/>
                  <a:pt x="1243528" y="621764"/>
                </a:cubicBezTo>
                <a:lnTo>
                  <a:pt x="1243528" y="1048789"/>
                </a:lnTo>
                <a:close/>
              </a:path>
            </a:pathLst>
          </a:custGeom>
          <a:solidFill>
            <a:srgbClr val="A6763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p:sp>
        <p:nvSpPr>
          <p:cNvPr id="20" name="Freeform: Shape 19">
            <a:extLst>
              <a:ext uri="{FF2B5EF4-FFF2-40B4-BE49-F238E27FC236}">
                <a16:creationId xmlns:a16="http://schemas.microsoft.com/office/drawing/2014/main" id="{EF0009D7-4542-26C2-75DB-CD472C861CCD}"/>
              </a:ext>
            </a:extLst>
          </p:cNvPr>
          <p:cNvSpPr/>
          <p:nvPr/>
        </p:nvSpPr>
        <p:spPr>
          <a:xfrm>
            <a:off x="6208217" y="5215998"/>
            <a:ext cx="1009905" cy="872835"/>
          </a:xfrm>
          <a:custGeom>
            <a:avLst/>
            <a:gdLst>
              <a:gd name="connsiteX0" fmla="*/ 621764 w 1243528"/>
              <a:gd name="connsiteY0" fmla="*/ 0 h 902797"/>
              <a:gd name="connsiteX1" fmla="*/ 1243528 w 1243528"/>
              <a:gd name="connsiteY1" fmla="*/ 621764 h 902797"/>
              <a:gd name="connsiteX2" fmla="*/ 1243528 w 1243528"/>
              <a:gd name="connsiteY2" fmla="*/ 902797 h 902797"/>
              <a:gd name="connsiteX3" fmla="*/ 0 w 1243528"/>
              <a:gd name="connsiteY3" fmla="*/ 902797 h 902797"/>
              <a:gd name="connsiteX4" fmla="*/ 0 w 1243528"/>
              <a:gd name="connsiteY4" fmla="*/ 621764 h 902797"/>
              <a:gd name="connsiteX5" fmla="*/ 621764 w 1243528"/>
              <a:gd name="connsiteY5" fmla="*/ 0 h 902797"/>
              <a:gd name="connsiteX0" fmla="*/ 621764 w 1243528"/>
              <a:gd name="connsiteY0" fmla="*/ 18227 h 921024"/>
              <a:gd name="connsiteX1" fmla="*/ 1157803 w 1243528"/>
              <a:gd name="connsiteY1" fmla="*/ 344716 h 921024"/>
              <a:gd name="connsiteX2" fmla="*/ 1243528 w 1243528"/>
              <a:gd name="connsiteY2" fmla="*/ 921024 h 921024"/>
              <a:gd name="connsiteX3" fmla="*/ 0 w 1243528"/>
              <a:gd name="connsiteY3" fmla="*/ 921024 h 921024"/>
              <a:gd name="connsiteX4" fmla="*/ 0 w 1243528"/>
              <a:gd name="connsiteY4" fmla="*/ 639991 h 921024"/>
              <a:gd name="connsiteX5" fmla="*/ 621764 w 1243528"/>
              <a:gd name="connsiteY5" fmla="*/ 18227 h 921024"/>
              <a:gd name="connsiteX0" fmla="*/ 621764 w 1243528"/>
              <a:gd name="connsiteY0" fmla="*/ 18227 h 921024"/>
              <a:gd name="connsiteX1" fmla="*/ 1224478 w 1243528"/>
              <a:gd name="connsiteY1" fmla="*/ 344716 h 921024"/>
              <a:gd name="connsiteX2" fmla="*/ 1243528 w 1243528"/>
              <a:gd name="connsiteY2" fmla="*/ 921024 h 921024"/>
              <a:gd name="connsiteX3" fmla="*/ 0 w 1243528"/>
              <a:gd name="connsiteY3" fmla="*/ 921024 h 921024"/>
              <a:gd name="connsiteX4" fmla="*/ 0 w 1243528"/>
              <a:gd name="connsiteY4" fmla="*/ 639991 h 921024"/>
              <a:gd name="connsiteX5" fmla="*/ 621764 w 1243528"/>
              <a:gd name="connsiteY5" fmla="*/ 18227 h 921024"/>
              <a:gd name="connsiteX0" fmla="*/ 326489 w 1243528"/>
              <a:gd name="connsiteY0" fmla="*/ 30828 h 866950"/>
              <a:gd name="connsiteX1" fmla="*/ 1224478 w 1243528"/>
              <a:gd name="connsiteY1" fmla="*/ 290642 h 866950"/>
              <a:gd name="connsiteX2" fmla="*/ 1243528 w 1243528"/>
              <a:gd name="connsiteY2" fmla="*/ 866950 h 866950"/>
              <a:gd name="connsiteX3" fmla="*/ 0 w 1243528"/>
              <a:gd name="connsiteY3" fmla="*/ 866950 h 866950"/>
              <a:gd name="connsiteX4" fmla="*/ 0 w 1243528"/>
              <a:gd name="connsiteY4" fmla="*/ 585917 h 866950"/>
              <a:gd name="connsiteX5" fmla="*/ 326489 w 1243528"/>
              <a:gd name="connsiteY5" fmla="*/ 30828 h 866950"/>
              <a:gd name="connsiteX0" fmla="*/ 326489 w 1243528"/>
              <a:gd name="connsiteY0" fmla="*/ 9546 h 845668"/>
              <a:gd name="connsiteX1" fmla="*/ 1224478 w 1243528"/>
              <a:gd name="connsiteY1" fmla="*/ 269360 h 845668"/>
              <a:gd name="connsiteX2" fmla="*/ 1243528 w 1243528"/>
              <a:gd name="connsiteY2" fmla="*/ 845668 h 845668"/>
              <a:gd name="connsiteX3" fmla="*/ 0 w 1243528"/>
              <a:gd name="connsiteY3" fmla="*/ 845668 h 845668"/>
              <a:gd name="connsiteX4" fmla="*/ 0 w 1243528"/>
              <a:gd name="connsiteY4" fmla="*/ 564635 h 845668"/>
              <a:gd name="connsiteX5" fmla="*/ 326489 w 1243528"/>
              <a:gd name="connsiteY5" fmla="*/ 9546 h 845668"/>
              <a:gd name="connsiteX0" fmla="*/ 328578 w 1245617"/>
              <a:gd name="connsiteY0" fmla="*/ 26196 h 862318"/>
              <a:gd name="connsiteX1" fmla="*/ 1226567 w 1245617"/>
              <a:gd name="connsiteY1" fmla="*/ 286010 h 862318"/>
              <a:gd name="connsiteX2" fmla="*/ 1245617 w 1245617"/>
              <a:gd name="connsiteY2" fmla="*/ 862318 h 862318"/>
              <a:gd name="connsiteX3" fmla="*/ 2089 w 1245617"/>
              <a:gd name="connsiteY3" fmla="*/ 862318 h 862318"/>
              <a:gd name="connsiteX4" fmla="*/ 2089 w 1245617"/>
              <a:gd name="connsiteY4" fmla="*/ 581285 h 862318"/>
              <a:gd name="connsiteX5" fmla="*/ 30665 w 1245617"/>
              <a:gd name="connsiteY5" fmla="*/ 71743 h 862318"/>
              <a:gd name="connsiteX6" fmla="*/ 328578 w 1245617"/>
              <a:gd name="connsiteY6" fmla="*/ 26196 h 862318"/>
              <a:gd name="connsiteX0" fmla="*/ 661953 w 1245617"/>
              <a:gd name="connsiteY0" fmla="*/ 9119 h 930966"/>
              <a:gd name="connsiteX1" fmla="*/ 1226567 w 1245617"/>
              <a:gd name="connsiteY1" fmla="*/ 354658 h 930966"/>
              <a:gd name="connsiteX2" fmla="*/ 1245617 w 1245617"/>
              <a:gd name="connsiteY2" fmla="*/ 930966 h 930966"/>
              <a:gd name="connsiteX3" fmla="*/ 2089 w 1245617"/>
              <a:gd name="connsiteY3" fmla="*/ 930966 h 930966"/>
              <a:gd name="connsiteX4" fmla="*/ 2089 w 1245617"/>
              <a:gd name="connsiteY4" fmla="*/ 649933 h 930966"/>
              <a:gd name="connsiteX5" fmla="*/ 30665 w 1245617"/>
              <a:gd name="connsiteY5" fmla="*/ 140391 h 930966"/>
              <a:gd name="connsiteX6" fmla="*/ 661953 w 1245617"/>
              <a:gd name="connsiteY6" fmla="*/ 9119 h 930966"/>
              <a:gd name="connsiteX0" fmla="*/ 661953 w 1253507"/>
              <a:gd name="connsiteY0" fmla="*/ 9119 h 930966"/>
              <a:gd name="connsiteX1" fmla="*/ 1253507 w 1253507"/>
              <a:gd name="connsiteY1" fmla="*/ 354658 h 930966"/>
              <a:gd name="connsiteX2" fmla="*/ 1245617 w 1253507"/>
              <a:gd name="connsiteY2" fmla="*/ 930966 h 930966"/>
              <a:gd name="connsiteX3" fmla="*/ 2089 w 1253507"/>
              <a:gd name="connsiteY3" fmla="*/ 930966 h 930966"/>
              <a:gd name="connsiteX4" fmla="*/ 2089 w 1253507"/>
              <a:gd name="connsiteY4" fmla="*/ 649933 h 930966"/>
              <a:gd name="connsiteX5" fmla="*/ 30665 w 1253507"/>
              <a:gd name="connsiteY5" fmla="*/ 140391 h 930966"/>
              <a:gd name="connsiteX6" fmla="*/ 661953 w 1253507"/>
              <a:gd name="connsiteY6" fmla="*/ 9119 h 930966"/>
              <a:gd name="connsiteX0" fmla="*/ 645790 w 1253507"/>
              <a:gd name="connsiteY0" fmla="*/ 3725 h 1081558"/>
              <a:gd name="connsiteX1" fmla="*/ 1253507 w 1253507"/>
              <a:gd name="connsiteY1" fmla="*/ 505250 h 1081558"/>
              <a:gd name="connsiteX2" fmla="*/ 1245617 w 1253507"/>
              <a:gd name="connsiteY2" fmla="*/ 1081558 h 1081558"/>
              <a:gd name="connsiteX3" fmla="*/ 2089 w 1253507"/>
              <a:gd name="connsiteY3" fmla="*/ 1081558 h 1081558"/>
              <a:gd name="connsiteX4" fmla="*/ 2089 w 1253507"/>
              <a:gd name="connsiteY4" fmla="*/ 800525 h 1081558"/>
              <a:gd name="connsiteX5" fmla="*/ 30665 w 1253507"/>
              <a:gd name="connsiteY5" fmla="*/ 290983 h 1081558"/>
              <a:gd name="connsiteX6" fmla="*/ 645790 w 1253507"/>
              <a:gd name="connsiteY6" fmla="*/ 3725 h 1081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3507" h="1081558">
                <a:moveTo>
                  <a:pt x="645790" y="3725"/>
                </a:moveTo>
                <a:cubicBezTo>
                  <a:pt x="849597" y="39436"/>
                  <a:pt x="1253507" y="161860"/>
                  <a:pt x="1253507" y="505250"/>
                </a:cubicBezTo>
                <a:lnTo>
                  <a:pt x="1245617" y="1081558"/>
                </a:lnTo>
                <a:lnTo>
                  <a:pt x="2089" y="1081558"/>
                </a:lnTo>
                <a:lnTo>
                  <a:pt x="2089" y="800525"/>
                </a:lnTo>
                <a:cubicBezTo>
                  <a:pt x="13202" y="679875"/>
                  <a:pt x="-23750" y="383498"/>
                  <a:pt x="30665" y="290983"/>
                </a:cubicBezTo>
                <a:cubicBezTo>
                  <a:pt x="85080" y="198468"/>
                  <a:pt x="441983" y="-31986"/>
                  <a:pt x="645790" y="3725"/>
                </a:cubicBezTo>
                <a:close/>
              </a:path>
            </a:pathLst>
          </a:custGeom>
          <a:solidFill>
            <a:srgbClr val="A6763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p:sp>
        <p:nvSpPr>
          <p:cNvPr id="21" name="Rectangle: Rounded Corners 20">
            <a:extLst>
              <a:ext uri="{FF2B5EF4-FFF2-40B4-BE49-F238E27FC236}">
                <a16:creationId xmlns:a16="http://schemas.microsoft.com/office/drawing/2014/main" id="{68ED3520-50D0-1B53-F61A-884865D61706}"/>
              </a:ext>
            </a:extLst>
          </p:cNvPr>
          <p:cNvSpPr/>
          <p:nvPr/>
        </p:nvSpPr>
        <p:spPr>
          <a:xfrm>
            <a:off x="6684259" y="4588004"/>
            <a:ext cx="36896" cy="1500830"/>
          </a:xfrm>
          <a:prstGeom prst="roundRect">
            <a:avLst/>
          </a:prstGeom>
          <a:solidFill>
            <a:srgbClr val="A67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22" name="Rectangle 21">
            <a:extLst>
              <a:ext uri="{FF2B5EF4-FFF2-40B4-BE49-F238E27FC236}">
                <a16:creationId xmlns:a16="http://schemas.microsoft.com/office/drawing/2014/main" id="{13DCD693-5735-2BB6-2F29-661675BFC5B6}"/>
              </a:ext>
            </a:extLst>
          </p:cNvPr>
          <p:cNvSpPr/>
          <p:nvPr/>
        </p:nvSpPr>
        <p:spPr>
          <a:xfrm>
            <a:off x="6052768" y="6088836"/>
            <a:ext cx="1314449" cy="283575"/>
          </a:xfrm>
          <a:prstGeom prst="rect">
            <a:avLst/>
          </a:prstGeom>
          <a:blipFill dpi="0" rotWithShape="1">
            <a:blip r:embed="rId11" cstate="print">
              <a:extLst>
                <a:ext uri="{28A0092B-C50C-407E-A947-70E740481C1C}">
                  <a14:useLocalDpi xmlns:a14="http://schemas.microsoft.com/office/drawing/2010/main" val="0"/>
                </a:ext>
              </a:extLst>
            </a:blip>
            <a:srcRect/>
            <a:stretch>
              <a:fillRect l="-24166" t="-291456" r="-23058" b="-29096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Tree>
    <p:extLst>
      <p:ext uri="{BB962C8B-B14F-4D97-AF65-F5344CB8AC3E}">
        <p14:creationId xmlns:p14="http://schemas.microsoft.com/office/powerpoint/2010/main" val="250230709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hidden"/>
                                      </p:to>
                                    </p:set>
                                  </p:childTnLst>
                                </p:cTn>
                              </p:par>
                              <p:par>
                                <p:cTn id="7" presetID="9" presetClass="emph" presetSubtype="0" grpId="0" nodeType="withEffect">
                                  <p:stCondLst>
                                    <p:cond delay="0"/>
                                  </p:stCondLst>
                                  <p:childTnLst>
                                    <p:set>
                                      <p:cBhvr>
                                        <p:cTn id="8" dur="indefinite"/>
                                        <p:tgtEl>
                                          <p:spTgt spid="17"/>
                                        </p:tgtEl>
                                        <p:attrNameLst>
                                          <p:attrName>style.opacity</p:attrName>
                                        </p:attrNameLst>
                                      </p:cBhvr>
                                      <p:to>
                                        <p:strVal val="0.5"/>
                                      </p:to>
                                    </p:set>
                                    <p:animEffect filter="image" prLst="opacity: 0.5">
                                      <p:cBhvr rctx="IE">
                                        <p:cTn id="9" dur="indefinite"/>
                                        <p:tgtEl>
                                          <p:spTgt spid="17"/>
                                        </p:tgtEl>
                                      </p:cBhvr>
                                    </p:animEffect>
                                  </p:childTnLst>
                                  <p:subTnLst>
                                    <p:audio>
                                      <p:cMediaNode>
                                        <p:cTn display="0" masterRel="sameClick">
                                          <p:stCondLst>
                                            <p:cond evt="begin" delay="0">
                                              <p:tn val="7"/>
                                            </p:cond>
                                          </p:stCondLst>
                                          <p:endCondLst>
                                            <p:cond evt="onStopAudio" delay="0">
                                              <p:tgtEl>
                                                <p:sldTgt/>
                                              </p:tgtEl>
                                            </p:cond>
                                          </p:endCondLst>
                                        </p:cTn>
                                        <p:tgtEl>
                                          <p:sndTgt r:embed="rId2" name="15s.wav"/>
                                        </p:tgtEl>
                                      </p:cMediaNode>
                                    </p:audio>
                                  </p:subTnLst>
                                </p:cTn>
                              </p:par>
                              <p:par>
                                <p:cTn id="10" presetID="1"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childTnLst>
                                </p:cTn>
                              </p:par>
                              <p:par>
                                <p:cTn id="12" presetID="22" presetClass="exit" presetSubtype="1" fill="hold" grpId="1" nodeType="withEffect">
                                  <p:stCondLst>
                                    <p:cond delay="0"/>
                                  </p:stCondLst>
                                  <p:childTnLst>
                                    <p:animEffect transition="out" filter="wipe(up)">
                                      <p:cBhvr>
                                        <p:cTn id="13" dur="27000"/>
                                        <p:tgtEl>
                                          <p:spTgt spid="21"/>
                                        </p:tgtEl>
                                      </p:cBhvr>
                                    </p:animEffect>
                                    <p:set>
                                      <p:cBhvr>
                                        <p:cTn id="14" dur="1" fill="hold">
                                          <p:stCondLst>
                                            <p:cond delay="26999"/>
                                          </p:stCondLst>
                                        </p:cTn>
                                        <p:tgtEl>
                                          <p:spTgt spid="21"/>
                                        </p:tgtEl>
                                        <p:attrNameLst>
                                          <p:attrName>style.visibility</p:attrName>
                                        </p:attrNameLst>
                                      </p:cBhvr>
                                      <p:to>
                                        <p:strVal val="hidden"/>
                                      </p:to>
                                    </p:set>
                                  </p:childTnLst>
                                </p:cTn>
                              </p:par>
                              <p:par>
                                <p:cTn id="15" presetID="22" presetClass="exit" presetSubtype="1" fill="hold" grpId="0" nodeType="withEffect">
                                  <p:stCondLst>
                                    <p:cond delay="0"/>
                                  </p:stCondLst>
                                  <p:childTnLst>
                                    <p:animEffect transition="out" filter="wipe(up)">
                                      <p:cBhvr>
                                        <p:cTn id="16" dur="15000"/>
                                        <p:tgtEl>
                                          <p:spTgt spid="19"/>
                                        </p:tgtEl>
                                      </p:cBhvr>
                                    </p:animEffect>
                                    <p:set>
                                      <p:cBhvr>
                                        <p:cTn id="17" dur="1" fill="hold">
                                          <p:stCondLst>
                                            <p:cond delay="14999"/>
                                          </p:stCondLst>
                                        </p:cTn>
                                        <p:tgtEl>
                                          <p:spTgt spid="19"/>
                                        </p:tgtEl>
                                        <p:attrNameLst>
                                          <p:attrName>style.visibility</p:attrName>
                                        </p:attrNameLst>
                                      </p:cBhvr>
                                      <p:to>
                                        <p:strVal val="hidden"/>
                                      </p:to>
                                    </p:set>
                                  </p:childTnLst>
                                </p:cTn>
                              </p:par>
                              <p:par>
                                <p:cTn id="18" presetID="22" presetClass="entr" presetSubtype="4"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down)">
                                      <p:cBhvr>
                                        <p:cTn id="20" dur="15000"/>
                                        <p:tgtEl>
                                          <p:spTgt spid="20"/>
                                        </p:tgtEl>
                                      </p:cBhvr>
                                    </p:animEffect>
                                  </p:childTnLst>
                                </p:cTn>
                              </p:par>
                            </p:childTnLst>
                          </p:cTn>
                        </p:par>
                      </p:childTnLst>
                    </p:cTn>
                  </p:par>
                </p:childTnLst>
              </p:cTn>
              <p:nextCondLst>
                <p:cond evt="onClick" delay="0">
                  <p:tgtEl>
                    <p:spTgt spid="23"/>
                  </p:tgtEl>
                </p:cond>
              </p:nextCondLst>
            </p:seq>
            <p:seq concurrent="1" nextAc="seek">
              <p:cTn id="21" restart="whenNotActive" fill="hold" evtFilter="cancelBubble" nodeType="interactiveSeq">
                <p:stCondLst>
                  <p:cond evt="onClick" delay="0">
                    <p:tgtEl>
                      <p:spTgt spid="6"/>
                    </p:tgtEl>
                  </p:cond>
                </p:stCondLst>
                <p:endSync evt="end" delay="0">
                  <p:rtn val="all"/>
                </p:endSync>
                <p:childTnLst>
                  <p:par>
                    <p:cTn id="22" fill="hold">
                      <p:stCondLst>
                        <p:cond delay="0"/>
                      </p:stCondLst>
                      <p:childTnLst>
                        <p:par>
                          <p:cTn id="23" fill="hold">
                            <p:stCondLst>
                              <p:cond delay="0"/>
                            </p:stCondLst>
                            <p:childTnLst>
                              <p:par>
                                <p:cTn id="24" presetID="1" presetClass="emph" presetSubtype="2" fill="hold" nodeType="clickEffect">
                                  <p:stCondLst>
                                    <p:cond delay="0"/>
                                  </p:stCondLst>
                                  <p:childTnLst>
                                    <p:animClr clrSpc="rgb" dir="cw">
                                      <p:cBhvr>
                                        <p:cTn id="25" dur="2000" fill="hold"/>
                                        <p:tgtEl>
                                          <p:spTgt spid="6"/>
                                        </p:tgtEl>
                                        <p:attrNameLst>
                                          <p:attrName>fillcolor</p:attrName>
                                        </p:attrNameLst>
                                      </p:cBhvr>
                                      <p:to>
                                        <a:srgbClr val="C00000"/>
                                      </p:to>
                                    </p:animClr>
                                    <p:set>
                                      <p:cBhvr>
                                        <p:cTn id="26" dur="2000" fill="hold"/>
                                        <p:tgtEl>
                                          <p:spTgt spid="6"/>
                                        </p:tgtEl>
                                        <p:attrNameLst>
                                          <p:attrName>fill.type</p:attrName>
                                        </p:attrNameLst>
                                      </p:cBhvr>
                                      <p:to>
                                        <p:strVal val="solid"/>
                                      </p:to>
                                    </p:set>
                                    <p:set>
                                      <p:cBhvr>
                                        <p:cTn id="27" dur="2000" fill="hold"/>
                                        <p:tgtEl>
                                          <p:spTgt spid="6"/>
                                        </p:tgtEl>
                                        <p:attrNameLst>
                                          <p:attrName>fill.on</p:attrName>
                                        </p:attrNameLst>
                                      </p:cBhvr>
                                      <p:to>
                                        <p:strVal val="true"/>
                                      </p:to>
                                    </p:set>
                                  </p:childTnLst>
                                  <p:subTnLst>
                                    <p:audio>
                                      <p:cMediaNode>
                                        <p:cTn display="0" masterRel="sameClick">
                                          <p:stCondLst>
                                            <p:cond evt="begin" delay="0">
                                              <p:tn val="24"/>
                                            </p:cond>
                                          </p:stCondLst>
                                          <p:endCondLst>
                                            <p:cond evt="onStopAudio" delay="0">
                                              <p:tgtEl>
                                                <p:sldTgt/>
                                              </p:tgtEl>
                                            </p:cond>
                                          </p:endCondLst>
                                        </p:cTn>
                                        <p:tgtEl>
                                          <p:sndTgt r:embed="rId3" name="chúc-mừng.wav"/>
                                        </p:tgtEl>
                                      </p:cMediaNode>
                                    </p:audio>
                                  </p:subTnLst>
                                </p:cTn>
                              </p:par>
                              <p:par>
                                <p:cTn id="28" presetID="1" presetClass="entr" presetSubtype="0" fill="hold" nodeType="withEffect">
                                  <p:stCondLst>
                                    <p:cond delay="0"/>
                                  </p:stCondLst>
                                  <p:childTnLst>
                                    <p:set>
                                      <p:cBhvr>
                                        <p:cTn id="29" dur="1" fill="hold">
                                          <p:stCondLst>
                                            <p:cond delay="0"/>
                                          </p:stCondLst>
                                        </p:cTn>
                                        <p:tgtEl>
                                          <p:spTgt spid="24"/>
                                        </p:tgtEl>
                                        <p:attrNameLst>
                                          <p:attrName>style.visibility</p:attrName>
                                        </p:attrNameLst>
                                      </p:cBhvr>
                                      <p:to>
                                        <p:strVal val="visible"/>
                                      </p:to>
                                    </p:set>
                                  </p:childTnLst>
                                </p:cTn>
                              </p:par>
                              <p:par>
                                <p:cTn id="30" presetID="1" presetClass="exit" presetSubtype="0" fill="hold" nodeType="withEffect">
                                  <p:stCondLst>
                                    <p:cond delay="0"/>
                                  </p:stCondLst>
                                  <p:childTnLst>
                                    <p:set>
                                      <p:cBhvr>
                                        <p:cTn id="31" dur="1" fill="hold">
                                          <p:stCondLst>
                                            <p:cond delay="0"/>
                                          </p:stCondLst>
                                        </p:cTn>
                                        <p:tgtEl>
                                          <p:spTgt spid="24"/>
                                        </p:tgtEl>
                                        <p:attrNameLst>
                                          <p:attrName>style.visibility</p:attrName>
                                        </p:attrNameLst>
                                      </p:cBhvr>
                                      <p:to>
                                        <p:strVal val="hidden"/>
                                      </p:to>
                                    </p:set>
                                  </p:childTnLst>
                                </p:cTn>
                              </p:par>
                              <p:par>
                                <p:cTn id="32" presetID="31" presetClass="entr" presetSubtype="0" fill="hold" nodeType="withEffect">
                                  <p:stCondLst>
                                    <p:cond delay="0"/>
                                  </p:stCondLst>
                                  <p:childTnLst>
                                    <p:set>
                                      <p:cBhvr>
                                        <p:cTn id="33" dur="1" fill="hold">
                                          <p:stCondLst>
                                            <p:cond delay="0"/>
                                          </p:stCondLst>
                                        </p:cTn>
                                        <p:tgtEl>
                                          <p:spTgt spid="25"/>
                                        </p:tgtEl>
                                        <p:attrNameLst>
                                          <p:attrName>style.visibility</p:attrName>
                                        </p:attrNameLst>
                                      </p:cBhvr>
                                      <p:to>
                                        <p:strVal val="visible"/>
                                      </p:to>
                                    </p:set>
                                    <p:anim calcmode="lin" valueType="num">
                                      <p:cBhvr>
                                        <p:cTn id="34" dur="1000" fill="hold"/>
                                        <p:tgtEl>
                                          <p:spTgt spid="25"/>
                                        </p:tgtEl>
                                        <p:attrNameLst>
                                          <p:attrName>ppt_w</p:attrName>
                                        </p:attrNameLst>
                                      </p:cBhvr>
                                      <p:tavLst>
                                        <p:tav tm="0">
                                          <p:val>
                                            <p:fltVal val="0"/>
                                          </p:val>
                                        </p:tav>
                                        <p:tav tm="100000">
                                          <p:val>
                                            <p:strVal val="#ppt_w"/>
                                          </p:val>
                                        </p:tav>
                                      </p:tavLst>
                                    </p:anim>
                                    <p:anim calcmode="lin" valueType="num">
                                      <p:cBhvr>
                                        <p:cTn id="35" dur="1000" fill="hold"/>
                                        <p:tgtEl>
                                          <p:spTgt spid="25"/>
                                        </p:tgtEl>
                                        <p:attrNameLst>
                                          <p:attrName>ppt_h</p:attrName>
                                        </p:attrNameLst>
                                      </p:cBhvr>
                                      <p:tavLst>
                                        <p:tav tm="0">
                                          <p:val>
                                            <p:fltVal val="0"/>
                                          </p:val>
                                        </p:tav>
                                        <p:tav tm="100000">
                                          <p:val>
                                            <p:strVal val="#ppt_h"/>
                                          </p:val>
                                        </p:tav>
                                      </p:tavLst>
                                    </p:anim>
                                    <p:anim calcmode="lin" valueType="num">
                                      <p:cBhvr>
                                        <p:cTn id="36" dur="1000" fill="hold"/>
                                        <p:tgtEl>
                                          <p:spTgt spid="25"/>
                                        </p:tgtEl>
                                        <p:attrNameLst>
                                          <p:attrName>style.rotation</p:attrName>
                                        </p:attrNameLst>
                                      </p:cBhvr>
                                      <p:tavLst>
                                        <p:tav tm="0">
                                          <p:val>
                                            <p:fltVal val="90"/>
                                          </p:val>
                                        </p:tav>
                                        <p:tav tm="100000">
                                          <p:val>
                                            <p:fltVal val="0"/>
                                          </p:val>
                                        </p:tav>
                                      </p:tavLst>
                                    </p:anim>
                                    <p:animEffect transition="in" filter="fade">
                                      <p:cBhvr>
                                        <p:cTn id="37" dur="1000"/>
                                        <p:tgtEl>
                                          <p:spTgt spid="25"/>
                                        </p:tgtEl>
                                      </p:cBhvr>
                                    </p:animEffect>
                                  </p:child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7"/>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2000" fill="hold"/>
                                        <p:tgtEl>
                                          <p:spTgt spid="7"/>
                                        </p:tgtEl>
                                        <p:attrNameLst>
                                          <p:attrName>fillcolor</p:attrName>
                                        </p:attrNameLst>
                                      </p:cBhvr>
                                      <p:to>
                                        <a:srgbClr val="70AD47"/>
                                      </p:to>
                                    </p:animClr>
                                    <p:set>
                                      <p:cBhvr>
                                        <p:cTn id="43" dur="2000" fill="hold"/>
                                        <p:tgtEl>
                                          <p:spTgt spid="7"/>
                                        </p:tgtEl>
                                        <p:attrNameLst>
                                          <p:attrName>fill.type</p:attrName>
                                        </p:attrNameLst>
                                      </p:cBhvr>
                                      <p:to>
                                        <p:strVal val="solid"/>
                                      </p:to>
                                    </p:set>
                                    <p:set>
                                      <p:cBhvr>
                                        <p:cTn id="44" dur="2000" fill="hold"/>
                                        <p:tgtEl>
                                          <p:spTgt spid="7"/>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4" name="thua quê.wav"/>
                                        </p:tgtEl>
                                      </p:cMediaNode>
                                    </p:audio>
                                  </p:subTnLst>
                                </p:cTn>
                              </p:par>
                              <p:par>
                                <p:cTn id="45" presetID="31" presetClass="entr" presetSubtype="0"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p:cTn id="47" dur="1000" fill="hold"/>
                                        <p:tgtEl>
                                          <p:spTgt spid="24"/>
                                        </p:tgtEl>
                                        <p:attrNameLst>
                                          <p:attrName>ppt_w</p:attrName>
                                        </p:attrNameLst>
                                      </p:cBhvr>
                                      <p:tavLst>
                                        <p:tav tm="0">
                                          <p:val>
                                            <p:fltVal val="0"/>
                                          </p:val>
                                        </p:tav>
                                        <p:tav tm="100000">
                                          <p:val>
                                            <p:strVal val="#ppt_w"/>
                                          </p:val>
                                        </p:tav>
                                      </p:tavLst>
                                    </p:anim>
                                    <p:anim calcmode="lin" valueType="num">
                                      <p:cBhvr>
                                        <p:cTn id="48" dur="1000" fill="hold"/>
                                        <p:tgtEl>
                                          <p:spTgt spid="24"/>
                                        </p:tgtEl>
                                        <p:attrNameLst>
                                          <p:attrName>ppt_h</p:attrName>
                                        </p:attrNameLst>
                                      </p:cBhvr>
                                      <p:tavLst>
                                        <p:tav tm="0">
                                          <p:val>
                                            <p:fltVal val="0"/>
                                          </p:val>
                                        </p:tav>
                                        <p:tav tm="100000">
                                          <p:val>
                                            <p:strVal val="#ppt_h"/>
                                          </p:val>
                                        </p:tav>
                                      </p:tavLst>
                                    </p:anim>
                                    <p:anim calcmode="lin" valueType="num">
                                      <p:cBhvr>
                                        <p:cTn id="49" dur="1000" fill="hold"/>
                                        <p:tgtEl>
                                          <p:spTgt spid="24"/>
                                        </p:tgtEl>
                                        <p:attrNameLst>
                                          <p:attrName>style.rotation</p:attrName>
                                        </p:attrNameLst>
                                      </p:cBhvr>
                                      <p:tavLst>
                                        <p:tav tm="0">
                                          <p:val>
                                            <p:fltVal val="90"/>
                                          </p:val>
                                        </p:tav>
                                        <p:tav tm="100000">
                                          <p:val>
                                            <p:fltVal val="0"/>
                                          </p:val>
                                        </p:tav>
                                      </p:tavLst>
                                    </p:anim>
                                    <p:animEffect transition="in" filter="fade">
                                      <p:cBhvr>
                                        <p:cTn id="50" dur="1000"/>
                                        <p:tgtEl>
                                          <p:spTgt spid="24"/>
                                        </p:tgtEl>
                                      </p:cBhvr>
                                    </p:animEffect>
                                  </p:childTnLst>
                                </p:cTn>
                              </p:par>
                            </p:childTnLst>
                          </p:cTn>
                        </p:par>
                      </p:childTnLst>
                    </p:cTn>
                  </p:par>
                </p:childTnLst>
              </p:cTn>
              <p:nextCondLst>
                <p:cond evt="onClick" delay="0">
                  <p:tgtEl>
                    <p:spTgt spid="7"/>
                  </p:tgtEl>
                </p:cond>
              </p:nextCondLst>
            </p:seq>
            <p:seq concurrent="1" nextAc="seek">
              <p:cTn id="51" restart="whenNotActive" fill="hold" evtFilter="cancelBubble" nodeType="interactiveSeq">
                <p:stCondLst>
                  <p:cond evt="onClick" delay="0">
                    <p:tgtEl>
                      <p:spTgt spid="9"/>
                    </p:tgtEl>
                  </p:cond>
                </p:stCondLst>
                <p:endSync evt="end" delay="0">
                  <p:rtn val="all"/>
                </p:endSync>
                <p:childTnLst>
                  <p:par>
                    <p:cTn id="52" fill="hold">
                      <p:stCondLst>
                        <p:cond delay="indefinite"/>
                      </p:stCondLst>
                      <p:childTnLst>
                        <p:par>
                          <p:cTn id="53" fill="hold">
                            <p:stCondLst>
                              <p:cond delay="0"/>
                            </p:stCondLst>
                            <p:childTnLst>
                              <p:par>
                                <p:cTn id="54" presetID="1" presetClass="emph" presetSubtype="2" fill="hold" nodeType="clickEffect">
                                  <p:stCondLst>
                                    <p:cond delay="0"/>
                                  </p:stCondLst>
                                  <p:childTnLst>
                                    <p:animClr clrSpc="rgb" dir="cw">
                                      <p:cBhvr>
                                        <p:cTn id="55" dur="2000" fill="hold"/>
                                        <p:tgtEl>
                                          <p:spTgt spid="9"/>
                                        </p:tgtEl>
                                        <p:attrNameLst>
                                          <p:attrName>fillcolor</p:attrName>
                                        </p:attrNameLst>
                                      </p:cBhvr>
                                      <p:to>
                                        <a:srgbClr val="70AD47"/>
                                      </p:to>
                                    </p:animClr>
                                    <p:set>
                                      <p:cBhvr>
                                        <p:cTn id="56" dur="2000" fill="hold"/>
                                        <p:tgtEl>
                                          <p:spTgt spid="9"/>
                                        </p:tgtEl>
                                        <p:attrNameLst>
                                          <p:attrName>fill.type</p:attrName>
                                        </p:attrNameLst>
                                      </p:cBhvr>
                                      <p:to>
                                        <p:strVal val="solid"/>
                                      </p:to>
                                    </p:set>
                                    <p:set>
                                      <p:cBhvr>
                                        <p:cTn id="57" dur="2000" fill="hold"/>
                                        <p:tgtEl>
                                          <p:spTgt spid="9"/>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4" name="thua quê.wav"/>
                                        </p:tgtEl>
                                      </p:cMediaNode>
                                    </p:audio>
                                  </p:subTnLst>
                                </p:cTn>
                              </p:par>
                              <p:par>
                                <p:cTn id="58" presetID="31" presetClass="entr" presetSubtype="0" fill="hold" nodeType="withEffect">
                                  <p:stCondLst>
                                    <p:cond delay="0"/>
                                  </p:stCondLst>
                                  <p:childTnLst>
                                    <p:set>
                                      <p:cBhvr>
                                        <p:cTn id="59" dur="1" fill="hold">
                                          <p:stCondLst>
                                            <p:cond delay="0"/>
                                          </p:stCondLst>
                                        </p:cTn>
                                        <p:tgtEl>
                                          <p:spTgt spid="24"/>
                                        </p:tgtEl>
                                        <p:attrNameLst>
                                          <p:attrName>style.visibility</p:attrName>
                                        </p:attrNameLst>
                                      </p:cBhvr>
                                      <p:to>
                                        <p:strVal val="visible"/>
                                      </p:to>
                                    </p:set>
                                    <p:anim calcmode="lin" valueType="num">
                                      <p:cBhvr>
                                        <p:cTn id="60" dur="1000" fill="hold"/>
                                        <p:tgtEl>
                                          <p:spTgt spid="24"/>
                                        </p:tgtEl>
                                        <p:attrNameLst>
                                          <p:attrName>ppt_w</p:attrName>
                                        </p:attrNameLst>
                                      </p:cBhvr>
                                      <p:tavLst>
                                        <p:tav tm="0">
                                          <p:val>
                                            <p:fltVal val="0"/>
                                          </p:val>
                                        </p:tav>
                                        <p:tav tm="100000">
                                          <p:val>
                                            <p:strVal val="#ppt_w"/>
                                          </p:val>
                                        </p:tav>
                                      </p:tavLst>
                                    </p:anim>
                                    <p:anim calcmode="lin" valueType="num">
                                      <p:cBhvr>
                                        <p:cTn id="61" dur="1000" fill="hold"/>
                                        <p:tgtEl>
                                          <p:spTgt spid="24"/>
                                        </p:tgtEl>
                                        <p:attrNameLst>
                                          <p:attrName>ppt_h</p:attrName>
                                        </p:attrNameLst>
                                      </p:cBhvr>
                                      <p:tavLst>
                                        <p:tav tm="0">
                                          <p:val>
                                            <p:fltVal val="0"/>
                                          </p:val>
                                        </p:tav>
                                        <p:tav tm="100000">
                                          <p:val>
                                            <p:strVal val="#ppt_h"/>
                                          </p:val>
                                        </p:tav>
                                      </p:tavLst>
                                    </p:anim>
                                    <p:anim calcmode="lin" valueType="num">
                                      <p:cBhvr>
                                        <p:cTn id="62" dur="1000" fill="hold"/>
                                        <p:tgtEl>
                                          <p:spTgt spid="24"/>
                                        </p:tgtEl>
                                        <p:attrNameLst>
                                          <p:attrName>style.rotation</p:attrName>
                                        </p:attrNameLst>
                                      </p:cBhvr>
                                      <p:tavLst>
                                        <p:tav tm="0">
                                          <p:val>
                                            <p:fltVal val="90"/>
                                          </p:val>
                                        </p:tav>
                                        <p:tav tm="100000">
                                          <p:val>
                                            <p:fltVal val="0"/>
                                          </p:val>
                                        </p:tav>
                                      </p:tavLst>
                                    </p:anim>
                                    <p:animEffect transition="in" filter="fade">
                                      <p:cBhvr>
                                        <p:cTn id="63" dur="1000"/>
                                        <p:tgtEl>
                                          <p:spTgt spid="24"/>
                                        </p:tgtEl>
                                      </p:cBhvr>
                                    </p:animEffect>
                                  </p:childTnLst>
                                </p:cTn>
                              </p:par>
                            </p:childTnLst>
                          </p:cTn>
                        </p:par>
                      </p:childTnLst>
                    </p:cTn>
                  </p:par>
                </p:childTnLst>
              </p:cTn>
              <p:nextCondLst>
                <p:cond evt="onClick" delay="0">
                  <p:tgtEl>
                    <p:spTgt spid="9"/>
                  </p:tgtEl>
                </p:cond>
              </p:nextCondLst>
            </p:seq>
            <p:seq concurrent="1" nextAc="seek">
              <p:cTn id="64" restart="whenNotActive" fill="hold" evtFilter="cancelBubble" nodeType="interactiveSeq">
                <p:stCondLst>
                  <p:cond evt="onClick" delay="0">
                    <p:tgtEl>
                      <p:spTgt spid="8"/>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000" fill="hold"/>
                                        <p:tgtEl>
                                          <p:spTgt spid="8"/>
                                        </p:tgtEl>
                                        <p:attrNameLst>
                                          <p:attrName>fillcolor</p:attrName>
                                        </p:attrNameLst>
                                      </p:cBhvr>
                                      <p:to>
                                        <a:srgbClr val="70AD47"/>
                                      </p:to>
                                    </p:animClr>
                                    <p:set>
                                      <p:cBhvr>
                                        <p:cTn id="69" dur="2000" fill="hold"/>
                                        <p:tgtEl>
                                          <p:spTgt spid="8"/>
                                        </p:tgtEl>
                                        <p:attrNameLst>
                                          <p:attrName>fill.type</p:attrName>
                                        </p:attrNameLst>
                                      </p:cBhvr>
                                      <p:to>
                                        <p:strVal val="solid"/>
                                      </p:to>
                                    </p:set>
                                    <p:set>
                                      <p:cBhvr>
                                        <p:cTn id="70" dur="2000" fill="hold"/>
                                        <p:tgtEl>
                                          <p:spTgt spid="8"/>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4" name="thua quê.wav"/>
                                        </p:tgtEl>
                                      </p:cMediaNode>
                                    </p:audio>
                                  </p:subTnLst>
                                </p:cTn>
                              </p:par>
                              <p:par>
                                <p:cTn id="71" presetID="31" presetClass="entr" presetSubtype="0" fill="hold" nodeType="withEffect">
                                  <p:stCondLst>
                                    <p:cond delay="0"/>
                                  </p:stCondLst>
                                  <p:childTnLst>
                                    <p:set>
                                      <p:cBhvr>
                                        <p:cTn id="72" dur="1" fill="hold">
                                          <p:stCondLst>
                                            <p:cond delay="0"/>
                                          </p:stCondLst>
                                        </p:cTn>
                                        <p:tgtEl>
                                          <p:spTgt spid="24"/>
                                        </p:tgtEl>
                                        <p:attrNameLst>
                                          <p:attrName>style.visibility</p:attrName>
                                        </p:attrNameLst>
                                      </p:cBhvr>
                                      <p:to>
                                        <p:strVal val="visible"/>
                                      </p:to>
                                    </p:set>
                                    <p:anim calcmode="lin" valueType="num">
                                      <p:cBhvr>
                                        <p:cTn id="73" dur="1000" fill="hold"/>
                                        <p:tgtEl>
                                          <p:spTgt spid="24"/>
                                        </p:tgtEl>
                                        <p:attrNameLst>
                                          <p:attrName>ppt_w</p:attrName>
                                        </p:attrNameLst>
                                      </p:cBhvr>
                                      <p:tavLst>
                                        <p:tav tm="0">
                                          <p:val>
                                            <p:fltVal val="0"/>
                                          </p:val>
                                        </p:tav>
                                        <p:tav tm="100000">
                                          <p:val>
                                            <p:strVal val="#ppt_w"/>
                                          </p:val>
                                        </p:tav>
                                      </p:tavLst>
                                    </p:anim>
                                    <p:anim calcmode="lin" valueType="num">
                                      <p:cBhvr>
                                        <p:cTn id="74" dur="1000" fill="hold"/>
                                        <p:tgtEl>
                                          <p:spTgt spid="24"/>
                                        </p:tgtEl>
                                        <p:attrNameLst>
                                          <p:attrName>ppt_h</p:attrName>
                                        </p:attrNameLst>
                                      </p:cBhvr>
                                      <p:tavLst>
                                        <p:tav tm="0">
                                          <p:val>
                                            <p:fltVal val="0"/>
                                          </p:val>
                                        </p:tav>
                                        <p:tav tm="100000">
                                          <p:val>
                                            <p:strVal val="#ppt_h"/>
                                          </p:val>
                                        </p:tav>
                                      </p:tavLst>
                                    </p:anim>
                                    <p:anim calcmode="lin" valueType="num">
                                      <p:cBhvr>
                                        <p:cTn id="75" dur="1000" fill="hold"/>
                                        <p:tgtEl>
                                          <p:spTgt spid="24"/>
                                        </p:tgtEl>
                                        <p:attrNameLst>
                                          <p:attrName>style.rotation</p:attrName>
                                        </p:attrNameLst>
                                      </p:cBhvr>
                                      <p:tavLst>
                                        <p:tav tm="0">
                                          <p:val>
                                            <p:fltVal val="90"/>
                                          </p:val>
                                        </p:tav>
                                        <p:tav tm="100000">
                                          <p:val>
                                            <p:fltVal val="0"/>
                                          </p:val>
                                        </p:tav>
                                      </p:tavLst>
                                    </p:anim>
                                    <p:animEffect transition="in" filter="fade">
                                      <p:cBhvr>
                                        <p:cTn id="76" dur="1000"/>
                                        <p:tgtEl>
                                          <p:spTgt spid="24"/>
                                        </p:tgtEl>
                                      </p:cBhvr>
                                    </p:animEffect>
                                  </p:childTnLst>
                                </p:cTn>
                              </p:par>
                            </p:childTnLst>
                          </p:cTn>
                        </p:par>
                      </p:childTnLst>
                    </p:cTn>
                  </p:par>
                </p:childTnLst>
              </p:cTn>
              <p:nextCondLst>
                <p:cond evt="onClick" delay="0">
                  <p:tgtEl>
                    <p:spTgt spid="8"/>
                  </p:tgtEl>
                </p:cond>
              </p:nextCondLst>
            </p:seq>
          </p:childTnLst>
        </p:cTn>
      </p:par>
    </p:tnLst>
    <p:bldLst>
      <p:bldP spid="23" grpId="0" animBg="1"/>
      <p:bldP spid="17" grpId="0" animBg="1"/>
      <p:bldP spid="19" grpId="0" animBg="1"/>
      <p:bldP spid="20" grpId="0" animBg="1"/>
      <p:bldP spid="21" grpId="0" animBg="1"/>
      <p:bldP spid="21"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rgbClr val="BCF1FF">
                <a:alpha val="100000"/>
              </a:srgbClr>
            </a:gs>
            <a:gs pos="100000">
              <a:srgbClr val="EEFFDD">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16268306" y="1450229"/>
            <a:ext cx="3454822" cy="1065237"/>
          </a:xfrm>
          <a:custGeom>
            <a:avLst/>
            <a:gdLst/>
            <a:ahLst/>
            <a:cxnLst/>
            <a:rect l="l" t="t" r="r" b="b"/>
            <a:pathLst>
              <a:path w="3454822" h="1065237">
                <a:moveTo>
                  <a:pt x="0" y="0"/>
                </a:moveTo>
                <a:lnTo>
                  <a:pt x="3454822" y="0"/>
                </a:lnTo>
                <a:lnTo>
                  <a:pt x="3454822" y="1065237"/>
                </a:lnTo>
                <a:lnTo>
                  <a:pt x="0" y="1065237"/>
                </a:lnTo>
                <a:lnTo>
                  <a:pt x="0" y="0"/>
                </a:lnTo>
                <a:close/>
              </a:path>
            </a:pathLst>
          </a:custGeom>
          <a:blipFill>
            <a:blip r:embed="rId2"/>
            <a:stretch>
              <a:fillRect/>
            </a:stretch>
          </a:blipFill>
        </p:spPr>
        <p:txBody>
          <a:bodyPr/>
          <a:lstStyle/>
          <a:p>
            <a:endParaRPr lang="vi-VN"/>
          </a:p>
        </p:txBody>
      </p:sp>
      <p:sp>
        <p:nvSpPr>
          <p:cNvPr id="3" name="Freeform 3"/>
          <p:cNvSpPr/>
          <p:nvPr/>
        </p:nvSpPr>
        <p:spPr>
          <a:xfrm>
            <a:off x="8118736" y="7424224"/>
            <a:ext cx="11748542" cy="2080471"/>
          </a:xfrm>
          <a:custGeom>
            <a:avLst/>
            <a:gdLst/>
            <a:ahLst/>
            <a:cxnLst/>
            <a:rect l="l" t="t" r="r" b="b"/>
            <a:pathLst>
              <a:path w="11748542" h="2080471">
                <a:moveTo>
                  <a:pt x="0" y="0"/>
                </a:moveTo>
                <a:lnTo>
                  <a:pt x="11748542" y="0"/>
                </a:lnTo>
                <a:lnTo>
                  <a:pt x="11748542" y="2080471"/>
                </a:lnTo>
                <a:lnTo>
                  <a:pt x="0" y="2080471"/>
                </a:lnTo>
                <a:lnTo>
                  <a:pt x="0" y="0"/>
                </a:lnTo>
                <a:close/>
              </a:path>
            </a:pathLst>
          </a:custGeom>
          <a:blipFill>
            <a:blip r:embed="rId3"/>
            <a:stretch>
              <a:fillRect/>
            </a:stretch>
          </a:blipFill>
        </p:spPr>
        <p:txBody>
          <a:bodyPr/>
          <a:lstStyle/>
          <a:p>
            <a:endParaRPr lang="vi-VN"/>
          </a:p>
        </p:txBody>
      </p:sp>
      <p:sp>
        <p:nvSpPr>
          <p:cNvPr id="4" name="Freeform 4"/>
          <p:cNvSpPr/>
          <p:nvPr/>
        </p:nvSpPr>
        <p:spPr>
          <a:xfrm>
            <a:off x="-4106776" y="455352"/>
            <a:ext cx="10270952" cy="8229600"/>
          </a:xfrm>
          <a:custGeom>
            <a:avLst/>
            <a:gdLst/>
            <a:ahLst/>
            <a:cxnLst/>
            <a:rect l="l" t="t" r="r" b="b"/>
            <a:pathLst>
              <a:path w="10270952" h="8229600">
                <a:moveTo>
                  <a:pt x="0" y="0"/>
                </a:moveTo>
                <a:lnTo>
                  <a:pt x="10270952" y="0"/>
                </a:lnTo>
                <a:lnTo>
                  <a:pt x="10270952" y="8229600"/>
                </a:lnTo>
                <a:lnTo>
                  <a:pt x="0" y="8229600"/>
                </a:lnTo>
                <a:lnTo>
                  <a:pt x="0" y="0"/>
                </a:lnTo>
                <a:close/>
              </a:path>
            </a:pathLst>
          </a:custGeom>
          <a:blipFill>
            <a:blip r:embed="rId4"/>
            <a:stretch>
              <a:fillRect/>
            </a:stretch>
          </a:blipFill>
        </p:spPr>
        <p:txBody>
          <a:bodyPr/>
          <a:lstStyle/>
          <a:p>
            <a:endParaRPr lang="vi-VN"/>
          </a:p>
        </p:txBody>
      </p:sp>
      <p:sp>
        <p:nvSpPr>
          <p:cNvPr id="5" name="Freeform 5"/>
          <p:cNvSpPr/>
          <p:nvPr/>
        </p:nvSpPr>
        <p:spPr>
          <a:xfrm>
            <a:off x="-1579278" y="7635284"/>
            <a:ext cx="10556671" cy="1869410"/>
          </a:xfrm>
          <a:custGeom>
            <a:avLst/>
            <a:gdLst/>
            <a:ahLst/>
            <a:cxnLst/>
            <a:rect l="l" t="t" r="r" b="b"/>
            <a:pathLst>
              <a:path w="10556671" h="1869410">
                <a:moveTo>
                  <a:pt x="0" y="0"/>
                </a:moveTo>
                <a:lnTo>
                  <a:pt x="10556671" y="0"/>
                </a:lnTo>
                <a:lnTo>
                  <a:pt x="10556671" y="1869411"/>
                </a:lnTo>
                <a:lnTo>
                  <a:pt x="0" y="1869411"/>
                </a:lnTo>
                <a:lnTo>
                  <a:pt x="0" y="0"/>
                </a:lnTo>
                <a:close/>
              </a:path>
            </a:pathLst>
          </a:custGeom>
          <a:blipFill>
            <a:blip r:embed="rId3"/>
            <a:stretch>
              <a:fillRect/>
            </a:stretch>
          </a:blipFill>
        </p:spPr>
        <p:txBody>
          <a:bodyPr/>
          <a:lstStyle/>
          <a:p>
            <a:endParaRPr lang="vi-VN"/>
          </a:p>
        </p:txBody>
      </p:sp>
      <p:sp>
        <p:nvSpPr>
          <p:cNvPr id="6" name="Freeform 6"/>
          <p:cNvSpPr/>
          <p:nvPr/>
        </p:nvSpPr>
        <p:spPr>
          <a:xfrm flipV="1">
            <a:off x="0" y="8939485"/>
            <a:ext cx="18288000" cy="2866481"/>
          </a:xfrm>
          <a:custGeom>
            <a:avLst/>
            <a:gdLst/>
            <a:ahLst/>
            <a:cxnLst/>
            <a:rect l="l" t="t" r="r" b="b"/>
            <a:pathLst>
              <a:path w="18288000" h="2866481">
                <a:moveTo>
                  <a:pt x="0" y="2866480"/>
                </a:moveTo>
                <a:lnTo>
                  <a:pt x="18288000" y="2866480"/>
                </a:lnTo>
                <a:lnTo>
                  <a:pt x="18288000" y="0"/>
                </a:lnTo>
                <a:lnTo>
                  <a:pt x="0" y="0"/>
                </a:lnTo>
                <a:lnTo>
                  <a:pt x="0" y="2866480"/>
                </a:lnTo>
                <a:close/>
              </a:path>
            </a:pathLst>
          </a:custGeom>
          <a:blipFill>
            <a:blip r:embed="rId5">
              <a:extLst>
                <a:ext uri="{96DAC541-7B7A-43D3-8B79-37D633B846F1}">
                  <asvg:svgBlip xmlns:asvg="http://schemas.microsoft.com/office/drawing/2016/SVG/main" xmlns="" r:embed="rId6"/>
                </a:ext>
              </a:extLst>
            </a:blip>
            <a:stretch>
              <a:fillRect l="-10166" t="-122025" r="-7258"/>
            </a:stretch>
          </a:blipFill>
        </p:spPr>
        <p:txBody>
          <a:bodyPr/>
          <a:lstStyle/>
          <a:p>
            <a:endParaRPr lang="vi-VN"/>
          </a:p>
        </p:txBody>
      </p:sp>
      <p:sp>
        <p:nvSpPr>
          <p:cNvPr id="7" name="Freeform 7"/>
          <p:cNvSpPr/>
          <p:nvPr/>
        </p:nvSpPr>
        <p:spPr>
          <a:xfrm>
            <a:off x="12352414" y="1641470"/>
            <a:ext cx="3617595" cy="8229600"/>
          </a:xfrm>
          <a:custGeom>
            <a:avLst/>
            <a:gdLst/>
            <a:ahLst/>
            <a:cxnLst/>
            <a:rect l="l" t="t" r="r" b="b"/>
            <a:pathLst>
              <a:path w="3617595" h="8229600">
                <a:moveTo>
                  <a:pt x="0" y="0"/>
                </a:moveTo>
                <a:lnTo>
                  <a:pt x="3617595" y="0"/>
                </a:lnTo>
                <a:lnTo>
                  <a:pt x="3617595" y="8229600"/>
                </a:lnTo>
                <a:lnTo>
                  <a:pt x="0" y="8229600"/>
                </a:lnTo>
                <a:lnTo>
                  <a:pt x="0" y="0"/>
                </a:lnTo>
                <a:close/>
              </a:path>
            </a:pathLst>
          </a:custGeom>
          <a:blipFill>
            <a:blip r:embed="rId7"/>
            <a:stretch>
              <a:fillRect/>
            </a:stretch>
          </a:blipFill>
        </p:spPr>
        <p:txBody>
          <a:bodyPr/>
          <a:lstStyle/>
          <a:p>
            <a:endParaRPr lang="vi-VN"/>
          </a:p>
        </p:txBody>
      </p:sp>
      <p:sp>
        <p:nvSpPr>
          <p:cNvPr id="8" name="Freeform 8"/>
          <p:cNvSpPr/>
          <p:nvPr/>
        </p:nvSpPr>
        <p:spPr>
          <a:xfrm flipH="1">
            <a:off x="-481937" y="8569990"/>
            <a:ext cx="4180994" cy="2845224"/>
          </a:xfrm>
          <a:custGeom>
            <a:avLst/>
            <a:gdLst/>
            <a:ahLst/>
            <a:cxnLst/>
            <a:rect l="l" t="t" r="r" b="b"/>
            <a:pathLst>
              <a:path w="4180994" h="2845224">
                <a:moveTo>
                  <a:pt x="4180994" y="0"/>
                </a:moveTo>
                <a:lnTo>
                  <a:pt x="0" y="0"/>
                </a:lnTo>
                <a:lnTo>
                  <a:pt x="0" y="2845223"/>
                </a:lnTo>
                <a:lnTo>
                  <a:pt x="4180994" y="2845223"/>
                </a:lnTo>
                <a:lnTo>
                  <a:pt x="4180994" y="0"/>
                </a:lnTo>
                <a:close/>
              </a:path>
            </a:pathLst>
          </a:custGeom>
          <a:blipFill>
            <a:blip r:embed="rId8"/>
            <a:stretch>
              <a:fillRect/>
            </a:stretch>
          </a:blipFill>
        </p:spPr>
        <p:txBody>
          <a:bodyPr/>
          <a:lstStyle/>
          <a:p>
            <a:endParaRPr lang="vi-VN"/>
          </a:p>
        </p:txBody>
      </p:sp>
      <p:sp>
        <p:nvSpPr>
          <p:cNvPr id="9" name="Freeform 9"/>
          <p:cNvSpPr/>
          <p:nvPr/>
        </p:nvSpPr>
        <p:spPr>
          <a:xfrm>
            <a:off x="15609964" y="82247"/>
            <a:ext cx="2385753" cy="1093108"/>
          </a:xfrm>
          <a:custGeom>
            <a:avLst/>
            <a:gdLst/>
            <a:ahLst/>
            <a:cxnLst/>
            <a:rect l="l" t="t" r="r" b="b"/>
            <a:pathLst>
              <a:path w="2385753" h="1093108">
                <a:moveTo>
                  <a:pt x="0" y="0"/>
                </a:moveTo>
                <a:lnTo>
                  <a:pt x="2385753" y="0"/>
                </a:lnTo>
                <a:lnTo>
                  <a:pt x="2385753" y="1093109"/>
                </a:lnTo>
                <a:lnTo>
                  <a:pt x="0" y="109310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vi-VN"/>
          </a:p>
        </p:txBody>
      </p:sp>
      <p:sp>
        <p:nvSpPr>
          <p:cNvPr id="10" name="Freeform 10"/>
          <p:cNvSpPr/>
          <p:nvPr/>
        </p:nvSpPr>
        <p:spPr>
          <a:xfrm>
            <a:off x="8097493" y="907169"/>
            <a:ext cx="3454822" cy="1065237"/>
          </a:xfrm>
          <a:custGeom>
            <a:avLst/>
            <a:gdLst/>
            <a:ahLst/>
            <a:cxnLst/>
            <a:rect l="l" t="t" r="r" b="b"/>
            <a:pathLst>
              <a:path w="3454822" h="1065237">
                <a:moveTo>
                  <a:pt x="0" y="0"/>
                </a:moveTo>
                <a:lnTo>
                  <a:pt x="3454821" y="0"/>
                </a:lnTo>
                <a:lnTo>
                  <a:pt x="3454821" y="1065237"/>
                </a:lnTo>
                <a:lnTo>
                  <a:pt x="0" y="1065237"/>
                </a:lnTo>
                <a:lnTo>
                  <a:pt x="0" y="0"/>
                </a:lnTo>
                <a:close/>
              </a:path>
            </a:pathLst>
          </a:custGeom>
          <a:blipFill>
            <a:blip r:embed="rId2"/>
            <a:stretch>
              <a:fillRect/>
            </a:stretch>
          </a:blipFill>
        </p:spPr>
        <p:txBody>
          <a:bodyPr/>
          <a:lstStyle/>
          <a:p>
            <a:endParaRPr lang="vi-VN"/>
          </a:p>
        </p:txBody>
      </p:sp>
      <p:grpSp>
        <p:nvGrpSpPr>
          <p:cNvPr id="11" name="Group 11"/>
          <p:cNvGrpSpPr/>
          <p:nvPr/>
        </p:nvGrpSpPr>
        <p:grpSpPr>
          <a:xfrm>
            <a:off x="986960" y="1175356"/>
            <a:ext cx="10111033" cy="7194099"/>
            <a:chOff x="0" y="0"/>
            <a:chExt cx="2649037" cy="1884816"/>
          </a:xfrm>
        </p:grpSpPr>
        <p:sp>
          <p:nvSpPr>
            <p:cNvPr id="12" name="Freeform 12"/>
            <p:cNvSpPr/>
            <p:nvPr/>
          </p:nvSpPr>
          <p:spPr>
            <a:xfrm>
              <a:off x="0" y="0"/>
              <a:ext cx="2649037" cy="1884816"/>
            </a:xfrm>
            <a:custGeom>
              <a:avLst/>
              <a:gdLst/>
              <a:ahLst/>
              <a:cxnLst/>
              <a:rect l="l" t="t" r="r" b="b"/>
              <a:pathLst>
                <a:path w="2649037" h="1884816">
                  <a:moveTo>
                    <a:pt x="50536" y="0"/>
                  </a:moveTo>
                  <a:lnTo>
                    <a:pt x="2598502" y="0"/>
                  </a:lnTo>
                  <a:cubicBezTo>
                    <a:pt x="2611905" y="0"/>
                    <a:pt x="2624758" y="5324"/>
                    <a:pt x="2634236" y="14802"/>
                  </a:cubicBezTo>
                  <a:cubicBezTo>
                    <a:pt x="2643713" y="24279"/>
                    <a:pt x="2649037" y="37133"/>
                    <a:pt x="2649037" y="50536"/>
                  </a:cubicBezTo>
                  <a:lnTo>
                    <a:pt x="2649037" y="1834280"/>
                  </a:lnTo>
                  <a:cubicBezTo>
                    <a:pt x="2649037" y="1862190"/>
                    <a:pt x="2626412" y="1884816"/>
                    <a:pt x="2598502" y="1884816"/>
                  </a:cubicBezTo>
                  <a:lnTo>
                    <a:pt x="50536" y="1884816"/>
                  </a:lnTo>
                  <a:cubicBezTo>
                    <a:pt x="22626" y="1884816"/>
                    <a:pt x="0" y="1862190"/>
                    <a:pt x="0" y="1834280"/>
                  </a:cubicBezTo>
                  <a:lnTo>
                    <a:pt x="0" y="50536"/>
                  </a:lnTo>
                  <a:cubicBezTo>
                    <a:pt x="0" y="22626"/>
                    <a:pt x="22626" y="0"/>
                    <a:pt x="50536" y="0"/>
                  </a:cubicBezTo>
                  <a:close/>
                </a:path>
              </a:pathLst>
            </a:custGeom>
            <a:solidFill>
              <a:srgbClr val="5E9BC9"/>
            </a:solidFill>
            <a:ln cap="rnd">
              <a:noFill/>
              <a:prstDash val="solid"/>
              <a:round/>
            </a:ln>
          </p:spPr>
          <p:txBody>
            <a:bodyPr/>
            <a:lstStyle/>
            <a:p>
              <a:endParaRPr lang="vi-VN"/>
            </a:p>
          </p:txBody>
        </p:sp>
        <p:sp>
          <p:nvSpPr>
            <p:cNvPr id="13" name="TextBox 13"/>
            <p:cNvSpPr txBox="1"/>
            <p:nvPr/>
          </p:nvSpPr>
          <p:spPr>
            <a:xfrm>
              <a:off x="0" y="-38100"/>
              <a:ext cx="2649037" cy="1922916"/>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a:off x="687748" y="1450229"/>
            <a:ext cx="10141766" cy="6674238"/>
            <a:chOff x="0" y="0"/>
            <a:chExt cx="2657089" cy="1748615"/>
          </a:xfrm>
        </p:grpSpPr>
        <p:sp>
          <p:nvSpPr>
            <p:cNvPr id="15" name="Freeform 15"/>
            <p:cNvSpPr/>
            <p:nvPr/>
          </p:nvSpPr>
          <p:spPr>
            <a:xfrm>
              <a:off x="0" y="0"/>
              <a:ext cx="2657089" cy="1748615"/>
            </a:xfrm>
            <a:custGeom>
              <a:avLst/>
              <a:gdLst/>
              <a:ahLst/>
              <a:cxnLst/>
              <a:rect l="l" t="t" r="r" b="b"/>
              <a:pathLst>
                <a:path w="2657089" h="1748615">
                  <a:moveTo>
                    <a:pt x="50382" y="0"/>
                  </a:moveTo>
                  <a:lnTo>
                    <a:pt x="2606707" y="0"/>
                  </a:lnTo>
                  <a:cubicBezTo>
                    <a:pt x="2634532" y="0"/>
                    <a:pt x="2657089" y="22557"/>
                    <a:pt x="2657089" y="50382"/>
                  </a:cubicBezTo>
                  <a:lnTo>
                    <a:pt x="2657089" y="1698233"/>
                  </a:lnTo>
                  <a:cubicBezTo>
                    <a:pt x="2657089" y="1726058"/>
                    <a:pt x="2634532" y="1748615"/>
                    <a:pt x="2606707" y="1748615"/>
                  </a:cubicBezTo>
                  <a:lnTo>
                    <a:pt x="50382" y="1748615"/>
                  </a:lnTo>
                  <a:cubicBezTo>
                    <a:pt x="22557" y="1748615"/>
                    <a:pt x="0" y="1726058"/>
                    <a:pt x="0" y="1698233"/>
                  </a:cubicBezTo>
                  <a:lnTo>
                    <a:pt x="0" y="50382"/>
                  </a:lnTo>
                  <a:cubicBezTo>
                    <a:pt x="0" y="22557"/>
                    <a:pt x="22557" y="0"/>
                    <a:pt x="50382" y="0"/>
                  </a:cubicBezTo>
                  <a:close/>
                </a:path>
              </a:pathLst>
            </a:custGeom>
            <a:solidFill>
              <a:srgbClr val="FFFFFF"/>
            </a:solidFill>
            <a:ln cap="rnd">
              <a:noFill/>
              <a:prstDash val="solid"/>
              <a:round/>
            </a:ln>
          </p:spPr>
          <p:txBody>
            <a:bodyPr/>
            <a:lstStyle/>
            <a:p>
              <a:endParaRPr lang="vi-VN"/>
            </a:p>
          </p:txBody>
        </p:sp>
        <p:sp>
          <p:nvSpPr>
            <p:cNvPr id="16" name="TextBox 16"/>
            <p:cNvSpPr txBox="1"/>
            <p:nvPr/>
          </p:nvSpPr>
          <p:spPr>
            <a:xfrm>
              <a:off x="0" y="-38100"/>
              <a:ext cx="2657089" cy="1786715"/>
            </a:xfrm>
            <a:prstGeom prst="rect">
              <a:avLst/>
            </a:prstGeom>
          </p:spPr>
          <p:txBody>
            <a:bodyPr lIns="50800" tIns="50800" rIns="50800" bIns="50800" rtlCol="0" anchor="ctr"/>
            <a:lstStyle/>
            <a:p>
              <a:pPr algn="ctr">
                <a:lnSpc>
                  <a:spcPts val="2659"/>
                </a:lnSpc>
                <a:spcBef>
                  <a:spcPct val="0"/>
                </a:spcBef>
              </a:pPr>
              <a:endParaRPr/>
            </a:p>
          </p:txBody>
        </p:sp>
      </p:grpSp>
      <p:sp>
        <p:nvSpPr>
          <p:cNvPr id="17" name="Freeform 17"/>
          <p:cNvSpPr/>
          <p:nvPr/>
        </p:nvSpPr>
        <p:spPr>
          <a:xfrm>
            <a:off x="16814605" y="8057083"/>
            <a:ext cx="3482955" cy="2370198"/>
          </a:xfrm>
          <a:custGeom>
            <a:avLst/>
            <a:gdLst/>
            <a:ahLst/>
            <a:cxnLst/>
            <a:rect l="l" t="t" r="r" b="b"/>
            <a:pathLst>
              <a:path w="3482955" h="2370198">
                <a:moveTo>
                  <a:pt x="0" y="0"/>
                </a:moveTo>
                <a:lnTo>
                  <a:pt x="3482955" y="0"/>
                </a:lnTo>
                <a:lnTo>
                  <a:pt x="3482955" y="2370199"/>
                </a:lnTo>
                <a:lnTo>
                  <a:pt x="0" y="2370199"/>
                </a:lnTo>
                <a:lnTo>
                  <a:pt x="0" y="0"/>
                </a:lnTo>
                <a:close/>
              </a:path>
            </a:pathLst>
          </a:custGeom>
          <a:blipFill>
            <a:blip r:embed="rId8"/>
            <a:stretch>
              <a:fillRect/>
            </a:stretch>
          </a:blipFill>
        </p:spPr>
        <p:txBody>
          <a:bodyPr/>
          <a:lstStyle/>
          <a:p>
            <a:endParaRPr lang="vi-VN"/>
          </a:p>
        </p:txBody>
      </p:sp>
      <p:sp>
        <p:nvSpPr>
          <p:cNvPr id="18" name="Freeform 18"/>
          <p:cNvSpPr/>
          <p:nvPr/>
        </p:nvSpPr>
        <p:spPr>
          <a:xfrm>
            <a:off x="13193121" y="7413656"/>
            <a:ext cx="4633918" cy="3153444"/>
          </a:xfrm>
          <a:custGeom>
            <a:avLst/>
            <a:gdLst/>
            <a:ahLst/>
            <a:cxnLst/>
            <a:rect l="l" t="t" r="r" b="b"/>
            <a:pathLst>
              <a:path w="4633918" h="3153444">
                <a:moveTo>
                  <a:pt x="0" y="0"/>
                </a:moveTo>
                <a:lnTo>
                  <a:pt x="4633919" y="0"/>
                </a:lnTo>
                <a:lnTo>
                  <a:pt x="4633919" y="3153444"/>
                </a:lnTo>
                <a:lnTo>
                  <a:pt x="0" y="3153444"/>
                </a:lnTo>
                <a:lnTo>
                  <a:pt x="0" y="0"/>
                </a:lnTo>
                <a:close/>
              </a:path>
            </a:pathLst>
          </a:custGeom>
          <a:blipFill>
            <a:blip r:embed="rId8"/>
            <a:stretch>
              <a:fillRect/>
            </a:stretch>
          </a:blipFill>
        </p:spPr>
        <p:txBody>
          <a:bodyPr/>
          <a:lstStyle/>
          <a:p>
            <a:endParaRPr lang="vi-VN"/>
          </a:p>
        </p:txBody>
      </p:sp>
      <p:sp>
        <p:nvSpPr>
          <p:cNvPr id="19" name="Freeform 19"/>
          <p:cNvSpPr/>
          <p:nvPr/>
        </p:nvSpPr>
        <p:spPr>
          <a:xfrm>
            <a:off x="8024864" y="6952511"/>
            <a:ext cx="6906880" cy="3582944"/>
          </a:xfrm>
          <a:custGeom>
            <a:avLst/>
            <a:gdLst/>
            <a:ahLst/>
            <a:cxnLst/>
            <a:rect l="l" t="t" r="r" b="b"/>
            <a:pathLst>
              <a:path w="6906880" h="3582944">
                <a:moveTo>
                  <a:pt x="0" y="0"/>
                </a:moveTo>
                <a:lnTo>
                  <a:pt x="6906880" y="0"/>
                </a:lnTo>
                <a:lnTo>
                  <a:pt x="6906880" y="3582945"/>
                </a:lnTo>
                <a:lnTo>
                  <a:pt x="0" y="3582945"/>
                </a:lnTo>
                <a:lnTo>
                  <a:pt x="0" y="0"/>
                </a:lnTo>
                <a:close/>
              </a:path>
            </a:pathLst>
          </a:custGeom>
          <a:blipFill>
            <a:blip r:embed="rId11"/>
            <a:stretch>
              <a:fillRect/>
            </a:stretch>
          </a:blipFill>
        </p:spPr>
        <p:txBody>
          <a:bodyPr/>
          <a:lstStyle/>
          <a:p>
            <a:endParaRPr lang="vi-VN"/>
          </a:p>
        </p:txBody>
      </p:sp>
      <p:sp>
        <p:nvSpPr>
          <p:cNvPr id="20" name="TextBox 19">
            <a:extLst>
              <a:ext uri="{FF2B5EF4-FFF2-40B4-BE49-F238E27FC236}">
                <a16:creationId xmlns:a16="http://schemas.microsoft.com/office/drawing/2014/main" id="{9EEA1D72-B3AE-1F85-4F15-77ED181BB0E6}"/>
              </a:ext>
            </a:extLst>
          </p:cNvPr>
          <p:cNvSpPr txBox="1"/>
          <p:nvPr/>
        </p:nvSpPr>
        <p:spPr>
          <a:xfrm>
            <a:off x="3292759" y="1650995"/>
            <a:ext cx="4685898" cy="1200329"/>
          </a:xfrm>
          <a:prstGeom prst="rect">
            <a:avLst/>
          </a:prstGeom>
          <a:noFill/>
        </p:spPr>
        <p:txBody>
          <a:bodyPr wrap="none" rtlCol="0">
            <a:spAutoFit/>
          </a:bodyPr>
          <a:lstStyle/>
          <a:p>
            <a:r>
              <a:rPr lang="en-GB" sz="7200" dirty="0">
                <a:solidFill>
                  <a:srgbClr val="60C37E"/>
                </a:solidFill>
                <a:latin typeface="#9Slide07 Cadena" panose="02000503000000020004" pitchFamily="2" charset="-93"/>
              </a:rPr>
              <a:t>TIẾNG VIỆT</a:t>
            </a:r>
            <a:endParaRPr lang="vi-VN" sz="7200" dirty="0">
              <a:solidFill>
                <a:srgbClr val="60C37E"/>
              </a:solidFill>
              <a:latin typeface="#9Slide07 Cadena" panose="02000503000000020004" pitchFamily="2" charset="-93"/>
            </a:endParaRPr>
          </a:p>
        </p:txBody>
      </p:sp>
      <p:sp>
        <p:nvSpPr>
          <p:cNvPr id="25" name="TextBox 24">
            <a:extLst>
              <a:ext uri="{FF2B5EF4-FFF2-40B4-BE49-F238E27FC236}">
                <a16:creationId xmlns:a16="http://schemas.microsoft.com/office/drawing/2014/main" id="{CA6352B5-0EA4-35E5-4099-268ACF1FF569}"/>
              </a:ext>
            </a:extLst>
          </p:cNvPr>
          <p:cNvSpPr txBox="1"/>
          <p:nvPr/>
        </p:nvSpPr>
        <p:spPr>
          <a:xfrm>
            <a:off x="716081" y="2770367"/>
            <a:ext cx="5365571" cy="1015663"/>
          </a:xfrm>
          <a:prstGeom prst="rect">
            <a:avLst/>
          </a:prstGeom>
          <a:noFill/>
        </p:spPr>
        <p:txBody>
          <a:bodyPr wrap="none" rtlCol="0">
            <a:spAutoFit/>
          </a:bodyPr>
          <a:lstStyle/>
          <a:p>
            <a:r>
              <a:rPr lang="en-GB" sz="6000" dirty="0" err="1">
                <a:solidFill>
                  <a:schemeClr val="accent2"/>
                </a:solidFill>
                <a:latin typeface="#9Slide03 SVNSari" panose="020B0504040101020102" pitchFamily="34" charset="0"/>
              </a:rPr>
              <a:t>Luyện</a:t>
            </a:r>
            <a:r>
              <a:rPr lang="en-GB" sz="6000" dirty="0">
                <a:solidFill>
                  <a:schemeClr val="accent2"/>
                </a:solidFill>
                <a:latin typeface="#9Slide03 SVNSari" panose="020B0504040101020102" pitchFamily="34" charset="0"/>
              </a:rPr>
              <a:t> </a:t>
            </a:r>
            <a:r>
              <a:rPr lang="en-GB" sz="6000" dirty="0" err="1">
                <a:solidFill>
                  <a:schemeClr val="accent2"/>
                </a:solidFill>
                <a:latin typeface="#9Slide03 SVNSari" panose="020B0504040101020102" pitchFamily="34" charset="0"/>
              </a:rPr>
              <a:t>từ</a:t>
            </a:r>
            <a:r>
              <a:rPr lang="en-GB" sz="6000" dirty="0">
                <a:solidFill>
                  <a:schemeClr val="accent2"/>
                </a:solidFill>
                <a:latin typeface="#9Slide03 SVNSari" panose="020B0504040101020102" pitchFamily="34" charset="0"/>
              </a:rPr>
              <a:t> </a:t>
            </a:r>
            <a:r>
              <a:rPr lang="en-GB" sz="6000" dirty="0" err="1">
                <a:solidFill>
                  <a:schemeClr val="accent2"/>
                </a:solidFill>
                <a:latin typeface="#9Slide03 SVNSari" panose="020B0504040101020102" pitchFamily="34" charset="0"/>
              </a:rPr>
              <a:t>và</a:t>
            </a:r>
            <a:r>
              <a:rPr lang="en-GB" sz="6000" dirty="0">
                <a:solidFill>
                  <a:schemeClr val="accent2"/>
                </a:solidFill>
                <a:latin typeface="#9Slide03 SVNSari" panose="020B0504040101020102" pitchFamily="34" charset="0"/>
              </a:rPr>
              <a:t> </a:t>
            </a:r>
            <a:r>
              <a:rPr lang="en-GB" sz="6000" dirty="0" err="1">
                <a:solidFill>
                  <a:schemeClr val="accent2"/>
                </a:solidFill>
                <a:latin typeface="#9Slide03 SVNSari" panose="020B0504040101020102" pitchFamily="34" charset="0"/>
              </a:rPr>
              <a:t>câu</a:t>
            </a:r>
            <a:endParaRPr lang="vi-VN" sz="6000" dirty="0">
              <a:solidFill>
                <a:schemeClr val="accent2"/>
              </a:solidFill>
              <a:latin typeface="#9Slide07 Cadena" panose="02000503000000020004" pitchFamily="2" charset="-93"/>
            </a:endParaRPr>
          </a:p>
        </p:txBody>
      </p:sp>
      <p:sp>
        <p:nvSpPr>
          <p:cNvPr id="26" name="TextBox 25">
            <a:extLst>
              <a:ext uri="{FF2B5EF4-FFF2-40B4-BE49-F238E27FC236}">
                <a16:creationId xmlns:a16="http://schemas.microsoft.com/office/drawing/2014/main" id="{7991158B-707A-88DD-F05B-8A22A6AF3866}"/>
              </a:ext>
            </a:extLst>
          </p:cNvPr>
          <p:cNvSpPr txBox="1"/>
          <p:nvPr/>
        </p:nvSpPr>
        <p:spPr>
          <a:xfrm>
            <a:off x="127911" y="3971876"/>
            <a:ext cx="11468100" cy="3631763"/>
          </a:xfrm>
          <a:prstGeom prst="rect">
            <a:avLst/>
          </a:prstGeom>
          <a:noFill/>
        </p:spPr>
        <p:txBody>
          <a:bodyPr wrap="square" rtlCol="0">
            <a:spAutoFit/>
          </a:bodyPr>
          <a:lstStyle/>
          <a:p>
            <a:pPr algn="ctr"/>
            <a:r>
              <a:rPr lang="en-GB" sz="11500" dirty="0">
                <a:gradFill>
                  <a:gsLst>
                    <a:gs pos="64000">
                      <a:schemeClr val="tx2">
                        <a:lumMod val="60000"/>
                        <a:lumOff val="40000"/>
                      </a:schemeClr>
                    </a:gs>
                    <a:gs pos="64000">
                      <a:srgbClr val="FFC000"/>
                    </a:gs>
                  </a:gsLst>
                  <a:lin ang="5400000" scaled="1"/>
                </a:gradFill>
                <a:latin typeface="#9Slide07 Cadena" panose="02000503000000020004" pitchFamily="2" charset="-93"/>
              </a:rPr>
              <a:t>LUYỆN TẬP VỀ ĐẠI TỪ</a:t>
            </a:r>
            <a:endParaRPr lang="vi-VN" sz="11500" dirty="0">
              <a:gradFill>
                <a:gsLst>
                  <a:gs pos="64000">
                    <a:schemeClr val="tx2">
                      <a:lumMod val="60000"/>
                      <a:lumOff val="40000"/>
                    </a:schemeClr>
                  </a:gs>
                  <a:gs pos="64000">
                    <a:srgbClr val="FFC000"/>
                  </a:gs>
                </a:gsLst>
                <a:lin ang="5400000" scaled="1"/>
              </a:gradFill>
              <a:latin typeface="#9Slide07 Cadena" panose="02000503000000020004" pitchFamily="2" charset="-93"/>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rgbClr val="BCF1FF">
                <a:alpha val="100000"/>
              </a:srgbClr>
            </a:gs>
            <a:gs pos="100000">
              <a:srgbClr val="EEFFDD">
                <a:alpha val="100000"/>
              </a:srgbClr>
            </a:gs>
          </a:gsLst>
          <a:lin ang="5400000"/>
        </a:gradFill>
        <a:effectLst/>
      </p:bgPr>
    </p:bg>
    <p:spTree>
      <p:nvGrpSpPr>
        <p:cNvPr id="1" name="">
          <a:extLst>
            <a:ext uri="{FF2B5EF4-FFF2-40B4-BE49-F238E27FC236}">
              <a16:creationId xmlns:a16="http://schemas.microsoft.com/office/drawing/2014/main" id="{165FD7A0-A9F0-05DC-2723-ED4C15DC397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FA7BDB2-9ACE-9C81-D79B-E6414729A964}"/>
              </a:ext>
            </a:extLst>
          </p:cNvPr>
          <p:cNvSpPr/>
          <p:nvPr/>
        </p:nvSpPr>
        <p:spPr>
          <a:xfrm>
            <a:off x="16268306" y="1450229"/>
            <a:ext cx="3454822" cy="1065237"/>
          </a:xfrm>
          <a:custGeom>
            <a:avLst/>
            <a:gdLst/>
            <a:ahLst/>
            <a:cxnLst/>
            <a:rect l="l" t="t" r="r" b="b"/>
            <a:pathLst>
              <a:path w="3454822" h="1065237">
                <a:moveTo>
                  <a:pt x="0" y="0"/>
                </a:moveTo>
                <a:lnTo>
                  <a:pt x="3454822" y="0"/>
                </a:lnTo>
                <a:lnTo>
                  <a:pt x="3454822" y="1065237"/>
                </a:lnTo>
                <a:lnTo>
                  <a:pt x="0" y="1065237"/>
                </a:lnTo>
                <a:lnTo>
                  <a:pt x="0" y="0"/>
                </a:lnTo>
                <a:close/>
              </a:path>
            </a:pathLst>
          </a:custGeom>
          <a:blipFill>
            <a:blip r:embed="rId2"/>
            <a:stretch>
              <a:fillRect/>
            </a:stretch>
          </a:blipFill>
        </p:spPr>
        <p:txBody>
          <a:bodyPr/>
          <a:lstStyle/>
          <a:p>
            <a:endParaRPr lang="vi-VN"/>
          </a:p>
        </p:txBody>
      </p:sp>
      <p:sp>
        <p:nvSpPr>
          <p:cNvPr id="3" name="Freeform 3">
            <a:extLst>
              <a:ext uri="{FF2B5EF4-FFF2-40B4-BE49-F238E27FC236}">
                <a16:creationId xmlns:a16="http://schemas.microsoft.com/office/drawing/2014/main" id="{E3F83E41-DF4D-F75C-9C53-F9454BDA4211}"/>
              </a:ext>
            </a:extLst>
          </p:cNvPr>
          <p:cNvSpPr/>
          <p:nvPr/>
        </p:nvSpPr>
        <p:spPr>
          <a:xfrm>
            <a:off x="8118736" y="7424224"/>
            <a:ext cx="11748542" cy="2080471"/>
          </a:xfrm>
          <a:custGeom>
            <a:avLst/>
            <a:gdLst/>
            <a:ahLst/>
            <a:cxnLst/>
            <a:rect l="l" t="t" r="r" b="b"/>
            <a:pathLst>
              <a:path w="11748542" h="2080471">
                <a:moveTo>
                  <a:pt x="0" y="0"/>
                </a:moveTo>
                <a:lnTo>
                  <a:pt x="11748542" y="0"/>
                </a:lnTo>
                <a:lnTo>
                  <a:pt x="11748542" y="2080471"/>
                </a:lnTo>
                <a:lnTo>
                  <a:pt x="0" y="2080471"/>
                </a:lnTo>
                <a:lnTo>
                  <a:pt x="0" y="0"/>
                </a:lnTo>
                <a:close/>
              </a:path>
            </a:pathLst>
          </a:custGeom>
          <a:blipFill>
            <a:blip r:embed="rId3"/>
            <a:stretch>
              <a:fillRect/>
            </a:stretch>
          </a:blipFill>
        </p:spPr>
        <p:txBody>
          <a:bodyPr/>
          <a:lstStyle/>
          <a:p>
            <a:endParaRPr lang="vi-VN"/>
          </a:p>
        </p:txBody>
      </p:sp>
      <p:sp>
        <p:nvSpPr>
          <p:cNvPr id="4" name="Freeform 4">
            <a:extLst>
              <a:ext uri="{FF2B5EF4-FFF2-40B4-BE49-F238E27FC236}">
                <a16:creationId xmlns:a16="http://schemas.microsoft.com/office/drawing/2014/main" id="{65670FF2-6B92-DE9E-8C55-0AF4F9EF3EA4}"/>
              </a:ext>
            </a:extLst>
          </p:cNvPr>
          <p:cNvSpPr/>
          <p:nvPr/>
        </p:nvSpPr>
        <p:spPr>
          <a:xfrm>
            <a:off x="-4106776" y="455352"/>
            <a:ext cx="10270952" cy="8229600"/>
          </a:xfrm>
          <a:custGeom>
            <a:avLst/>
            <a:gdLst/>
            <a:ahLst/>
            <a:cxnLst/>
            <a:rect l="l" t="t" r="r" b="b"/>
            <a:pathLst>
              <a:path w="10270952" h="8229600">
                <a:moveTo>
                  <a:pt x="0" y="0"/>
                </a:moveTo>
                <a:lnTo>
                  <a:pt x="10270952" y="0"/>
                </a:lnTo>
                <a:lnTo>
                  <a:pt x="10270952" y="8229600"/>
                </a:lnTo>
                <a:lnTo>
                  <a:pt x="0" y="8229600"/>
                </a:lnTo>
                <a:lnTo>
                  <a:pt x="0" y="0"/>
                </a:lnTo>
                <a:close/>
              </a:path>
            </a:pathLst>
          </a:custGeom>
          <a:blipFill>
            <a:blip r:embed="rId4"/>
            <a:stretch>
              <a:fillRect/>
            </a:stretch>
          </a:blipFill>
        </p:spPr>
        <p:txBody>
          <a:bodyPr/>
          <a:lstStyle/>
          <a:p>
            <a:endParaRPr lang="vi-VN"/>
          </a:p>
        </p:txBody>
      </p:sp>
      <p:sp>
        <p:nvSpPr>
          <p:cNvPr id="5" name="Freeform 5">
            <a:extLst>
              <a:ext uri="{FF2B5EF4-FFF2-40B4-BE49-F238E27FC236}">
                <a16:creationId xmlns:a16="http://schemas.microsoft.com/office/drawing/2014/main" id="{7873D0F0-9501-A765-9372-66D8957F3C62}"/>
              </a:ext>
            </a:extLst>
          </p:cNvPr>
          <p:cNvSpPr/>
          <p:nvPr/>
        </p:nvSpPr>
        <p:spPr>
          <a:xfrm>
            <a:off x="-1579278" y="7635284"/>
            <a:ext cx="10556671" cy="1869410"/>
          </a:xfrm>
          <a:custGeom>
            <a:avLst/>
            <a:gdLst/>
            <a:ahLst/>
            <a:cxnLst/>
            <a:rect l="l" t="t" r="r" b="b"/>
            <a:pathLst>
              <a:path w="10556671" h="1869410">
                <a:moveTo>
                  <a:pt x="0" y="0"/>
                </a:moveTo>
                <a:lnTo>
                  <a:pt x="10556671" y="0"/>
                </a:lnTo>
                <a:lnTo>
                  <a:pt x="10556671" y="1869411"/>
                </a:lnTo>
                <a:lnTo>
                  <a:pt x="0" y="1869411"/>
                </a:lnTo>
                <a:lnTo>
                  <a:pt x="0" y="0"/>
                </a:lnTo>
                <a:close/>
              </a:path>
            </a:pathLst>
          </a:custGeom>
          <a:blipFill>
            <a:blip r:embed="rId3"/>
            <a:stretch>
              <a:fillRect/>
            </a:stretch>
          </a:blipFill>
        </p:spPr>
        <p:txBody>
          <a:bodyPr/>
          <a:lstStyle/>
          <a:p>
            <a:endParaRPr lang="vi-VN"/>
          </a:p>
        </p:txBody>
      </p:sp>
      <p:sp>
        <p:nvSpPr>
          <p:cNvPr id="6" name="Freeform 6">
            <a:extLst>
              <a:ext uri="{FF2B5EF4-FFF2-40B4-BE49-F238E27FC236}">
                <a16:creationId xmlns:a16="http://schemas.microsoft.com/office/drawing/2014/main" id="{8DC85B99-53FB-1C32-0E05-F3D62C03878E}"/>
              </a:ext>
            </a:extLst>
          </p:cNvPr>
          <p:cNvSpPr/>
          <p:nvPr/>
        </p:nvSpPr>
        <p:spPr>
          <a:xfrm flipV="1">
            <a:off x="0" y="8939485"/>
            <a:ext cx="18288000" cy="2866481"/>
          </a:xfrm>
          <a:custGeom>
            <a:avLst/>
            <a:gdLst/>
            <a:ahLst/>
            <a:cxnLst/>
            <a:rect l="l" t="t" r="r" b="b"/>
            <a:pathLst>
              <a:path w="18288000" h="2866481">
                <a:moveTo>
                  <a:pt x="0" y="2866480"/>
                </a:moveTo>
                <a:lnTo>
                  <a:pt x="18288000" y="2866480"/>
                </a:lnTo>
                <a:lnTo>
                  <a:pt x="18288000" y="0"/>
                </a:lnTo>
                <a:lnTo>
                  <a:pt x="0" y="0"/>
                </a:lnTo>
                <a:lnTo>
                  <a:pt x="0" y="2866480"/>
                </a:lnTo>
                <a:close/>
              </a:path>
            </a:pathLst>
          </a:custGeom>
          <a:blipFill>
            <a:blip r:embed="rId5">
              <a:extLst>
                <a:ext uri="{96DAC541-7B7A-43D3-8B79-37D633B846F1}">
                  <asvg:svgBlip xmlns:asvg="http://schemas.microsoft.com/office/drawing/2016/SVG/main" xmlns="" r:embed="rId6"/>
                </a:ext>
              </a:extLst>
            </a:blip>
            <a:stretch>
              <a:fillRect l="-10166" t="-122025" r="-7258"/>
            </a:stretch>
          </a:blipFill>
        </p:spPr>
        <p:txBody>
          <a:bodyPr/>
          <a:lstStyle/>
          <a:p>
            <a:endParaRPr lang="vi-VN"/>
          </a:p>
        </p:txBody>
      </p:sp>
      <p:sp>
        <p:nvSpPr>
          <p:cNvPr id="7" name="Freeform 7">
            <a:extLst>
              <a:ext uri="{FF2B5EF4-FFF2-40B4-BE49-F238E27FC236}">
                <a16:creationId xmlns:a16="http://schemas.microsoft.com/office/drawing/2014/main" id="{C7E44735-6254-0BD8-916A-AE89F1D3897E}"/>
              </a:ext>
            </a:extLst>
          </p:cNvPr>
          <p:cNvSpPr/>
          <p:nvPr/>
        </p:nvSpPr>
        <p:spPr>
          <a:xfrm>
            <a:off x="12352414" y="1641470"/>
            <a:ext cx="3617595" cy="8229600"/>
          </a:xfrm>
          <a:custGeom>
            <a:avLst/>
            <a:gdLst/>
            <a:ahLst/>
            <a:cxnLst/>
            <a:rect l="l" t="t" r="r" b="b"/>
            <a:pathLst>
              <a:path w="3617595" h="8229600">
                <a:moveTo>
                  <a:pt x="0" y="0"/>
                </a:moveTo>
                <a:lnTo>
                  <a:pt x="3617595" y="0"/>
                </a:lnTo>
                <a:lnTo>
                  <a:pt x="3617595" y="8229600"/>
                </a:lnTo>
                <a:lnTo>
                  <a:pt x="0" y="8229600"/>
                </a:lnTo>
                <a:lnTo>
                  <a:pt x="0" y="0"/>
                </a:lnTo>
                <a:close/>
              </a:path>
            </a:pathLst>
          </a:custGeom>
          <a:blipFill>
            <a:blip r:embed="rId7"/>
            <a:stretch>
              <a:fillRect/>
            </a:stretch>
          </a:blipFill>
        </p:spPr>
        <p:txBody>
          <a:bodyPr/>
          <a:lstStyle/>
          <a:p>
            <a:endParaRPr lang="vi-VN"/>
          </a:p>
        </p:txBody>
      </p:sp>
      <p:sp>
        <p:nvSpPr>
          <p:cNvPr id="8" name="Freeform 8">
            <a:extLst>
              <a:ext uri="{FF2B5EF4-FFF2-40B4-BE49-F238E27FC236}">
                <a16:creationId xmlns:a16="http://schemas.microsoft.com/office/drawing/2014/main" id="{538F6127-3E39-A16C-89AD-10B139395FDB}"/>
              </a:ext>
            </a:extLst>
          </p:cNvPr>
          <p:cNvSpPr/>
          <p:nvPr/>
        </p:nvSpPr>
        <p:spPr>
          <a:xfrm flipH="1">
            <a:off x="-481937" y="8569990"/>
            <a:ext cx="4180994" cy="2845224"/>
          </a:xfrm>
          <a:custGeom>
            <a:avLst/>
            <a:gdLst/>
            <a:ahLst/>
            <a:cxnLst/>
            <a:rect l="l" t="t" r="r" b="b"/>
            <a:pathLst>
              <a:path w="4180994" h="2845224">
                <a:moveTo>
                  <a:pt x="4180994" y="0"/>
                </a:moveTo>
                <a:lnTo>
                  <a:pt x="0" y="0"/>
                </a:lnTo>
                <a:lnTo>
                  <a:pt x="0" y="2845223"/>
                </a:lnTo>
                <a:lnTo>
                  <a:pt x="4180994" y="2845223"/>
                </a:lnTo>
                <a:lnTo>
                  <a:pt x="4180994" y="0"/>
                </a:lnTo>
                <a:close/>
              </a:path>
            </a:pathLst>
          </a:custGeom>
          <a:blipFill>
            <a:blip r:embed="rId8"/>
            <a:stretch>
              <a:fillRect/>
            </a:stretch>
          </a:blipFill>
        </p:spPr>
        <p:txBody>
          <a:bodyPr/>
          <a:lstStyle/>
          <a:p>
            <a:endParaRPr lang="vi-VN"/>
          </a:p>
        </p:txBody>
      </p:sp>
      <p:sp>
        <p:nvSpPr>
          <p:cNvPr id="9" name="Freeform 9">
            <a:extLst>
              <a:ext uri="{FF2B5EF4-FFF2-40B4-BE49-F238E27FC236}">
                <a16:creationId xmlns:a16="http://schemas.microsoft.com/office/drawing/2014/main" id="{4A3F17FB-C5C4-B297-6061-21F74C68E9DC}"/>
              </a:ext>
            </a:extLst>
          </p:cNvPr>
          <p:cNvSpPr/>
          <p:nvPr/>
        </p:nvSpPr>
        <p:spPr>
          <a:xfrm>
            <a:off x="15609964" y="82247"/>
            <a:ext cx="2385753" cy="1093108"/>
          </a:xfrm>
          <a:custGeom>
            <a:avLst/>
            <a:gdLst/>
            <a:ahLst/>
            <a:cxnLst/>
            <a:rect l="l" t="t" r="r" b="b"/>
            <a:pathLst>
              <a:path w="2385753" h="1093108">
                <a:moveTo>
                  <a:pt x="0" y="0"/>
                </a:moveTo>
                <a:lnTo>
                  <a:pt x="2385753" y="0"/>
                </a:lnTo>
                <a:lnTo>
                  <a:pt x="2385753" y="1093109"/>
                </a:lnTo>
                <a:lnTo>
                  <a:pt x="0" y="109310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vi-VN"/>
          </a:p>
        </p:txBody>
      </p:sp>
      <p:sp>
        <p:nvSpPr>
          <p:cNvPr id="10" name="Freeform 10">
            <a:extLst>
              <a:ext uri="{FF2B5EF4-FFF2-40B4-BE49-F238E27FC236}">
                <a16:creationId xmlns:a16="http://schemas.microsoft.com/office/drawing/2014/main" id="{D058E519-8F0D-9F15-9927-966113B434FC}"/>
              </a:ext>
            </a:extLst>
          </p:cNvPr>
          <p:cNvSpPr/>
          <p:nvPr/>
        </p:nvSpPr>
        <p:spPr>
          <a:xfrm>
            <a:off x="8097493" y="907169"/>
            <a:ext cx="3454822" cy="1065237"/>
          </a:xfrm>
          <a:custGeom>
            <a:avLst/>
            <a:gdLst/>
            <a:ahLst/>
            <a:cxnLst/>
            <a:rect l="l" t="t" r="r" b="b"/>
            <a:pathLst>
              <a:path w="3454822" h="1065237">
                <a:moveTo>
                  <a:pt x="0" y="0"/>
                </a:moveTo>
                <a:lnTo>
                  <a:pt x="3454821" y="0"/>
                </a:lnTo>
                <a:lnTo>
                  <a:pt x="3454821" y="1065237"/>
                </a:lnTo>
                <a:lnTo>
                  <a:pt x="0" y="1065237"/>
                </a:lnTo>
                <a:lnTo>
                  <a:pt x="0" y="0"/>
                </a:lnTo>
                <a:close/>
              </a:path>
            </a:pathLst>
          </a:custGeom>
          <a:blipFill>
            <a:blip r:embed="rId2"/>
            <a:stretch>
              <a:fillRect/>
            </a:stretch>
          </a:blipFill>
        </p:spPr>
        <p:txBody>
          <a:bodyPr/>
          <a:lstStyle/>
          <a:p>
            <a:endParaRPr lang="vi-VN"/>
          </a:p>
        </p:txBody>
      </p:sp>
      <p:grpSp>
        <p:nvGrpSpPr>
          <p:cNvPr id="11" name="Group 11">
            <a:extLst>
              <a:ext uri="{FF2B5EF4-FFF2-40B4-BE49-F238E27FC236}">
                <a16:creationId xmlns:a16="http://schemas.microsoft.com/office/drawing/2014/main" id="{47C6EB53-B31C-0907-9C5F-4BFD0A2B1D5B}"/>
              </a:ext>
            </a:extLst>
          </p:cNvPr>
          <p:cNvGrpSpPr/>
          <p:nvPr/>
        </p:nvGrpSpPr>
        <p:grpSpPr>
          <a:xfrm>
            <a:off x="986960" y="1175356"/>
            <a:ext cx="10111033" cy="7194099"/>
            <a:chOff x="0" y="0"/>
            <a:chExt cx="2649037" cy="1884816"/>
          </a:xfrm>
        </p:grpSpPr>
        <p:sp>
          <p:nvSpPr>
            <p:cNvPr id="12" name="Freeform 12">
              <a:extLst>
                <a:ext uri="{FF2B5EF4-FFF2-40B4-BE49-F238E27FC236}">
                  <a16:creationId xmlns:a16="http://schemas.microsoft.com/office/drawing/2014/main" id="{C41F11EC-50C1-1838-BF4D-705298F61A73}"/>
                </a:ext>
              </a:extLst>
            </p:cNvPr>
            <p:cNvSpPr/>
            <p:nvPr/>
          </p:nvSpPr>
          <p:spPr>
            <a:xfrm>
              <a:off x="0" y="0"/>
              <a:ext cx="2649037" cy="1884816"/>
            </a:xfrm>
            <a:custGeom>
              <a:avLst/>
              <a:gdLst/>
              <a:ahLst/>
              <a:cxnLst/>
              <a:rect l="l" t="t" r="r" b="b"/>
              <a:pathLst>
                <a:path w="2649037" h="1884816">
                  <a:moveTo>
                    <a:pt x="50536" y="0"/>
                  </a:moveTo>
                  <a:lnTo>
                    <a:pt x="2598502" y="0"/>
                  </a:lnTo>
                  <a:cubicBezTo>
                    <a:pt x="2611905" y="0"/>
                    <a:pt x="2624758" y="5324"/>
                    <a:pt x="2634236" y="14802"/>
                  </a:cubicBezTo>
                  <a:cubicBezTo>
                    <a:pt x="2643713" y="24279"/>
                    <a:pt x="2649037" y="37133"/>
                    <a:pt x="2649037" y="50536"/>
                  </a:cubicBezTo>
                  <a:lnTo>
                    <a:pt x="2649037" y="1834280"/>
                  </a:lnTo>
                  <a:cubicBezTo>
                    <a:pt x="2649037" y="1862190"/>
                    <a:pt x="2626412" y="1884816"/>
                    <a:pt x="2598502" y="1884816"/>
                  </a:cubicBezTo>
                  <a:lnTo>
                    <a:pt x="50536" y="1884816"/>
                  </a:lnTo>
                  <a:cubicBezTo>
                    <a:pt x="22626" y="1884816"/>
                    <a:pt x="0" y="1862190"/>
                    <a:pt x="0" y="1834280"/>
                  </a:cubicBezTo>
                  <a:lnTo>
                    <a:pt x="0" y="50536"/>
                  </a:lnTo>
                  <a:cubicBezTo>
                    <a:pt x="0" y="22626"/>
                    <a:pt x="22626" y="0"/>
                    <a:pt x="50536" y="0"/>
                  </a:cubicBezTo>
                  <a:close/>
                </a:path>
              </a:pathLst>
            </a:custGeom>
            <a:solidFill>
              <a:srgbClr val="5E9BC9"/>
            </a:solidFill>
            <a:ln cap="rnd">
              <a:noFill/>
              <a:prstDash val="solid"/>
              <a:round/>
            </a:ln>
          </p:spPr>
          <p:txBody>
            <a:bodyPr/>
            <a:lstStyle/>
            <a:p>
              <a:endParaRPr lang="vi-VN"/>
            </a:p>
          </p:txBody>
        </p:sp>
        <p:sp>
          <p:nvSpPr>
            <p:cNvPr id="13" name="TextBox 13">
              <a:extLst>
                <a:ext uri="{FF2B5EF4-FFF2-40B4-BE49-F238E27FC236}">
                  <a16:creationId xmlns:a16="http://schemas.microsoft.com/office/drawing/2014/main" id="{F8D104FC-8192-3238-4D15-369C5018C3A3}"/>
                </a:ext>
              </a:extLst>
            </p:cNvPr>
            <p:cNvSpPr txBox="1"/>
            <p:nvPr/>
          </p:nvSpPr>
          <p:spPr>
            <a:xfrm>
              <a:off x="0" y="-38100"/>
              <a:ext cx="2649037" cy="1922916"/>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a:extLst>
              <a:ext uri="{FF2B5EF4-FFF2-40B4-BE49-F238E27FC236}">
                <a16:creationId xmlns:a16="http://schemas.microsoft.com/office/drawing/2014/main" id="{2E65C5C5-A544-909B-E5D4-BCAA17DD29C6}"/>
              </a:ext>
            </a:extLst>
          </p:cNvPr>
          <p:cNvGrpSpPr/>
          <p:nvPr/>
        </p:nvGrpSpPr>
        <p:grpSpPr>
          <a:xfrm>
            <a:off x="687748" y="1450229"/>
            <a:ext cx="10141766" cy="6674238"/>
            <a:chOff x="0" y="0"/>
            <a:chExt cx="2657089" cy="1748615"/>
          </a:xfrm>
        </p:grpSpPr>
        <p:sp>
          <p:nvSpPr>
            <p:cNvPr id="15" name="Freeform 15">
              <a:extLst>
                <a:ext uri="{FF2B5EF4-FFF2-40B4-BE49-F238E27FC236}">
                  <a16:creationId xmlns:a16="http://schemas.microsoft.com/office/drawing/2014/main" id="{71A567B8-E955-2A2E-998F-C0ED86F94961}"/>
                </a:ext>
              </a:extLst>
            </p:cNvPr>
            <p:cNvSpPr/>
            <p:nvPr/>
          </p:nvSpPr>
          <p:spPr>
            <a:xfrm>
              <a:off x="0" y="0"/>
              <a:ext cx="2657089" cy="1748615"/>
            </a:xfrm>
            <a:custGeom>
              <a:avLst/>
              <a:gdLst/>
              <a:ahLst/>
              <a:cxnLst/>
              <a:rect l="l" t="t" r="r" b="b"/>
              <a:pathLst>
                <a:path w="2657089" h="1748615">
                  <a:moveTo>
                    <a:pt x="50382" y="0"/>
                  </a:moveTo>
                  <a:lnTo>
                    <a:pt x="2606707" y="0"/>
                  </a:lnTo>
                  <a:cubicBezTo>
                    <a:pt x="2634532" y="0"/>
                    <a:pt x="2657089" y="22557"/>
                    <a:pt x="2657089" y="50382"/>
                  </a:cubicBezTo>
                  <a:lnTo>
                    <a:pt x="2657089" y="1698233"/>
                  </a:lnTo>
                  <a:cubicBezTo>
                    <a:pt x="2657089" y="1726058"/>
                    <a:pt x="2634532" y="1748615"/>
                    <a:pt x="2606707" y="1748615"/>
                  </a:cubicBezTo>
                  <a:lnTo>
                    <a:pt x="50382" y="1748615"/>
                  </a:lnTo>
                  <a:cubicBezTo>
                    <a:pt x="22557" y="1748615"/>
                    <a:pt x="0" y="1726058"/>
                    <a:pt x="0" y="1698233"/>
                  </a:cubicBezTo>
                  <a:lnTo>
                    <a:pt x="0" y="50382"/>
                  </a:lnTo>
                  <a:cubicBezTo>
                    <a:pt x="0" y="22557"/>
                    <a:pt x="22557" y="0"/>
                    <a:pt x="50382" y="0"/>
                  </a:cubicBezTo>
                  <a:close/>
                </a:path>
              </a:pathLst>
            </a:custGeom>
            <a:solidFill>
              <a:srgbClr val="FFFFFF"/>
            </a:solidFill>
            <a:ln cap="rnd">
              <a:noFill/>
              <a:prstDash val="solid"/>
              <a:round/>
            </a:ln>
          </p:spPr>
          <p:txBody>
            <a:bodyPr/>
            <a:lstStyle/>
            <a:p>
              <a:endParaRPr lang="vi-VN"/>
            </a:p>
          </p:txBody>
        </p:sp>
        <p:sp>
          <p:nvSpPr>
            <p:cNvPr id="16" name="TextBox 16">
              <a:extLst>
                <a:ext uri="{FF2B5EF4-FFF2-40B4-BE49-F238E27FC236}">
                  <a16:creationId xmlns:a16="http://schemas.microsoft.com/office/drawing/2014/main" id="{68182A1E-D996-F511-EBD3-FC2D7D287B03}"/>
                </a:ext>
              </a:extLst>
            </p:cNvPr>
            <p:cNvSpPr txBox="1"/>
            <p:nvPr/>
          </p:nvSpPr>
          <p:spPr>
            <a:xfrm>
              <a:off x="0" y="-38100"/>
              <a:ext cx="2657089" cy="1786715"/>
            </a:xfrm>
            <a:prstGeom prst="rect">
              <a:avLst/>
            </a:prstGeom>
          </p:spPr>
          <p:txBody>
            <a:bodyPr lIns="50800" tIns="50800" rIns="50800" bIns="50800" rtlCol="0" anchor="ctr"/>
            <a:lstStyle/>
            <a:p>
              <a:pPr algn="ctr">
                <a:lnSpc>
                  <a:spcPts val="2659"/>
                </a:lnSpc>
                <a:spcBef>
                  <a:spcPct val="0"/>
                </a:spcBef>
              </a:pPr>
              <a:endParaRPr/>
            </a:p>
          </p:txBody>
        </p:sp>
      </p:grpSp>
      <p:sp>
        <p:nvSpPr>
          <p:cNvPr id="17" name="Freeform 17">
            <a:extLst>
              <a:ext uri="{FF2B5EF4-FFF2-40B4-BE49-F238E27FC236}">
                <a16:creationId xmlns:a16="http://schemas.microsoft.com/office/drawing/2014/main" id="{A8ADE4BC-12FD-84AB-01FF-663FBB824C48}"/>
              </a:ext>
            </a:extLst>
          </p:cNvPr>
          <p:cNvSpPr/>
          <p:nvPr/>
        </p:nvSpPr>
        <p:spPr>
          <a:xfrm>
            <a:off x="16814605" y="8057083"/>
            <a:ext cx="3482955" cy="2370198"/>
          </a:xfrm>
          <a:custGeom>
            <a:avLst/>
            <a:gdLst/>
            <a:ahLst/>
            <a:cxnLst/>
            <a:rect l="l" t="t" r="r" b="b"/>
            <a:pathLst>
              <a:path w="3482955" h="2370198">
                <a:moveTo>
                  <a:pt x="0" y="0"/>
                </a:moveTo>
                <a:lnTo>
                  <a:pt x="3482955" y="0"/>
                </a:lnTo>
                <a:lnTo>
                  <a:pt x="3482955" y="2370199"/>
                </a:lnTo>
                <a:lnTo>
                  <a:pt x="0" y="2370199"/>
                </a:lnTo>
                <a:lnTo>
                  <a:pt x="0" y="0"/>
                </a:lnTo>
                <a:close/>
              </a:path>
            </a:pathLst>
          </a:custGeom>
          <a:blipFill>
            <a:blip r:embed="rId8"/>
            <a:stretch>
              <a:fillRect/>
            </a:stretch>
          </a:blipFill>
        </p:spPr>
        <p:txBody>
          <a:bodyPr/>
          <a:lstStyle/>
          <a:p>
            <a:endParaRPr lang="vi-VN"/>
          </a:p>
        </p:txBody>
      </p:sp>
      <p:sp>
        <p:nvSpPr>
          <p:cNvPr id="18" name="Freeform 18">
            <a:extLst>
              <a:ext uri="{FF2B5EF4-FFF2-40B4-BE49-F238E27FC236}">
                <a16:creationId xmlns:a16="http://schemas.microsoft.com/office/drawing/2014/main" id="{A6D3DC61-5133-DDA0-4BA4-891C1B2FD953}"/>
              </a:ext>
            </a:extLst>
          </p:cNvPr>
          <p:cNvSpPr/>
          <p:nvPr/>
        </p:nvSpPr>
        <p:spPr>
          <a:xfrm>
            <a:off x="13193121" y="7413656"/>
            <a:ext cx="4633918" cy="3153444"/>
          </a:xfrm>
          <a:custGeom>
            <a:avLst/>
            <a:gdLst/>
            <a:ahLst/>
            <a:cxnLst/>
            <a:rect l="l" t="t" r="r" b="b"/>
            <a:pathLst>
              <a:path w="4633918" h="3153444">
                <a:moveTo>
                  <a:pt x="0" y="0"/>
                </a:moveTo>
                <a:lnTo>
                  <a:pt x="4633919" y="0"/>
                </a:lnTo>
                <a:lnTo>
                  <a:pt x="4633919" y="3153444"/>
                </a:lnTo>
                <a:lnTo>
                  <a:pt x="0" y="3153444"/>
                </a:lnTo>
                <a:lnTo>
                  <a:pt x="0" y="0"/>
                </a:lnTo>
                <a:close/>
              </a:path>
            </a:pathLst>
          </a:custGeom>
          <a:blipFill>
            <a:blip r:embed="rId8"/>
            <a:stretch>
              <a:fillRect/>
            </a:stretch>
          </a:blipFill>
        </p:spPr>
        <p:txBody>
          <a:bodyPr/>
          <a:lstStyle/>
          <a:p>
            <a:endParaRPr lang="vi-VN"/>
          </a:p>
        </p:txBody>
      </p:sp>
      <p:sp>
        <p:nvSpPr>
          <p:cNvPr id="19" name="Freeform 19">
            <a:extLst>
              <a:ext uri="{FF2B5EF4-FFF2-40B4-BE49-F238E27FC236}">
                <a16:creationId xmlns:a16="http://schemas.microsoft.com/office/drawing/2014/main" id="{08E8DC60-D537-AD7D-C75E-0ADDF42B6054}"/>
              </a:ext>
            </a:extLst>
          </p:cNvPr>
          <p:cNvSpPr/>
          <p:nvPr/>
        </p:nvSpPr>
        <p:spPr>
          <a:xfrm>
            <a:off x="8024864" y="6952511"/>
            <a:ext cx="6906880" cy="3582944"/>
          </a:xfrm>
          <a:custGeom>
            <a:avLst/>
            <a:gdLst/>
            <a:ahLst/>
            <a:cxnLst/>
            <a:rect l="l" t="t" r="r" b="b"/>
            <a:pathLst>
              <a:path w="6906880" h="3582944">
                <a:moveTo>
                  <a:pt x="0" y="0"/>
                </a:moveTo>
                <a:lnTo>
                  <a:pt x="6906880" y="0"/>
                </a:lnTo>
                <a:lnTo>
                  <a:pt x="6906880" y="3582945"/>
                </a:lnTo>
                <a:lnTo>
                  <a:pt x="0" y="3582945"/>
                </a:lnTo>
                <a:lnTo>
                  <a:pt x="0" y="0"/>
                </a:lnTo>
                <a:close/>
              </a:path>
            </a:pathLst>
          </a:custGeom>
          <a:blipFill>
            <a:blip r:embed="rId11"/>
            <a:stretch>
              <a:fillRect/>
            </a:stretch>
          </a:blipFill>
        </p:spPr>
        <p:txBody>
          <a:bodyPr/>
          <a:lstStyle/>
          <a:p>
            <a:endParaRPr lang="vi-VN"/>
          </a:p>
        </p:txBody>
      </p:sp>
      <p:sp>
        <p:nvSpPr>
          <p:cNvPr id="26" name="TextBox 25">
            <a:extLst>
              <a:ext uri="{FF2B5EF4-FFF2-40B4-BE49-F238E27FC236}">
                <a16:creationId xmlns:a16="http://schemas.microsoft.com/office/drawing/2014/main" id="{0DB0F3E5-6A47-17E5-452B-D36B01C67B05}"/>
              </a:ext>
            </a:extLst>
          </p:cNvPr>
          <p:cNvSpPr txBox="1"/>
          <p:nvPr/>
        </p:nvSpPr>
        <p:spPr>
          <a:xfrm>
            <a:off x="24581" y="3559437"/>
            <a:ext cx="11468100" cy="2646878"/>
          </a:xfrm>
          <a:prstGeom prst="rect">
            <a:avLst/>
          </a:prstGeom>
          <a:noFill/>
        </p:spPr>
        <p:txBody>
          <a:bodyPr wrap="square" rtlCol="0">
            <a:spAutoFit/>
          </a:bodyPr>
          <a:lstStyle/>
          <a:p>
            <a:pPr algn="ctr"/>
            <a:r>
              <a:rPr lang="en-GB" sz="16600" dirty="0">
                <a:gradFill>
                  <a:gsLst>
                    <a:gs pos="64000">
                      <a:schemeClr val="tx2">
                        <a:lumMod val="60000"/>
                        <a:lumOff val="40000"/>
                      </a:schemeClr>
                    </a:gs>
                    <a:gs pos="64000">
                      <a:srgbClr val="FFC000"/>
                    </a:gs>
                  </a:gsLst>
                  <a:lin ang="5400000" scaled="1"/>
                </a:gradFill>
                <a:latin typeface="#9Slide07 Cadena" panose="02000503000000020004" pitchFamily="2" charset="-93"/>
              </a:rPr>
              <a:t>LUYỆN TẬP</a:t>
            </a:r>
            <a:endParaRPr lang="vi-VN" sz="16600" dirty="0">
              <a:gradFill>
                <a:gsLst>
                  <a:gs pos="64000">
                    <a:schemeClr val="tx2">
                      <a:lumMod val="60000"/>
                      <a:lumOff val="40000"/>
                    </a:schemeClr>
                  </a:gs>
                  <a:gs pos="64000">
                    <a:srgbClr val="FFC000"/>
                  </a:gs>
                </a:gsLst>
                <a:lin ang="5400000" scaled="1"/>
              </a:gradFill>
              <a:latin typeface="#9Slide07 Cadena" panose="02000503000000020004" pitchFamily="2" charset="-93"/>
            </a:endParaRPr>
          </a:p>
        </p:txBody>
      </p:sp>
    </p:spTree>
    <p:extLst>
      <p:ext uri="{BB962C8B-B14F-4D97-AF65-F5344CB8AC3E}">
        <p14:creationId xmlns:p14="http://schemas.microsoft.com/office/powerpoint/2010/main" val="3299465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rgbClr val="BCF1FF">
                <a:alpha val="100000"/>
              </a:srgbClr>
            </a:gs>
            <a:gs pos="100000">
              <a:srgbClr val="EEFFDD">
                <a:alpha val="100000"/>
              </a:srgbClr>
            </a:gs>
          </a:gsLst>
          <a:lin ang="5400000"/>
        </a:gradFill>
        <a:effectLst/>
      </p:bgPr>
    </p:bg>
    <p:spTree>
      <p:nvGrpSpPr>
        <p:cNvPr id="1" name="">
          <a:extLst>
            <a:ext uri="{FF2B5EF4-FFF2-40B4-BE49-F238E27FC236}">
              <a16:creationId xmlns:a16="http://schemas.microsoft.com/office/drawing/2014/main" id="{058CE0B3-1246-EF36-523C-2EC50243055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B32C710-6AFF-BE4C-BEBC-BC7C3B4B84DE}"/>
              </a:ext>
            </a:extLst>
          </p:cNvPr>
          <p:cNvSpPr/>
          <p:nvPr/>
        </p:nvSpPr>
        <p:spPr>
          <a:xfrm>
            <a:off x="16268306" y="1450229"/>
            <a:ext cx="3454822" cy="1065237"/>
          </a:xfrm>
          <a:custGeom>
            <a:avLst/>
            <a:gdLst/>
            <a:ahLst/>
            <a:cxnLst/>
            <a:rect l="l" t="t" r="r" b="b"/>
            <a:pathLst>
              <a:path w="3454822" h="1065237">
                <a:moveTo>
                  <a:pt x="0" y="0"/>
                </a:moveTo>
                <a:lnTo>
                  <a:pt x="3454822" y="0"/>
                </a:lnTo>
                <a:lnTo>
                  <a:pt x="3454822" y="1065237"/>
                </a:lnTo>
                <a:lnTo>
                  <a:pt x="0" y="1065237"/>
                </a:lnTo>
                <a:lnTo>
                  <a:pt x="0" y="0"/>
                </a:lnTo>
                <a:close/>
              </a:path>
            </a:pathLst>
          </a:custGeom>
          <a:blipFill>
            <a:blip r:embed="rId2"/>
            <a:stretch>
              <a:fillRect/>
            </a:stretch>
          </a:blipFill>
        </p:spPr>
        <p:txBody>
          <a:bodyPr/>
          <a:lstStyle/>
          <a:p>
            <a:endParaRPr lang="vi-VN"/>
          </a:p>
        </p:txBody>
      </p:sp>
      <p:sp>
        <p:nvSpPr>
          <p:cNvPr id="3" name="Freeform 3">
            <a:extLst>
              <a:ext uri="{FF2B5EF4-FFF2-40B4-BE49-F238E27FC236}">
                <a16:creationId xmlns:a16="http://schemas.microsoft.com/office/drawing/2014/main" id="{5D1823D6-FF10-CD8B-2E15-8A1943ABFC32}"/>
              </a:ext>
            </a:extLst>
          </p:cNvPr>
          <p:cNvSpPr/>
          <p:nvPr/>
        </p:nvSpPr>
        <p:spPr>
          <a:xfrm>
            <a:off x="8118736" y="7424224"/>
            <a:ext cx="11748542" cy="2080471"/>
          </a:xfrm>
          <a:custGeom>
            <a:avLst/>
            <a:gdLst/>
            <a:ahLst/>
            <a:cxnLst/>
            <a:rect l="l" t="t" r="r" b="b"/>
            <a:pathLst>
              <a:path w="11748542" h="2080471">
                <a:moveTo>
                  <a:pt x="0" y="0"/>
                </a:moveTo>
                <a:lnTo>
                  <a:pt x="11748542" y="0"/>
                </a:lnTo>
                <a:lnTo>
                  <a:pt x="11748542" y="2080471"/>
                </a:lnTo>
                <a:lnTo>
                  <a:pt x="0" y="2080471"/>
                </a:lnTo>
                <a:lnTo>
                  <a:pt x="0" y="0"/>
                </a:lnTo>
                <a:close/>
              </a:path>
            </a:pathLst>
          </a:custGeom>
          <a:blipFill>
            <a:blip r:embed="rId3"/>
            <a:stretch>
              <a:fillRect/>
            </a:stretch>
          </a:blipFill>
        </p:spPr>
        <p:txBody>
          <a:bodyPr/>
          <a:lstStyle/>
          <a:p>
            <a:endParaRPr lang="vi-VN"/>
          </a:p>
        </p:txBody>
      </p:sp>
      <p:sp>
        <p:nvSpPr>
          <p:cNvPr id="4" name="Freeform 4">
            <a:extLst>
              <a:ext uri="{FF2B5EF4-FFF2-40B4-BE49-F238E27FC236}">
                <a16:creationId xmlns:a16="http://schemas.microsoft.com/office/drawing/2014/main" id="{7C399ABD-ECBE-2A92-BF1B-901173A5E5EF}"/>
              </a:ext>
            </a:extLst>
          </p:cNvPr>
          <p:cNvSpPr/>
          <p:nvPr/>
        </p:nvSpPr>
        <p:spPr>
          <a:xfrm>
            <a:off x="-4106776" y="455352"/>
            <a:ext cx="10270952" cy="8229600"/>
          </a:xfrm>
          <a:custGeom>
            <a:avLst/>
            <a:gdLst/>
            <a:ahLst/>
            <a:cxnLst/>
            <a:rect l="l" t="t" r="r" b="b"/>
            <a:pathLst>
              <a:path w="10270952" h="8229600">
                <a:moveTo>
                  <a:pt x="0" y="0"/>
                </a:moveTo>
                <a:lnTo>
                  <a:pt x="10270952" y="0"/>
                </a:lnTo>
                <a:lnTo>
                  <a:pt x="10270952" y="8229600"/>
                </a:lnTo>
                <a:lnTo>
                  <a:pt x="0" y="8229600"/>
                </a:lnTo>
                <a:lnTo>
                  <a:pt x="0" y="0"/>
                </a:lnTo>
                <a:close/>
              </a:path>
            </a:pathLst>
          </a:custGeom>
          <a:blipFill>
            <a:blip r:embed="rId4"/>
            <a:stretch>
              <a:fillRect/>
            </a:stretch>
          </a:blipFill>
        </p:spPr>
        <p:txBody>
          <a:bodyPr/>
          <a:lstStyle/>
          <a:p>
            <a:endParaRPr lang="vi-VN"/>
          </a:p>
        </p:txBody>
      </p:sp>
      <p:sp>
        <p:nvSpPr>
          <p:cNvPr id="5" name="Freeform 5">
            <a:extLst>
              <a:ext uri="{FF2B5EF4-FFF2-40B4-BE49-F238E27FC236}">
                <a16:creationId xmlns:a16="http://schemas.microsoft.com/office/drawing/2014/main" id="{53C4BB7A-E198-A13B-7116-975E96ABF2EA}"/>
              </a:ext>
            </a:extLst>
          </p:cNvPr>
          <p:cNvSpPr/>
          <p:nvPr/>
        </p:nvSpPr>
        <p:spPr>
          <a:xfrm>
            <a:off x="-1579278" y="7635284"/>
            <a:ext cx="10556671" cy="1869410"/>
          </a:xfrm>
          <a:custGeom>
            <a:avLst/>
            <a:gdLst/>
            <a:ahLst/>
            <a:cxnLst/>
            <a:rect l="l" t="t" r="r" b="b"/>
            <a:pathLst>
              <a:path w="10556671" h="1869410">
                <a:moveTo>
                  <a:pt x="0" y="0"/>
                </a:moveTo>
                <a:lnTo>
                  <a:pt x="10556671" y="0"/>
                </a:lnTo>
                <a:lnTo>
                  <a:pt x="10556671" y="1869411"/>
                </a:lnTo>
                <a:lnTo>
                  <a:pt x="0" y="1869411"/>
                </a:lnTo>
                <a:lnTo>
                  <a:pt x="0" y="0"/>
                </a:lnTo>
                <a:close/>
              </a:path>
            </a:pathLst>
          </a:custGeom>
          <a:blipFill>
            <a:blip r:embed="rId3"/>
            <a:stretch>
              <a:fillRect/>
            </a:stretch>
          </a:blipFill>
        </p:spPr>
        <p:txBody>
          <a:bodyPr/>
          <a:lstStyle/>
          <a:p>
            <a:endParaRPr lang="vi-VN"/>
          </a:p>
        </p:txBody>
      </p:sp>
      <p:sp>
        <p:nvSpPr>
          <p:cNvPr id="6" name="Freeform 6">
            <a:extLst>
              <a:ext uri="{FF2B5EF4-FFF2-40B4-BE49-F238E27FC236}">
                <a16:creationId xmlns:a16="http://schemas.microsoft.com/office/drawing/2014/main" id="{783529BF-2D39-DAF5-0819-A38610AB1F18}"/>
              </a:ext>
            </a:extLst>
          </p:cNvPr>
          <p:cNvSpPr/>
          <p:nvPr/>
        </p:nvSpPr>
        <p:spPr>
          <a:xfrm flipV="1">
            <a:off x="0" y="8939485"/>
            <a:ext cx="18288000" cy="2866481"/>
          </a:xfrm>
          <a:custGeom>
            <a:avLst/>
            <a:gdLst/>
            <a:ahLst/>
            <a:cxnLst/>
            <a:rect l="l" t="t" r="r" b="b"/>
            <a:pathLst>
              <a:path w="18288000" h="2866481">
                <a:moveTo>
                  <a:pt x="0" y="2866480"/>
                </a:moveTo>
                <a:lnTo>
                  <a:pt x="18288000" y="2866480"/>
                </a:lnTo>
                <a:lnTo>
                  <a:pt x="18288000" y="0"/>
                </a:lnTo>
                <a:lnTo>
                  <a:pt x="0" y="0"/>
                </a:lnTo>
                <a:lnTo>
                  <a:pt x="0" y="2866480"/>
                </a:lnTo>
                <a:close/>
              </a:path>
            </a:pathLst>
          </a:custGeom>
          <a:blipFill>
            <a:blip r:embed="rId5">
              <a:extLst>
                <a:ext uri="{96DAC541-7B7A-43D3-8B79-37D633B846F1}">
                  <asvg:svgBlip xmlns:asvg="http://schemas.microsoft.com/office/drawing/2016/SVG/main" xmlns="" r:embed="rId6"/>
                </a:ext>
              </a:extLst>
            </a:blip>
            <a:stretch>
              <a:fillRect l="-10166" t="-122025" r="-7258"/>
            </a:stretch>
          </a:blipFill>
        </p:spPr>
        <p:txBody>
          <a:bodyPr/>
          <a:lstStyle/>
          <a:p>
            <a:endParaRPr lang="vi-VN"/>
          </a:p>
        </p:txBody>
      </p:sp>
      <p:sp>
        <p:nvSpPr>
          <p:cNvPr id="8" name="Freeform 8">
            <a:extLst>
              <a:ext uri="{FF2B5EF4-FFF2-40B4-BE49-F238E27FC236}">
                <a16:creationId xmlns:a16="http://schemas.microsoft.com/office/drawing/2014/main" id="{9B03E692-4805-D6B5-3335-A43E40565410}"/>
              </a:ext>
            </a:extLst>
          </p:cNvPr>
          <p:cNvSpPr/>
          <p:nvPr/>
        </p:nvSpPr>
        <p:spPr>
          <a:xfrm flipH="1">
            <a:off x="-481937" y="8569990"/>
            <a:ext cx="4180994" cy="2845224"/>
          </a:xfrm>
          <a:custGeom>
            <a:avLst/>
            <a:gdLst/>
            <a:ahLst/>
            <a:cxnLst/>
            <a:rect l="l" t="t" r="r" b="b"/>
            <a:pathLst>
              <a:path w="4180994" h="2845224">
                <a:moveTo>
                  <a:pt x="4180994" y="0"/>
                </a:moveTo>
                <a:lnTo>
                  <a:pt x="0" y="0"/>
                </a:lnTo>
                <a:lnTo>
                  <a:pt x="0" y="2845223"/>
                </a:lnTo>
                <a:lnTo>
                  <a:pt x="4180994" y="2845223"/>
                </a:lnTo>
                <a:lnTo>
                  <a:pt x="4180994" y="0"/>
                </a:lnTo>
                <a:close/>
              </a:path>
            </a:pathLst>
          </a:custGeom>
          <a:blipFill>
            <a:blip r:embed="rId7"/>
            <a:stretch>
              <a:fillRect/>
            </a:stretch>
          </a:blipFill>
        </p:spPr>
        <p:txBody>
          <a:bodyPr/>
          <a:lstStyle/>
          <a:p>
            <a:endParaRPr lang="vi-VN"/>
          </a:p>
        </p:txBody>
      </p:sp>
      <p:sp>
        <p:nvSpPr>
          <p:cNvPr id="9" name="Freeform 9">
            <a:extLst>
              <a:ext uri="{FF2B5EF4-FFF2-40B4-BE49-F238E27FC236}">
                <a16:creationId xmlns:a16="http://schemas.microsoft.com/office/drawing/2014/main" id="{CA8087AE-1346-E12D-FB75-69814B450280}"/>
              </a:ext>
            </a:extLst>
          </p:cNvPr>
          <p:cNvSpPr/>
          <p:nvPr/>
        </p:nvSpPr>
        <p:spPr>
          <a:xfrm>
            <a:off x="15609964" y="82247"/>
            <a:ext cx="2385753" cy="1093108"/>
          </a:xfrm>
          <a:custGeom>
            <a:avLst/>
            <a:gdLst/>
            <a:ahLst/>
            <a:cxnLst/>
            <a:rect l="l" t="t" r="r" b="b"/>
            <a:pathLst>
              <a:path w="2385753" h="1093108">
                <a:moveTo>
                  <a:pt x="0" y="0"/>
                </a:moveTo>
                <a:lnTo>
                  <a:pt x="2385753" y="0"/>
                </a:lnTo>
                <a:lnTo>
                  <a:pt x="2385753" y="1093109"/>
                </a:lnTo>
                <a:lnTo>
                  <a:pt x="0" y="109310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vi-VN"/>
          </a:p>
        </p:txBody>
      </p:sp>
      <p:sp>
        <p:nvSpPr>
          <p:cNvPr id="10" name="Freeform 10">
            <a:extLst>
              <a:ext uri="{FF2B5EF4-FFF2-40B4-BE49-F238E27FC236}">
                <a16:creationId xmlns:a16="http://schemas.microsoft.com/office/drawing/2014/main" id="{A1C880EE-6D28-47D8-E0CA-BAB24A64B9F8}"/>
              </a:ext>
            </a:extLst>
          </p:cNvPr>
          <p:cNvSpPr/>
          <p:nvPr/>
        </p:nvSpPr>
        <p:spPr>
          <a:xfrm>
            <a:off x="8097493" y="907169"/>
            <a:ext cx="3454822" cy="1065237"/>
          </a:xfrm>
          <a:custGeom>
            <a:avLst/>
            <a:gdLst/>
            <a:ahLst/>
            <a:cxnLst/>
            <a:rect l="l" t="t" r="r" b="b"/>
            <a:pathLst>
              <a:path w="3454822" h="1065237">
                <a:moveTo>
                  <a:pt x="0" y="0"/>
                </a:moveTo>
                <a:lnTo>
                  <a:pt x="3454821" y="0"/>
                </a:lnTo>
                <a:lnTo>
                  <a:pt x="3454821" y="1065237"/>
                </a:lnTo>
                <a:lnTo>
                  <a:pt x="0" y="1065237"/>
                </a:lnTo>
                <a:lnTo>
                  <a:pt x="0" y="0"/>
                </a:lnTo>
                <a:close/>
              </a:path>
            </a:pathLst>
          </a:custGeom>
          <a:blipFill>
            <a:blip r:embed="rId2"/>
            <a:stretch>
              <a:fillRect/>
            </a:stretch>
          </a:blipFill>
        </p:spPr>
        <p:txBody>
          <a:bodyPr/>
          <a:lstStyle/>
          <a:p>
            <a:endParaRPr lang="vi-VN"/>
          </a:p>
        </p:txBody>
      </p:sp>
      <p:grpSp>
        <p:nvGrpSpPr>
          <p:cNvPr id="14" name="Group 14">
            <a:extLst>
              <a:ext uri="{FF2B5EF4-FFF2-40B4-BE49-F238E27FC236}">
                <a16:creationId xmlns:a16="http://schemas.microsoft.com/office/drawing/2014/main" id="{3E9501A1-0214-037A-CB95-F9B7C018C57C}"/>
              </a:ext>
            </a:extLst>
          </p:cNvPr>
          <p:cNvGrpSpPr/>
          <p:nvPr/>
        </p:nvGrpSpPr>
        <p:grpSpPr>
          <a:xfrm>
            <a:off x="416132" y="359234"/>
            <a:ext cx="17262267" cy="9472414"/>
            <a:chOff x="0" y="0"/>
            <a:chExt cx="2657089" cy="1748615"/>
          </a:xfrm>
        </p:grpSpPr>
        <p:sp>
          <p:nvSpPr>
            <p:cNvPr id="15" name="Freeform 15">
              <a:extLst>
                <a:ext uri="{FF2B5EF4-FFF2-40B4-BE49-F238E27FC236}">
                  <a16:creationId xmlns:a16="http://schemas.microsoft.com/office/drawing/2014/main" id="{F0A4488A-D94B-9DBB-2073-75D2AB501146}"/>
                </a:ext>
              </a:extLst>
            </p:cNvPr>
            <p:cNvSpPr/>
            <p:nvPr/>
          </p:nvSpPr>
          <p:spPr>
            <a:xfrm>
              <a:off x="0" y="0"/>
              <a:ext cx="2657089" cy="1748615"/>
            </a:xfrm>
            <a:custGeom>
              <a:avLst/>
              <a:gdLst/>
              <a:ahLst/>
              <a:cxnLst/>
              <a:rect l="l" t="t" r="r" b="b"/>
              <a:pathLst>
                <a:path w="2657089" h="1748615">
                  <a:moveTo>
                    <a:pt x="50382" y="0"/>
                  </a:moveTo>
                  <a:lnTo>
                    <a:pt x="2606707" y="0"/>
                  </a:lnTo>
                  <a:cubicBezTo>
                    <a:pt x="2634532" y="0"/>
                    <a:pt x="2657089" y="22557"/>
                    <a:pt x="2657089" y="50382"/>
                  </a:cubicBezTo>
                  <a:lnTo>
                    <a:pt x="2657089" y="1698233"/>
                  </a:lnTo>
                  <a:cubicBezTo>
                    <a:pt x="2657089" y="1726058"/>
                    <a:pt x="2634532" y="1748615"/>
                    <a:pt x="2606707" y="1748615"/>
                  </a:cubicBezTo>
                  <a:lnTo>
                    <a:pt x="50382" y="1748615"/>
                  </a:lnTo>
                  <a:cubicBezTo>
                    <a:pt x="22557" y="1748615"/>
                    <a:pt x="0" y="1726058"/>
                    <a:pt x="0" y="1698233"/>
                  </a:cubicBezTo>
                  <a:lnTo>
                    <a:pt x="0" y="50382"/>
                  </a:lnTo>
                  <a:cubicBezTo>
                    <a:pt x="0" y="22557"/>
                    <a:pt x="22557" y="0"/>
                    <a:pt x="50382" y="0"/>
                  </a:cubicBezTo>
                  <a:close/>
                </a:path>
              </a:pathLst>
            </a:custGeom>
            <a:solidFill>
              <a:srgbClr val="FFFFFF"/>
            </a:solidFill>
            <a:ln cap="rnd">
              <a:noFill/>
              <a:prstDash val="solid"/>
              <a:round/>
            </a:ln>
          </p:spPr>
          <p:txBody>
            <a:bodyPr/>
            <a:lstStyle/>
            <a:p>
              <a:endParaRPr lang="vi-VN"/>
            </a:p>
          </p:txBody>
        </p:sp>
        <p:sp>
          <p:nvSpPr>
            <p:cNvPr id="16" name="TextBox 16">
              <a:extLst>
                <a:ext uri="{FF2B5EF4-FFF2-40B4-BE49-F238E27FC236}">
                  <a16:creationId xmlns:a16="http://schemas.microsoft.com/office/drawing/2014/main" id="{8705A2A5-5B55-D603-9FF8-A3E8A24232B2}"/>
                </a:ext>
              </a:extLst>
            </p:cNvPr>
            <p:cNvSpPr txBox="1"/>
            <p:nvPr/>
          </p:nvSpPr>
          <p:spPr>
            <a:xfrm>
              <a:off x="0" y="-38100"/>
              <a:ext cx="2657089" cy="1786715"/>
            </a:xfrm>
            <a:prstGeom prst="rect">
              <a:avLst/>
            </a:prstGeom>
          </p:spPr>
          <p:txBody>
            <a:bodyPr lIns="50800" tIns="50800" rIns="50800" bIns="50800" rtlCol="0" anchor="ctr"/>
            <a:lstStyle/>
            <a:p>
              <a:pPr algn="ctr">
                <a:lnSpc>
                  <a:spcPts val="2659"/>
                </a:lnSpc>
                <a:spcBef>
                  <a:spcPct val="0"/>
                </a:spcBef>
              </a:pPr>
              <a:endParaRPr/>
            </a:p>
          </p:txBody>
        </p:sp>
      </p:grpSp>
      <p:sp>
        <p:nvSpPr>
          <p:cNvPr id="17" name="Freeform 17">
            <a:extLst>
              <a:ext uri="{FF2B5EF4-FFF2-40B4-BE49-F238E27FC236}">
                <a16:creationId xmlns:a16="http://schemas.microsoft.com/office/drawing/2014/main" id="{C9E27707-E8EB-92B4-5FAE-1311C1358725}"/>
              </a:ext>
            </a:extLst>
          </p:cNvPr>
          <p:cNvSpPr/>
          <p:nvPr/>
        </p:nvSpPr>
        <p:spPr>
          <a:xfrm>
            <a:off x="16814605" y="8057083"/>
            <a:ext cx="3482955" cy="2370198"/>
          </a:xfrm>
          <a:custGeom>
            <a:avLst/>
            <a:gdLst/>
            <a:ahLst/>
            <a:cxnLst/>
            <a:rect l="l" t="t" r="r" b="b"/>
            <a:pathLst>
              <a:path w="3482955" h="2370198">
                <a:moveTo>
                  <a:pt x="0" y="0"/>
                </a:moveTo>
                <a:lnTo>
                  <a:pt x="3482955" y="0"/>
                </a:lnTo>
                <a:lnTo>
                  <a:pt x="3482955" y="2370199"/>
                </a:lnTo>
                <a:lnTo>
                  <a:pt x="0" y="2370199"/>
                </a:lnTo>
                <a:lnTo>
                  <a:pt x="0" y="0"/>
                </a:lnTo>
                <a:close/>
              </a:path>
            </a:pathLst>
          </a:custGeom>
          <a:blipFill>
            <a:blip r:embed="rId7"/>
            <a:stretch>
              <a:fillRect/>
            </a:stretch>
          </a:blipFill>
        </p:spPr>
        <p:txBody>
          <a:bodyPr/>
          <a:lstStyle/>
          <a:p>
            <a:endParaRPr lang="vi-VN"/>
          </a:p>
        </p:txBody>
      </p:sp>
      <p:sp>
        <p:nvSpPr>
          <p:cNvPr id="18" name="Freeform 18">
            <a:extLst>
              <a:ext uri="{FF2B5EF4-FFF2-40B4-BE49-F238E27FC236}">
                <a16:creationId xmlns:a16="http://schemas.microsoft.com/office/drawing/2014/main" id="{69400E3F-D564-34A1-3241-9A4D4D4B8314}"/>
              </a:ext>
            </a:extLst>
          </p:cNvPr>
          <p:cNvSpPr/>
          <p:nvPr/>
        </p:nvSpPr>
        <p:spPr>
          <a:xfrm>
            <a:off x="13193121" y="7413656"/>
            <a:ext cx="4633918" cy="3153444"/>
          </a:xfrm>
          <a:custGeom>
            <a:avLst/>
            <a:gdLst/>
            <a:ahLst/>
            <a:cxnLst/>
            <a:rect l="l" t="t" r="r" b="b"/>
            <a:pathLst>
              <a:path w="4633918" h="3153444">
                <a:moveTo>
                  <a:pt x="0" y="0"/>
                </a:moveTo>
                <a:lnTo>
                  <a:pt x="4633919" y="0"/>
                </a:lnTo>
                <a:lnTo>
                  <a:pt x="4633919" y="3153444"/>
                </a:lnTo>
                <a:lnTo>
                  <a:pt x="0" y="3153444"/>
                </a:lnTo>
                <a:lnTo>
                  <a:pt x="0" y="0"/>
                </a:lnTo>
                <a:close/>
              </a:path>
            </a:pathLst>
          </a:custGeom>
          <a:blipFill>
            <a:blip r:embed="rId7"/>
            <a:stretch>
              <a:fillRect/>
            </a:stretch>
          </a:blipFill>
        </p:spPr>
        <p:txBody>
          <a:bodyPr/>
          <a:lstStyle/>
          <a:p>
            <a:endParaRPr lang="vi-VN"/>
          </a:p>
        </p:txBody>
      </p:sp>
      <p:sp>
        <p:nvSpPr>
          <p:cNvPr id="21" name="TextBox 20">
            <a:extLst>
              <a:ext uri="{FF2B5EF4-FFF2-40B4-BE49-F238E27FC236}">
                <a16:creationId xmlns:a16="http://schemas.microsoft.com/office/drawing/2014/main" id="{5D6D4BEC-E3B2-ED2D-16FD-0D66190A7328}"/>
              </a:ext>
            </a:extLst>
          </p:cNvPr>
          <p:cNvSpPr txBox="1"/>
          <p:nvPr/>
        </p:nvSpPr>
        <p:spPr>
          <a:xfrm>
            <a:off x="1023937" y="397766"/>
            <a:ext cx="16634759" cy="1938992"/>
          </a:xfrm>
          <a:prstGeom prst="rect">
            <a:avLst/>
          </a:prstGeom>
          <a:noFill/>
        </p:spPr>
        <p:txBody>
          <a:bodyPr wrap="square">
            <a:spAutoFit/>
          </a:bodyPr>
          <a:lstStyle/>
          <a:p>
            <a:r>
              <a:rPr lang="en-GB" sz="6000" b="1" dirty="0" err="1">
                <a:solidFill>
                  <a:srgbClr val="C00000"/>
                </a:solidFill>
                <a:latin typeface="Cambria" panose="02040503050406030204" pitchFamily="18" charset="0"/>
                <a:ea typeface="Cambria" panose="02040503050406030204" pitchFamily="18" charset="0"/>
              </a:rPr>
              <a:t>Câu</a:t>
            </a:r>
            <a:r>
              <a:rPr lang="en-GB" sz="6000" b="1" dirty="0">
                <a:solidFill>
                  <a:srgbClr val="C00000"/>
                </a:solidFill>
                <a:latin typeface="Cambria" panose="02040503050406030204" pitchFamily="18" charset="0"/>
                <a:ea typeface="Cambria" panose="02040503050406030204" pitchFamily="18" charset="0"/>
              </a:rPr>
              <a:t> 1:  </a:t>
            </a:r>
            <a:r>
              <a:rPr lang="vi-VN" sz="6000" b="1" dirty="0">
                <a:latin typeface="Cambria" panose="02040503050406030204" pitchFamily="18" charset="0"/>
                <a:ea typeface="Cambria" panose="02040503050406030204" pitchFamily="18" charset="0"/>
              </a:rPr>
              <a:t>Xếp các đại từ xưng hô trong đoạn văn sau vào nhóm phù hợp:</a:t>
            </a:r>
          </a:p>
        </p:txBody>
      </p:sp>
      <p:sp>
        <p:nvSpPr>
          <p:cNvPr id="23" name="TextBox 22">
            <a:extLst>
              <a:ext uri="{FF2B5EF4-FFF2-40B4-BE49-F238E27FC236}">
                <a16:creationId xmlns:a16="http://schemas.microsoft.com/office/drawing/2014/main" id="{20EEEF78-9F6E-05D6-C207-C04C9A4FAC73}"/>
              </a:ext>
            </a:extLst>
          </p:cNvPr>
          <p:cNvSpPr txBox="1"/>
          <p:nvPr/>
        </p:nvSpPr>
        <p:spPr>
          <a:xfrm>
            <a:off x="1076289" y="2363224"/>
            <a:ext cx="16135421" cy="4154984"/>
          </a:xfrm>
          <a:prstGeom prst="rect">
            <a:avLst/>
          </a:prstGeom>
          <a:noFill/>
        </p:spPr>
        <p:txBody>
          <a:bodyPr wrap="square">
            <a:spAutoFit/>
          </a:bodyPr>
          <a:lstStyle/>
          <a:p>
            <a:pPr algn="just"/>
            <a:r>
              <a:rPr lang="vi-VN" sz="4400" b="0" i="1">
                <a:solidFill>
                  <a:srgbClr val="000000"/>
                </a:solidFill>
                <a:effectLst/>
                <a:latin typeface="Cambria" panose="02040503050406030204" pitchFamily="18" charset="0"/>
                <a:ea typeface="Cambria" panose="02040503050406030204" pitchFamily="18" charset="0"/>
              </a:rPr>
              <a:t>Quân Nguyên Mông nay đã gần kề biên ải. Thế giặc mạnh như hùm beo. Chúng đã đạp đổ bao thành trì từ đông sang tây. Trẫm và các tướng sĩ đã có kế sách chống giặc. Nhưng lòng trẫm chưa yên vì không nỡ để bách tính lầm than. Các khanh là bậc trưởng lão trong dân gian. Vậy, trẫm hỏi ý các khanh: Ta nên hoà hay nên đánh?</a:t>
            </a:r>
          </a:p>
          <a:p>
            <a:pPr algn="r"/>
            <a:r>
              <a:rPr lang="vi-VN" sz="4400" b="0" i="1">
                <a:solidFill>
                  <a:srgbClr val="000000"/>
                </a:solidFill>
                <a:effectLst/>
                <a:latin typeface="Cambria" panose="02040503050406030204" pitchFamily="18" charset="0"/>
                <a:ea typeface="Cambria" panose="02040503050406030204" pitchFamily="18" charset="0"/>
              </a:rPr>
              <a:t>HOÀNG QUỐC HẢI</a:t>
            </a:r>
          </a:p>
        </p:txBody>
      </p:sp>
      <p:sp>
        <p:nvSpPr>
          <p:cNvPr id="24" name="Rectangle 23">
            <a:extLst>
              <a:ext uri="{FF2B5EF4-FFF2-40B4-BE49-F238E27FC236}">
                <a16:creationId xmlns:a16="http://schemas.microsoft.com/office/drawing/2014/main" id="{3D0C3AA8-8600-12D3-F2CF-4288731E2FF6}"/>
              </a:ext>
            </a:extLst>
          </p:cNvPr>
          <p:cNvSpPr/>
          <p:nvPr/>
        </p:nvSpPr>
        <p:spPr>
          <a:xfrm>
            <a:off x="1151274" y="6181676"/>
            <a:ext cx="6316325" cy="1271237"/>
          </a:xfrm>
          <a:prstGeom prst="rect">
            <a:avLst/>
          </a:prstGeom>
          <a:solidFill>
            <a:schemeClr val="bg1"/>
          </a:solidFill>
          <a:ln w="5715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800" b="1">
                <a:solidFill>
                  <a:schemeClr val="accent3">
                    <a:lumMod val="50000"/>
                  </a:schemeClr>
                </a:solidFill>
                <a:latin typeface="#9Slide03 Comfortaa Bold" panose="00000800000000000000" pitchFamily="2" charset="0"/>
              </a:rPr>
              <a:t>Từ chỉ người nói</a:t>
            </a:r>
          </a:p>
        </p:txBody>
      </p:sp>
      <p:sp>
        <p:nvSpPr>
          <p:cNvPr id="25" name="Rectangle 24">
            <a:extLst>
              <a:ext uri="{FF2B5EF4-FFF2-40B4-BE49-F238E27FC236}">
                <a16:creationId xmlns:a16="http://schemas.microsoft.com/office/drawing/2014/main" id="{A117D8FE-E6B7-B9D1-A2FD-870E212C35B1}"/>
              </a:ext>
            </a:extLst>
          </p:cNvPr>
          <p:cNvSpPr/>
          <p:nvPr/>
        </p:nvSpPr>
        <p:spPr>
          <a:xfrm>
            <a:off x="7662240" y="6745662"/>
            <a:ext cx="6316325" cy="1271237"/>
          </a:xfrm>
          <a:prstGeom prst="rect">
            <a:avLst/>
          </a:prstGeom>
          <a:solidFill>
            <a:schemeClr val="bg1"/>
          </a:solidFill>
          <a:ln w="5715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800" b="1">
                <a:solidFill>
                  <a:schemeClr val="accent3">
                    <a:lumMod val="50000"/>
                  </a:schemeClr>
                </a:solidFill>
                <a:latin typeface="#9Slide03 Comfortaa Bold" panose="00000800000000000000" pitchFamily="2" charset="0"/>
              </a:rPr>
              <a:t>Từ chỉ người nghe</a:t>
            </a:r>
          </a:p>
        </p:txBody>
      </p:sp>
      <p:sp>
        <p:nvSpPr>
          <p:cNvPr id="27" name="Rectangle 26">
            <a:extLst>
              <a:ext uri="{FF2B5EF4-FFF2-40B4-BE49-F238E27FC236}">
                <a16:creationId xmlns:a16="http://schemas.microsoft.com/office/drawing/2014/main" id="{5086EE40-6C94-CE5B-4F36-551B883F839B}"/>
              </a:ext>
            </a:extLst>
          </p:cNvPr>
          <p:cNvSpPr/>
          <p:nvPr/>
        </p:nvSpPr>
        <p:spPr>
          <a:xfrm>
            <a:off x="1151272" y="7730026"/>
            <a:ext cx="6316325" cy="1604474"/>
          </a:xfrm>
          <a:prstGeom prst="rect">
            <a:avLst/>
          </a:prstGeom>
          <a:solidFill>
            <a:schemeClr val="bg1"/>
          </a:solidFill>
          <a:ln w="5715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800" b="1">
                <a:solidFill>
                  <a:schemeClr val="accent3">
                    <a:lumMod val="50000"/>
                  </a:schemeClr>
                </a:solidFill>
                <a:latin typeface="#9Slide03 Comfortaa Bold" panose="00000800000000000000" pitchFamily="2" charset="0"/>
              </a:rPr>
              <a:t> Từ chỉ cả người nói, người nghe</a:t>
            </a:r>
          </a:p>
        </p:txBody>
      </p:sp>
      <p:sp>
        <p:nvSpPr>
          <p:cNvPr id="28" name="Rectangle 27">
            <a:extLst>
              <a:ext uri="{FF2B5EF4-FFF2-40B4-BE49-F238E27FC236}">
                <a16:creationId xmlns:a16="http://schemas.microsoft.com/office/drawing/2014/main" id="{A624F57E-3C61-1C5A-CFE9-68F60E5BDB5A}"/>
              </a:ext>
            </a:extLst>
          </p:cNvPr>
          <p:cNvSpPr/>
          <p:nvPr/>
        </p:nvSpPr>
        <p:spPr>
          <a:xfrm>
            <a:off x="7659068" y="8305601"/>
            <a:ext cx="6316325" cy="1604474"/>
          </a:xfrm>
          <a:prstGeom prst="rect">
            <a:avLst/>
          </a:prstGeom>
          <a:solidFill>
            <a:schemeClr val="bg1"/>
          </a:solidFill>
          <a:ln w="5715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accent3">
                    <a:lumMod val="50000"/>
                  </a:schemeClr>
                </a:solidFill>
                <a:latin typeface="#9Slide03 Comfortaa Bold" panose="00000800000000000000" pitchFamily="2" charset="0"/>
              </a:rPr>
              <a:t>Từ chỉ người, vật được nhắc tới</a:t>
            </a:r>
          </a:p>
        </p:txBody>
      </p:sp>
    </p:spTree>
    <p:extLst>
      <p:ext uri="{BB962C8B-B14F-4D97-AF65-F5344CB8AC3E}">
        <p14:creationId xmlns:p14="http://schemas.microsoft.com/office/powerpoint/2010/main" val="17187241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rgbClr val="BCF1FF">
                <a:alpha val="100000"/>
              </a:srgbClr>
            </a:gs>
            <a:gs pos="100000">
              <a:srgbClr val="EEFFDD">
                <a:alpha val="100000"/>
              </a:srgbClr>
            </a:gs>
          </a:gsLst>
          <a:lin ang="5400000"/>
        </a:gradFill>
        <a:effectLst/>
      </p:bgPr>
    </p:bg>
    <p:spTree>
      <p:nvGrpSpPr>
        <p:cNvPr id="1" name="">
          <a:extLst>
            <a:ext uri="{FF2B5EF4-FFF2-40B4-BE49-F238E27FC236}">
              <a16:creationId xmlns:a16="http://schemas.microsoft.com/office/drawing/2014/main" id="{6DBE3607-2B3D-617F-4F93-8EED1D9B641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559FB55-E58D-CF2D-CA3A-D5A6A4B1C616}"/>
              </a:ext>
            </a:extLst>
          </p:cNvPr>
          <p:cNvSpPr/>
          <p:nvPr/>
        </p:nvSpPr>
        <p:spPr>
          <a:xfrm>
            <a:off x="16268306" y="1450229"/>
            <a:ext cx="3454822" cy="1065237"/>
          </a:xfrm>
          <a:custGeom>
            <a:avLst/>
            <a:gdLst/>
            <a:ahLst/>
            <a:cxnLst/>
            <a:rect l="l" t="t" r="r" b="b"/>
            <a:pathLst>
              <a:path w="3454822" h="1065237">
                <a:moveTo>
                  <a:pt x="0" y="0"/>
                </a:moveTo>
                <a:lnTo>
                  <a:pt x="3454822" y="0"/>
                </a:lnTo>
                <a:lnTo>
                  <a:pt x="3454822" y="1065237"/>
                </a:lnTo>
                <a:lnTo>
                  <a:pt x="0" y="1065237"/>
                </a:lnTo>
                <a:lnTo>
                  <a:pt x="0" y="0"/>
                </a:lnTo>
                <a:close/>
              </a:path>
            </a:pathLst>
          </a:custGeom>
          <a:blipFill>
            <a:blip r:embed="rId2"/>
            <a:stretch>
              <a:fillRect/>
            </a:stretch>
          </a:blipFill>
        </p:spPr>
        <p:txBody>
          <a:bodyPr/>
          <a:lstStyle/>
          <a:p>
            <a:endParaRPr lang="vi-VN"/>
          </a:p>
        </p:txBody>
      </p:sp>
      <p:sp>
        <p:nvSpPr>
          <p:cNvPr id="4" name="Freeform 4">
            <a:extLst>
              <a:ext uri="{FF2B5EF4-FFF2-40B4-BE49-F238E27FC236}">
                <a16:creationId xmlns:a16="http://schemas.microsoft.com/office/drawing/2014/main" id="{9646A538-FC11-9C6E-91CC-E292D53D1D57}"/>
              </a:ext>
            </a:extLst>
          </p:cNvPr>
          <p:cNvSpPr/>
          <p:nvPr/>
        </p:nvSpPr>
        <p:spPr>
          <a:xfrm>
            <a:off x="-4106776" y="455352"/>
            <a:ext cx="10270952" cy="8229600"/>
          </a:xfrm>
          <a:custGeom>
            <a:avLst/>
            <a:gdLst/>
            <a:ahLst/>
            <a:cxnLst/>
            <a:rect l="l" t="t" r="r" b="b"/>
            <a:pathLst>
              <a:path w="10270952" h="8229600">
                <a:moveTo>
                  <a:pt x="0" y="0"/>
                </a:moveTo>
                <a:lnTo>
                  <a:pt x="10270952" y="0"/>
                </a:lnTo>
                <a:lnTo>
                  <a:pt x="10270952" y="8229600"/>
                </a:lnTo>
                <a:lnTo>
                  <a:pt x="0" y="8229600"/>
                </a:lnTo>
                <a:lnTo>
                  <a:pt x="0" y="0"/>
                </a:lnTo>
                <a:close/>
              </a:path>
            </a:pathLst>
          </a:custGeom>
          <a:blipFill>
            <a:blip r:embed="rId3"/>
            <a:stretch>
              <a:fillRect/>
            </a:stretch>
          </a:blipFill>
        </p:spPr>
        <p:txBody>
          <a:bodyPr/>
          <a:lstStyle/>
          <a:p>
            <a:endParaRPr lang="vi-VN"/>
          </a:p>
        </p:txBody>
      </p:sp>
      <p:sp>
        <p:nvSpPr>
          <p:cNvPr id="6" name="Freeform 6">
            <a:extLst>
              <a:ext uri="{FF2B5EF4-FFF2-40B4-BE49-F238E27FC236}">
                <a16:creationId xmlns:a16="http://schemas.microsoft.com/office/drawing/2014/main" id="{77AE191E-2698-6CBF-7A9A-C9ED6E29B491}"/>
              </a:ext>
            </a:extLst>
          </p:cNvPr>
          <p:cNvSpPr/>
          <p:nvPr/>
        </p:nvSpPr>
        <p:spPr>
          <a:xfrm flipV="1">
            <a:off x="0" y="8939485"/>
            <a:ext cx="18288000" cy="2866481"/>
          </a:xfrm>
          <a:custGeom>
            <a:avLst/>
            <a:gdLst/>
            <a:ahLst/>
            <a:cxnLst/>
            <a:rect l="l" t="t" r="r" b="b"/>
            <a:pathLst>
              <a:path w="18288000" h="2866481">
                <a:moveTo>
                  <a:pt x="0" y="2866480"/>
                </a:moveTo>
                <a:lnTo>
                  <a:pt x="18288000" y="2866480"/>
                </a:lnTo>
                <a:lnTo>
                  <a:pt x="18288000" y="0"/>
                </a:lnTo>
                <a:lnTo>
                  <a:pt x="0" y="0"/>
                </a:lnTo>
                <a:lnTo>
                  <a:pt x="0" y="2866480"/>
                </a:lnTo>
                <a:close/>
              </a:path>
            </a:pathLst>
          </a:custGeom>
          <a:blipFill>
            <a:blip r:embed="rId4">
              <a:extLst>
                <a:ext uri="{96DAC541-7B7A-43D3-8B79-37D633B846F1}">
                  <asvg:svgBlip xmlns:asvg="http://schemas.microsoft.com/office/drawing/2016/SVG/main" xmlns="" r:embed="rId5"/>
                </a:ext>
              </a:extLst>
            </a:blip>
            <a:stretch>
              <a:fillRect l="-10166" t="-122025" r="-7258"/>
            </a:stretch>
          </a:blipFill>
        </p:spPr>
        <p:txBody>
          <a:bodyPr/>
          <a:lstStyle/>
          <a:p>
            <a:endParaRPr lang="vi-VN"/>
          </a:p>
        </p:txBody>
      </p:sp>
      <p:sp>
        <p:nvSpPr>
          <p:cNvPr id="9" name="Freeform 9">
            <a:extLst>
              <a:ext uri="{FF2B5EF4-FFF2-40B4-BE49-F238E27FC236}">
                <a16:creationId xmlns:a16="http://schemas.microsoft.com/office/drawing/2014/main" id="{747D1805-2B0A-F71E-06A2-503DEA71B004}"/>
              </a:ext>
            </a:extLst>
          </p:cNvPr>
          <p:cNvSpPr/>
          <p:nvPr/>
        </p:nvSpPr>
        <p:spPr>
          <a:xfrm>
            <a:off x="15609964" y="82247"/>
            <a:ext cx="2385753" cy="1093108"/>
          </a:xfrm>
          <a:custGeom>
            <a:avLst/>
            <a:gdLst/>
            <a:ahLst/>
            <a:cxnLst/>
            <a:rect l="l" t="t" r="r" b="b"/>
            <a:pathLst>
              <a:path w="2385753" h="1093108">
                <a:moveTo>
                  <a:pt x="0" y="0"/>
                </a:moveTo>
                <a:lnTo>
                  <a:pt x="2385753" y="0"/>
                </a:lnTo>
                <a:lnTo>
                  <a:pt x="2385753" y="1093109"/>
                </a:lnTo>
                <a:lnTo>
                  <a:pt x="0" y="109310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sp>
        <p:nvSpPr>
          <p:cNvPr id="10" name="Freeform 10">
            <a:extLst>
              <a:ext uri="{FF2B5EF4-FFF2-40B4-BE49-F238E27FC236}">
                <a16:creationId xmlns:a16="http://schemas.microsoft.com/office/drawing/2014/main" id="{DB623AB1-152C-215F-CFEB-F9D5BD122D5B}"/>
              </a:ext>
            </a:extLst>
          </p:cNvPr>
          <p:cNvSpPr/>
          <p:nvPr/>
        </p:nvSpPr>
        <p:spPr>
          <a:xfrm>
            <a:off x="8097493" y="907169"/>
            <a:ext cx="3454822" cy="1065237"/>
          </a:xfrm>
          <a:custGeom>
            <a:avLst/>
            <a:gdLst/>
            <a:ahLst/>
            <a:cxnLst/>
            <a:rect l="l" t="t" r="r" b="b"/>
            <a:pathLst>
              <a:path w="3454822" h="1065237">
                <a:moveTo>
                  <a:pt x="0" y="0"/>
                </a:moveTo>
                <a:lnTo>
                  <a:pt x="3454821" y="0"/>
                </a:lnTo>
                <a:lnTo>
                  <a:pt x="3454821" y="1065237"/>
                </a:lnTo>
                <a:lnTo>
                  <a:pt x="0" y="1065237"/>
                </a:lnTo>
                <a:lnTo>
                  <a:pt x="0" y="0"/>
                </a:lnTo>
                <a:close/>
              </a:path>
            </a:pathLst>
          </a:custGeom>
          <a:blipFill>
            <a:blip r:embed="rId2"/>
            <a:stretch>
              <a:fillRect/>
            </a:stretch>
          </a:blipFill>
        </p:spPr>
        <p:txBody>
          <a:bodyPr/>
          <a:lstStyle/>
          <a:p>
            <a:endParaRPr lang="vi-VN"/>
          </a:p>
        </p:txBody>
      </p:sp>
      <p:grpSp>
        <p:nvGrpSpPr>
          <p:cNvPr id="14" name="Group 14">
            <a:extLst>
              <a:ext uri="{FF2B5EF4-FFF2-40B4-BE49-F238E27FC236}">
                <a16:creationId xmlns:a16="http://schemas.microsoft.com/office/drawing/2014/main" id="{F8897A8E-69A1-8ADC-E714-47C64A0C74CE}"/>
              </a:ext>
            </a:extLst>
          </p:cNvPr>
          <p:cNvGrpSpPr/>
          <p:nvPr/>
        </p:nvGrpSpPr>
        <p:grpSpPr>
          <a:xfrm>
            <a:off x="416132" y="359234"/>
            <a:ext cx="17262267" cy="9472414"/>
            <a:chOff x="0" y="0"/>
            <a:chExt cx="2657089" cy="1748615"/>
          </a:xfrm>
        </p:grpSpPr>
        <p:sp>
          <p:nvSpPr>
            <p:cNvPr id="15" name="Freeform 15">
              <a:extLst>
                <a:ext uri="{FF2B5EF4-FFF2-40B4-BE49-F238E27FC236}">
                  <a16:creationId xmlns:a16="http://schemas.microsoft.com/office/drawing/2014/main" id="{0D07AF6E-298C-4C3D-C524-086F858A4CE0}"/>
                </a:ext>
              </a:extLst>
            </p:cNvPr>
            <p:cNvSpPr/>
            <p:nvPr/>
          </p:nvSpPr>
          <p:spPr>
            <a:xfrm>
              <a:off x="0" y="0"/>
              <a:ext cx="2657089" cy="1748615"/>
            </a:xfrm>
            <a:custGeom>
              <a:avLst/>
              <a:gdLst/>
              <a:ahLst/>
              <a:cxnLst/>
              <a:rect l="l" t="t" r="r" b="b"/>
              <a:pathLst>
                <a:path w="2657089" h="1748615">
                  <a:moveTo>
                    <a:pt x="50382" y="0"/>
                  </a:moveTo>
                  <a:lnTo>
                    <a:pt x="2606707" y="0"/>
                  </a:lnTo>
                  <a:cubicBezTo>
                    <a:pt x="2634532" y="0"/>
                    <a:pt x="2657089" y="22557"/>
                    <a:pt x="2657089" y="50382"/>
                  </a:cubicBezTo>
                  <a:lnTo>
                    <a:pt x="2657089" y="1698233"/>
                  </a:lnTo>
                  <a:cubicBezTo>
                    <a:pt x="2657089" y="1726058"/>
                    <a:pt x="2634532" y="1748615"/>
                    <a:pt x="2606707" y="1748615"/>
                  </a:cubicBezTo>
                  <a:lnTo>
                    <a:pt x="50382" y="1748615"/>
                  </a:lnTo>
                  <a:cubicBezTo>
                    <a:pt x="22557" y="1748615"/>
                    <a:pt x="0" y="1726058"/>
                    <a:pt x="0" y="1698233"/>
                  </a:cubicBezTo>
                  <a:lnTo>
                    <a:pt x="0" y="50382"/>
                  </a:lnTo>
                  <a:cubicBezTo>
                    <a:pt x="0" y="22557"/>
                    <a:pt x="22557" y="0"/>
                    <a:pt x="50382" y="0"/>
                  </a:cubicBezTo>
                  <a:close/>
                </a:path>
              </a:pathLst>
            </a:custGeom>
            <a:solidFill>
              <a:srgbClr val="FFFFFF"/>
            </a:solidFill>
            <a:ln cap="rnd">
              <a:noFill/>
              <a:prstDash val="solid"/>
              <a:round/>
            </a:ln>
          </p:spPr>
          <p:txBody>
            <a:bodyPr/>
            <a:lstStyle/>
            <a:p>
              <a:endParaRPr lang="vi-VN"/>
            </a:p>
          </p:txBody>
        </p:sp>
        <p:sp>
          <p:nvSpPr>
            <p:cNvPr id="16" name="TextBox 16">
              <a:extLst>
                <a:ext uri="{FF2B5EF4-FFF2-40B4-BE49-F238E27FC236}">
                  <a16:creationId xmlns:a16="http://schemas.microsoft.com/office/drawing/2014/main" id="{9548D8C2-D5EC-EAB6-44B6-FA7299908AD2}"/>
                </a:ext>
              </a:extLst>
            </p:cNvPr>
            <p:cNvSpPr txBox="1"/>
            <p:nvPr/>
          </p:nvSpPr>
          <p:spPr>
            <a:xfrm>
              <a:off x="0" y="-38100"/>
              <a:ext cx="2657089" cy="1786715"/>
            </a:xfrm>
            <a:prstGeom prst="rect">
              <a:avLst/>
            </a:prstGeom>
          </p:spPr>
          <p:txBody>
            <a:bodyPr lIns="50800" tIns="50800" rIns="50800" bIns="50800" rtlCol="0" anchor="ctr"/>
            <a:lstStyle/>
            <a:p>
              <a:pPr algn="ctr">
                <a:lnSpc>
                  <a:spcPts val="2659"/>
                </a:lnSpc>
                <a:spcBef>
                  <a:spcPct val="0"/>
                </a:spcBef>
              </a:pPr>
              <a:endParaRPr/>
            </a:p>
          </p:txBody>
        </p:sp>
      </p:grpSp>
      <p:sp>
        <p:nvSpPr>
          <p:cNvPr id="17" name="Freeform 17">
            <a:extLst>
              <a:ext uri="{FF2B5EF4-FFF2-40B4-BE49-F238E27FC236}">
                <a16:creationId xmlns:a16="http://schemas.microsoft.com/office/drawing/2014/main" id="{FE50521E-D044-078C-2544-C519E13D666D}"/>
              </a:ext>
            </a:extLst>
          </p:cNvPr>
          <p:cNvSpPr/>
          <p:nvPr/>
        </p:nvSpPr>
        <p:spPr>
          <a:xfrm>
            <a:off x="16814605" y="8057083"/>
            <a:ext cx="3482955" cy="2370198"/>
          </a:xfrm>
          <a:custGeom>
            <a:avLst/>
            <a:gdLst/>
            <a:ahLst/>
            <a:cxnLst/>
            <a:rect l="l" t="t" r="r" b="b"/>
            <a:pathLst>
              <a:path w="3482955" h="2370198">
                <a:moveTo>
                  <a:pt x="0" y="0"/>
                </a:moveTo>
                <a:lnTo>
                  <a:pt x="3482955" y="0"/>
                </a:lnTo>
                <a:lnTo>
                  <a:pt x="3482955" y="2370199"/>
                </a:lnTo>
                <a:lnTo>
                  <a:pt x="0" y="2370199"/>
                </a:lnTo>
                <a:lnTo>
                  <a:pt x="0" y="0"/>
                </a:lnTo>
                <a:close/>
              </a:path>
            </a:pathLst>
          </a:custGeom>
          <a:blipFill>
            <a:blip r:embed="rId8"/>
            <a:stretch>
              <a:fillRect/>
            </a:stretch>
          </a:blipFill>
        </p:spPr>
        <p:txBody>
          <a:bodyPr/>
          <a:lstStyle/>
          <a:p>
            <a:endParaRPr lang="vi-VN"/>
          </a:p>
        </p:txBody>
      </p:sp>
      <p:sp>
        <p:nvSpPr>
          <p:cNvPr id="7" name="Google Shape;2138;p37">
            <a:extLst>
              <a:ext uri="{FF2B5EF4-FFF2-40B4-BE49-F238E27FC236}">
                <a16:creationId xmlns:a16="http://schemas.microsoft.com/office/drawing/2014/main" id="{22A71ABC-C385-9E3F-B17E-AE96F0518A6A}"/>
              </a:ext>
            </a:extLst>
          </p:cNvPr>
          <p:cNvSpPr/>
          <p:nvPr/>
        </p:nvSpPr>
        <p:spPr>
          <a:xfrm>
            <a:off x="6130838" y="561295"/>
            <a:ext cx="5019945" cy="1271009"/>
          </a:xfrm>
          <a:prstGeom prst="roundRect">
            <a:avLst>
              <a:gd name="adj" fmla="val 43507"/>
            </a:avLst>
          </a:prstGeom>
          <a:solidFill>
            <a:srgbClr val="0070C0"/>
          </a:solidFill>
          <a:ln w="38100" cap="flat" cmpd="sng">
            <a:solidFill>
              <a:schemeClr val="lt1"/>
            </a:solidFill>
            <a:prstDash val="solid"/>
            <a:round/>
            <a:headEnd type="none" w="sm" len="sm"/>
            <a:tailEnd type="none" w="sm" len="sm"/>
          </a:ln>
          <a:effectLst>
            <a:outerShdw dist="95250"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TextBox 10">
            <a:extLst>
              <a:ext uri="{FF2B5EF4-FFF2-40B4-BE49-F238E27FC236}">
                <a16:creationId xmlns:a16="http://schemas.microsoft.com/office/drawing/2014/main" id="{C75808CA-C9D4-E7AD-49DA-774B92F182A6}"/>
              </a:ext>
            </a:extLst>
          </p:cNvPr>
          <p:cNvSpPr txBox="1"/>
          <p:nvPr/>
        </p:nvSpPr>
        <p:spPr>
          <a:xfrm>
            <a:off x="6849420" y="608229"/>
            <a:ext cx="3417923" cy="1107996"/>
          </a:xfrm>
          <a:prstGeom prst="rect">
            <a:avLst/>
          </a:prstGeom>
          <a:noFill/>
        </p:spPr>
        <p:txBody>
          <a:bodyPr wrap="none" rtlCol="0">
            <a:spAutoFit/>
          </a:bodyPr>
          <a:lstStyle/>
          <a:p>
            <a:r>
              <a:rPr lang="en-GB" sz="6600" b="1" dirty="0" err="1">
                <a:solidFill>
                  <a:schemeClr val="bg1"/>
                </a:solidFill>
                <a:latin typeface="UTM Avo" panose="02040603050506020204" pitchFamily="18" charset="0"/>
              </a:rPr>
              <a:t>Đáp</a:t>
            </a:r>
            <a:r>
              <a:rPr lang="en-GB" sz="6600" b="1" dirty="0">
                <a:solidFill>
                  <a:schemeClr val="bg1"/>
                </a:solidFill>
                <a:latin typeface="UTM Avo" panose="02040603050506020204" pitchFamily="18" charset="0"/>
              </a:rPr>
              <a:t> </a:t>
            </a:r>
            <a:r>
              <a:rPr lang="en-GB" sz="6600" b="1" dirty="0" err="1">
                <a:solidFill>
                  <a:schemeClr val="bg1"/>
                </a:solidFill>
                <a:latin typeface="UTM Avo" panose="02040603050506020204" pitchFamily="18" charset="0"/>
              </a:rPr>
              <a:t>án</a:t>
            </a:r>
            <a:endParaRPr lang="vi-VN" sz="6600" b="1" dirty="0">
              <a:solidFill>
                <a:schemeClr val="bg1"/>
              </a:solidFill>
            </a:endParaRPr>
          </a:p>
        </p:txBody>
      </p:sp>
      <p:sp>
        <p:nvSpPr>
          <p:cNvPr id="13" name="TextBox 12">
            <a:extLst>
              <a:ext uri="{FF2B5EF4-FFF2-40B4-BE49-F238E27FC236}">
                <a16:creationId xmlns:a16="http://schemas.microsoft.com/office/drawing/2014/main" id="{154E91B4-6695-B064-76D1-67B8F28C9A2F}"/>
              </a:ext>
            </a:extLst>
          </p:cNvPr>
          <p:cNvSpPr txBox="1"/>
          <p:nvPr/>
        </p:nvSpPr>
        <p:spPr>
          <a:xfrm>
            <a:off x="1524000" y="2714706"/>
            <a:ext cx="12201524" cy="4832092"/>
          </a:xfrm>
          <a:prstGeom prst="rect">
            <a:avLst/>
          </a:prstGeom>
          <a:noFill/>
        </p:spPr>
        <p:txBody>
          <a:bodyPr wrap="square">
            <a:spAutoFit/>
          </a:bodyPr>
          <a:lstStyle/>
          <a:p>
            <a:pPr marL="571500" indent="-571500">
              <a:buFont typeface="Arial" panose="020B0604020202020204" pitchFamily="34" charset="0"/>
              <a:buChar char="•"/>
            </a:pPr>
            <a:r>
              <a:rPr lang="vi-VN" sz="4400" dirty="0">
                <a:latin typeface="Cambria" panose="02040503050406030204" pitchFamily="18" charset="0"/>
                <a:ea typeface="Cambria" panose="02040503050406030204" pitchFamily="18" charset="0"/>
              </a:rPr>
              <a:t>Từ chỉ người nói: </a:t>
            </a:r>
            <a:r>
              <a:rPr lang="vi-VN" sz="4400" b="1" dirty="0">
                <a:latin typeface="Cambria" panose="02040503050406030204" pitchFamily="18" charset="0"/>
                <a:ea typeface="Cambria" panose="02040503050406030204" pitchFamily="18" charset="0"/>
              </a:rPr>
              <a:t>Trẫm</a:t>
            </a:r>
          </a:p>
          <a:p>
            <a:pPr marL="571500" indent="-571500">
              <a:buFont typeface="Arial" panose="020B0604020202020204" pitchFamily="34" charset="0"/>
              <a:buChar char="•"/>
            </a:pPr>
            <a:endParaRPr lang="vi-VN" sz="4400" dirty="0">
              <a:latin typeface="Cambria" panose="02040503050406030204" pitchFamily="18" charset="0"/>
              <a:ea typeface="Cambria" panose="02040503050406030204" pitchFamily="18" charset="0"/>
            </a:endParaRPr>
          </a:p>
          <a:p>
            <a:pPr marL="571500" indent="-571500">
              <a:buFont typeface="Arial" panose="020B0604020202020204" pitchFamily="34" charset="0"/>
              <a:buChar char="•"/>
            </a:pPr>
            <a:r>
              <a:rPr lang="vi-VN" sz="4400" dirty="0">
                <a:latin typeface="Cambria" panose="02040503050406030204" pitchFamily="18" charset="0"/>
                <a:ea typeface="Cambria" panose="02040503050406030204" pitchFamily="18" charset="0"/>
              </a:rPr>
              <a:t>Từ chỉ người nghe: </a:t>
            </a:r>
            <a:r>
              <a:rPr lang="vi-VN" sz="4400" b="1" dirty="0">
                <a:latin typeface="Cambria" panose="02040503050406030204" pitchFamily="18" charset="0"/>
                <a:ea typeface="Cambria" panose="02040503050406030204" pitchFamily="18" charset="0"/>
              </a:rPr>
              <a:t>Các khanh</a:t>
            </a:r>
          </a:p>
          <a:p>
            <a:pPr marL="571500" indent="-571500">
              <a:buFont typeface="Arial" panose="020B0604020202020204" pitchFamily="34" charset="0"/>
              <a:buChar char="•"/>
            </a:pPr>
            <a:endParaRPr lang="vi-VN" sz="4400" dirty="0">
              <a:latin typeface="Cambria" panose="02040503050406030204" pitchFamily="18" charset="0"/>
              <a:ea typeface="Cambria" panose="02040503050406030204" pitchFamily="18" charset="0"/>
            </a:endParaRPr>
          </a:p>
          <a:p>
            <a:pPr marL="571500" indent="-571500">
              <a:buFont typeface="Arial" panose="020B0604020202020204" pitchFamily="34" charset="0"/>
              <a:buChar char="•"/>
            </a:pPr>
            <a:r>
              <a:rPr lang="vi-VN" sz="4400" dirty="0">
                <a:latin typeface="Cambria" panose="02040503050406030204" pitchFamily="18" charset="0"/>
                <a:ea typeface="Cambria" panose="02040503050406030204" pitchFamily="18" charset="0"/>
              </a:rPr>
              <a:t>Từ chỉ cả người nói và người nghe: </a:t>
            </a:r>
            <a:r>
              <a:rPr lang="vi-VN" sz="4400" b="1" dirty="0">
                <a:latin typeface="Cambria" panose="02040503050406030204" pitchFamily="18" charset="0"/>
                <a:ea typeface="Cambria" panose="02040503050406030204" pitchFamily="18" charset="0"/>
              </a:rPr>
              <a:t>Ta</a:t>
            </a:r>
          </a:p>
          <a:p>
            <a:pPr marL="571500" indent="-571500">
              <a:buFont typeface="Arial" panose="020B0604020202020204" pitchFamily="34" charset="0"/>
              <a:buChar char="•"/>
            </a:pPr>
            <a:endParaRPr lang="vi-VN" sz="4400" dirty="0">
              <a:latin typeface="Cambria" panose="02040503050406030204" pitchFamily="18" charset="0"/>
              <a:ea typeface="Cambria" panose="02040503050406030204" pitchFamily="18" charset="0"/>
            </a:endParaRPr>
          </a:p>
          <a:p>
            <a:pPr marL="571500" indent="-571500">
              <a:buFont typeface="Arial" panose="020B0604020202020204" pitchFamily="34" charset="0"/>
              <a:buChar char="•"/>
            </a:pPr>
            <a:r>
              <a:rPr lang="vi-VN" sz="4400" dirty="0">
                <a:latin typeface="Cambria" panose="02040503050406030204" pitchFamily="18" charset="0"/>
                <a:ea typeface="Cambria" panose="02040503050406030204" pitchFamily="18" charset="0"/>
              </a:rPr>
              <a:t>Từ chỉ người, vật được nhắc tới: </a:t>
            </a:r>
            <a:r>
              <a:rPr lang="vi-VN" sz="4400" b="1" dirty="0">
                <a:latin typeface="Cambria" panose="02040503050406030204" pitchFamily="18" charset="0"/>
                <a:ea typeface="Cambria" panose="02040503050406030204" pitchFamily="18" charset="0"/>
              </a:rPr>
              <a:t>Chúng</a:t>
            </a:r>
          </a:p>
        </p:txBody>
      </p:sp>
    </p:spTree>
    <p:extLst>
      <p:ext uri="{BB962C8B-B14F-4D97-AF65-F5344CB8AC3E}">
        <p14:creationId xmlns:p14="http://schemas.microsoft.com/office/powerpoint/2010/main" val="562673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1423</TotalTime>
  <Words>597</Words>
  <Application>Microsoft Office PowerPoint</Application>
  <PresentationFormat>Custom</PresentationFormat>
  <Paragraphs>93</Paragraphs>
  <Slides>15</Slides>
  <Notes>0</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15</vt:i4>
      </vt:variant>
    </vt:vector>
  </HeadingPairs>
  <TitlesOfParts>
    <vt:vector size="29" baseType="lpstr">
      <vt:lpstr>UTM Avo</vt:lpstr>
      <vt:lpstr>#9Slide03 SVNSari</vt:lpstr>
      <vt:lpstr>Calibri</vt:lpstr>
      <vt:lpstr>MTD Summer Show</vt:lpstr>
      <vt:lpstr>Arial</vt:lpstr>
      <vt:lpstr>Cambria</vt:lpstr>
      <vt:lpstr>Open Sans</vt:lpstr>
      <vt:lpstr>Ccam</vt:lpstr>
      <vt:lpstr>#9Slide03 Comfortaa Bold</vt:lpstr>
      <vt:lpstr>#9Slide07 Cadena</vt:lpstr>
      <vt:lpstr>#9Slide07 All Over Again</vt:lpstr>
      <vt:lpstr>Calibri Light</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THKD</cp:lastModifiedBy>
  <cp:revision>4</cp:revision>
  <dcterms:created xsi:type="dcterms:W3CDTF">2006-08-16T00:00:00Z</dcterms:created>
  <dcterms:modified xsi:type="dcterms:W3CDTF">2024-12-06T13:28:24Z</dcterms:modified>
  <dc:identifier>DAGV_vI3CYo</dc:identifier>
</cp:coreProperties>
</file>