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Lst>
  <p:notesMasterIdLst>
    <p:notesMasterId r:id="rId20"/>
  </p:notesMasterIdLst>
  <p:sldIdLst>
    <p:sldId id="296" r:id="rId3"/>
    <p:sldId id="400" r:id="rId4"/>
    <p:sldId id="386" r:id="rId5"/>
    <p:sldId id="399" r:id="rId6"/>
    <p:sldId id="409" r:id="rId7"/>
    <p:sldId id="416" r:id="rId8"/>
    <p:sldId id="417" r:id="rId9"/>
    <p:sldId id="418" r:id="rId10"/>
    <p:sldId id="411" r:id="rId11"/>
    <p:sldId id="419" r:id="rId12"/>
    <p:sldId id="420" r:id="rId13"/>
    <p:sldId id="421" r:id="rId14"/>
    <p:sldId id="422" r:id="rId15"/>
    <p:sldId id="423" r:id="rId16"/>
    <p:sldId id="424" r:id="rId17"/>
    <p:sldId id="425" r:id="rId18"/>
    <p:sldId id="34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99FF"/>
    <a:srgbClr val="00FF00"/>
    <a:srgbClr val="66CC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72" autoAdjust="0"/>
    <p:restoredTop sz="94660"/>
  </p:normalViewPr>
  <p:slideViewPr>
    <p:cSldViewPr snapToGrid="0">
      <p:cViewPr varScale="1">
        <p:scale>
          <a:sx n="68" d="100"/>
          <a:sy n="68" d="100"/>
        </p:scale>
        <p:origin x="63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147CA6-B7D3-43E8-8B94-7922DD1E105F}" type="datetimeFigureOut">
              <a:rPr lang="en-US" smtClean="0"/>
              <a:t>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B4ECD-8364-4D49-A8F3-162E852F7712}" type="slidenum">
              <a:rPr lang="en-US" smtClean="0"/>
              <a:t>‹#›</a:t>
            </a:fld>
            <a:endParaRPr lang="en-US"/>
          </a:p>
        </p:txBody>
      </p:sp>
    </p:spTree>
    <p:extLst>
      <p:ext uri="{BB962C8B-B14F-4D97-AF65-F5344CB8AC3E}">
        <p14:creationId xmlns:p14="http://schemas.microsoft.com/office/powerpoint/2010/main" val="1006460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E0A03-6B78-6645-5E44-2A0F40CB07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9216BD-1749-D2BD-1FD6-BBEFE72BE77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C7F5A9-A7E5-E5EF-567F-EB5EA99D0B7C}"/>
              </a:ext>
            </a:extLst>
          </p:cNvPr>
          <p:cNvSpPr>
            <a:spLocks noGrp="1"/>
          </p:cNvSpPr>
          <p:nvPr>
            <p:ph type="dt" sz="half" idx="10"/>
          </p:nvPr>
        </p:nvSpPr>
        <p:spPr>
          <a:xfrm>
            <a:off x="838200" y="6356350"/>
            <a:ext cx="2743200" cy="365125"/>
          </a:xfrm>
          <a:prstGeom prst="rect">
            <a:avLst/>
          </a:prstGeom>
        </p:spPr>
        <p:txBody>
          <a:bodyPr/>
          <a:lstStyle/>
          <a:p>
            <a:fld id="{F9BC2D4B-9FDE-4B74-AAC6-3F7C589A3D05}" type="datetimeFigureOut">
              <a:rPr lang="en-US" smtClean="0"/>
              <a:t>12/6/2024</a:t>
            </a:fld>
            <a:endParaRPr lang="en-US"/>
          </a:p>
        </p:txBody>
      </p:sp>
      <p:sp>
        <p:nvSpPr>
          <p:cNvPr id="5" name="Footer Placeholder 4">
            <a:extLst>
              <a:ext uri="{FF2B5EF4-FFF2-40B4-BE49-F238E27FC236}">
                <a16:creationId xmlns:a16="http://schemas.microsoft.com/office/drawing/2014/main" id="{DCF51A53-A026-B1DA-CFAF-5521DE046D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495975-FBD9-756E-2E90-88984B58B1FE}"/>
              </a:ext>
            </a:extLst>
          </p:cNvPr>
          <p:cNvSpPr>
            <a:spLocks noGrp="1"/>
          </p:cNvSpPr>
          <p:nvPr>
            <p:ph type="sldNum" sz="quarter" idx="12"/>
          </p:nvPr>
        </p:nvSpPr>
        <p:spPr>
          <a:xfrm>
            <a:off x="8610600" y="6356350"/>
            <a:ext cx="2743200" cy="365125"/>
          </a:xfrm>
          <a:prstGeom prst="rect">
            <a:avLst/>
          </a:prstGeom>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31274593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4E55E-392E-A7B7-F0EC-7BED812479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0FCAD0-E52B-F213-63F3-EF2534423F1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BB7E2D-0FF5-D694-6DE5-F0F0730ADDAA}"/>
              </a:ext>
            </a:extLst>
          </p:cNvPr>
          <p:cNvSpPr>
            <a:spLocks noGrp="1"/>
          </p:cNvSpPr>
          <p:nvPr>
            <p:ph type="dt" sz="half" idx="10"/>
          </p:nvPr>
        </p:nvSpPr>
        <p:spPr>
          <a:xfrm>
            <a:off x="838200" y="6356350"/>
            <a:ext cx="2743200" cy="365125"/>
          </a:xfrm>
          <a:prstGeom prst="rect">
            <a:avLst/>
          </a:prstGeom>
        </p:spPr>
        <p:txBody>
          <a:bodyPr/>
          <a:lstStyle/>
          <a:p>
            <a:fld id="{F9BC2D4B-9FDE-4B74-AAC6-3F7C589A3D05}" type="datetimeFigureOut">
              <a:rPr lang="en-US" smtClean="0"/>
              <a:t>12/6/2024</a:t>
            </a:fld>
            <a:endParaRPr lang="en-US"/>
          </a:p>
        </p:txBody>
      </p:sp>
      <p:sp>
        <p:nvSpPr>
          <p:cNvPr id="5" name="Footer Placeholder 4">
            <a:extLst>
              <a:ext uri="{FF2B5EF4-FFF2-40B4-BE49-F238E27FC236}">
                <a16:creationId xmlns:a16="http://schemas.microsoft.com/office/drawing/2014/main" id="{EAD4D6BE-6A3A-DA03-AB49-6FD58DED35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0DF893-78B7-0AE3-66EF-239DD35A6BE4}"/>
              </a:ext>
            </a:extLst>
          </p:cNvPr>
          <p:cNvSpPr>
            <a:spLocks noGrp="1"/>
          </p:cNvSpPr>
          <p:nvPr>
            <p:ph type="sldNum" sz="quarter" idx="12"/>
          </p:nvPr>
        </p:nvSpPr>
        <p:spPr>
          <a:xfrm>
            <a:off x="8610600" y="6356350"/>
            <a:ext cx="2743200" cy="365125"/>
          </a:xfrm>
          <a:prstGeom prst="rect">
            <a:avLst/>
          </a:prstGeom>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227319425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8E1699-8CB0-5F01-357B-141AC0E4BB5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4BE64C-40C9-F610-AA69-05B5337FA11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5428AA-FB3C-1568-A34F-81DF096E2C42}"/>
              </a:ext>
            </a:extLst>
          </p:cNvPr>
          <p:cNvSpPr>
            <a:spLocks noGrp="1"/>
          </p:cNvSpPr>
          <p:nvPr>
            <p:ph type="dt" sz="half" idx="10"/>
          </p:nvPr>
        </p:nvSpPr>
        <p:spPr>
          <a:xfrm>
            <a:off x="838200" y="6356350"/>
            <a:ext cx="2743200" cy="365125"/>
          </a:xfrm>
          <a:prstGeom prst="rect">
            <a:avLst/>
          </a:prstGeom>
        </p:spPr>
        <p:txBody>
          <a:bodyPr/>
          <a:lstStyle/>
          <a:p>
            <a:fld id="{F9BC2D4B-9FDE-4B74-AAC6-3F7C589A3D05}" type="datetimeFigureOut">
              <a:rPr lang="en-US" smtClean="0"/>
              <a:t>12/6/2024</a:t>
            </a:fld>
            <a:endParaRPr lang="en-US"/>
          </a:p>
        </p:txBody>
      </p:sp>
      <p:sp>
        <p:nvSpPr>
          <p:cNvPr id="5" name="Footer Placeholder 4">
            <a:extLst>
              <a:ext uri="{FF2B5EF4-FFF2-40B4-BE49-F238E27FC236}">
                <a16:creationId xmlns:a16="http://schemas.microsoft.com/office/drawing/2014/main" id="{6F87D631-8605-C73D-C504-5294FCCD0E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34F13E-FFC9-D6B7-BA41-C2D34CA47CC1}"/>
              </a:ext>
            </a:extLst>
          </p:cNvPr>
          <p:cNvSpPr>
            <a:spLocks noGrp="1"/>
          </p:cNvSpPr>
          <p:nvPr>
            <p:ph type="sldNum" sz="quarter" idx="12"/>
          </p:nvPr>
        </p:nvSpPr>
        <p:spPr>
          <a:xfrm>
            <a:off x="8610600" y="6356350"/>
            <a:ext cx="2743200" cy="365125"/>
          </a:xfrm>
          <a:prstGeom prst="rect">
            <a:avLst/>
          </a:prstGeom>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5716261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F7CBC-3F41-55A7-8E7A-C37A818DDB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1DD987-1E8A-EF93-350B-0D7AC3A54BF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744988-A531-0989-1E01-2AFA761D2B65}"/>
              </a:ext>
            </a:extLst>
          </p:cNvPr>
          <p:cNvSpPr>
            <a:spLocks noGrp="1"/>
          </p:cNvSpPr>
          <p:nvPr>
            <p:ph type="dt" sz="half" idx="10"/>
          </p:nvPr>
        </p:nvSpPr>
        <p:spPr>
          <a:xfrm>
            <a:off x="838200" y="6356350"/>
            <a:ext cx="2743200" cy="365125"/>
          </a:xfrm>
          <a:prstGeom prst="rect">
            <a:avLst/>
          </a:prstGeom>
        </p:spPr>
        <p:txBody>
          <a:bodyPr/>
          <a:lstStyle/>
          <a:p>
            <a:fld id="{831D6897-774A-481F-B921-B6E8FF7F514E}" type="datetimeFigureOut">
              <a:rPr lang="en-US" smtClean="0"/>
              <a:t>12/6/2024</a:t>
            </a:fld>
            <a:endParaRPr lang="en-US"/>
          </a:p>
        </p:txBody>
      </p:sp>
      <p:sp>
        <p:nvSpPr>
          <p:cNvPr id="5" name="Footer Placeholder 4">
            <a:extLst>
              <a:ext uri="{FF2B5EF4-FFF2-40B4-BE49-F238E27FC236}">
                <a16:creationId xmlns:a16="http://schemas.microsoft.com/office/drawing/2014/main" id="{4EF58432-9ECA-98C4-BAC9-EFB3DDB8F4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D4157-62C9-3BE9-1531-A36A0015DBEE}"/>
              </a:ext>
            </a:extLst>
          </p:cNvPr>
          <p:cNvSpPr>
            <a:spLocks noGrp="1"/>
          </p:cNvSpPr>
          <p:nvPr>
            <p:ph type="sldNum" sz="quarter" idx="12"/>
          </p:nvPr>
        </p:nvSpPr>
        <p:spPr>
          <a:xfrm>
            <a:off x="8610600" y="6356350"/>
            <a:ext cx="2743200" cy="365125"/>
          </a:xfrm>
          <a:prstGeom prst="rect">
            <a:avLst/>
          </a:prstGeom>
        </p:spPr>
        <p:txBody>
          <a:bodyPr/>
          <a:lstStyle/>
          <a:p>
            <a:fld id="{5BA5430F-80FE-42D1-9E92-058B6A6C844B}" type="slidenum">
              <a:rPr lang="en-US" smtClean="0"/>
              <a:t>‹#›</a:t>
            </a:fld>
            <a:endParaRPr lang="en-US"/>
          </a:p>
        </p:txBody>
      </p:sp>
    </p:spTree>
    <p:extLst>
      <p:ext uri="{BB962C8B-B14F-4D97-AF65-F5344CB8AC3E}">
        <p14:creationId xmlns:p14="http://schemas.microsoft.com/office/powerpoint/2010/main" val="253815529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6" descr="Cartoon Background Images - Free Download on Freepik">
            <a:extLst>
              <a:ext uri="{FF2B5EF4-FFF2-40B4-BE49-F238E27FC236}">
                <a16:creationId xmlns:a16="http://schemas.microsoft.com/office/drawing/2014/main" id="{251B8E2A-F253-E66D-61FC-65161CE0040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86482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17FDF-57FE-D59E-F21D-9DE31B64555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400579-7565-12C7-7031-96F2DDDCAA4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07FCC0-7482-DE9D-D2C0-FBD57022E027}"/>
              </a:ext>
            </a:extLst>
          </p:cNvPr>
          <p:cNvSpPr>
            <a:spLocks noGrp="1"/>
          </p:cNvSpPr>
          <p:nvPr>
            <p:ph type="dt" sz="half" idx="10"/>
          </p:nvPr>
        </p:nvSpPr>
        <p:spPr>
          <a:xfrm>
            <a:off x="838200" y="6356350"/>
            <a:ext cx="2743200" cy="365125"/>
          </a:xfrm>
          <a:prstGeom prst="rect">
            <a:avLst/>
          </a:prstGeom>
        </p:spPr>
        <p:txBody>
          <a:bodyPr/>
          <a:lstStyle/>
          <a:p>
            <a:fld id="{831D6897-774A-481F-B921-B6E8FF7F514E}" type="datetimeFigureOut">
              <a:rPr lang="en-US" smtClean="0"/>
              <a:t>12/6/2024</a:t>
            </a:fld>
            <a:endParaRPr lang="en-US"/>
          </a:p>
        </p:txBody>
      </p:sp>
      <p:sp>
        <p:nvSpPr>
          <p:cNvPr id="5" name="Footer Placeholder 4">
            <a:extLst>
              <a:ext uri="{FF2B5EF4-FFF2-40B4-BE49-F238E27FC236}">
                <a16:creationId xmlns:a16="http://schemas.microsoft.com/office/drawing/2014/main" id="{0996278C-9FB3-F170-BB8C-6D815FBFDD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1C3CAA-F55D-FE0A-CC37-2D5929ABAD5E}"/>
              </a:ext>
            </a:extLst>
          </p:cNvPr>
          <p:cNvSpPr>
            <a:spLocks noGrp="1"/>
          </p:cNvSpPr>
          <p:nvPr>
            <p:ph type="sldNum" sz="quarter" idx="12"/>
          </p:nvPr>
        </p:nvSpPr>
        <p:spPr>
          <a:xfrm>
            <a:off x="8610600" y="6356350"/>
            <a:ext cx="2743200" cy="365125"/>
          </a:xfrm>
          <a:prstGeom prst="rect">
            <a:avLst/>
          </a:prstGeom>
        </p:spPr>
        <p:txBody>
          <a:bodyPr/>
          <a:lstStyle/>
          <a:p>
            <a:fld id="{5BA5430F-80FE-42D1-9E92-058B6A6C844B}" type="slidenum">
              <a:rPr lang="en-US" smtClean="0"/>
              <a:t>‹#›</a:t>
            </a:fld>
            <a:endParaRPr lang="en-US"/>
          </a:p>
        </p:txBody>
      </p:sp>
    </p:spTree>
    <p:extLst>
      <p:ext uri="{BB962C8B-B14F-4D97-AF65-F5344CB8AC3E}">
        <p14:creationId xmlns:p14="http://schemas.microsoft.com/office/powerpoint/2010/main" val="227275615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A8BDC-EA59-4CD5-6DE3-CC07B83661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426F89D-3B0A-7F5E-0F19-B73E79953CD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B4AB52-4268-E134-95D9-89D43B28F08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455BBD-F5ED-1106-BCF6-E8F5B3CAA1C2}"/>
              </a:ext>
            </a:extLst>
          </p:cNvPr>
          <p:cNvSpPr>
            <a:spLocks noGrp="1"/>
          </p:cNvSpPr>
          <p:nvPr>
            <p:ph type="dt" sz="half" idx="10"/>
          </p:nvPr>
        </p:nvSpPr>
        <p:spPr>
          <a:xfrm>
            <a:off x="838200" y="6356350"/>
            <a:ext cx="2743200" cy="365125"/>
          </a:xfrm>
          <a:prstGeom prst="rect">
            <a:avLst/>
          </a:prstGeom>
        </p:spPr>
        <p:txBody>
          <a:bodyPr/>
          <a:lstStyle/>
          <a:p>
            <a:fld id="{831D6897-774A-481F-B921-B6E8FF7F514E}" type="datetimeFigureOut">
              <a:rPr lang="en-US" smtClean="0"/>
              <a:t>12/6/2024</a:t>
            </a:fld>
            <a:endParaRPr lang="en-US"/>
          </a:p>
        </p:txBody>
      </p:sp>
      <p:sp>
        <p:nvSpPr>
          <p:cNvPr id="6" name="Footer Placeholder 5">
            <a:extLst>
              <a:ext uri="{FF2B5EF4-FFF2-40B4-BE49-F238E27FC236}">
                <a16:creationId xmlns:a16="http://schemas.microsoft.com/office/drawing/2014/main" id="{6648DC34-E4FE-8A08-1459-D363E79E59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BFA348-0993-9EE6-69E7-00F33B62E5FC}"/>
              </a:ext>
            </a:extLst>
          </p:cNvPr>
          <p:cNvSpPr>
            <a:spLocks noGrp="1"/>
          </p:cNvSpPr>
          <p:nvPr>
            <p:ph type="sldNum" sz="quarter" idx="12"/>
          </p:nvPr>
        </p:nvSpPr>
        <p:spPr>
          <a:xfrm>
            <a:off x="8610600" y="6356350"/>
            <a:ext cx="2743200" cy="365125"/>
          </a:xfrm>
          <a:prstGeom prst="rect">
            <a:avLst/>
          </a:prstGeom>
        </p:spPr>
        <p:txBody>
          <a:bodyPr/>
          <a:lstStyle/>
          <a:p>
            <a:fld id="{5BA5430F-80FE-42D1-9E92-058B6A6C844B}" type="slidenum">
              <a:rPr lang="en-US" smtClean="0"/>
              <a:t>‹#›</a:t>
            </a:fld>
            <a:endParaRPr lang="en-US"/>
          </a:p>
        </p:txBody>
      </p:sp>
    </p:spTree>
    <p:extLst>
      <p:ext uri="{BB962C8B-B14F-4D97-AF65-F5344CB8AC3E}">
        <p14:creationId xmlns:p14="http://schemas.microsoft.com/office/powerpoint/2010/main" val="21014439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CE83A-8278-BF2D-F430-0BAF2D2819A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6C0212-CA65-B227-D310-660683F79FF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5E7D4E-6C87-3ACF-795F-38B5F6D2E9E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A063F4-EFA7-9377-5615-C9D00D7EE36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C2B11A-B1C4-28B2-A9D5-0F7EDAFE959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6F898A-C2FC-A69C-13CF-E3BF329AC41E}"/>
              </a:ext>
            </a:extLst>
          </p:cNvPr>
          <p:cNvSpPr>
            <a:spLocks noGrp="1"/>
          </p:cNvSpPr>
          <p:nvPr>
            <p:ph type="dt" sz="half" idx="10"/>
          </p:nvPr>
        </p:nvSpPr>
        <p:spPr>
          <a:xfrm>
            <a:off x="838200" y="6356350"/>
            <a:ext cx="2743200" cy="365125"/>
          </a:xfrm>
          <a:prstGeom prst="rect">
            <a:avLst/>
          </a:prstGeom>
        </p:spPr>
        <p:txBody>
          <a:bodyPr/>
          <a:lstStyle/>
          <a:p>
            <a:fld id="{831D6897-774A-481F-B921-B6E8FF7F514E}" type="datetimeFigureOut">
              <a:rPr lang="en-US" smtClean="0"/>
              <a:t>12/6/2024</a:t>
            </a:fld>
            <a:endParaRPr lang="en-US"/>
          </a:p>
        </p:txBody>
      </p:sp>
      <p:sp>
        <p:nvSpPr>
          <p:cNvPr id="8" name="Footer Placeholder 7">
            <a:extLst>
              <a:ext uri="{FF2B5EF4-FFF2-40B4-BE49-F238E27FC236}">
                <a16:creationId xmlns:a16="http://schemas.microsoft.com/office/drawing/2014/main" id="{350D5687-C7D4-B508-44F4-53F0991E3F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7159FED-D0CE-9195-8ED5-A176CA5E59EF}"/>
              </a:ext>
            </a:extLst>
          </p:cNvPr>
          <p:cNvSpPr>
            <a:spLocks noGrp="1"/>
          </p:cNvSpPr>
          <p:nvPr>
            <p:ph type="sldNum" sz="quarter" idx="12"/>
          </p:nvPr>
        </p:nvSpPr>
        <p:spPr>
          <a:xfrm>
            <a:off x="8610600" y="6356350"/>
            <a:ext cx="2743200" cy="365125"/>
          </a:xfrm>
          <a:prstGeom prst="rect">
            <a:avLst/>
          </a:prstGeom>
        </p:spPr>
        <p:txBody>
          <a:bodyPr/>
          <a:lstStyle/>
          <a:p>
            <a:fld id="{5BA5430F-80FE-42D1-9E92-058B6A6C844B}" type="slidenum">
              <a:rPr lang="en-US" smtClean="0"/>
              <a:t>‹#›</a:t>
            </a:fld>
            <a:endParaRPr lang="en-US"/>
          </a:p>
        </p:txBody>
      </p:sp>
    </p:spTree>
    <p:extLst>
      <p:ext uri="{BB962C8B-B14F-4D97-AF65-F5344CB8AC3E}">
        <p14:creationId xmlns:p14="http://schemas.microsoft.com/office/powerpoint/2010/main" val="239537531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25ED1-065C-C028-9659-E6AB189EA5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850946E-1CA1-4D94-3368-2CF5063D725E}"/>
              </a:ext>
            </a:extLst>
          </p:cNvPr>
          <p:cNvSpPr>
            <a:spLocks noGrp="1"/>
          </p:cNvSpPr>
          <p:nvPr>
            <p:ph type="dt" sz="half" idx="10"/>
          </p:nvPr>
        </p:nvSpPr>
        <p:spPr>
          <a:xfrm>
            <a:off x="838200" y="6356350"/>
            <a:ext cx="2743200" cy="365125"/>
          </a:xfrm>
          <a:prstGeom prst="rect">
            <a:avLst/>
          </a:prstGeom>
        </p:spPr>
        <p:txBody>
          <a:bodyPr/>
          <a:lstStyle/>
          <a:p>
            <a:fld id="{831D6897-774A-481F-B921-B6E8FF7F514E}" type="datetimeFigureOut">
              <a:rPr lang="en-US" smtClean="0"/>
              <a:t>12/6/2024</a:t>
            </a:fld>
            <a:endParaRPr lang="en-US"/>
          </a:p>
        </p:txBody>
      </p:sp>
      <p:sp>
        <p:nvSpPr>
          <p:cNvPr id="4" name="Footer Placeholder 3">
            <a:extLst>
              <a:ext uri="{FF2B5EF4-FFF2-40B4-BE49-F238E27FC236}">
                <a16:creationId xmlns:a16="http://schemas.microsoft.com/office/drawing/2014/main" id="{DC4044AC-F663-EE4C-531E-ED648C3DCE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2CC8A5C-579A-43D9-0B15-2BE60C21EDA3}"/>
              </a:ext>
            </a:extLst>
          </p:cNvPr>
          <p:cNvSpPr>
            <a:spLocks noGrp="1"/>
          </p:cNvSpPr>
          <p:nvPr>
            <p:ph type="sldNum" sz="quarter" idx="12"/>
          </p:nvPr>
        </p:nvSpPr>
        <p:spPr>
          <a:xfrm>
            <a:off x="8610600" y="6356350"/>
            <a:ext cx="2743200" cy="365125"/>
          </a:xfrm>
          <a:prstGeom prst="rect">
            <a:avLst/>
          </a:prstGeom>
        </p:spPr>
        <p:txBody>
          <a:bodyPr/>
          <a:lstStyle/>
          <a:p>
            <a:fld id="{5BA5430F-80FE-42D1-9E92-058B6A6C844B}" type="slidenum">
              <a:rPr lang="en-US" smtClean="0"/>
              <a:t>‹#›</a:t>
            </a:fld>
            <a:endParaRPr lang="en-US"/>
          </a:p>
        </p:txBody>
      </p:sp>
    </p:spTree>
    <p:extLst>
      <p:ext uri="{BB962C8B-B14F-4D97-AF65-F5344CB8AC3E}">
        <p14:creationId xmlns:p14="http://schemas.microsoft.com/office/powerpoint/2010/main" val="80022072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874E1A-7883-B84E-6A7A-D1968C66A4DE}"/>
              </a:ext>
            </a:extLst>
          </p:cNvPr>
          <p:cNvSpPr>
            <a:spLocks noGrp="1"/>
          </p:cNvSpPr>
          <p:nvPr>
            <p:ph type="dt" sz="half" idx="10"/>
          </p:nvPr>
        </p:nvSpPr>
        <p:spPr>
          <a:xfrm>
            <a:off x="838200" y="6356350"/>
            <a:ext cx="2743200" cy="365125"/>
          </a:xfrm>
          <a:prstGeom prst="rect">
            <a:avLst/>
          </a:prstGeom>
        </p:spPr>
        <p:txBody>
          <a:bodyPr/>
          <a:lstStyle/>
          <a:p>
            <a:fld id="{831D6897-774A-481F-B921-B6E8FF7F514E}" type="datetimeFigureOut">
              <a:rPr lang="en-US" smtClean="0"/>
              <a:t>12/6/2024</a:t>
            </a:fld>
            <a:endParaRPr lang="en-US"/>
          </a:p>
        </p:txBody>
      </p:sp>
      <p:sp>
        <p:nvSpPr>
          <p:cNvPr id="3" name="Footer Placeholder 2">
            <a:extLst>
              <a:ext uri="{FF2B5EF4-FFF2-40B4-BE49-F238E27FC236}">
                <a16:creationId xmlns:a16="http://schemas.microsoft.com/office/drawing/2014/main" id="{9DA52AB4-A59A-68E3-69FF-D81F77A2EE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FCAF1AD-3A72-B448-0805-32F8DC14EF92}"/>
              </a:ext>
            </a:extLst>
          </p:cNvPr>
          <p:cNvSpPr>
            <a:spLocks noGrp="1"/>
          </p:cNvSpPr>
          <p:nvPr>
            <p:ph type="sldNum" sz="quarter" idx="12"/>
          </p:nvPr>
        </p:nvSpPr>
        <p:spPr>
          <a:xfrm>
            <a:off x="8610600" y="6356350"/>
            <a:ext cx="2743200" cy="365125"/>
          </a:xfrm>
          <a:prstGeom prst="rect">
            <a:avLst/>
          </a:prstGeom>
        </p:spPr>
        <p:txBody>
          <a:bodyPr/>
          <a:lstStyle/>
          <a:p>
            <a:fld id="{5BA5430F-80FE-42D1-9E92-058B6A6C844B}" type="slidenum">
              <a:rPr lang="en-US" smtClean="0"/>
              <a:t>‹#›</a:t>
            </a:fld>
            <a:endParaRPr lang="en-US"/>
          </a:p>
        </p:txBody>
      </p:sp>
    </p:spTree>
    <p:extLst>
      <p:ext uri="{BB962C8B-B14F-4D97-AF65-F5344CB8AC3E}">
        <p14:creationId xmlns:p14="http://schemas.microsoft.com/office/powerpoint/2010/main" val="130709164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0498E-5D87-85A9-B1C1-96B8B302EB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18154B-8478-E7ED-1909-A2DB18904E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CF842D-83E3-35EF-B861-00067E47C99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C10B39-897C-E9B9-59E2-24592FD46B5F}"/>
              </a:ext>
            </a:extLst>
          </p:cNvPr>
          <p:cNvSpPr>
            <a:spLocks noGrp="1"/>
          </p:cNvSpPr>
          <p:nvPr>
            <p:ph type="dt" sz="half" idx="10"/>
          </p:nvPr>
        </p:nvSpPr>
        <p:spPr>
          <a:xfrm>
            <a:off x="838200" y="6356350"/>
            <a:ext cx="2743200" cy="365125"/>
          </a:xfrm>
          <a:prstGeom prst="rect">
            <a:avLst/>
          </a:prstGeom>
        </p:spPr>
        <p:txBody>
          <a:bodyPr/>
          <a:lstStyle/>
          <a:p>
            <a:fld id="{831D6897-774A-481F-B921-B6E8FF7F514E}" type="datetimeFigureOut">
              <a:rPr lang="en-US" smtClean="0"/>
              <a:t>12/6/2024</a:t>
            </a:fld>
            <a:endParaRPr lang="en-US"/>
          </a:p>
        </p:txBody>
      </p:sp>
      <p:sp>
        <p:nvSpPr>
          <p:cNvPr id="6" name="Footer Placeholder 5">
            <a:extLst>
              <a:ext uri="{FF2B5EF4-FFF2-40B4-BE49-F238E27FC236}">
                <a16:creationId xmlns:a16="http://schemas.microsoft.com/office/drawing/2014/main" id="{C94C6D05-3145-250C-81F9-F0E2F09FE0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49D861-4968-E5F2-F04B-333A4A9A5A36}"/>
              </a:ext>
            </a:extLst>
          </p:cNvPr>
          <p:cNvSpPr>
            <a:spLocks noGrp="1"/>
          </p:cNvSpPr>
          <p:nvPr>
            <p:ph type="sldNum" sz="quarter" idx="12"/>
          </p:nvPr>
        </p:nvSpPr>
        <p:spPr>
          <a:xfrm>
            <a:off x="8610600" y="6356350"/>
            <a:ext cx="2743200" cy="365125"/>
          </a:xfrm>
          <a:prstGeom prst="rect">
            <a:avLst/>
          </a:prstGeom>
        </p:spPr>
        <p:txBody>
          <a:bodyPr/>
          <a:lstStyle/>
          <a:p>
            <a:fld id="{5BA5430F-80FE-42D1-9E92-058B6A6C844B}" type="slidenum">
              <a:rPr lang="en-US" smtClean="0"/>
              <a:t>‹#›</a:t>
            </a:fld>
            <a:endParaRPr lang="en-US"/>
          </a:p>
        </p:txBody>
      </p:sp>
    </p:spTree>
    <p:extLst>
      <p:ext uri="{BB962C8B-B14F-4D97-AF65-F5344CB8AC3E}">
        <p14:creationId xmlns:p14="http://schemas.microsoft.com/office/powerpoint/2010/main" val="291244436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AB3E8-68B9-7C20-842C-3AD10C4A1F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77EBF30-D42B-9069-83C7-7EC254D3E4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42BDD-6876-88E7-6D8D-3A27EB937833}"/>
              </a:ext>
            </a:extLst>
          </p:cNvPr>
          <p:cNvSpPr>
            <a:spLocks noGrp="1"/>
          </p:cNvSpPr>
          <p:nvPr>
            <p:ph type="dt" sz="half" idx="10"/>
          </p:nvPr>
        </p:nvSpPr>
        <p:spPr>
          <a:xfrm>
            <a:off x="838200" y="6356350"/>
            <a:ext cx="2743200" cy="365125"/>
          </a:xfrm>
          <a:prstGeom prst="rect">
            <a:avLst/>
          </a:prstGeom>
        </p:spPr>
        <p:txBody>
          <a:bodyPr/>
          <a:lstStyle/>
          <a:p>
            <a:fld id="{F9BC2D4B-9FDE-4B74-AAC6-3F7C589A3D05}" type="datetimeFigureOut">
              <a:rPr lang="en-US" smtClean="0"/>
              <a:t>12/6/2024</a:t>
            </a:fld>
            <a:endParaRPr lang="en-US"/>
          </a:p>
        </p:txBody>
      </p:sp>
      <p:sp>
        <p:nvSpPr>
          <p:cNvPr id="5" name="Footer Placeholder 4">
            <a:extLst>
              <a:ext uri="{FF2B5EF4-FFF2-40B4-BE49-F238E27FC236}">
                <a16:creationId xmlns:a16="http://schemas.microsoft.com/office/drawing/2014/main" id="{32C9A569-36F5-C920-5E70-687DCE8ECF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F59833-5E82-B011-9B9D-A0C9D7F5DB1D}"/>
              </a:ext>
            </a:extLst>
          </p:cNvPr>
          <p:cNvSpPr>
            <a:spLocks noGrp="1"/>
          </p:cNvSpPr>
          <p:nvPr>
            <p:ph type="sldNum" sz="quarter" idx="12"/>
          </p:nvPr>
        </p:nvSpPr>
        <p:spPr>
          <a:xfrm>
            <a:off x="8610600" y="6356350"/>
            <a:ext cx="2743200" cy="365125"/>
          </a:xfrm>
          <a:prstGeom prst="rect">
            <a:avLst/>
          </a:prstGeom>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06350975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4BF06-17D9-0E62-F847-241E12223F9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4F3257-30F2-B6CA-F908-6DAE3FA99C0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B114DB-05C5-118B-014C-646FF3C766F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360D10-D82D-5B22-8BAE-5A39CE140F09}"/>
              </a:ext>
            </a:extLst>
          </p:cNvPr>
          <p:cNvSpPr>
            <a:spLocks noGrp="1"/>
          </p:cNvSpPr>
          <p:nvPr>
            <p:ph type="dt" sz="half" idx="10"/>
          </p:nvPr>
        </p:nvSpPr>
        <p:spPr>
          <a:xfrm>
            <a:off x="838200" y="6356350"/>
            <a:ext cx="2743200" cy="365125"/>
          </a:xfrm>
          <a:prstGeom prst="rect">
            <a:avLst/>
          </a:prstGeom>
        </p:spPr>
        <p:txBody>
          <a:bodyPr/>
          <a:lstStyle/>
          <a:p>
            <a:fld id="{831D6897-774A-481F-B921-B6E8FF7F514E}" type="datetimeFigureOut">
              <a:rPr lang="en-US" smtClean="0"/>
              <a:t>12/6/2024</a:t>
            </a:fld>
            <a:endParaRPr lang="en-US"/>
          </a:p>
        </p:txBody>
      </p:sp>
      <p:sp>
        <p:nvSpPr>
          <p:cNvPr id="6" name="Footer Placeholder 5">
            <a:extLst>
              <a:ext uri="{FF2B5EF4-FFF2-40B4-BE49-F238E27FC236}">
                <a16:creationId xmlns:a16="http://schemas.microsoft.com/office/drawing/2014/main" id="{79148B29-619B-8C7F-7B3B-D21CD51AB0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25D8854-6969-D131-AD38-3E93C289AC15}"/>
              </a:ext>
            </a:extLst>
          </p:cNvPr>
          <p:cNvSpPr>
            <a:spLocks noGrp="1"/>
          </p:cNvSpPr>
          <p:nvPr>
            <p:ph type="sldNum" sz="quarter" idx="12"/>
          </p:nvPr>
        </p:nvSpPr>
        <p:spPr>
          <a:xfrm>
            <a:off x="8610600" y="6356350"/>
            <a:ext cx="2743200" cy="365125"/>
          </a:xfrm>
          <a:prstGeom prst="rect">
            <a:avLst/>
          </a:prstGeom>
        </p:spPr>
        <p:txBody>
          <a:bodyPr/>
          <a:lstStyle/>
          <a:p>
            <a:fld id="{5BA5430F-80FE-42D1-9E92-058B6A6C844B}" type="slidenum">
              <a:rPr lang="en-US" smtClean="0"/>
              <a:t>‹#›</a:t>
            </a:fld>
            <a:endParaRPr lang="en-US"/>
          </a:p>
        </p:txBody>
      </p:sp>
    </p:spTree>
    <p:extLst>
      <p:ext uri="{BB962C8B-B14F-4D97-AF65-F5344CB8AC3E}">
        <p14:creationId xmlns:p14="http://schemas.microsoft.com/office/powerpoint/2010/main" val="62188550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28510-8D30-3815-352D-DE4B28B786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B216F0-1A47-A466-F88B-1085368716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DBCE7C-FD4B-6C7B-6D3A-50C957436479}"/>
              </a:ext>
            </a:extLst>
          </p:cNvPr>
          <p:cNvSpPr>
            <a:spLocks noGrp="1"/>
          </p:cNvSpPr>
          <p:nvPr>
            <p:ph type="dt" sz="half" idx="10"/>
          </p:nvPr>
        </p:nvSpPr>
        <p:spPr>
          <a:xfrm>
            <a:off x="838200" y="6356350"/>
            <a:ext cx="2743200" cy="365125"/>
          </a:xfrm>
          <a:prstGeom prst="rect">
            <a:avLst/>
          </a:prstGeom>
        </p:spPr>
        <p:txBody>
          <a:bodyPr/>
          <a:lstStyle/>
          <a:p>
            <a:fld id="{831D6897-774A-481F-B921-B6E8FF7F514E}" type="datetimeFigureOut">
              <a:rPr lang="en-US" smtClean="0"/>
              <a:t>12/6/2024</a:t>
            </a:fld>
            <a:endParaRPr lang="en-US"/>
          </a:p>
        </p:txBody>
      </p:sp>
      <p:sp>
        <p:nvSpPr>
          <p:cNvPr id="5" name="Footer Placeholder 4">
            <a:extLst>
              <a:ext uri="{FF2B5EF4-FFF2-40B4-BE49-F238E27FC236}">
                <a16:creationId xmlns:a16="http://schemas.microsoft.com/office/drawing/2014/main" id="{50E9F86C-3EC1-8E40-8F8C-2E6E626245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E593D75-F788-AD3D-058D-93A76CD77895}"/>
              </a:ext>
            </a:extLst>
          </p:cNvPr>
          <p:cNvSpPr>
            <a:spLocks noGrp="1"/>
          </p:cNvSpPr>
          <p:nvPr>
            <p:ph type="sldNum" sz="quarter" idx="12"/>
          </p:nvPr>
        </p:nvSpPr>
        <p:spPr>
          <a:xfrm>
            <a:off x="8610600" y="6356350"/>
            <a:ext cx="2743200" cy="365125"/>
          </a:xfrm>
          <a:prstGeom prst="rect">
            <a:avLst/>
          </a:prstGeom>
        </p:spPr>
        <p:txBody>
          <a:bodyPr/>
          <a:lstStyle/>
          <a:p>
            <a:fld id="{5BA5430F-80FE-42D1-9E92-058B6A6C844B}" type="slidenum">
              <a:rPr lang="en-US" smtClean="0"/>
              <a:t>‹#›</a:t>
            </a:fld>
            <a:endParaRPr lang="en-US"/>
          </a:p>
        </p:txBody>
      </p:sp>
    </p:spTree>
    <p:extLst>
      <p:ext uri="{BB962C8B-B14F-4D97-AF65-F5344CB8AC3E}">
        <p14:creationId xmlns:p14="http://schemas.microsoft.com/office/powerpoint/2010/main" val="128837173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E3F8F0-25A3-FF0C-CDCC-FB29E1C8BDF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208B10-91E2-7699-FE78-B12D0D1F3CC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E69BF4-0D96-3E3A-1E2E-3A4E6074B70E}"/>
              </a:ext>
            </a:extLst>
          </p:cNvPr>
          <p:cNvSpPr>
            <a:spLocks noGrp="1"/>
          </p:cNvSpPr>
          <p:nvPr>
            <p:ph type="dt" sz="half" idx="10"/>
          </p:nvPr>
        </p:nvSpPr>
        <p:spPr>
          <a:xfrm>
            <a:off x="838200" y="6356350"/>
            <a:ext cx="2743200" cy="365125"/>
          </a:xfrm>
          <a:prstGeom prst="rect">
            <a:avLst/>
          </a:prstGeom>
        </p:spPr>
        <p:txBody>
          <a:bodyPr/>
          <a:lstStyle/>
          <a:p>
            <a:fld id="{831D6897-774A-481F-B921-B6E8FF7F514E}" type="datetimeFigureOut">
              <a:rPr lang="en-US" smtClean="0"/>
              <a:t>12/6/2024</a:t>
            </a:fld>
            <a:endParaRPr lang="en-US"/>
          </a:p>
        </p:txBody>
      </p:sp>
      <p:sp>
        <p:nvSpPr>
          <p:cNvPr id="5" name="Footer Placeholder 4">
            <a:extLst>
              <a:ext uri="{FF2B5EF4-FFF2-40B4-BE49-F238E27FC236}">
                <a16:creationId xmlns:a16="http://schemas.microsoft.com/office/drawing/2014/main" id="{0C974E88-1858-1B90-BBD1-62EF248F8D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FAC674-4BFB-49F8-6F13-6B2D6088B6B9}"/>
              </a:ext>
            </a:extLst>
          </p:cNvPr>
          <p:cNvSpPr>
            <a:spLocks noGrp="1"/>
          </p:cNvSpPr>
          <p:nvPr>
            <p:ph type="sldNum" sz="quarter" idx="12"/>
          </p:nvPr>
        </p:nvSpPr>
        <p:spPr>
          <a:xfrm>
            <a:off x="8610600" y="6356350"/>
            <a:ext cx="2743200" cy="365125"/>
          </a:xfrm>
          <a:prstGeom prst="rect">
            <a:avLst/>
          </a:prstGeom>
        </p:spPr>
        <p:txBody>
          <a:bodyPr/>
          <a:lstStyle/>
          <a:p>
            <a:fld id="{5BA5430F-80FE-42D1-9E92-058B6A6C844B}" type="slidenum">
              <a:rPr lang="en-US" smtClean="0"/>
              <a:t>‹#›</a:t>
            </a:fld>
            <a:endParaRPr lang="en-US"/>
          </a:p>
        </p:txBody>
      </p:sp>
    </p:spTree>
    <p:extLst>
      <p:ext uri="{BB962C8B-B14F-4D97-AF65-F5344CB8AC3E}">
        <p14:creationId xmlns:p14="http://schemas.microsoft.com/office/powerpoint/2010/main" val="316982685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33D9B-24D4-9064-1654-5A2CBAAF33A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A3BFC0-9CFB-14D8-3658-584CA3A4C12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245AA8-7B62-0E03-E876-786E300FEA7E}"/>
              </a:ext>
            </a:extLst>
          </p:cNvPr>
          <p:cNvSpPr>
            <a:spLocks noGrp="1"/>
          </p:cNvSpPr>
          <p:nvPr>
            <p:ph type="dt" sz="half" idx="10"/>
          </p:nvPr>
        </p:nvSpPr>
        <p:spPr>
          <a:xfrm>
            <a:off x="838200" y="6356350"/>
            <a:ext cx="2743200" cy="365125"/>
          </a:xfrm>
          <a:prstGeom prst="rect">
            <a:avLst/>
          </a:prstGeom>
        </p:spPr>
        <p:txBody>
          <a:bodyPr/>
          <a:lstStyle/>
          <a:p>
            <a:fld id="{F9BC2D4B-9FDE-4B74-AAC6-3F7C589A3D05}" type="datetimeFigureOut">
              <a:rPr lang="en-US" smtClean="0"/>
              <a:t>12/6/2024</a:t>
            </a:fld>
            <a:endParaRPr lang="en-US"/>
          </a:p>
        </p:txBody>
      </p:sp>
      <p:sp>
        <p:nvSpPr>
          <p:cNvPr id="5" name="Footer Placeholder 4">
            <a:extLst>
              <a:ext uri="{FF2B5EF4-FFF2-40B4-BE49-F238E27FC236}">
                <a16:creationId xmlns:a16="http://schemas.microsoft.com/office/drawing/2014/main" id="{59A56B90-6830-9DA1-5823-4489E7AEC6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0E0C5C-06C4-DED4-2DB7-1A26194DDBCC}"/>
              </a:ext>
            </a:extLst>
          </p:cNvPr>
          <p:cNvSpPr>
            <a:spLocks noGrp="1"/>
          </p:cNvSpPr>
          <p:nvPr>
            <p:ph type="sldNum" sz="quarter" idx="12"/>
          </p:nvPr>
        </p:nvSpPr>
        <p:spPr>
          <a:xfrm>
            <a:off x="8610600" y="6356350"/>
            <a:ext cx="2743200" cy="365125"/>
          </a:xfrm>
          <a:prstGeom prst="rect">
            <a:avLst/>
          </a:prstGeom>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60238101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FEB3F-7E44-5964-C3FD-5BF6D8DB00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89134FD-A555-0FE0-FF72-6DAB6DDC39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DB3F60-A6A0-E11A-BDCE-8A1938B2BAD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787165-4B15-8F87-C587-B9687A39DFB2}"/>
              </a:ext>
            </a:extLst>
          </p:cNvPr>
          <p:cNvSpPr>
            <a:spLocks noGrp="1"/>
          </p:cNvSpPr>
          <p:nvPr>
            <p:ph type="dt" sz="half" idx="10"/>
          </p:nvPr>
        </p:nvSpPr>
        <p:spPr>
          <a:xfrm>
            <a:off x="838200" y="6356350"/>
            <a:ext cx="2743200" cy="365125"/>
          </a:xfrm>
          <a:prstGeom prst="rect">
            <a:avLst/>
          </a:prstGeom>
        </p:spPr>
        <p:txBody>
          <a:bodyPr/>
          <a:lstStyle/>
          <a:p>
            <a:fld id="{F9BC2D4B-9FDE-4B74-AAC6-3F7C589A3D05}" type="datetimeFigureOut">
              <a:rPr lang="en-US" smtClean="0"/>
              <a:t>12/6/2024</a:t>
            </a:fld>
            <a:endParaRPr lang="en-US"/>
          </a:p>
        </p:txBody>
      </p:sp>
      <p:sp>
        <p:nvSpPr>
          <p:cNvPr id="6" name="Footer Placeholder 5">
            <a:extLst>
              <a:ext uri="{FF2B5EF4-FFF2-40B4-BE49-F238E27FC236}">
                <a16:creationId xmlns:a16="http://schemas.microsoft.com/office/drawing/2014/main" id="{1D0EA130-91F8-B334-CD3B-C6C57F11BD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8ADCCC-0AC1-A2C3-D69E-F6E315F0BA16}"/>
              </a:ext>
            </a:extLst>
          </p:cNvPr>
          <p:cNvSpPr>
            <a:spLocks noGrp="1"/>
          </p:cNvSpPr>
          <p:nvPr>
            <p:ph type="sldNum" sz="quarter" idx="12"/>
          </p:nvPr>
        </p:nvSpPr>
        <p:spPr>
          <a:xfrm>
            <a:off x="8610600" y="6356350"/>
            <a:ext cx="2743200" cy="365125"/>
          </a:xfrm>
          <a:prstGeom prst="rect">
            <a:avLst/>
          </a:prstGeom>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202791682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C3957-AEE7-3B48-9AB7-4626594D7DA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59C3173-BCE7-8A19-132E-AA065C4A1A0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0117F2-7733-C704-9FB8-19F12A4DEDD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6BF034-B9FD-004E-4C57-E6A8ED5746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E1F13E-D9FD-26E0-A91E-563737E4701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9D4F56-E079-D6FC-980E-2F74661AAC29}"/>
              </a:ext>
            </a:extLst>
          </p:cNvPr>
          <p:cNvSpPr>
            <a:spLocks noGrp="1"/>
          </p:cNvSpPr>
          <p:nvPr>
            <p:ph type="dt" sz="half" idx="10"/>
          </p:nvPr>
        </p:nvSpPr>
        <p:spPr>
          <a:xfrm>
            <a:off x="838200" y="6356350"/>
            <a:ext cx="2743200" cy="365125"/>
          </a:xfrm>
          <a:prstGeom prst="rect">
            <a:avLst/>
          </a:prstGeom>
        </p:spPr>
        <p:txBody>
          <a:bodyPr/>
          <a:lstStyle/>
          <a:p>
            <a:fld id="{F9BC2D4B-9FDE-4B74-AAC6-3F7C589A3D05}" type="datetimeFigureOut">
              <a:rPr lang="en-US" smtClean="0"/>
              <a:t>12/6/2024</a:t>
            </a:fld>
            <a:endParaRPr lang="en-US"/>
          </a:p>
        </p:txBody>
      </p:sp>
      <p:sp>
        <p:nvSpPr>
          <p:cNvPr id="8" name="Footer Placeholder 7">
            <a:extLst>
              <a:ext uri="{FF2B5EF4-FFF2-40B4-BE49-F238E27FC236}">
                <a16:creationId xmlns:a16="http://schemas.microsoft.com/office/drawing/2014/main" id="{B9711D66-FF55-FFBE-9FBE-A523320F9B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8D0FA62-5601-492C-9E18-2A8D7E52B0EC}"/>
              </a:ext>
            </a:extLst>
          </p:cNvPr>
          <p:cNvSpPr>
            <a:spLocks noGrp="1"/>
          </p:cNvSpPr>
          <p:nvPr>
            <p:ph type="sldNum" sz="quarter" idx="12"/>
          </p:nvPr>
        </p:nvSpPr>
        <p:spPr>
          <a:xfrm>
            <a:off x="8610600" y="6356350"/>
            <a:ext cx="2743200" cy="365125"/>
          </a:xfrm>
          <a:prstGeom prst="rect">
            <a:avLst/>
          </a:prstGeom>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66748171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A728F-6944-A8E1-7E05-38DD3C32AC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E360B60-1294-B2D9-D6A3-00CDDDD1A6E1}"/>
              </a:ext>
            </a:extLst>
          </p:cNvPr>
          <p:cNvSpPr>
            <a:spLocks noGrp="1"/>
          </p:cNvSpPr>
          <p:nvPr>
            <p:ph type="dt" sz="half" idx="10"/>
          </p:nvPr>
        </p:nvSpPr>
        <p:spPr>
          <a:xfrm>
            <a:off x="838200" y="6356350"/>
            <a:ext cx="2743200" cy="365125"/>
          </a:xfrm>
          <a:prstGeom prst="rect">
            <a:avLst/>
          </a:prstGeom>
        </p:spPr>
        <p:txBody>
          <a:bodyPr/>
          <a:lstStyle/>
          <a:p>
            <a:fld id="{F9BC2D4B-9FDE-4B74-AAC6-3F7C589A3D05}" type="datetimeFigureOut">
              <a:rPr lang="en-US" smtClean="0"/>
              <a:t>12/6/2024</a:t>
            </a:fld>
            <a:endParaRPr lang="en-US"/>
          </a:p>
        </p:txBody>
      </p:sp>
      <p:sp>
        <p:nvSpPr>
          <p:cNvPr id="4" name="Footer Placeholder 3">
            <a:extLst>
              <a:ext uri="{FF2B5EF4-FFF2-40B4-BE49-F238E27FC236}">
                <a16:creationId xmlns:a16="http://schemas.microsoft.com/office/drawing/2014/main" id="{1D5CF4CC-9547-9F75-5EFE-D8D552C0C9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0045EDD-0F18-B607-F674-577FCCFFBFB0}"/>
              </a:ext>
            </a:extLst>
          </p:cNvPr>
          <p:cNvSpPr>
            <a:spLocks noGrp="1"/>
          </p:cNvSpPr>
          <p:nvPr>
            <p:ph type="sldNum" sz="quarter" idx="12"/>
          </p:nvPr>
        </p:nvSpPr>
        <p:spPr>
          <a:xfrm>
            <a:off x="8610600" y="6356350"/>
            <a:ext cx="2743200" cy="365125"/>
          </a:xfrm>
          <a:prstGeom prst="rect">
            <a:avLst/>
          </a:prstGeom>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53818980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043E08-4FB0-D151-35A6-B6ED2603AC87}"/>
              </a:ext>
            </a:extLst>
          </p:cNvPr>
          <p:cNvSpPr>
            <a:spLocks noGrp="1"/>
          </p:cNvSpPr>
          <p:nvPr>
            <p:ph type="dt" sz="half" idx="10"/>
          </p:nvPr>
        </p:nvSpPr>
        <p:spPr>
          <a:xfrm>
            <a:off x="838200" y="6356350"/>
            <a:ext cx="2743200" cy="365125"/>
          </a:xfrm>
          <a:prstGeom prst="rect">
            <a:avLst/>
          </a:prstGeom>
        </p:spPr>
        <p:txBody>
          <a:bodyPr/>
          <a:lstStyle/>
          <a:p>
            <a:fld id="{F9BC2D4B-9FDE-4B74-AAC6-3F7C589A3D05}" type="datetimeFigureOut">
              <a:rPr lang="en-US" smtClean="0"/>
              <a:t>12/6/2024</a:t>
            </a:fld>
            <a:endParaRPr lang="en-US"/>
          </a:p>
        </p:txBody>
      </p:sp>
      <p:sp>
        <p:nvSpPr>
          <p:cNvPr id="3" name="Footer Placeholder 2">
            <a:extLst>
              <a:ext uri="{FF2B5EF4-FFF2-40B4-BE49-F238E27FC236}">
                <a16:creationId xmlns:a16="http://schemas.microsoft.com/office/drawing/2014/main" id="{8B2D6EF1-CA2F-3E5F-DA91-07619969AC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6670A0A-31B9-7570-DFFB-11AC6F409C17}"/>
              </a:ext>
            </a:extLst>
          </p:cNvPr>
          <p:cNvSpPr>
            <a:spLocks noGrp="1"/>
          </p:cNvSpPr>
          <p:nvPr>
            <p:ph type="sldNum" sz="quarter" idx="12"/>
          </p:nvPr>
        </p:nvSpPr>
        <p:spPr>
          <a:xfrm>
            <a:off x="8610600" y="6356350"/>
            <a:ext cx="2743200" cy="365125"/>
          </a:xfrm>
          <a:prstGeom prst="rect">
            <a:avLst/>
          </a:prstGeom>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51058153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6C800-C3F7-AFE2-3840-EB8F106ADF9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66608E-E62E-7D55-F20E-841F45A5FD9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9EE326-FDC4-77A4-1052-1D08E95798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D080FD-5FBF-841B-DD80-D86F93310E73}"/>
              </a:ext>
            </a:extLst>
          </p:cNvPr>
          <p:cNvSpPr>
            <a:spLocks noGrp="1"/>
          </p:cNvSpPr>
          <p:nvPr>
            <p:ph type="dt" sz="half" idx="10"/>
          </p:nvPr>
        </p:nvSpPr>
        <p:spPr>
          <a:xfrm>
            <a:off x="838200" y="6356350"/>
            <a:ext cx="2743200" cy="365125"/>
          </a:xfrm>
          <a:prstGeom prst="rect">
            <a:avLst/>
          </a:prstGeom>
        </p:spPr>
        <p:txBody>
          <a:bodyPr/>
          <a:lstStyle/>
          <a:p>
            <a:fld id="{F9BC2D4B-9FDE-4B74-AAC6-3F7C589A3D05}" type="datetimeFigureOut">
              <a:rPr lang="en-US" smtClean="0"/>
              <a:t>12/6/2024</a:t>
            </a:fld>
            <a:endParaRPr lang="en-US"/>
          </a:p>
        </p:txBody>
      </p:sp>
      <p:sp>
        <p:nvSpPr>
          <p:cNvPr id="6" name="Footer Placeholder 5">
            <a:extLst>
              <a:ext uri="{FF2B5EF4-FFF2-40B4-BE49-F238E27FC236}">
                <a16:creationId xmlns:a16="http://schemas.microsoft.com/office/drawing/2014/main" id="{ABA2D110-AA1C-E6D1-8FDA-D3E8171601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76C8890-F3D3-48A0-B671-0468BC5BB792}"/>
              </a:ext>
            </a:extLst>
          </p:cNvPr>
          <p:cNvSpPr>
            <a:spLocks noGrp="1"/>
          </p:cNvSpPr>
          <p:nvPr>
            <p:ph type="sldNum" sz="quarter" idx="12"/>
          </p:nvPr>
        </p:nvSpPr>
        <p:spPr>
          <a:xfrm>
            <a:off x="8610600" y="6356350"/>
            <a:ext cx="2743200" cy="365125"/>
          </a:xfrm>
          <a:prstGeom prst="rect">
            <a:avLst/>
          </a:prstGeom>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206344343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A598E-4576-0F7A-FF82-9102B429A0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A42897-4674-4243-120E-86DE44E262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9A069A-D084-5DCA-0FAE-814BEFA03A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D311E6-D9C1-4393-6165-604E1348F965}"/>
              </a:ext>
            </a:extLst>
          </p:cNvPr>
          <p:cNvSpPr>
            <a:spLocks noGrp="1"/>
          </p:cNvSpPr>
          <p:nvPr>
            <p:ph type="dt" sz="half" idx="10"/>
          </p:nvPr>
        </p:nvSpPr>
        <p:spPr>
          <a:xfrm>
            <a:off x="838200" y="6356350"/>
            <a:ext cx="2743200" cy="365125"/>
          </a:xfrm>
          <a:prstGeom prst="rect">
            <a:avLst/>
          </a:prstGeom>
        </p:spPr>
        <p:txBody>
          <a:bodyPr/>
          <a:lstStyle/>
          <a:p>
            <a:fld id="{F9BC2D4B-9FDE-4B74-AAC6-3F7C589A3D05}" type="datetimeFigureOut">
              <a:rPr lang="en-US" smtClean="0"/>
              <a:t>12/6/2024</a:t>
            </a:fld>
            <a:endParaRPr lang="en-US"/>
          </a:p>
        </p:txBody>
      </p:sp>
      <p:sp>
        <p:nvSpPr>
          <p:cNvPr id="6" name="Footer Placeholder 5">
            <a:extLst>
              <a:ext uri="{FF2B5EF4-FFF2-40B4-BE49-F238E27FC236}">
                <a16:creationId xmlns:a16="http://schemas.microsoft.com/office/drawing/2014/main" id="{5A2A3820-C99C-4BAC-72F2-A52441A64B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D55D72-FA96-A879-B01F-A2085E0A96A9}"/>
              </a:ext>
            </a:extLst>
          </p:cNvPr>
          <p:cNvSpPr>
            <a:spLocks noGrp="1"/>
          </p:cNvSpPr>
          <p:nvPr>
            <p:ph type="sldNum" sz="quarter" idx="12"/>
          </p:nvPr>
        </p:nvSpPr>
        <p:spPr>
          <a:xfrm>
            <a:off x="8610600" y="6356350"/>
            <a:ext cx="2743200" cy="365125"/>
          </a:xfrm>
          <a:prstGeom prst="rect">
            <a:avLst/>
          </a:prstGeom>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24243184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25664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031793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5.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25.png"/><Relationship Id="rId5" Type="http://schemas.microsoft.com/office/2007/relationships/hdphoto" Target="../media/hdphoto5.wdp"/><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26.png"/><Relationship Id="rId5" Type="http://schemas.microsoft.com/office/2007/relationships/hdphoto" Target="../media/hdphoto5.wdp"/><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27.png"/><Relationship Id="rId5" Type="http://schemas.microsoft.com/office/2007/relationships/hdphoto" Target="../media/hdphoto5.wdp"/><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DEA511-2AEB-3C19-3FC1-1B1CF5E84C5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r="54194"/>
          <a:stretch/>
        </p:blipFill>
        <p:spPr>
          <a:xfrm>
            <a:off x="6094874" y="813717"/>
            <a:ext cx="4674781" cy="2969009"/>
          </a:xfrm>
          <a:prstGeom prst="rect">
            <a:avLst/>
          </a:prstGeom>
        </p:spPr>
      </p:pic>
      <p:pic>
        <p:nvPicPr>
          <p:cNvPr id="6" name="Picture 5">
            <a:extLst>
              <a:ext uri="{FF2B5EF4-FFF2-40B4-BE49-F238E27FC236}">
                <a16:creationId xmlns:a16="http://schemas.microsoft.com/office/drawing/2014/main" id="{C228A8FE-A733-EB9E-5745-17003D03697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45634"/>
          <a:stretch/>
        </p:blipFill>
        <p:spPr>
          <a:xfrm>
            <a:off x="5790331" y="3368352"/>
            <a:ext cx="5548413" cy="2969009"/>
          </a:xfrm>
          <a:prstGeom prst="rect">
            <a:avLst/>
          </a:prstGeom>
        </p:spPr>
      </p:pic>
      <p:sp>
        <p:nvSpPr>
          <p:cNvPr id="7" name="Freeform 8">
            <a:extLst>
              <a:ext uri="{FF2B5EF4-FFF2-40B4-BE49-F238E27FC236}">
                <a16:creationId xmlns:a16="http://schemas.microsoft.com/office/drawing/2014/main" id="{993E4F15-52F8-4630-86A8-4A8C130D212A}"/>
              </a:ext>
            </a:extLst>
          </p:cNvPr>
          <p:cNvSpPr/>
          <p:nvPr/>
        </p:nvSpPr>
        <p:spPr>
          <a:xfrm>
            <a:off x="505513" y="1489214"/>
            <a:ext cx="5284818" cy="5368786"/>
          </a:xfrm>
          <a:custGeom>
            <a:avLst/>
            <a:gdLst/>
            <a:ahLst/>
            <a:cxnLst/>
            <a:rect l="l" t="t" r="r" b="b"/>
            <a:pathLst>
              <a:path w="4220308" h="4114800">
                <a:moveTo>
                  <a:pt x="0" y="0"/>
                </a:moveTo>
                <a:lnTo>
                  <a:pt x="4220308" y="0"/>
                </a:lnTo>
                <a:lnTo>
                  <a:pt x="4220308"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2885646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9F5AAC2-DEC0-9605-9637-70B1DAA3C7D4}"/>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9878" y="98425"/>
            <a:ext cx="12192000" cy="6661149"/>
          </a:xfrm>
          <a:prstGeom prst="rect">
            <a:avLst/>
          </a:prstGeom>
        </p:spPr>
      </p:pic>
      <p:pic>
        <p:nvPicPr>
          <p:cNvPr id="4" name="Picture 3">
            <a:extLst>
              <a:ext uri="{FF2B5EF4-FFF2-40B4-BE49-F238E27FC236}">
                <a16:creationId xmlns:a16="http://schemas.microsoft.com/office/drawing/2014/main" id="{B5EDB38D-D457-1059-5B4D-F2B0F4014BA8}"/>
              </a:ext>
            </a:extLst>
          </p:cNvPr>
          <p:cNvPicPr>
            <a:picLocks noChangeAspect="1"/>
          </p:cNvPicPr>
          <p:nvPr/>
        </p:nvPicPr>
        <p:blipFill>
          <a:blip r:embed="rId4"/>
          <a:stretch>
            <a:fillRect/>
          </a:stretch>
        </p:blipFill>
        <p:spPr>
          <a:xfrm>
            <a:off x="1694497" y="648652"/>
            <a:ext cx="8648383" cy="1968428"/>
          </a:xfrm>
          <a:prstGeom prst="rect">
            <a:avLst/>
          </a:prstGeom>
        </p:spPr>
      </p:pic>
      <p:grpSp>
        <p:nvGrpSpPr>
          <p:cNvPr id="5" name="Nhóm 11">
            <a:extLst>
              <a:ext uri="{FF2B5EF4-FFF2-40B4-BE49-F238E27FC236}">
                <a16:creationId xmlns:a16="http://schemas.microsoft.com/office/drawing/2014/main" id="{97A8D546-BE4F-7031-E5CA-AFCD94143A58}"/>
              </a:ext>
            </a:extLst>
          </p:cNvPr>
          <p:cNvGrpSpPr/>
          <p:nvPr/>
        </p:nvGrpSpPr>
        <p:grpSpPr>
          <a:xfrm>
            <a:off x="576454" y="2353964"/>
            <a:ext cx="10873866" cy="4185732"/>
            <a:chOff x="734692" y="2106844"/>
            <a:chExt cx="10873866" cy="4185732"/>
          </a:xfrm>
        </p:grpSpPr>
        <p:sp>
          <p:nvSpPr>
            <p:cNvPr id="6" name="TextBox 30">
              <a:extLst>
                <a:ext uri="{FF2B5EF4-FFF2-40B4-BE49-F238E27FC236}">
                  <a16:creationId xmlns:a16="http://schemas.microsoft.com/office/drawing/2014/main" id="{8B072765-F754-FB01-D61A-5AAB8FA23C62}"/>
                </a:ext>
              </a:extLst>
            </p:cNvPr>
            <p:cNvSpPr txBox="1"/>
            <p:nvPr/>
          </p:nvSpPr>
          <p:spPr>
            <a:xfrm>
              <a:off x="1366510" y="2614973"/>
              <a:ext cx="10242048" cy="3677603"/>
            </a:xfrm>
            <a:prstGeom prst="roundRect">
              <a:avLst/>
            </a:prstGeom>
            <a:solidFill>
              <a:srgbClr val="FFFFCC"/>
            </a:solidFill>
            <a:ln w="38100">
              <a:solidFill>
                <a:srgbClr val="FFC0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Nam có thể trao đổi, thuyết phục Hà để cùng lên tiếng đề nghị nhóm người đó không được lấy cắp rào chắn vì đây là hành vi phá hoại của công, gây nguy hiểm cho mọi người. Nếu nhóm người vẫn tiếp tục thực hiện hành vi lấy cắp rào chắn thì Nam và Hà có thể nhờ sự hỗ trợ người lớn hoặc cơ quan có thẩm quyền để có cách xử lý phù hợp.</a:t>
              </a: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7" name="Hình ảnh 9">
              <a:extLst>
                <a:ext uri="{FF2B5EF4-FFF2-40B4-BE49-F238E27FC236}">
                  <a16:creationId xmlns:a16="http://schemas.microsoft.com/office/drawing/2014/main" id="{46371A48-4E6D-1EE0-E07F-6FBA7D45FB0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0400" y1="49160" x2="42400" y2="53480"/>
                          <a14:foregroundMark x1="62040" y1="50040" x2="64640" y2="54320"/>
                          <a14:foregroundMark x1="36240" y1="49600" x2="47000" y2="54920"/>
                          <a14:foregroundMark x1="37960" y1="54040" x2="53880" y2="49600"/>
                          <a14:foregroundMark x1="38240" y1="53760" x2="43120" y2="55200"/>
                          <a14:foregroundMark x1="61880" y1="51320" x2="64640" y2="55040"/>
                          <a14:foregroundMark x1="60760" y1="51880" x2="66040" y2="54040"/>
                          <a14:foregroundMark x1="61600" y1="50600" x2="65200" y2="51880"/>
                          <a14:foregroundMark x1="61600" y1="48600" x2="67640" y2="51600"/>
                          <a14:foregroundMark x1="47560" y1="56040" x2="56160" y2="55920"/>
                          <a14:foregroundMark x1="46840" y1="56040" x2="56040" y2="57080"/>
                          <a14:foregroundMark x1="56040" y1="57080" x2="56160" y2="56480"/>
                          <a14:foregroundMark x1="47280" y1="56760" x2="49120" y2="58480"/>
                          <a14:foregroundMark x1="49720" y1="60360" x2="51000" y2="59480"/>
                          <a14:foregroundMark x1="48120" y1="59360" x2="51160" y2="59360"/>
                        </a14:backgroundRemoval>
                      </a14:imgEffect>
                    </a14:imgLayer>
                  </a14:imgProps>
                </a:ext>
              </a:extLst>
            </a:blip>
            <a:stretch>
              <a:fillRect/>
            </a:stretch>
          </p:blipFill>
          <p:spPr>
            <a:xfrm>
              <a:off x="734692" y="2106844"/>
              <a:ext cx="1141716" cy="1077218"/>
            </a:xfrm>
            <a:prstGeom prst="rect">
              <a:avLst/>
            </a:prstGeom>
          </p:spPr>
        </p:pic>
      </p:grpSp>
    </p:spTree>
    <p:extLst>
      <p:ext uri="{BB962C8B-B14F-4D97-AF65-F5344CB8AC3E}">
        <p14:creationId xmlns:p14="http://schemas.microsoft.com/office/powerpoint/2010/main" val="39581607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9F5AAC2-DEC0-9605-9637-70B1DAA3C7D4}"/>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9878" y="98425"/>
            <a:ext cx="12192000" cy="6661149"/>
          </a:xfrm>
          <a:prstGeom prst="rect">
            <a:avLst/>
          </a:prstGeom>
        </p:spPr>
      </p:pic>
      <p:grpSp>
        <p:nvGrpSpPr>
          <p:cNvPr id="5" name="Nhóm 11">
            <a:extLst>
              <a:ext uri="{FF2B5EF4-FFF2-40B4-BE49-F238E27FC236}">
                <a16:creationId xmlns:a16="http://schemas.microsoft.com/office/drawing/2014/main" id="{97A8D546-BE4F-7031-E5CA-AFCD94143A58}"/>
              </a:ext>
            </a:extLst>
          </p:cNvPr>
          <p:cNvGrpSpPr/>
          <p:nvPr/>
        </p:nvGrpSpPr>
        <p:grpSpPr>
          <a:xfrm>
            <a:off x="576454" y="2353964"/>
            <a:ext cx="10873866" cy="3674953"/>
            <a:chOff x="734692" y="2106844"/>
            <a:chExt cx="10873866" cy="3674953"/>
          </a:xfrm>
        </p:grpSpPr>
        <p:sp>
          <p:nvSpPr>
            <p:cNvPr id="6" name="TextBox 30">
              <a:extLst>
                <a:ext uri="{FF2B5EF4-FFF2-40B4-BE49-F238E27FC236}">
                  <a16:creationId xmlns:a16="http://schemas.microsoft.com/office/drawing/2014/main" id="{8B072765-F754-FB01-D61A-5AAB8FA23C62}"/>
                </a:ext>
              </a:extLst>
            </p:cNvPr>
            <p:cNvSpPr txBox="1"/>
            <p:nvPr/>
          </p:nvSpPr>
          <p:spPr>
            <a:xfrm>
              <a:off x="1366510" y="2614973"/>
              <a:ext cx="10242048" cy="3166824"/>
            </a:xfrm>
            <a:prstGeom prst="roundRect">
              <a:avLst/>
            </a:prstGeom>
            <a:solidFill>
              <a:srgbClr val="FFFFCC"/>
            </a:solidFill>
            <a:ln w="38100">
              <a:solidFill>
                <a:srgbClr val="FFC0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Hiền có thể khuyên Lan trao đổi riêng với một số bạn vi phạm nội quy, cho các bạn biết việc làm của các bạn là sai trái, không tuân thủ nội quy của nhà trường và những tác hại của nó. Nếu các bạn vẫn tiếp tục vi phạm, Lan có thể báo cáo với ban cán sự lớp và giáo viên chủ nhiệm để có các biện pháp cứng rắn hơn.</a:t>
              </a: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7" name="Hình ảnh 9">
              <a:extLst>
                <a:ext uri="{FF2B5EF4-FFF2-40B4-BE49-F238E27FC236}">
                  <a16:creationId xmlns:a16="http://schemas.microsoft.com/office/drawing/2014/main" id="{46371A48-4E6D-1EE0-E07F-6FBA7D45FB0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0400" y1="49160" x2="42400" y2="53480"/>
                          <a14:foregroundMark x1="62040" y1="50040" x2="64640" y2="54320"/>
                          <a14:foregroundMark x1="36240" y1="49600" x2="47000" y2="54920"/>
                          <a14:foregroundMark x1="37960" y1="54040" x2="53880" y2="49600"/>
                          <a14:foregroundMark x1="38240" y1="53760" x2="43120" y2="55200"/>
                          <a14:foregroundMark x1="61880" y1="51320" x2="64640" y2="55040"/>
                          <a14:foregroundMark x1="60760" y1="51880" x2="66040" y2="54040"/>
                          <a14:foregroundMark x1="61600" y1="50600" x2="65200" y2="51880"/>
                          <a14:foregroundMark x1="61600" y1="48600" x2="67640" y2="51600"/>
                          <a14:foregroundMark x1="47560" y1="56040" x2="56160" y2="55920"/>
                          <a14:foregroundMark x1="46840" y1="56040" x2="56040" y2="57080"/>
                          <a14:foregroundMark x1="56040" y1="57080" x2="56160" y2="56480"/>
                          <a14:foregroundMark x1="47280" y1="56760" x2="49120" y2="58480"/>
                          <a14:foregroundMark x1="49720" y1="60360" x2="51000" y2="59480"/>
                          <a14:foregroundMark x1="48120" y1="59360" x2="51160" y2="59360"/>
                        </a14:backgroundRemoval>
                      </a14:imgEffect>
                    </a14:imgLayer>
                  </a14:imgProps>
                </a:ext>
              </a:extLst>
            </a:blip>
            <a:stretch>
              <a:fillRect/>
            </a:stretch>
          </p:blipFill>
          <p:spPr>
            <a:xfrm>
              <a:off x="734692" y="2106844"/>
              <a:ext cx="1141716" cy="1077218"/>
            </a:xfrm>
            <a:prstGeom prst="rect">
              <a:avLst/>
            </a:prstGeom>
          </p:spPr>
        </p:pic>
      </p:grpSp>
      <p:pic>
        <p:nvPicPr>
          <p:cNvPr id="3" name="Picture 2">
            <a:extLst>
              <a:ext uri="{FF2B5EF4-FFF2-40B4-BE49-F238E27FC236}">
                <a16:creationId xmlns:a16="http://schemas.microsoft.com/office/drawing/2014/main" id="{2F78BC57-1E44-D432-6B3B-1B0BA5BDC4E3}"/>
              </a:ext>
            </a:extLst>
          </p:cNvPr>
          <p:cNvPicPr>
            <a:picLocks noChangeAspect="1"/>
          </p:cNvPicPr>
          <p:nvPr/>
        </p:nvPicPr>
        <p:blipFill>
          <a:blip r:embed="rId6"/>
          <a:stretch>
            <a:fillRect/>
          </a:stretch>
        </p:blipFill>
        <p:spPr>
          <a:xfrm>
            <a:off x="1752282" y="505777"/>
            <a:ext cx="8082598" cy="1842977"/>
          </a:xfrm>
          <a:prstGeom prst="rect">
            <a:avLst/>
          </a:prstGeom>
        </p:spPr>
      </p:pic>
    </p:spTree>
    <p:extLst>
      <p:ext uri="{BB962C8B-B14F-4D97-AF65-F5344CB8AC3E}">
        <p14:creationId xmlns:p14="http://schemas.microsoft.com/office/powerpoint/2010/main" val="32006549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9F5AAC2-DEC0-9605-9637-70B1DAA3C7D4}"/>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9878" y="98425"/>
            <a:ext cx="12192000" cy="6661149"/>
          </a:xfrm>
          <a:prstGeom prst="rect">
            <a:avLst/>
          </a:prstGeom>
        </p:spPr>
      </p:pic>
      <p:grpSp>
        <p:nvGrpSpPr>
          <p:cNvPr id="5" name="Nhóm 11">
            <a:extLst>
              <a:ext uri="{FF2B5EF4-FFF2-40B4-BE49-F238E27FC236}">
                <a16:creationId xmlns:a16="http://schemas.microsoft.com/office/drawing/2014/main" id="{97A8D546-BE4F-7031-E5CA-AFCD94143A58}"/>
              </a:ext>
            </a:extLst>
          </p:cNvPr>
          <p:cNvGrpSpPr/>
          <p:nvPr/>
        </p:nvGrpSpPr>
        <p:grpSpPr>
          <a:xfrm>
            <a:off x="576454" y="2353964"/>
            <a:ext cx="11178666" cy="3947368"/>
            <a:chOff x="734692" y="2106844"/>
            <a:chExt cx="11178666" cy="3947368"/>
          </a:xfrm>
        </p:grpSpPr>
        <p:sp>
          <p:nvSpPr>
            <p:cNvPr id="6" name="TextBox 30">
              <a:extLst>
                <a:ext uri="{FF2B5EF4-FFF2-40B4-BE49-F238E27FC236}">
                  <a16:creationId xmlns:a16="http://schemas.microsoft.com/office/drawing/2014/main" id="{8B072765-F754-FB01-D61A-5AAB8FA23C62}"/>
                </a:ext>
              </a:extLst>
            </p:cNvPr>
            <p:cNvSpPr txBox="1"/>
            <p:nvPr/>
          </p:nvSpPr>
          <p:spPr>
            <a:xfrm>
              <a:off x="1366510" y="2614973"/>
              <a:ext cx="10546848" cy="3439239"/>
            </a:xfrm>
            <a:prstGeom prst="roundRect">
              <a:avLst/>
            </a:prstGeom>
            <a:solidFill>
              <a:srgbClr val="FFFFCC"/>
            </a:solidFill>
            <a:ln w="38100">
              <a:solidFill>
                <a:srgbClr val="FFC0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Nga có thể thực hiện một số cách để lan toả, tuyên dương câu chuyện đẹp của Huyền đến mọi người như: trao đổi với thầy cô, bạn bè về hành động cao đẹp của Huyền; đề nghị lớp cùng thiết kế thông điệp về câu chuyện của Huyền và treo ở góc học tập của lớp để cùng lan tỏa và thực hiện, gửi thông tin về câu chuyện của Huyền đến các toà soạn; viết thư đề nghị nhà trường tuyên dương cho hành động của Huyền.</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7" name="Hình ảnh 9">
              <a:extLst>
                <a:ext uri="{FF2B5EF4-FFF2-40B4-BE49-F238E27FC236}">
                  <a16:creationId xmlns:a16="http://schemas.microsoft.com/office/drawing/2014/main" id="{46371A48-4E6D-1EE0-E07F-6FBA7D45FB0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0400" y1="49160" x2="42400" y2="53480"/>
                          <a14:foregroundMark x1="62040" y1="50040" x2="64640" y2="54320"/>
                          <a14:foregroundMark x1="36240" y1="49600" x2="47000" y2="54920"/>
                          <a14:foregroundMark x1="37960" y1="54040" x2="53880" y2="49600"/>
                          <a14:foregroundMark x1="38240" y1="53760" x2="43120" y2="55200"/>
                          <a14:foregroundMark x1="61880" y1="51320" x2="64640" y2="55040"/>
                          <a14:foregroundMark x1="60760" y1="51880" x2="66040" y2="54040"/>
                          <a14:foregroundMark x1="61600" y1="50600" x2="65200" y2="51880"/>
                          <a14:foregroundMark x1="61600" y1="48600" x2="67640" y2="51600"/>
                          <a14:foregroundMark x1="47560" y1="56040" x2="56160" y2="55920"/>
                          <a14:foregroundMark x1="46840" y1="56040" x2="56040" y2="57080"/>
                          <a14:foregroundMark x1="56040" y1="57080" x2="56160" y2="56480"/>
                          <a14:foregroundMark x1="47280" y1="56760" x2="49120" y2="58480"/>
                          <a14:foregroundMark x1="49720" y1="60360" x2="51000" y2="59480"/>
                          <a14:foregroundMark x1="48120" y1="59360" x2="51160" y2="59360"/>
                        </a14:backgroundRemoval>
                      </a14:imgEffect>
                    </a14:imgLayer>
                  </a14:imgProps>
                </a:ext>
              </a:extLst>
            </a:blip>
            <a:stretch>
              <a:fillRect/>
            </a:stretch>
          </p:blipFill>
          <p:spPr>
            <a:xfrm>
              <a:off x="734692" y="2106844"/>
              <a:ext cx="1141716" cy="1077218"/>
            </a:xfrm>
            <a:prstGeom prst="rect">
              <a:avLst/>
            </a:prstGeom>
          </p:spPr>
        </p:pic>
      </p:grpSp>
      <p:pic>
        <p:nvPicPr>
          <p:cNvPr id="4" name="Picture 3">
            <a:extLst>
              <a:ext uri="{FF2B5EF4-FFF2-40B4-BE49-F238E27FC236}">
                <a16:creationId xmlns:a16="http://schemas.microsoft.com/office/drawing/2014/main" id="{40E172FB-E95B-F79C-36AD-10A84AD602CC}"/>
              </a:ext>
            </a:extLst>
          </p:cNvPr>
          <p:cNvPicPr>
            <a:picLocks noChangeAspect="1"/>
          </p:cNvPicPr>
          <p:nvPr/>
        </p:nvPicPr>
        <p:blipFill>
          <a:blip r:embed="rId6"/>
          <a:stretch>
            <a:fillRect/>
          </a:stretch>
        </p:blipFill>
        <p:spPr>
          <a:xfrm>
            <a:off x="2057400" y="523557"/>
            <a:ext cx="7381240" cy="1991585"/>
          </a:xfrm>
          <a:prstGeom prst="rect">
            <a:avLst/>
          </a:prstGeom>
        </p:spPr>
      </p:pic>
    </p:spTree>
    <p:extLst>
      <p:ext uri="{BB962C8B-B14F-4D97-AF65-F5344CB8AC3E}">
        <p14:creationId xmlns:p14="http://schemas.microsoft.com/office/powerpoint/2010/main" val="40777311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9F5AAC2-DEC0-9605-9637-70B1DAA3C7D4}"/>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9878" y="98425"/>
            <a:ext cx="12192000" cy="6661149"/>
          </a:xfrm>
          <a:prstGeom prst="rect">
            <a:avLst/>
          </a:prstGeom>
        </p:spPr>
      </p:pic>
      <p:grpSp>
        <p:nvGrpSpPr>
          <p:cNvPr id="5" name="Nhóm 11">
            <a:extLst>
              <a:ext uri="{FF2B5EF4-FFF2-40B4-BE49-F238E27FC236}">
                <a16:creationId xmlns:a16="http://schemas.microsoft.com/office/drawing/2014/main" id="{97A8D546-BE4F-7031-E5CA-AFCD94143A58}"/>
              </a:ext>
            </a:extLst>
          </p:cNvPr>
          <p:cNvGrpSpPr/>
          <p:nvPr/>
        </p:nvGrpSpPr>
        <p:grpSpPr>
          <a:xfrm>
            <a:off x="576454" y="2353964"/>
            <a:ext cx="11178666" cy="3674953"/>
            <a:chOff x="734692" y="2106844"/>
            <a:chExt cx="11178666" cy="3674953"/>
          </a:xfrm>
        </p:grpSpPr>
        <p:sp>
          <p:nvSpPr>
            <p:cNvPr id="6" name="TextBox 30">
              <a:extLst>
                <a:ext uri="{FF2B5EF4-FFF2-40B4-BE49-F238E27FC236}">
                  <a16:creationId xmlns:a16="http://schemas.microsoft.com/office/drawing/2014/main" id="{8B072765-F754-FB01-D61A-5AAB8FA23C62}"/>
                </a:ext>
              </a:extLst>
            </p:cNvPr>
            <p:cNvSpPr txBox="1"/>
            <p:nvPr/>
          </p:nvSpPr>
          <p:spPr>
            <a:xfrm>
              <a:off x="1366510" y="2614973"/>
              <a:ext cx="10546848" cy="3166824"/>
            </a:xfrm>
            <a:prstGeom prst="roundRect">
              <a:avLst/>
            </a:prstGeom>
            <a:solidFill>
              <a:srgbClr val="FFFFCC"/>
            </a:solidFill>
            <a:ln w="38100">
              <a:solidFill>
                <a:srgbClr val="FFC0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Nếu là thành viên của nhóm em nên lên tiếng bảo vệ Thuỳ và nhẹ nhàng trao đổi với Ân về việc em chưa tích cực tham gia nhiệm vụ được phân công, mong Ân sẽ tích cực hơn trong hoạt động sắp tới của nhóm.</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7" name="Hình ảnh 9">
              <a:extLst>
                <a:ext uri="{FF2B5EF4-FFF2-40B4-BE49-F238E27FC236}">
                  <a16:creationId xmlns:a16="http://schemas.microsoft.com/office/drawing/2014/main" id="{46371A48-4E6D-1EE0-E07F-6FBA7D45FB0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0400" y1="49160" x2="42400" y2="53480"/>
                          <a14:foregroundMark x1="62040" y1="50040" x2="64640" y2="54320"/>
                          <a14:foregroundMark x1="36240" y1="49600" x2="47000" y2="54920"/>
                          <a14:foregroundMark x1="37960" y1="54040" x2="53880" y2="49600"/>
                          <a14:foregroundMark x1="38240" y1="53760" x2="43120" y2="55200"/>
                          <a14:foregroundMark x1="61880" y1="51320" x2="64640" y2="55040"/>
                          <a14:foregroundMark x1="60760" y1="51880" x2="66040" y2="54040"/>
                          <a14:foregroundMark x1="61600" y1="50600" x2="65200" y2="51880"/>
                          <a14:foregroundMark x1="61600" y1="48600" x2="67640" y2="51600"/>
                          <a14:foregroundMark x1="47560" y1="56040" x2="56160" y2="55920"/>
                          <a14:foregroundMark x1="46840" y1="56040" x2="56040" y2="57080"/>
                          <a14:foregroundMark x1="56040" y1="57080" x2="56160" y2="56480"/>
                          <a14:foregroundMark x1="47280" y1="56760" x2="49120" y2="58480"/>
                          <a14:foregroundMark x1="49720" y1="60360" x2="51000" y2="59480"/>
                          <a14:foregroundMark x1="48120" y1="59360" x2="51160" y2="59360"/>
                        </a14:backgroundRemoval>
                      </a14:imgEffect>
                    </a14:imgLayer>
                  </a14:imgProps>
                </a:ext>
              </a:extLst>
            </a:blip>
            <a:stretch>
              <a:fillRect/>
            </a:stretch>
          </p:blipFill>
          <p:spPr>
            <a:xfrm>
              <a:off x="734692" y="2106844"/>
              <a:ext cx="1141716" cy="1077218"/>
            </a:xfrm>
            <a:prstGeom prst="rect">
              <a:avLst/>
            </a:prstGeom>
          </p:spPr>
        </p:pic>
      </p:grpSp>
      <p:pic>
        <p:nvPicPr>
          <p:cNvPr id="3" name="Picture 2">
            <a:extLst>
              <a:ext uri="{FF2B5EF4-FFF2-40B4-BE49-F238E27FC236}">
                <a16:creationId xmlns:a16="http://schemas.microsoft.com/office/drawing/2014/main" id="{A3514EB3-AA11-BD76-5174-0B08C8E76678}"/>
              </a:ext>
            </a:extLst>
          </p:cNvPr>
          <p:cNvPicPr>
            <a:picLocks noChangeAspect="1"/>
          </p:cNvPicPr>
          <p:nvPr/>
        </p:nvPicPr>
        <p:blipFill>
          <a:blip r:embed="rId6"/>
          <a:stretch>
            <a:fillRect/>
          </a:stretch>
        </p:blipFill>
        <p:spPr>
          <a:xfrm>
            <a:off x="2072640" y="524827"/>
            <a:ext cx="7843520" cy="2112615"/>
          </a:xfrm>
          <a:prstGeom prst="rect">
            <a:avLst/>
          </a:prstGeom>
        </p:spPr>
      </p:pic>
    </p:spTree>
    <p:extLst>
      <p:ext uri="{BB962C8B-B14F-4D97-AF65-F5344CB8AC3E}">
        <p14:creationId xmlns:p14="http://schemas.microsoft.com/office/powerpoint/2010/main" val="11984353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9F5AAC2-DEC0-9605-9637-70B1DAA3C7D4}"/>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9878" y="98425"/>
            <a:ext cx="12192000" cy="6661149"/>
          </a:xfrm>
          <a:prstGeom prst="rect">
            <a:avLst/>
          </a:prstGeom>
        </p:spPr>
      </p:pic>
      <p:pic>
        <p:nvPicPr>
          <p:cNvPr id="4" name="Picture 3">
            <a:extLst>
              <a:ext uri="{FF2B5EF4-FFF2-40B4-BE49-F238E27FC236}">
                <a16:creationId xmlns:a16="http://schemas.microsoft.com/office/drawing/2014/main" id="{271BB005-7EDC-8B96-B7BC-A629E44291A1}"/>
              </a:ext>
            </a:extLst>
          </p:cNvPr>
          <p:cNvPicPr>
            <a:picLocks noChangeAspect="1"/>
          </p:cNvPicPr>
          <p:nvPr/>
        </p:nvPicPr>
        <p:blipFill>
          <a:blip r:embed="rId4"/>
          <a:stretch>
            <a:fillRect/>
          </a:stretch>
        </p:blipFill>
        <p:spPr>
          <a:xfrm>
            <a:off x="294640" y="632892"/>
            <a:ext cx="11196320" cy="2802952"/>
          </a:xfrm>
          <a:prstGeom prst="rect">
            <a:avLst/>
          </a:prstGeom>
        </p:spPr>
      </p:pic>
    </p:spTree>
    <p:extLst>
      <p:ext uri="{BB962C8B-B14F-4D97-AF65-F5344CB8AC3E}">
        <p14:creationId xmlns:p14="http://schemas.microsoft.com/office/powerpoint/2010/main" val="9415824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9F5AAC2-DEC0-9605-9637-70B1DAA3C7D4}"/>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9878" y="98425"/>
            <a:ext cx="12192000" cy="6661149"/>
          </a:xfrm>
          <a:prstGeom prst="rect">
            <a:avLst/>
          </a:prstGeom>
        </p:spPr>
      </p:pic>
      <p:sp>
        <p:nvSpPr>
          <p:cNvPr id="2" name="TextBox 1">
            <a:extLst>
              <a:ext uri="{FF2B5EF4-FFF2-40B4-BE49-F238E27FC236}">
                <a16:creationId xmlns:a16="http://schemas.microsoft.com/office/drawing/2014/main" id="{E6EEB365-769E-018F-3F0F-BA73786BF6ED}"/>
              </a:ext>
            </a:extLst>
          </p:cNvPr>
          <p:cNvSpPr txBox="1"/>
          <p:nvPr/>
        </p:nvSpPr>
        <p:spPr>
          <a:xfrm>
            <a:off x="660400" y="944880"/>
            <a:ext cx="10739120" cy="4832092"/>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 </a:t>
            </a:r>
            <a:r>
              <a:rPr lang="en-US" sz="2800" b="1" dirty="0">
                <a:latin typeface="Cambria" panose="02040503050406030204" pitchFamily="18" charset="0"/>
                <a:ea typeface="Cambria" panose="02040503050406030204" pitchFamily="18" charset="0"/>
              </a:rPr>
              <a:t>G</a:t>
            </a:r>
            <a:r>
              <a:rPr lang="vi-VN" sz="2800" b="1" dirty="0">
                <a:latin typeface="Cambria" panose="02040503050406030204" pitchFamily="18" charset="0"/>
                <a:ea typeface="Cambria" panose="02040503050406030204" pitchFamily="18" charset="0"/>
              </a:rPr>
              <a:t>ợi ý:</a:t>
            </a:r>
          </a:p>
          <a:p>
            <a:pPr algn="just"/>
            <a:r>
              <a:rPr lang="vi-VN" sz="2800" dirty="0">
                <a:latin typeface="Cambria" panose="02040503050406030204" pitchFamily="18" charset="0"/>
                <a:ea typeface="Cambria" panose="02040503050406030204" pitchFamily="18" charset="0"/>
              </a:rPr>
              <a:t>+ Những hành động, lời nói của người xấu thường gặp.</a:t>
            </a:r>
          </a:p>
          <a:p>
            <a:pPr algn="just"/>
            <a:r>
              <a:rPr lang="vi-VN" sz="2800" dirty="0">
                <a:latin typeface="Cambria" panose="02040503050406030204" pitchFamily="18" charset="0"/>
                <a:ea typeface="Cambria" panose="02040503050406030204" pitchFamily="18" charset="0"/>
              </a:rPr>
              <a:t>+ Tác hại của những hành động, lời nói người xấu đến xã hội và mọi người xung quanh.</a:t>
            </a:r>
          </a:p>
          <a:p>
            <a:pPr algn="just"/>
            <a:r>
              <a:rPr lang="vi-VN" sz="2800" dirty="0">
                <a:latin typeface="Cambria" panose="02040503050406030204" pitchFamily="18" charset="0"/>
                <a:ea typeface="Cambria" panose="02040503050406030204" pitchFamily="18" charset="0"/>
              </a:rPr>
              <a:t>+ Bày tỏ thái độ phê phán đối với những người có hành động và lời nói độc ác làm tổn hại đến người khác đi ngược lại giá trị và chuẩn mực đạo đức xã hội.</a:t>
            </a:r>
          </a:p>
          <a:p>
            <a:pPr algn="just"/>
            <a:r>
              <a:rPr lang="vi-VN" sz="2800" dirty="0">
                <a:latin typeface="Cambria" panose="02040503050406030204" pitchFamily="18" charset="0"/>
                <a:ea typeface="Cambria" panose="02040503050406030204" pitchFamily="18" charset="0"/>
              </a:rPr>
              <a:t>+ Đồng thời phê phán cả những người vốn có bản tính tốt đẹp nhưng thờ ơ, vô cảm thiếu trách nhiệm, mặc kệ cho cái ác, cái xấu lộng hành, gián tiếp gây hại cho cộng đồng vì không dám lên tiếng hay hành động.</a:t>
            </a:r>
          </a:p>
        </p:txBody>
      </p:sp>
    </p:spTree>
    <p:extLst>
      <p:ext uri="{BB962C8B-B14F-4D97-AF65-F5344CB8AC3E}">
        <p14:creationId xmlns:p14="http://schemas.microsoft.com/office/powerpoint/2010/main" val="34237483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2D25EA80-1EC7-4C66-85B1-62131A8705E1}"/>
              </a:ext>
            </a:extLst>
          </p:cNvPr>
          <p:cNvSpPr/>
          <p:nvPr/>
        </p:nvSpPr>
        <p:spPr>
          <a:xfrm>
            <a:off x="4928428" y="1639955"/>
            <a:ext cx="6451875" cy="4861062"/>
          </a:xfrm>
          <a:custGeom>
            <a:avLst/>
            <a:gdLst/>
            <a:ahLst/>
            <a:cxnLst/>
            <a:rect l="l" t="t" r="r" b="b"/>
            <a:pathLst>
              <a:path w="10466900" h="8229600">
                <a:moveTo>
                  <a:pt x="0" y="0"/>
                </a:moveTo>
                <a:lnTo>
                  <a:pt x="10466900" y="0"/>
                </a:lnTo>
                <a:lnTo>
                  <a:pt x="10466900"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E86ADCF-FE6F-2898-60A0-0AF00DE0AE2D}"/>
              </a:ext>
            </a:extLst>
          </p:cNvPr>
          <p:cNvPicPr>
            <a:picLocks noChangeAspect="1"/>
          </p:cNvPicPr>
          <p:nvPr/>
        </p:nvPicPr>
        <p:blipFill>
          <a:blip r:embed="rId3"/>
          <a:stretch>
            <a:fillRect/>
          </a:stretch>
        </p:blipFill>
        <p:spPr>
          <a:xfrm>
            <a:off x="742529" y="1096047"/>
            <a:ext cx="3859102" cy="5011346"/>
          </a:xfrm>
          <a:prstGeom prst="rect">
            <a:avLst/>
          </a:prstGeom>
        </p:spPr>
      </p:pic>
    </p:spTree>
    <p:extLst>
      <p:ext uri="{BB962C8B-B14F-4D97-AF65-F5344CB8AC3E}">
        <p14:creationId xmlns:p14="http://schemas.microsoft.com/office/powerpoint/2010/main" val="8250538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6D0ED1A6-BAF4-8FF9-DF96-B618A68EDBE9}"/>
              </a:ext>
            </a:extLst>
          </p:cNvPr>
          <p:cNvPicPr>
            <a:picLocks noChangeAspect="1"/>
          </p:cNvPicPr>
          <p:nvPr/>
        </p:nvPicPr>
        <p:blipFill rotWithShape="1">
          <a:blip r:embed="rId2">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8" name="图片 20">
            <a:extLst>
              <a:ext uri="{FF2B5EF4-FFF2-40B4-BE49-F238E27FC236}">
                <a16:creationId xmlns:a16="http://schemas.microsoft.com/office/drawing/2014/main" id="{2553750E-595D-A6F8-C458-17BFDC2AC94E}"/>
              </a:ext>
            </a:extLst>
          </p:cNvPr>
          <p:cNvPicPr>
            <a:picLocks noChangeAspect="1"/>
          </p:cNvPicPr>
          <p:nvPr/>
        </p:nvPicPr>
        <p:blipFill>
          <a:blip r:embed="rId3"/>
          <a:stretch>
            <a:fillRect/>
          </a:stretch>
        </p:blipFill>
        <p:spPr>
          <a:xfrm>
            <a:off x="1209077" y="334024"/>
            <a:ext cx="9218673" cy="5784976"/>
          </a:xfrm>
          <a:prstGeom prst="rect">
            <a:avLst/>
          </a:prstGeom>
        </p:spPr>
      </p:pic>
      <p:grpSp>
        <p:nvGrpSpPr>
          <p:cNvPr id="10" name="组合 49">
            <a:extLst>
              <a:ext uri="{FF2B5EF4-FFF2-40B4-BE49-F238E27FC236}">
                <a16:creationId xmlns:a16="http://schemas.microsoft.com/office/drawing/2014/main" id="{F0927FFF-5701-890D-040A-E6D7106DB3A6}"/>
              </a:ext>
            </a:extLst>
          </p:cNvPr>
          <p:cNvGrpSpPr/>
          <p:nvPr/>
        </p:nvGrpSpPr>
        <p:grpSpPr>
          <a:xfrm>
            <a:off x="-608480" y="3429000"/>
            <a:ext cx="6241184" cy="3178006"/>
            <a:chOff x="-112148" y="3696816"/>
            <a:chExt cx="6208148" cy="3161184"/>
          </a:xfrm>
        </p:grpSpPr>
        <p:pic>
          <p:nvPicPr>
            <p:cNvPr id="11" name="图片 2">
              <a:extLst>
                <a:ext uri="{FF2B5EF4-FFF2-40B4-BE49-F238E27FC236}">
                  <a16:creationId xmlns:a16="http://schemas.microsoft.com/office/drawing/2014/main" id="{2C34D424-9F8C-8EEA-9F7C-0123B8B8BB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12" name="图片 22">
              <a:extLst>
                <a:ext uri="{FF2B5EF4-FFF2-40B4-BE49-F238E27FC236}">
                  <a16:creationId xmlns:a16="http://schemas.microsoft.com/office/drawing/2014/main" id="{B181EDC9-D590-3943-88A6-D4C2D56A953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103191" y="3696816"/>
              <a:ext cx="718453" cy="933733"/>
            </a:xfrm>
            <a:prstGeom prst="rect">
              <a:avLst/>
            </a:prstGeom>
          </p:spPr>
        </p:pic>
      </p:grpSp>
      <p:pic>
        <p:nvPicPr>
          <p:cNvPr id="13" name="图片 4">
            <a:extLst>
              <a:ext uri="{FF2B5EF4-FFF2-40B4-BE49-F238E27FC236}">
                <a16:creationId xmlns:a16="http://schemas.microsoft.com/office/drawing/2014/main" id="{A0B55F55-2241-017E-17D0-891C590D13D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9542" r="77401"/>
          <a:stretch/>
        </p:blipFill>
        <p:spPr>
          <a:xfrm>
            <a:off x="7711641" y="3462063"/>
            <a:ext cx="5088839" cy="3429000"/>
          </a:xfrm>
          <a:prstGeom prst="rect">
            <a:avLst/>
          </a:prstGeom>
        </p:spPr>
      </p:pic>
      <p:pic>
        <p:nvPicPr>
          <p:cNvPr id="3" name="Picture 2">
            <a:extLst>
              <a:ext uri="{FF2B5EF4-FFF2-40B4-BE49-F238E27FC236}">
                <a16:creationId xmlns:a16="http://schemas.microsoft.com/office/drawing/2014/main" id="{264532C1-08B8-96FD-C530-AC13576F3386}"/>
              </a:ext>
            </a:extLst>
          </p:cNvPr>
          <p:cNvPicPr>
            <a:picLocks noChangeAspect="1"/>
          </p:cNvPicPr>
          <p:nvPr/>
        </p:nvPicPr>
        <p:blipFill>
          <a:blip r:embed="rId7"/>
          <a:stretch>
            <a:fillRect/>
          </a:stretch>
        </p:blipFill>
        <p:spPr>
          <a:xfrm>
            <a:off x="3354505" y="2195484"/>
            <a:ext cx="7535309" cy="2121592"/>
          </a:xfrm>
          <a:prstGeom prst="rect">
            <a:avLst/>
          </a:prstGeom>
        </p:spPr>
      </p:pic>
    </p:spTree>
    <p:extLst>
      <p:ext uri="{BB962C8B-B14F-4D97-AF65-F5344CB8AC3E}">
        <p14:creationId xmlns:p14="http://schemas.microsoft.com/office/powerpoint/2010/main" val="1823874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3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par>
                                <p:cTn id="12" presetID="14" presetClass="entr" presetSubtype="1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8FDDEB-240F-18C3-3A29-4980154362F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9" name="Speech Bubble: Oval 8">
            <a:extLst>
              <a:ext uri="{FF2B5EF4-FFF2-40B4-BE49-F238E27FC236}">
                <a16:creationId xmlns:a16="http://schemas.microsoft.com/office/drawing/2014/main" id="{E4CA1A88-8DBC-8C69-5823-94C92FAA3089}"/>
              </a:ext>
            </a:extLst>
          </p:cNvPr>
          <p:cNvSpPr/>
          <p:nvPr/>
        </p:nvSpPr>
        <p:spPr>
          <a:xfrm>
            <a:off x="782425" y="367645"/>
            <a:ext cx="7116975" cy="4521855"/>
          </a:xfrm>
          <a:prstGeom prst="wedgeEllipseCallout">
            <a:avLst>
              <a:gd name="adj1" fmla="val 59868"/>
              <a:gd name="adj2" fmla="val 1418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41E2E32-818E-5755-43C6-859BB7A67F45}"/>
              </a:ext>
            </a:extLst>
          </p:cNvPr>
          <p:cNvSpPr/>
          <p:nvPr/>
        </p:nvSpPr>
        <p:spPr>
          <a:xfrm>
            <a:off x="1172175" y="1381190"/>
            <a:ext cx="6457360"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n>
                  <a:solidFill>
                    <a:srgbClr val="FF53AD"/>
                  </a:solidFill>
                </a:ln>
                <a:solidFill>
                  <a:srgbClr val="FF53AD"/>
                </a:solidFill>
                <a:latin typeface="Roboto" panose="02000000000000000000" pitchFamily="2" charset="0"/>
              </a:rPr>
              <a:t>K</a:t>
            </a:r>
            <a:r>
              <a:rPr kumimoji="0" lang="vi-VN" sz="4800" b="1" i="0" u="none" strike="noStrike" kern="1200" cap="none" spc="0" normalizeH="0" baseline="0" noProof="0" dirty="0">
                <a:ln>
                  <a:solidFill>
                    <a:srgbClr val="FF53AD"/>
                  </a:solidFill>
                </a:ln>
                <a:solidFill>
                  <a:srgbClr val="FF53AD"/>
                </a:solidFill>
                <a:effectLst/>
                <a:uLnTx/>
                <a:uFillTx/>
                <a:latin typeface="Roboto" panose="02000000000000000000" pitchFamily="2" charset="0"/>
                <a:ea typeface="+mn-ea"/>
                <a:cs typeface="+mn-cs"/>
              </a:rPr>
              <a:t>ể tên những biểu hiện của cái đúng,</a:t>
            </a:r>
            <a:r>
              <a:rPr kumimoji="0" lang="en-US" sz="4800" b="1" i="0" u="none" strike="noStrike" kern="1200" cap="none" spc="0" normalizeH="0" baseline="0" noProof="0" dirty="0">
                <a:ln>
                  <a:solidFill>
                    <a:srgbClr val="FF53AD"/>
                  </a:solidFill>
                </a:ln>
                <a:solidFill>
                  <a:srgbClr val="FF53AD"/>
                </a:solidFill>
                <a:effectLst/>
                <a:uLnTx/>
                <a:uFillTx/>
                <a:latin typeface="Roboto" panose="02000000000000000000" pitchFamily="2" charset="0"/>
                <a:ea typeface="+mn-ea"/>
                <a:cs typeface="+mn-cs"/>
              </a:rPr>
              <a:t> </a:t>
            </a:r>
            <a:r>
              <a:rPr kumimoji="0" lang="vi-VN" sz="4800" b="1" i="0" u="none" strike="noStrike" kern="1200" cap="none" spc="0" normalizeH="0" baseline="0" noProof="0" dirty="0">
                <a:ln>
                  <a:solidFill>
                    <a:srgbClr val="FF53AD"/>
                  </a:solidFill>
                </a:ln>
                <a:solidFill>
                  <a:srgbClr val="FF53AD"/>
                </a:solidFill>
                <a:effectLst/>
                <a:uLnTx/>
                <a:uFillTx/>
                <a:latin typeface="Roboto" panose="02000000000000000000" pitchFamily="2" charset="0"/>
                <a:ea typeface="+mn-ea"/>
                <a:cs typeface="+mn-cs"/>
              </a:rPr>
              <a:t>cái tốt cần được bảo vệ.</a:t>
            </a:r>
            <a:endParaRPr kumimoji="0" lang="en-US" sz="4800" b="1" i="0" u="none" strike="noStrike" kern="1200" cap="none" spc="0" normalizeH="0" baseline="0" noProof="0" dirty="0">
              <a:ln w="0">
                <a:solidFill>
                  <a:srgbClr val="FF53AD"/>
                </a:solidFill>
              </a:ln>
              <a:solidFill>
                <a:srgbClr val="FF53AD"/>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797471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0B7112-F745-309E-8FB4-ED13C2CA27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406"/>
            <a:ext cx="12192000" cy="6921053"/>
          </a:xfrm>
          <a:prstGeom prst="rect">
            <a:avLst/>
          </a:prstGeom>
        </p:spPr>
      </p:pic>
      <p:pic>
        <p:nvPicPr>
          <p:cNvPr id="4" name="Picture 3" descr="A screenshot of a video game&#10;&#10;Description automatically generated with medium confidence">
            <a:extLst>
              <a:ext uri="{FF2B5EF4-FFF2-40B4-BE49-F238E27FC236}">
                <a16:creationId xmlns:a16="http://schemas.microsoft.com/office/drawing/2014/main" id="{A38E553A-678F-FA78-8021-1D91C16B752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57271"/>
          <a:stretch/>
        </p:blipFill>
        <p:spPr>
          <a:xfrm>
            <a:off x="5673069" y="3925109"/>
            <a:ext cx="7243369" cy="1829101"/>
          </a:xfrm>
          <a:prstGeom prst="rect">
            <a:avLst/>
          </a:prstGeom>
        </p:spPr>
      </p:pic>
      <p:pic>
        <p:nvPicPr>
          <p:cNvPr id="7" name="Picture 6">
            <a:extLst>
              <a:ext uri="{FF2B5EF4-FFF2-40B4-BE49-F238E27FC236}">
                <a16:creationId xmlns:a16="http://schemas.microsoft.com/office/drawing/2014/main" id="{EC3CADD3-C118-0358-DA18-90765A0B3325}"/>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245" b="90432" l="9972" r="89988">
                        <a14:foregroundMark x1="50949" y1="49132" x2="50949" y2="49132"/>
                        <a14:foregroundMark x1="50666" y1="49132" x2="50666" y2="49132"/>
                        <a14:foregroundMark x1="66895" y1="41583" x2="66895" y2="41583"/>
                        <a14:foregroundMark x1="67057" y1="35365" x2="67057" y2="35365"/>
                        <a14:foregroundMark x1="64877" y1="27251" x2="64877" y2="27251"/>
                        <a14:foregroundMark x1="33428" y1="9285" x2="33428" y2="9285"/>
                        <a14:foregroundMark x1="72144" y1="49697" x2="72144" y2="49697"/>
                        <a14:foregroundMark x1="70690" y1="51433" x2="70690" y2="51433"/>
                        <a14:foregroundMark x1="74283" y1="54219" x2="74283" y2="54219"/>
                        <a14:foregroundMark x1="75010" y1="60597" x2="75010" y2="60597"/>
                        <a14:foregroundMark x1="75898" y1="65361" x2="75898" y2="65361"/>
                        <a14:foregroundMark x1="70246" y1="68995" x2="70246" y2="68995"/>
                        <a14:foregroundMark x1="66492" y1="71579" x2="66492" y2="71579"/>
                        <a14:foregroundMark x1="67784" y1="75091" x2="67784" y2="75091"/>
                        <a14:foregroundMark x1="71256" y1="65805" x2="71256" y2="65805"/>
                        <a14:foregroundMark x1="72144" y1="57973" x2="72144" y2="57973"/>
                        <a14:foregroundMark x1="70690" y1="51433" x2="70690" y2="51433"/>
                        <a14:foregroundMark x1="73274" y1="51433" x2="73274" y2="51433"/>
                        <a14:foregroundMark x1="76463" y1="49697" x2="76463" y2="49697"/>
                        <a14:foregroundMark x1="78199" y1="52887" x2="78361" y2="53775"/>
                        <a14:foregroundMark x1="78078" y1="61324" x2="78078" y2="61324"/>
                        <a14:foregroundMark x1="68228" y1="70448" x2="68228" y2="70448"/>
                        <a14:foregroundMark x1="61688" y1="69277" x2="61688" y2="69277"/>
                        <a14:foregroundMark x1="61243" y1="68389" x2="61243" y2="68389"/>
                        <a14:foregroundMark x1="61243" y1="68389" x2="61243" y2="68389"/>
                        <a14:foregroundMark x1="69964" y1="66249" x2="69964" y2="66249"/>
                        <a14:foregroundMark x1="73436" y1="64069" x2="73436" y2="64069"/>
                        <a14:foregroundMark x1="74889" y1="58983" x2="74889" y2="58983"/>
                        <a14:foregroundMark x1="76746" y1="67824" x2="76746" y2="67824"/>
                        <a14:foregroundMark x1="77634" y1="69843" x2="77634" y2="69843"/>
                        <a14:foregroundMark x1="84861" y1="75495" x2="84861" y2="75495"/>
                        <a14:foregroundMark x1="84861" y1="76827" x2="84861" y2="76827"/>
                        <a14:foregroundMark x1="86193" y1="78845" x2="86193" y2="78845"/>
                        <a14:foregroundMark x1="83286" y1="76221" x2="83286" y2="76221"/>
                        <a14:foregroundMark x1="82277" y1="73476" x2="82277" y2="73476"/>
                        <a14:foregroundMark x1="81994" y1="71901" x2="81994" y2="71901"/>
                        <a14:foregroundMark x1="82398" y1="72467" x2="82398" y2="72467"/>
                        <a14:foregroundMark x1="85022" y1="74364" x2="85022" y2="74364"/>
                        <a14:foregroundMark x1="86637" y1="74485" x2="86637" y2="74485"/>
                        <a14:foregroundMark x1="86758" y1="72628" x2="86758" y2="72628"/>
                        <a14:foregroundMark x1="86031" y1="72628" x2="86031" y2="72628"/>
                        <a14:foregroundMark x1="86031" y1="72628" x2="86031" y2="72628"/>
                        <a14:foregroundMark x1="83851" y1="72184" x2="83851" y2="72184"/>
                        <a14:foregroundMark x1="83286" y1="71296" x2="83286" y2="71296"/>
                        <a14:foregroundMark x1="83286" y1="71296" x2="83286" y2="71296"/>
                        <a14:foregroundMark x1="81389" y1="71579" x2="81389" y2="71579"/>
                        <a14:foregroundMark x1="80379" y1="71457" x2="80379" y2="71457"/>
                        <a14:foregroundMark x1="63868" y1="65927" x2="62414" y2="66249"/>
                        <a14:foregroundMark x1="61526" y1="66653" x2="60961" y2="67097"/>
                        <a14:foregroundMark x1="59790" y1="67985" x2="59790" y2="67985"/>
                        <a14:foregroundMark x1="78805" y1="74485" x2="78805" y2="74485"/>
                        <a14:foregroundMark x1="73557" y1="73637" x2="73557" y2="73637"/>
                        <a14:foregroundMark x1="75333" y1="74203" x2="75333" y2="74203"/>
                        <a14:foregroundMark x1="75010" y1="74203" x2="75010" y2="74203"/>
                        <a14:foregroundMark x1="57650" y1="69721" x2="57650" y2="69721"/>
                        <a14:foregroundMark x1="58942" y1="69560" x2="58942" y2="69560"/>
                        <a14:foregroundMark x1="58942" y1="69560" x2="58942" y2="69560"/>
                        <a14:foregroundMark x1="64150" y1="90432" x2="64150" y2="90432"/>
                        <a14:foregroundMark x1="60840" y1="86233" x2="60840" y2="86233"/>
                        <a14:foregroundMark x1="60517" y1="86233" x2="60517" y2="86233"/>
                        <a14:foregroundMark x1="60517" y1="86233" x2="60517" y2="86233"/>
                        <a14:foregroundMark x1="60517" y1="86233" x2="60517" y2="86233"/>
                        <a14:foregroundMark x1="69964" y1="61001" x2="69964" y2="61001"/>
                        <a14:foregroundMark x1="69237" y1="60719" x2="69237" y2="60719"/>
                        <a14:foregroundMark x1="71982" y1="58983" x2="71982" y2="58983"/>
                        <a14:foregroundMark x1="72709" y1="58135" x2="72709" y2="58135"/>
                        <a14:foregroundMark x1="35164" y1="87525" x2="35164" y2="87525"/>
                        <a14:foregroundMark x1="40533" y1="58417" x2="40533" y2="58417"/>
                        <a14:foregroundMark x1="40089" y1="58821" x2="40089" y2="58821"/>
                        <a14:foregroundMark x1="39806" y1="58983" x2="39806" y2="58983"/>
                        <a14:foregroundMark x1="41825" y1="55672" x2="41825" y2="55672"/>
                        <a14:foregroundMark x1="43561" y1="57812" x2="43561" y2="57812"/>
                        <a14:foregroundMark x1="42107" y1="59709" x2="42107" y2="59709"/>
                        <a14:foregroundMark x1="42551" y1="57812" x2="42551" y2="57812"/>
                        <a14:foregroundMark x1="42551" y1="57812" x2="42551" y2="57812"/>
                        <a14:foregroundMark x1="42551" y1="59871" x2="42551" y2="59871"/>
                        <a14:foregroundMark x1="41542" y1="62333" x2="41542" y2="62333"/>
                        <a14:backgroundMark x1="42713" y1="56964" x2="42713" y2="56964"/>
                        <a14:backgroundMark x1="42269" y1="58417" x2="42269" y2="58417"/>
                        <a14:backgroundMark x1="42107" y1="56803" x2="42107" y2="56803"/>
                        <a14:backgroundMark x1="40816" y1="60436" x2="40816" y2="60436"/>
                        <a14:backgroundMark x1="26201" y1="75495" x2="26201" y2="75495"/>
                        <a14:backgroundMark x1="61688" y1="83044" x2="61688" y2="83044"/>
                        <a14:backgroundMark x1="65321" y1="86677" x2="65321" y2="86677"/>
                        <a14:backgroundMark x1="66048" y1="85789" x2="66048" y2="85789"/>
                        <a14:backgroundMark x1="51393" y1="50303" x2="51393" y2="50303"/>
                        <a14:backgroundMark x1="41260" y1="57085" x2="41260" y2="57085"/>
                        <a14:backgroundMark x1="41986" y1="58417" x2="41986" y2="58417"/>
                        <a14:backgroundMark x1="41421" y1="58539" x2="41421" y2="58539"/>
                        <a14:backgroundMark x1="41542" y1="61445" x2="41704" y2="60436"/>
                        <a14:backgroundMark x1="40533" y1="60597" x2="40533" y2="60597"/>
                      </a14:backgroundRemoval>
                    </a14:imgEffect>
                  </a14:imgLayer>
                </a14:imgProps>
              </a:ext>
              <a:ext uri="{28A0092B-C50C-407E-A947-70E740481C1C}">
                <a14:useLocalDpi xmlns:a14="http://schemas.microsoft.com/office/drawing/2010/main" val="0"/>
              </a:ext>
            </a:extLst>
          </a:blip>
          <a:stretch>
            <a:fillRect/>
          </a:stretch>
        </p:blipFill>
        <p:spPr>
          <a:xfrm>
            <a:off x="4301274" y="3661191"/>
            <a:ext cx="3457292" cy="3457292"/>
          </a:xfrm>
          <a:prstGeom prst="rect">
            <a:avLst/>
          </a:prstGeom>
        </p:spPr>
      </p:pic>
      <p:pic>
        <p:nvPicPr>
          <p:cNvPr id="12" name="Picture 11">
            <a:extLst>
              <a:ext uri="{FF2B5EF4-FFF2-40B4-BE49-F238E27FC236}">
                <a16:creationId xmlns:a16="http://schemas.microsoft.com/office/drawing/2014/main" id="{AF0D56D8-C9C6-52F1-0D67-A7DA8AD1961A}"/>
              </a:ext>
            </a:extLst>
          </p:cNvPr>
          <p:cNvPicPr>
            <a:picLocks noChangeAspect="1"/>
          </p:cNvPicPr>
          <p:nvPr/>
        </p:nvPicPr>
        <p:blipFill>
          <a:blip r:embed="rId6"/>
          <a:stretch>
            <a:fillRect/>
          </a:stretch>
        </p:blipFill>
        <p:spPr>
          <a:xfrm>
            <a:off x="1101899" y="1484252"/>
            <a:ext cx="10638442" cy="2853175"/>
          </a:xfrm>
          <a:prstGeom prst="rect">
            <a:avLst/>
          </a:prstGeom>
        </p:spPr>
      </p:pic>
      <p:pic>
        <p:nvPicPr>
          <p:cNvPr id="17" name="Picture 16">
            <a:extLst>
              <a:ext uri="{FF2B5EF4-FFF2-40B4-BE49-F238E27FC236}">
                <a16:creationId xmlns:a16="http://schemas.microsoft.com/office/drawing/2014/main" id="{CD124F7B-1F52-9E6F-43B8-6F12B0F396C0}"/>
              </a:ext>
            </a:extLst>
          </p:cNvPr>
          <p:cNvPicPr>
            <a:picLocks noChangeAspect="1"/>
          </p:cNvPicPr>
          <p:nvPr/>
        </p:nvPicPr>
        <p:blipFill>
          <a:blip r:embed="rId7"/>
          <a:stretch>
            <a:fillRect/>
          </a:stretch>
        </p:blipFill>
        <p:spPr>
          <a:xfrm>
            <a:off x="4647048" y="428712"/>
            <a:ext cx="3121423" cy="920576"/>
          </a:xfrm>
          <a:prstGeom prst="rect">
            <a:avLst/>
          </a:prstGeom>
        </p:spPr>
      </p:pic>
    </p:spTree>
    <p:extLst>
      <p:ext uri="{BB962C8B-B14F-4D97-AF65-F5344CB8AC3E}">
        <p14:creationId xmlns:p14="http://schemas.microsoft.com/office/powerpoint/2010/main" val="362989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6">
            <a:extLst>
              <a:ext uri="{FF2B5EF4-FFF2-40B4-BE49-F238E27FC236}">
                <a16:creationId xmlns:a16="http://schemas.microsoft.com/office/drawing/2014/main" id="{54AF3266-07C3-48FB-B73B-23D2DFAD704D}"/>
              </a:ext>
            </a:extLst>
          </p:cNvPr>
          <p:cNvSpPr/>
          <p:nvPr/>
        </p:nvSpPr>
        <p:spPr>
          <a:xfrm>
            <a:off x="364996" y="545342"/>
            <a:ext cx="5695951" cy="5671102"/>
          </a:xfrm>
          <a:custGeom>
            <a:avLst/>
            <a:gdLst/>
            <a:ahLst/>
            <a:cxnLst/>
            <a:rect l="l" t="t" r="r" b="b"/>
            <a:pathLst>
              <a:path w="8825308" h="8229600">
                <a:moveTo>
                  <a:pt x="0" y="0"/>
                </a:moveTo>
                <a:lnTo>
                  <a:pt x="8825308" y="0"/>
                </a:lnTo>
                <a:lnTo>
                  <a:pt x="8825308" y="8229600"/>
                </a:lnTo>
                <a:lnTo>
                  <a:pt x="0" y="8229600"/>
                </a:lnTo>
                <a:lnTo>
                  <a:pt x="0" y="0"/>
                </a:lnTo>
                <a:close/>
              </a:path>
            </a:pathLst>
          </a:custGeom>
          <a:blipFill>
            <a:blip r:embed="rId2"/>
            <a:stretch>
              <a:fillRect/>
            </a:stretch>
          </a:blipFill>
        </p:spPr>
        <p:txBody>
          <a:bodyPr/>
          <a:lstStyle/>
          <a:p>
            <a:endParaRPr lang="en-US"/>
          </a:p>
        </p:txBody>
      </p:sp>
      <p:pic>
        <p:nvPicPr>
          <p:cNvPr id="6" name="Picture 5" descr="A logo with a black background&#10;&#10;Description automatically generated">
            <a:extLst>
              <a:ext uri="{FF2B5EF4-FFF2-40B4-BE49-F238E27FC236}">
                <a16:creationId xmlns:a16="http://schemas.microsoft.com/office/drawing/2014/main" id="{202125B0-5832-8A69-2157-5B7B9503B5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567" y="1191489"/>
            <a:ext cx="8315665" cy="6425741"/>
          </a:xfrm>
          <a:prstGeom prst="rect">
            <a:avLst/>
          </a:prstGeom>
        </p:spPr>
      </p:pic>
    </p:spTree>
    <p:extLst>
      <p:ext uri="{BB962C8B-B14F-4D97-AF65-F5344CB8AC3E}">
        <p14:creationId xmlns:p14="http://schemas.microsoft.com/office/powerpoint/2010/main" val="37898937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9F5AAC2-DEC0-9605-9637-70B1DAA3C7D4}"/>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9878" y="98425"/>
            <a:ext cx="12192000" cy="6661149"/>
          </a:xfrm>
          <a:prstGeom prst="rect">
            <a:avLst/>
          </a:prstGeom>
        </p:spPr>
      </p:pic>
      <p:sp>
        <p:nvSpPr>
          <p:cNvPr id="16" name="Rectangle: Rounded Corners 15">
            <a:extLst>
              <a:ext uri="{FF2B5EF4-FFF2-40B4-BE49-F238E27FC236}">
                <a16:creationId xmlns:a16="http://schemas.microsoft.com/office/drawing/2014/main" id="{D75599A9-5A42-075C-B0F0-94E1978371B1}"/>
              </a:ext>
            </a:extLst>
          </p:cNvPr>
          <p:cNvSpPr/>
          <p:nvPr/>
        </p:nvSpPr>
        <p:spPr>
          <a:xfrm>
            <a:off x="904240" y="182880"/>
            <a:ext cx="10576560" cy="1277620"/>
          </a:xfrm>
          <a:prstGeom prst="roundRect">
            <a:avLst>
              <a:gd name="adj" fmla="val 50000"/>
            </a:avLst>
          </a:prstGeom>
          <a:solidFill>
            <a:srgbClr val="FFBDE3"/>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4000" dirty="0">
                <a:ln w="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1. </a:t>
            </a:r>
            <a:r>
              <a:rPr lang="vi-VN" sz="4000" dirty="0">
                <a:ln w="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Em đồng tính hay không đồng tình với các ý kiến về bảo vệ cái đúng, cái tốt nào? Vì sao?</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34F7CB44-BC61-06D8-BB8A-A1780EE4315A}"/>
              </a:ext>
            </a:extLst>
          </p:cNvPr>
          <p:cNvPicPr>
            <a:picLocks noChangeAspect="1"/>
          </p:cNvPicPr>
          <p:nvPr/>
        </p:nvPicPr>
        <p:blipFill>
          <a:blip r:embed="rId4"/>
          <a:stretch>
            <a:fillRect/>
          </a:stretch>
        </p:blipFill>
        <p:spPr>
          <a:xfrm>
            <a:off x="1340068" y="1794192"/>
            <a:ext cx="9620667" cy="4332288"/>
          </a:xfrm>
          <a:prstGeom prst="rect">
            <a:avLst/>
          </a:prstGeom>
        </p:spPr>
      </p:pic>
    </p:spTree>
    <p:extLst>
      <p:ext uri="{BB962C8B-B14F-4D97-AF65-F5344CB8AC3E}">
        <p14:creationId xmlns:p14="http://schemas.microsoft.com/office/powerpoint/2010/main" val="26696022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9F5AAC2-DEC0-9605-9637-70B1DAA3C7D4}"/>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9878" y="98425"/>
            <a:ext cx="12192000" cy="6661149"/>
          </a:xfrm>
          <a:prstGeom prst="rect">
            <a:avLst/>
          </a:prstGeom>
        </p:spPr>
      </p:pic>
      <p:sp>
        <p:nvSpPr>
          <p:cNvPr id="16" name="Rectangle: Rounded Corners 15">
            <a:extLst>
              <a:ext uri="{FF2B5EF4-FFF2-40B4-BE49-F238E27FC236}">
                <a16:creationId xmlns:a16="http://schemas.microsoft.com/office/drawing/2014/main" id="{D75599A9-5A42-075C-B0F0-94E1978371B1}"/>
              </a:ext>
            </a:extLst>
          </p:cNvPr>
          <p:cNvSpPr/>
          <p:nvPr/>
        </p:nvSpPr>
        <p:spPr>
          <a:xfrm>
            <a:off x="3931920" y="0"/>
            <a:ext cx="3576320" cy="965200"/>
          </a:xfrm>
          <a:prstGeom prst="roundRect">
            <a:avLst>
              <a:gd name="adj" fmla="val 50000"/>
            </a:avLst>
          </a:prstGeom>
          <a:solidFill>
            <a:srgbClr val="FFBDE3"/>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ln w="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Đồng</a:t>
            </a:r>
            <a:r>
              <a:rPr lang="en-US" sz="4000" dirty="0">
                <a:ln w="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dirty="0" err="1">
                <a:ln w="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tình</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5445818A-B552-6868-AF32-9750200F91F2}"/>
              </a:ext>
            </a:extLst>
          </p:cNvPr>
          <p:cNvPicPr>
            <a:picLocks noChangeAspect="1"/>
          </p:cNvPicPr>
          <p:nvPr/>
        </p:nvPicPr>
        <p:blipFill>
          <a:blip r:embed="rId4"/>
          <a:stretch>
            <a:fillRect/>
          </a:stretch>
        </p:blipFill>
        <p:spPr>
          <a:xfrm>
            <a:off x="733742" y="1560512"/>
            <a:ext cx="4486275" cy="1400175"/>
          </a:xfrm>
          <a:prstGeom prst="rect">
            <a:avLst/>
          </a:prstGeom>
        </p:spPr>
      </p:pic>
      <p:pic>
        <p:nvPicPr>
          <p:cNvPr id="5" name="Picture 4">
            <a:extLst>
              <a:ext uri="{FF2B5EF4-FFF2-40B4-BE49-F238E27FC236}">
                <a16:creationId xmlns:a16="http://schemas.microsoft.com/office/drawing/2014/main" id="{B92638D7-6B2B-FEDA-6935-3901D588868F}"/>
              </a:ext>
            </a:extLst>
          </p:cNvPr>
          <p:cNvPicPr>
            <a:picLocks noChangeAspect="1"/>
          </p:cNvPicPr>
          <p:nvPr/>
        </p:nvPicPr>
        <p:blipFill>
          <a:blip r:embed="rId5"/>
          <a:stretch>
            <a:fillRect/>
          </a:stretch>
        </p:blipFill>
        <p:spPr>
          <a:xfrm>
            <a:off x="6638607" y="1680845"/>
            <a:ext cx="4543425" cy="1200150"/>
          </a:xfrm>
          <a:prstGeom prst="rect">
            <a:avLst/>
          </a:prstGeom>
        </p:spPr>
      </p:pic>
      <p:pic>
        <p:nvPicPr>
          <p:cNvPr id="7" name="Picture 6">
            <a:extLst>
              <a:ext uri="{FF2B5EF4-FFF2-40B4-BE49-F238E27FC236}">
                <a16:creationId xmlns:a16="http://schemas.microsoft.com/office/drawing/2014/main" id="{437AD2F7-BA46-8F5A-3F15-A94429E71307}"/>
              </a:ext>
            </a:extLst>
          </p:cNvPr>
          <p:cNvPicPr>
            <a:picLocks noChangeAspect="1"/>
          </p:cNvPicPr>
          <p:nvPr/>
        </p:nvPicPr>
        <p:blipFill>
          <a:blip r:embed="rId6"/>
          <a:stretch>
            <a:fillRect/>
          </a:stretch>
        </p:blipFill>
        <p:spPr>
          <a:xfrm>
            <a:off x="6581775" y="3328352"/>
            <a:ext cx="4514850" cy="1400175"/>
          </a:xfrm>
          <a:prstGeom prst="rect">
            <a:avLst/>
          </a:prstGeom>
        </p:spPr>
      </p:pic>
      <p:pic>
        <p:nvPicPr>
          <p:cNvPr id="10" name="Picture 9">
            <a:extLst>
              <a:ext uri="{FF2B5EF4-FFF2-40B4-BE49-F238E27FC236}">
                <a16:creationId xmlns:a16="http://schemas.microsoft.com/office/drawing/2014/main" id="{25D57AA5-405E-BABA-EA06-C001C9BB1A10}"/>
              </a:ext>
            </a:extLst>
          </p:cNvPr>
          <p:cNvPicPr>
            <a:picLocks noChangeAspect="1"/>
          </p:cNvPicPr>
          <p:nvPr/>
        </p:nvPicPr>
        <p:blipFill>
          <a:blip r:embed="rId7"/>
          <a:stretch>
            <a:fillRect/>
          </a:stretch>
        </p:blipFill>
        <p:spPr>
          <a:xfrm>
            <a:off x="785812" y="3408680"/>
            <a:ext cx="4524375" cy="1219200"/>
          </a:xfrm>
          <a:prstGeom prst="rect">
            <a:avLst/>
          </a:prstGeom>
        </p:spPr>
      </p:pic>
    </p:spTree>
    <p:extLst>
      <p:ext uri="{BB962C8B-B14F-4D97-AF65-F5344CB8AC3E}">
        <p14:creationId xmlns:p14="http://schemas.microsoft.com/office/powerpoint/2010/main" val="4957939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9F5AAC2-DEC0-9605-9637-70B1DAA3C7D4}"/>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9878" y="98425"/>
            <a:ext cx="12192000" cy="6661149"/>
          </a:xfrm>
          <a:prstGeom prst="rect">
            <a:avLst/>
          </a:prstGeom>
        </p:spPr>
      </p:pic>
      <p:sp>
        <p:nvSpPr>
          <p:cNvPr id="16" name="Rectangle: Rounded Corners 15">
            <a:extLst>
              <a:ext uri="{FF2B5EF4-FFF2-40B4-BE49-F238E27FC236}">
                <a16:creationId xmlns:a16="http://schemas.microsoft.com/office/drawing/2014/main" id="{D75599A9-5A42-075C-B0F0-94E1978371B1}"/>
              </a:ext>
            </a:extLst>
          </p:cNvPr>
          <p:cNvSpPr/>
          <p:nvPr/>
        </p:nvSpPr>
        <p:spPr>
          <a:xfrm>
            <a:off x="3647440" y="0"/>
            <a:ext cx="4378960" cy="965200"/>
          </a:xfrm>
          <a:prstGeom prst="roundRect">
            <a:avLst>
              <a:gd name="adj" fmla="val 50000"/>
            </a:avLst>
          </a:prstGeom>
          <a:solidFill>
            <a:srgbClr val="FFBDE3"/>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Không</a:t>
            </a:r>
            <a:r>
              <a:rPr kumimoji="0" lang="en-US" sz="4000" b="0" i="0" u="none" strike="noStrike" kern="1200" cap="none" spc="0" normalizeH="0" noProof="0" dirty="0">
                <a:ln w="0">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lang="en-US" sz="4000" dirty="0">
                <a:ln w="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a:t>
            </a:r>
            <a:r>
              <a:rPr kumimoji="0" lang="en-US" sz="4000" b="0" i="0" u="none" strike="noStrike" kern="1200" cap="none" spc="0" normalizeH="0" baseline="0" noProof="0" dirty="0" err="1">
                <a:ln w="0">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ồng</a:t>
            </a:r>
            <a:r>
              <a:rPr kumimoji="0" lang="en-US" sz="4000" b="0" i="0" u="none" strike="noStrike" kern="1200" cap="none" spc="0" normalizeH="0" baseline="0" noProof="0" dirty="0">
                <a:ln w="0">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w="0">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tình</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40D465E9-EB4A-2F61-02B1-D960FAFA4716}"/>
              </a:ext>
            </a:extLst>
          </p:cNvPr>
          <p:cNvPicPr>
            <a:picLocks noChangeAspect="1"/>
          </p:cNvPicPr>
          <p:nvPr/>
        </p:nvPicPr>
        <p:blipFill>
          <a:blip r:embed="rId4"/>
          <a:stretch>
            <a:fillRect/>
          </a:stretch>
        </p:blipFill>
        <p:spPr>
          <a:xfrm>
            <a:off x="537210" y="1524635"/>
            <a:ext cx="4533900" cy="1390650"/>
          </a:xfrm>
          <a:prstGeom prst="rect">
            <a:avLst/>
          </a:prstGeom>
        </p:spPr>
      </p:pic>
      <p:pic>
        <p:nvPicPr>
          <p:cNvPr id="8" name="Picture 7">
            <a:extLst>
              <a:ext uri="{FF2B5EF4-FFF2-40B4-BE49-F238E27FC236}">
                <a16:creationId xmlns:a16="http://schemas.microsoft.com/office/drawing/2014/main" id="{F0700104-0462-5DB5-EA9A-571397C10D10}"/>
              </a:ext>
            </a:extLst>
          </p:cNvPr>
          <p:cNvPicPr>
            <a:picLocks noChangeAspect="1"/>
          </p:cNvPicPr>
          <p:nvPr/>
        </p:nvPicPr>
        <p:blipFill>
          <a:blip r:embed="rId5"/>
          <a:stretch>
            <a:fillRect/>
          </a:stretch>
        </p:blipFill>
        <p:spPr>
          <a:xfrm>
            <a:off x="6058852" y="1450657"/>
            <a:ext cx="4524375" cy="1457325"/>
          </a:xfrm>
          <a:prstGeom prst="rect">
            <a:avLst/>
          </a:prstGeom>
        </p:spPr>
      </p:pic>
      <p:sp>
        <p:nvSpPr>
          <p:cNvPr id="9" name="TextBox 8">
            <a:extLst>
              <a:ext uri="{FF2B5EF4-FFF2-40B4-BE49-F238E27FC236}">
                <a16:creationId xmlns:a16="http://schemas.microsoft.com/office/drawing/2014/main" id="{7FA74BBA-31A0-EF94-D87B-C4321553359A}"/>
              </a:ext>
            </a:extLst>
          </p:cNvPr>
          <p:cNvSpPr txBox="1"/>
          <p:nvPr/>
        </p:nvSpPr>
        <p:spPr>
          <a:xfrm>
            <a:off x="863600" y="3302000"/>
            <a:ext cx="10820400" cy="2677656"/>
          </a:xfrm>
          <a:prstGeom prst="rect">
            <a:avLst/>
          </a:prstGeom>
          <a:noFill/>
        </p:spPr>
        <p:txBody>
          <a:bodyPr wrap="square" rtlCol="0">
            <a:spAutoFit/>
          </a:bodyPr>
          <a:lstStyle/>
          <a:p>
            <a:pPr algn="just"/>
            <a:r>
              <a:rPr lang="vi-VN" sz="2800" dirty="0"/>
              <a:t>Trước những việc làm sai trái, cái ác, cái xấu trong xã hội cần phải lên án, đấu tranh cho dù những việc làm sai trái đó không liên quan, ảnh hưởng đến quyền lợi và lợi ích của mình. Bảo vệ cái đúng, cái tốt không chỉ là việc làm của người lớn mà là của tất cả các thành viên trong xã hội, trẻ em có thể bảo vệ cái đúng, cái tốt phù hợp với lứa tuổi và hoàn cảnh thực tiễn của bản thân</a:t>
            </a:r>
            <a:r>
              <a:rPr lang="en-US" sz="2800" dirty="0"/>
              <a:t>.</a:t>
            </a:r>
          </a:p>
        </p:txBody>
      </p:sp>
    </p:spTree>
    <p:extLst>
      <p:ext uri="{BB962C8B-B14F-4D97-AF65-F5344CB8AC3E}">
        <p14:creationId xmlns:p14="http://schemas.microsoft.com/office/powerpoint/2010/main" val="37341176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9F5AAC2-DEC0-9605-9637-70B1DAA3C7D4}"/>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9878" y="98425"/>
            <a:ext cx="12192000" cy="6661149"/>
          </a:xfrm>
          <a:prstGeom prst="rect">
            <a:avLst/>
          </a:prstGeom>
        </p:spPr>
      </p:pic>
      <p:sp>
        <p:nvSpPr>
          <p:cNvPr id="16" name="Rectangle: Rounded Corners 15">
            <a:extLst>
              <a:ext uri="{FF2B5EF4-FFF2-40B4-BE49-F238E27FC236}">
                <a16:creationId xmlns:a16="http://schemas.microsoft.com/office/drawing/2014/main" id="{D75599A9-5A42-075C-B0F0-94E1978371B1}"/>
              </a:ext>
            </a:extLst>
          </p:cNvPr>
          <p:cNvSpPr/>
          <p:nvPr/>
        </p:nvSpPr>
        <p:spPr>
          <a:xfrm>
            <a:off x="3017520" y="0"/>
            <a:ext cx="5212080" cy="762000"/>
          </a:xfrm>
          <a:prstGeom prst="roundRect">
            <a:avLst>
              <a:gd name="adj" fmla="val 50000"/>
            </a:avLst>
          </a:prstGeom>
          <a:solidFill>
            <a:srgbClr val="FFBDE3"/>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0">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2. </a:t>
            </a:r>
            <a:r>
              <a:rPr kumimoji="0" lang="en-US" sz="4000" b="0" i="0" u="none" strike="noStrike" kern="1200" cap="none" spc="0" normalizeH="0" baseline="0" noProof="0" dirty="0" err="1">
                <a:ln w="0">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Xử</a:t>
            </a:r>
            <a:r>
              <a:rPr kumimoji="0" lang="en-US" sz="4000" b="0" i="0" u="none" strike="noStrike" kern="1200" cap="none" spc="0" normalizeH="0" noProof="0" dirty="0">
                <a:ln w="0">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w="0">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lý</a:t>
            </a:r>
            <a:r>
              <a:rPr kumimoji="0" lang="en-US" sz="4000" b="0" i="0" u="none" strike="noStrike" kern="1200" cap="none" spc="0" normalizeH="0" noProof="0" dirty="0">
                <a:ln w="0">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w="0">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tình</a:t>
            </a:r>
            <a:r>
              <a:rPr kumimoji="0" lang="en-US" sz="4000" b="0" i="0" u="none" strike="noStrike" kern="1200" cap="none" spc="0" normalizeH="0" noProof="0" dirty="0">
                <a:ln w="0">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w="0">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huống</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F2223C4E-59FC-6F4A-5BFC-BF07D4BFD111}"/>
              </a:ext>
            </a:extLst>
          </p:cNvPr>
          <p:cNvPicPr>
            <a:picLocks noChangeAspect="1"/>
          </p:cNvPicPr>
          <p:nvPr/>
        </p:nvPicPr>
        <p:blipFill>
          <a:blip r:embed="rId4"/>
          <a:stretch>
            <a:fillRect/>
          </a:stretch>
        </p:blipFill>
        <p:spPr>
          <a:xfrm>
            <a:off x="3075940" y="804862"/>
            <a:ext cx="5410200" cy="5553075"/>
          </a:xfrm>
          <a:prstGeom prst="rect">
            <a:avLst/>
          </a:prstGeom>
        </p:spPr>
      </p:pic>
    </p:spTree>
    <p:extLst>
      <p:ext uri="{BB962C8B-B14F-4D97-AF65-F5344CB8AC3E}">
        <p14:creationId xmlns:p14="http://schemas.microsoft.com/office/powerpoint/2010/main" val="24680505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2D25EA80-1EC7-4C66-85B1-62131A8705E1}"/>
              </a:ext>
            </a:extLst>
          </p:cNvPr>
          <p:cNvSpPr/>
          <p:nvPr/>
        </p:nvSpPr>
        <p:spPr>
          <a:xfrm>
            <a:off x="4928428" y="1639955"/>
            <a:ext cx="6451875" cy="4861062"/>
          </a:xfrm>
          <a:custGeom>
            <a:avLst/>
            <a:gdLst/>
            <a:ahLst/>
            <a:cxnLst/>
            <a:rect l="l" t="t" r="r" b="b"/>
            <a:pathLst>
              <a:path w="10466900" h="8229600">
                <a:moveTo>
                  <a:pt x="0" y="0"/>
                </a:moveTo>
                <a:lnTo>
                  <a:pt x="10466900" y="0"/>
                </a:lnTo>
                <a:lnTo>
                  <a:pt x="10466900" y="8229600"/>
                </a:lnTo>
                <a:lnTo>
                  <a:pt x="0" y="8229600"/>
                </a:lnTo>
                <a:lnTo>
                  <a:pt x="0" y="0"/>
                </a:lnTo>
                <a:close/>
              </a:path>
            </a:pathLst>
          </a:custGeom>
          <a:blipFill>
            <a:blip r:embed="rId2"/>
            <a:stretch>
              <a:fillRect/>
            </a:stretch>
          </a:blipFill>
        </p:spPr>
        <p:txBody>
          <a:bodyPr/>
          <a:lstStyle/>
          <a:p>
            <a:endParaRPr lang="en-US"/>
          </a:p>
        </p:txBody>
      </p:sp>
      <p:pic>
        <p:nvPicPr>
          <p:cNvPr id="2" name="Picture 1">
            <a:extLst>
              <a:ext uri="{FF2B5EF4-FFF2-40B4-BE49-F238E27FC236}">
                <a16:creationId xmlns:a16="http://schemas.microsoft.com/office/drawing/2014/main" id="{FE86ADCF-FE6F-2898-60A0-0AF00DE0AE2D}"/>
              </a:ext>
            </a:extLst>
          </p:cNvPr>
          <p:cNvPicPr>
            <a:picLocks noChangeAspect="1"/>
          </p:cNvPicPr>
          <p:nvPr/>
        </p:nvPicPr>
        <p:blipFill>
          <a:blip r:embed="rId3"/>
          <a:stretch>
            <a:fillRect/>
          </a:stretch>
        </p:blipFill>
        <p:spPr>
          <a:xfrm>
            <a:off x="742529" y="1096047"/>
            <a:ext cx="3859102" cy="5011346"/>
          </a:xfrm>
          <a:prstGeom prst="rect">
            <a:avLst/>
          </a:prstGeom>
        </p:spPr>
      </p:pic>
    </p:spTree>
    <p:extLst>
      <p:ext uri="{BB962C8B-B14F-4D97-AF65-F5344CB8AC3E}">
        <p14:creationId xmlns:p14="http://schemas.microsoft.com/office/powerpoint/2010/main" val="6165321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989</TotalTime>
  <Words>582</Words>
  <Application>Microsoft Office PowerPoint</Application>
  <PresentationFormat>Widescreen</PresentationFormat>
  <Paragraphs>15</Paragraphs>
  <Slides>17</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Calibri</vt:lpstr>
      <vt:lpstr>Calibri Light</vt:lpstr>
      <vt:lpstr>Cambria</vt:lpstr>
      <vt:lpstr>Roboto</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THKD</dc:creator>
  <dc:description>9Slide.vn</dc:description>
  <cp:lastModifiedBy>THKD</cp:lastModifiedBy>
  <cp:revision>2</cp:revision>
  <dcterms:created xsi:type="dcterms:W3CDTF">2022-07-21T15:03:37Z</dcterms:created>
  <dcterms:modified xsi:type="dcterms:W3CDTF">2024-12-06T13:24:33Z</dcterms:modified>
  <cp:category>9Slide.vn</cp:category>
</cp:coreProperties>
</file>