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432" r:id="rId2"/>
    <p:sldId id="442" r:id="rId3"/>
    <p:sldId id="443" r:id="rId4"/>
    <p:sldId id="439" r:id="rId5"/>
    <p:sldId id="444" r:id="rId6"/>
  </p:sldIdLst>
  <p:sldSz cx="16276638" cy="9144000"/>
  <p:notesSz cx="6858000" cy="9144000"/>
  <p:custDataLst>
    <p:tags r:id="rId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F2B72FD-4EF0-4630-8174-A5C361F907B7}">
          <p14:sldIdLst>
            <p14:sldId id="432"/>
            <p14:sldId id="442"/>
            <p14:sldId id="443"/>
            <p14:sldId id="439"/>
            <p14:sldId id="444"/>
          </p14:sldIdLst>
        </p14:section>
      </p14:sectionLst>
    </p:ex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4A4438"/>
    <a:srgbClr val="FBF2D3"/>
    <a:srgbClr val="FF0066"/>
    <a:srgbClr val="296EB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9AD7D-814B-4FCE-9644-9C10D2185463}" v="12" dt="2022-08-27T02:56:4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1" d="100"/>
          <a:sy n="51" d="100"/>
        </p:scale>
        <p:origin x="532"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7E78C40C-4E8D-4193-8E53-840C141A5910}"/>
    <pc:docChg chg="undo custSel addSld modSld sldOrd">
      <pc:chgData name="T H" userId="270efafb50020bd6" providerId="LiveId" clId="{7E78C40C-4E8D-4193-8E53-840C141A5910}" dt="2022-08-13T23:13:47.791" v="1365" actId="1076"/>
      <pc:docMkLst>
        <pc:docMk/>
      </pc:docMkLst>
      <pc:sldChg chg="modSp mod">
        <pc:chgData name="T H" userId="270efafb50020bd6" providerId="LiveId" clId="{7E78C40C-4E8D-4193-8E53-840C141A5910}" dt="2022-08-13T21:29:31.530" v="3" actId="1076"/>
        <pc:sldMkLst>
          <pc:docMk/>
          <pc:sldMk cId="4184934910" sldId="427"/>
        </pc:sldMkLst>
        <pc:spChg chg="mod">
          <ac:chgData name="T H" userId="270efafb50020bd6" providerId="LiveId" clId="{7E78C40C-4E8D-4193-8E53-840C141A5910}" dt="2022-08-13T21:29:25.027" v="2" actId="20577"/>
          <ac:spMkLst>
            <pc:docMk/>
            <pc:sldMk cId="4184934910" sldId="427"/>
            <ac:spMk id="28" creationId="{00000000-0000-0000-0000-000000000000}"/>
          </ac:spMkLst>
        </pc:spChg>
        <pc:picChg chg="mod">
          <ac:chgData name="T H" userId="270efafb50020bd6" providerId="LiveId" clId="{7E78C40C-4E8D-4193-8E53-840C141A5910}" dt="2022-08-13T21:29:31.530" v="3" actId="1076"/>
          <ac:picMkLst>
            <pc:docMk/>
            <pc:sldMk cId="4184934910" sldId="427"/>
            <ac:picMk id="30" creationId="{00000000-0000-0000-0000-000000000000}"/>
          </ac:picMkLst>
        </pc:picChg>
      </pc:sldChg>
      <pc:sldChg chg="addSp delSp modSp mod addAnim delAnim modAnim">
        <pc:chgData name="T H" userId="270efafb50020bd6" providerId="LiveId" clId="{7E78C40C-4E8D-4193-8E53-840C141A5910}" dt="2022-08-13T21:48:22.709" v="197"/>
        <pc:sldMkLst>
          <pc:docMk/>
          <pc:sldMk cId="2432748071" sldId="432"/>
        </pc:sldMkLst>
        <pc:spChg chg="add del mod">
          <ac:chgData name="T H" userId="270efafb50020bd6" providerId="LiveId" clId="{7E78C40C-4E8D-4193-8E53-840C141A5910}" dt="2022-08-13T21:46:57.647" v="194" actId="207"/>
          <ac:spMkLst>
            <pc:docMk/>
            <pc:sldMk cId="2432748071" sldId="432"/>
            <ac:spMk id="3" creationId="{00000000-0000-0000-0000-000000000000}"/>
          </ac:spMkLst>
        </pc:spChg>
        <pc:spChg chg="mod">
          <ac:chgData name="T H" userId="270efafb50020bd6" providerId="LiveId" clId="{7E78C40C-4E8D-4193-8E53-840C141A5910}" dt="2022-08-13T21:45:04.570" v="176" actId="1076"/>
          <ac:spMkLst>
            <pc:docMk/>
            <pc:sldMk cId="2432748071" sldId="432"/>
            <ac:spMk id="10" creationId="{00000000-0000-0000-0000-000000000000}"/>
          </ac:spMkLst>
        </pc:spChg>
        <pc:spChg chg="mod">
          <ac:chgData name="T H" userId="270efafb50020bd6" providerId="LiveId" clId="{7E78C40C-4E8D-4193-8E53-840C141A5910}" dt="2022-08-13T21:45:23.051" v="180" actId="1076"/>
          <ac:spMkLst>
            <pc:docMk/>
            <pc:sldMk cId="2432748071" sldId="432"/>
            <ac:spMk id="14" creationId="{00000000-0000-0000-0000-000000000000}"/>
          </ac:spMkLst>
        </pc:spChg>
        <pc:spChg chg="mod">
          <ac:chgData name="T H" userId="270efafb50020bd6" providerId="LiveId" clId="{7E78C40C-4E8D-4193-8E53-840C141A5910}" dt="2022-08-13T21:48:22.709" v="197"/>
          <ac:spMkLst>
            <pc:docMk/>
            <pc:sldMk cId="2432748071" sldId="432"/>
            <ac:spMk id="15" creationId="{00000000-0000-0000-0000-000000000000}"/>
          </ac:spMkLst>
        </pc:spChg>
        <pc:spChg chg="mod">
          <ac:chgData name="T H" userId="270efafb50020bd6" providerId="LiveId" clId="{7E78C40C-4E8D-4193-8E53-840C141A5910}" dt="2022-08-13T21:44:54.618" v="174" actId="20577"/>
          <ac:spMkLst>
            <pc:docMk/>
            <pc:sldMk cId="2432748071" sldId="432"/>
            <ac:spMk id="18" creationId="{00000000-0000-0000-0000-000000000000}"/>
          </ac:spMkLst>
        </pc:spChg>
        <pc:picChg chg="add del mod modCrop">
          <ac:chgData name="T H" userId="270efafb50020bd6" providerId="LiveId" clId="{7E78C40C-4E8D-4193-8E53-840C141A5910}" dt="2022-08-13T21:48:02.944" v="195" actId="1076"/>
          <ac:picMkLst>
            <pc:docMk/>
            <pc:sldMk cId="2432748071" sldId="432"/>
            <ac:picMk id="4" creationId="{57441AB3-2CB3-1C07-6C3A-7B4639276E95}"/>
          </ac:picMkLst>
        </pc:picChg>
        <pc:picChg chg="del">
          <ac:chgData name="T H" userId="270efafb50020bd6" providerId="LiveId" clId="{7E78C40C-4E8D-4193-8E53-840C141A5910}" dt="2022-08-13T21:40:23.635" v="27" actId="478"/>
          <ac:picMkLst>
            <pc:docMk/>
            <pc:sldMk cId="2432748071" sldId="432"/>
            <ac:picMk id="2050" creationId="{00000000-0000-0000-0000-000000000000}"/>
          </ac:picMkLst>
        </pc:picChg>
      </pc:sldChg>
      <pc:sldChg chg="addSp delSp modSp mod modAnim">
        <pc:chgData name="T H" userId="270efafb50020bd6" providerId="LiveId" clId="{7E78C40C-4E8D-4193-8E53-840C141A5910}" dt="2022-08-13T22:25:59.491" v="718" actId="1076"/>
        <pc:sldMkLst>
          <pc:docMk/>
          <pc:sldMk cId="3348958241" sldId="433"/>
        </pc:sldMkLst>
        <pc:spChg chg="mod">
          <ac:chgData name="T H" userId="270efafb50020bd6" providerId="LiveId" clId="{7E78C40C-4E8D-4193-8E53-840C141A5910}" dt="2022-08-13T22:24:11.822" v="715" actId="339"/>
          <ac:spMkLst>
            <pc:docMk/>
            <pc:sldMk cId="3348958241" sldId="433"/>
            <ac:spMk id="2" creationId="{00000000-0000-0000-0000-000000000000}"/>
          </ac:spMkLst>
        </pc:spChg>
        <pc:spChg chg="add mod">
          <ac:chgData name="T H" userId="270efafb50020bd6" providerId="LiveId" clId="{7E78C40C-4E8D-4193-8E53-840C141A5910}" dt="2022-08-13T22:05:04.955" v="435" actId="1076"/>
          <ac:spMkLst>
            <pc:docMk/>
            <pc:sldMk cId="3348958241" sldId="433"/>
            <ac:spMk id="5" creationId="{93B486CF-9FAB-821E-64AD-6E3B19803D31}"/>
          </ac:spMkLst>
        </pc:spChg>
        <pc:spChg chg="add del mod">
          <ac:chgData name="T H" userId="270efafb50020bd6" providerId="LiveId" clId="{7E78C40C-4E8D-4193-8E53-840C141A5910}" dt="2022-08-13T22:19:49.656" v="678" actId="478"/>
          <ac:spMkLst>
            <pc:docMk/>
            <pc:sldMk cId="3348958241" sldId="433"/>
            <ac:spMk id="7" creationId="{B8C9F715-AF05-C56E-52E9-E0C4F648DBCC}"/>
          </ac:spMkLst>
        </pc:spChg>
        <pc:spChg chg="add del mod">
          <ac:chgData name="T H" userId="270efafb50020bd6" providerId="LiveId" clId="{7E78C40C-4E8D-4193-8E53-840C141A5910}" dt="2022-08-13T22:17:25.868" v="667" actId="21"/>
          <ac:spMkLst>
            <pc:docMk/>
            <pc:sldMk cId="3348958241" sldId="433"/>
            <ac:spMk id="8" creationId="{C0859942-E05D-820C-9EAA-99297CE521AF}"/>
          </ac:spMkLst>
        </pc:spChg>
        <pc:spChg chg="add del mod">
          <ac:chgData name="T H" userId="270efafb50020bd6" providerId="LiveId" clId="{7E78C40C-4E8D-4193-8E53-840C141A5910}" dt="2022-08-13T22:17:25.868" v="667" actId="21"/>
          <ac:spMkLst>
            <pc:docMk/>
            <pc:sldMk cId="3348958241" sldId="433"/>
            <ac:spMk id="9" creationId="{C03DA048-0152-F917-3126-9613E8740BB5}"/>
          </ac:spMkLst>
        </pc:spChg>
        <pc:spChg chg="del">
          <ac:chgData name="T H" userId="270efafb50020bd6" providerId="LiveId" clId="{7E78C40C-4E8D-4193-8E53-840C141A5910}" dt="2022-08-13T21:55:02.902" v="427" actId="478"/>
          <ac:spMkLst>
            <pc:docMk/>
            <pc:sldMk cId="3348958241" sldId="433"/>
            <ac:spMk id="15" creationId="{00000000-0000-0000-0000-000000000000}"/>
          </ac:spMkLst>
        </pc:spChg>
        <pc:spChg chg="mod">
          <ac:chgData name="T H" userId="270efafb50020bd6" providerId="LiveId" clId="{7E78C40C-4E8D-4193-8E53-840C141A5910}" dt="2022-08-13T22:05:08.724" v="436" actId="1076"/>
          <ac:spMkLst>
            <pc:docMk/>
            <pc:sldMk cId="3348958241" sldId="433"/>
            <ac:spMk id="17" creationId="{00000000-0000-0000-0000-000000000000}"/>
          </ac:spMkLst>
        </pc:spChg>
        <pc:picChg chg="add del">
          <ac:chgData name="T H" userId="270efafb50020bd6" providerId="LiveId" clId="{7E78C40C-4E8D-4193-8E53-840C141A5910}" dt="2022-08-13T21:55:13.555" v="430" actId="478"/>
          <ac:picMkLst>
            <pc:docMk/>
            <pc:sldMk cId="3348958241" sldId="433"/>
            <ac:picMk id="4" creationId="{AE05DF05-0DD4-1205-4B9B-CDBB254540F2}"/>
          </ac:picMkLst>
        </pc:picChg>
        <pc:picChg chg="add mod">
          <ac:chgData name="T H" userId="270efafb50020bd6" providerId="LiveId" clId="{7E78C40C-4E8D-4193-8E53-840C141A5910}" dt="2022-08-13T22:21:16.731" v="700" actId="1076"/>
          <ac:picMkLst>
            <pc:docMk/>
            <pc:sldMk cId="3348958241" sldId="433"/>
            <ac:picMk id="10" creationId="{E04D1224-EA7C-5B45-4FE4-D5B6A948EA08}"/>
          </ac:picMkLst>
        </pc:picChg>
        <pc:picChg chg="add mod">
          <ac:chgData name="T H" userId="270efafb50020bd6" providerId="LiveId" clId="{7E78C40C-4E8D-4193-8E53-840C141A5910}" dt="2022-08-13T22:25:59.491" v="718" actId="1076"/>
          <ac:picMkLst>
            <pc:docMk/>
            <pc:sldMk cId="3348958241" sldId="433"/>
            <ac:picMk id="11" creationId="{00D2E9C4-BCA5-B874-0478-1598D283FA81}"/>
          </ac:picMkLst>
        </pc:picChg>
        <pc:picChg chg="add mod">
          <ac:chgData name="T H" userId="270efafb50020bd6" providerId="LiveId" clId="{7E78C40C-4E8D-4193-8E53-840C141A5910}" dt="2022-08-13T22:21:39.722" v="707" actId="1076"/>
          <ac:picMkLst>
            <pc:docMk/>
            <pc:sldMk cId="3348958241" sldId="433"/>
            <ac:picMk id="12" creationId="{202DBF99-5368-32D2-6716-941D2821A7A7}"/>
          </ac:picMkLst>
        </pc:picChg>
        <pc:picChg chg="add mod">
          <ac:chgData name="T H" userId="270efafb50020bd6" providerId="LiveId" clId="{7E78C40C-4E8D-4193-8E53-840C141A5910}" dt="2022-08-13T22:20:40.197" v="692" actId="1076"/>
          <ac:picMkLst>
            <pc:docMk/>
            <pc:sldMk cId="3348958241" sldId="433"/>
            <ac:picMk id="13" creationId="{E7E21123-0D37-515D-A1D8-4E0482216A6D}"/>
          </ac:picMkLst>
        </pc:picChg>
        <pc:picChg chg="add del mod">
          <ac:chgData name="T H" userId="270efafb50020bd6" providerId="LiveId" clId="{7E78C40C-4E8D-4193-8E53-840C141A5910}" dt="2022-08-13T22:17:25.868" v="667" actId="21"/>
          <ac:picMkLst>
            <pc:docMk/>
            <pc:sldMk cId="3348958241" sldId="433"/>
            <ac:picMk id="1026" creationId="{7CA1F44A-561E-5125-05DD-EABB9FACC5B8}"/>
          </ac:picMkLst>
        </pc:picChg>
        <pc:picChg chg="del">
          <ac:chgData name="T H" userId="270efafb50020bd6" providerId="LiveId" clId="{7E78C40C-4E8D-4193-8E53-840C141A5910}" dt="2022-08-13T22:07:35.102" v="441" actId="478"/>
          <ac:picMkLst>
            <pc:docMk/>
            <pc:sldMk cId="3348958241" sldId="433"/>
            <ac:picMk id="4098" creationId="{00000000-0000-0000-0000-000000000000}"/>
          </ac:picMkLst>
        </pc:picChg>
        <pc:picChg chg="del mod">
          <ac:chgData name="T H" userId="270efafb50020bd6" providerId="LiveId" clId="{7E78C40C-4E8D-4193-8E53-840C141A5910}" dt="2022-08-13T22:07:31.162" v="439" actId="478"/>
          <ac:picMkLst>
            <pc:docMk/>
            <pc:sldMk cId="3348958241" sldId="433"/>
            <ac:picMk id="4100" creationId="{00000000-0000-0000-0000-000000000000}"/>
          </ac:picMkLst>
        </pc:picChg>
        <pc:picChg chg="del">
          <ac:chgData name="T H" userId="270efafb50020bd6" providerId="LiveId" clId="{7E78C40C-4E8D-4193-8E53-840C141A5910}" dt="2022-08-13T22:07:32.912" v="440" actId="478"/>
          <ac:picMkLst>
            <pc:docMk/>
            <pc:sldMk cId="3348958241" sldId="433"/>
            <ac:picMk id="4102" creationId="{00000000-0000-0000-0000-000000000000}"/>
          </ac:picMkLst>
        </pc:picChg>
      </pc:sldChg>
      <pc:sldChg chg="addSp delSp modSp mod ord delAnim modAnim">
        <pc:chgData name="T H" userId="270efafb50020bd6" providerId="LiveId" clId="{7E78C40C-4E8D-4193-8E53-840C141A5910}" dt="2022-08-13T22:42:19.436" v="857"/>
        <pc:sldMkLst>
          <pc:docMk/>
          <pc:sldMk cId="1818089509" sldId="434"/>
        </pc:sldMkLst>
        <pc:spChg chg="add mod">
          <ac:chgData name="T H" userId="270efafb50020bd6" providerId="LiveId" clId="{7E78C40C-4E8D-4193-8E53-840C141A5910}" dt="2022-08-13T21:55:43.811" v="432"/>
          <ac:spMkLst>
            <pc:docMk/>
            <pc:sldMk cId="1818089509" sldId="434"/>
            <ac:spMk id="2" creationId="{040448D0-C195-3C46-0BEA-B0D8CF51AD32}"/>
          </ac:spMkLst>
        </pc:spChg>
        <pc:spChg chg="del">
          <ac:chgData name="T H" userId="270efafb50020bd6" providerId="LiveId" clId="{7E78C40C-4E8D-4193-8E53-840C141A5910}" dt="2022-08-13T22:29:45.610" v="755" actId="478"/>
          <ac:spMkLst>
            <pc:docMk/>
            <pc:sldMk cId="1818089509" sldId="434"/>
            <ac:spMk id="3" creationId="{00000000-0000-0000-0000-000000000000}"/>
          </ac:spMkLst>
        </pc:spChg>
        <pc:spChg chg="add mod">
          <ac:chgData name="T H" userId="270efafb50020bd6" providerId="LiveId" clId="{7E78C40C-4E8D-4193-8E53-840C141A5910}" dt="2022-08-13T22:41:22.003" v="856" actId="207"/>
          <ac:spMkLst>
            <pc:docMk/>
            <pc:sldMk cId="1818089509" sldId="434"/>
            <ac:spMk id="7" creationId="{6A5DD33A-66A3-FDED-2655-C820DEC54B99}"/>
          </ac:spMkLst>
        </pc:spChg>
        <pc:spChg chg="mod">
          <ac:chgData name="T H" userId="270efafb50020bd6" providerId="LiveId" clId="{7E78C40C-4E8D-4193-8E53-840C141A5910}" dt="2022-08-13T22:27:18.456" v="739" actId="20577"/>
          <ac:spMkLst>
            <pc:docMk/>
            <pc:sldMk cId="1818089509" sldId="434"/>
            <ac:spMk id="10" creationId="{00000000-0000-0000-0000-000000000000}"/>
          </ac:spMkLst>
        </pc:spChg>
        <pc:spChg chg="mod">
          <ac:chgData name="T H" userId="270efafb50020bd6" providerId="LiveId" clId="{7E78C40C-4E8D-4193-8E53-840C141A5910}" dt="2022-08-13T22:28:58.929" v="751" actId="113"/>
          <ac:spMkLst>
            <pc:docMk/>
            <pc:sldMk cId="1818089509" sldId="434"/>
            <ac:spMk id="11" creationId="{00000000-0000-0000-0000-000000000000}"/>
          </ac:spMkLst>
        </pc:spChg>
        <pc:spChg chg="del">
          <ac:chgData name="T H" userId="270efafb50020bd6" providerId="LiveId" clId="{7E78C40C-4E8D-4193-8E53-840C141A5910}" dt="2022-08-13T21:55:43.159" v="431" actId="478"/>
          <ac:spMkLst>
            <pc:docMk/>
            <pc:sldMk cId="1818089509" sldId="434"/>
            <ac:spMk id="15" creationId="{00000000-0000-0000-0000-000000000000}"/>
          </ac:spMkLst>
        </pc:spChg>
        <pc:picChg chg="add del mod modCrop">
          <ac:chgData name="T H" userId="270efafb50020bd6" providerId="LiveId" clId="{7E78C40C-4E8D-4193-8E53-840C141A5910}" dt="2022-08-13T22:39:18.004" v="839" actId="478"/>
          <ac:picMkLst>
            <pc:docMk/>
            <pc:sldMk cId="1818089509" sldId="434"/>
            <ac:picMk id="5" creationId="{57B6B457-611A-7691-3BB0-8FEE3BDFBE21}"/>
          </ac:picMkLst>
        </pc:picChg>
        <pc:picChg chg="add del mod">
          <ac:chgData name="T H" userId="270efafb50020bd6" providerId="LiveId" clId="{7E78C40C-4E8D-4193-8E53-840C141A5910}" dt="2022-08-13T22:39:15.654" v="838" actId="478"/>
          <ac:picMkLst>
            <pc:docMk/>
            <pc:sldMk cId="1818089509" sldId="434"/>
            <ac:picMk id="8" creationId="{E4B4C133-3E9E-018B-3AD3-A51123189B8B}"/>
          </ac:picMkLst>
        </pc:picChg>
        <pc:picChg chg="add mod">
          <ac:chgData name="T H" userId="270efafb50020bd6" providerId="LiveId" clId="{7E78C40C-4E8D-4193-8E53-840C141A5910}" dt="2022-08-13T22:39:58.522" v="845" actId="1076"/>
          <ac:picMkLst>
            <pc:docMk/>
            <pc:sldMk cId="1818089509" sldId="434"/>
            <ac:picMk id="9" creationId="{10DB2F14-326D-7880-B589-90F1C9D40195}"/>
          </ac:picMkLst>
        </pc:picChg>
        <pc:picChg chg="del">
          <ac:chgData name="T H" userId="270efafb50020bd6" providerId="LiveId" clId="{7E78C40C-4E8D-4193-8E53-840C141A5910}" dt="2022-08-13T22:27:41.472" v="741" actId="478"/>
          <ac:picMkLst>
            <pc:docMk/>
            <pc:sldMk cId="1818089509" sldId="434"/>
            <ac:picMk id="3073" creationId="{00000000-0000-0000-0000-000000000000}"/>
          </ac:picMkLst>
        </pc:picChg>
      </pc:sldChg>
      <pc:sldChg chg="addSp delSp modSp mod delAnim modAnim">
        <pc:chgData name="T H" userId="270efafb50020bd6" providerId="LiveId" clId="{7E78C40C-4E8D-4193-8E53-840C141A5910}" dt="2022-08-13T23:09:31.819" v="1146"/>
        <pc:sldMkLst>
          <pc:docMk/>
          <pc:sldMk cId="3133606272" sldId="435"/>
        </pc:sldMkLst>
        <pc:spChg chg="del">
          <ac:chgData name="T H" userId="270efafb50020bd6" providerId="LiveId" clId="{7E78C40C-4E8D-4193-8E53-840C141A5910}" dt="2022-08-13T22:45:57.610" v="891" actId="478"/>
          <ac:spMkLst>
            <pc:docMk/>
            <pc:sldMk cId="3133606272" sldId="435"/>
            <ac:spMk id="2" creationId="{00000000-0000-0000-0000-000000000000}"/>
          </ac:spMkLst>
        </pc:spChg>
        <pc:spChg chg="add mod">
          <ac:chgData name="T H" userId="270efafb50020bd6" providerId="LiveId" clId="{7E78C40C-4E8D-4193-8E53-840C141A5910}" dt="2022-08-13T22:25:43.165" v="717"/>
          <ac:spMkLst>
            <pc:docMk/>
            <pc:sldMk cId="3133606272" sldId="435"/>
            <ac:spMk id="3" creationId="{CEDB00F9-514A-392D-D509-11C3B88BC4B0}"/>
          </ac:spMkLst>
        </pc:spChg>
        <pc:spChg chg="add mod">
          <ac:chgData name="T H" userId="270efafb50020bd6" providerId="LiveId" clId="{7E78C40C-4E8D-4193-8E53-840C141A5910}" dt="2022-08-13T23:01:00.278" v="1099" actId="122"/>
          <ac:spMkLst>
            <pc:docMk/>
            <pc:sldMk cId="3133606272" sldId="435"/>
            <ac:spMk id="7" creationId="{A615BB94-49D1-E246-5143-B675F2B4ED76}"/>
          </ac:spMkLst>
        </pc:spChg>
        <pc:spChg chg="add mod">
          <ac:chgData name="T H" userId="270efafb50020bd6" providerId="LiveId" clId="{7E78C40C-4E8D-4193-8E53-840C141A5910}" dt="2022-08-13T23:01:03.128" v="1100" actId="122"/>
          <ac:spMkLst>
            <pc:docMk/>
            <pc:sldMk cId="3133606272" sldId="435"/>
            <ac:spMk id="8" creationId="{C02B9EDB-D79F-578B-AFDC-7C14835FE958}"/>
          </ac:spMkLst>
        </pc:spChg>
        <pc:spChg chg="add mod">
          <ac:chgData name="T H" userId="270efafb50020bd6" providerId="LiveId" clId="{7E78C40C-4E8D-4193-8E53-840C141A5910}" dt="2022-08-13T23:06:52.196" v="1131" actId="208"/>
          <ac:spMkLst>
            <pc:docMk/>
            <pc:sldMk cId="3133606272" sldId="435"/>
            <ac:spMk id="9" creationId="{BCEB722D-B2E8-96F1-BB2B-B604060642A9}"/>
          </ac:spMkLst>
        </pc:spChg>
        <pc:spChg chg="mod">
          <ac:chgData name="T H" userId="270efafb50020bd6" providerId="LiveId" clId="{7E78C40C-4E8D-4193-8E53-840C141A5910}" dt="2022-08-13T22:42:54.900" v="878" actId="20577"/>
          <ac:spMkLst>
            <pc:docMk/>
            <pc:sldMk cId="3133606272" sldId="435"/>
            <ac:spMk id="10" creationId="{00000000-0000-0000-0000-000000000000}"/>
          </ac:spMkLst>
        </pc:spChg>
        <pc:spChg chg="mod">
          <ac:chgData name="T H" userId="270efafb50020bd6" providerId="LiveId" clId="{7E78C40C-4E8D-4193-8E53-840C141A5910}" dt="2022-08-13T22:47:10.925" v="907" actId="207"/>
          <ac:spMkLst>
            <pc:docMk/>
            <pc:sldMk cId="3133606272" sldId="435"/>
            <ac:spMk id="11" creationId="{00000000-0000-0000-0000-000000000000}"/>
          </ac:spMkLst>
        </pc:spChg>
        <pc:spChg chg="add mod">
          <ac:chgData name="T H" userId="270efafb50020bd6" providerId="LiveId" clId="{7E78C40C-4E8D-4193-8E53-840C141A5910}" dt="2022-08-13T23:06:59.514" v="1132" actId="14100"/>
          <ac:spMkLst>
            <pc:docMk/>
            <pc:sldMk cId="3133606272" sldId="435"/>
            <ac:spMk id="12" creationId="{CF2DE2BC-02F8-8534-9A2A-29A58E4AF270}"/>
          </ac:spMkLst>
        </pc:spChg>
        <pc:spChg chg="add del mod">
          <ac:chgData name="T H" userId="270efafb50020bd6" providerId="LiveId" clId="{7E78C40C-4E8D-4193-8E53-840C141A5910}" dt="2022-08-13T23:07:37.892" v="1138" actId="478"/>
          <ac:spMkLst>
            <pc:docMk/>
            <pc:sldMk cId="3133606272" sldId="435"/>
            <ac:spMk id="13" creationId="{6F8E9AB4-CACD-1D3C-5A5B-253B582DD296}"/>
          </ac:spMkLst>
        </pc:spChg>
        <pc:spChg chg="add mod">
          <ac:chgData name="T H" userId="270efafb50020bd6" providerId="LiveId" clId="{7E78C40C-4E8D-4193-8E53-840C141A5910}" dt="2022-08-13T23:05:38.708" v="1127" actId="2085"/>
          <ac:spMkLst>
            <pc:docMk/>
            <pc:sldMk cId="3133606272" sldId="435"/>
            <ac:spMk id="14" creationId="{0FC0CF25-4F19-81DC-E448-971D9A15AED4}"/>
          </ac:spMkLst>
        </pc:spChg>
        <pc:spChg chg="del">
          <ac:chgData name="T H" userId="270efafb50020bd6" providerId="LiveId" clId="{7E78C40C-4E8D-4193-8E53-840C141A5910}" dt="2022-08-13T22:25:42.668" v="716" actId="478"/>
          <ac:spMkLst>
            <pc:docMk/>
            <pc:sldMk cId="3133606272" sldId="435"/>
            <ac:spMk id="15" creationId="{00000000-0000-0000-0000-000000000000}"/>
          </ac:spMkLst>
        </pc:spChg>
        <pc:spChg chg="add mod">
          <ac:chgData name="T H" userId="270efafb50020bd6" providerId="LiveId" clId="{7E78C40C-4E8D-4193-8E53-840C141A5910}" dt="2022-08-13T23:08:38.483" v="1144" actId="1036"/>
          <ac:spMkLst>
            <pc:docMk/>
            <pc:sldMk cId="3133606272" sldId="435"/>
            <ac:spMk id="16" creationId="{DC10232C-C2E7-C596-B37D-8EC27A90F9CF}"/>
          </ac:spMkLst>
        </pc:spChg>
        <pc:spChg chg="add mod">
          <ac:chgData name="T H" userId="270efafb50020bd6" providerId="LiveId" clId="{7E78C40C-4E8D-4193-8E53-840C141A5910}" dt="2022-08-13T23:07:48.290" v="1140" actId="1036"/>
          <ac:spMkLst>
            <pc:docMk/>
            <pc:sldMk cId="3133606272" sldId="435"/>
            <ac:spMk id="17" creationId="{363797B8-0378-9896-8E1C-B6723DD63CEA}"/>
          </ac:spMkLst>
        </pc:spChg>
        <pc:picChg chg="add mod">
          <ac:chgData name="T H" userId="270efafb50020bd6" providerId="LiveId" clId="{7E78C40C-4E8D-4193-8E53-840C141A5910}" dt="2022-08-13T23:09:31.819" v="1146"/>
          <ac:picMkLst>
            <pc:docMk/>
            <pc:sldMk cId="3133606272" sldId="435"/>
            <ac:picMk id="5" creationId="{9ADCB070-B6B4-E4D1-7951-90F63DF9B7CF}"/>
          </ac:picMkLst>
        </pc:picChg>
        <pc:picChg chg="del">
          <ac:chgData name="T H" userId="270efafb50020bd6" providerId="LiveId" clId="{7E78C40C-4E8D-4193-8E53-840C141A5910}" dt="2022-08-13T22:45:54.657" v="890" actId="478"/>
          <ac:picMkLst>
            <pc:docMk/>
            <pc:sldMk cId="3133606272" sldId="435"/>
            <ac:picMk id="5122" creationId="{00000000-0000-0000-0000-000000000000}"/>
          </ac:picMkLst>
        </pc:picChg>
      </pc:sldChg>
      <pc:sldChg chg="addSp delSp modSp mod">
        <pc:chgData name="T H" userId="270efafb50020bd6" providerId="LiveId" clId="{7E78C40C-4E8D-4193-8E53-840C141A5910}" dt="2022-08-13T23:13:47.791" v="1365" actId="1076"/>
        <pc:sldMkLst>
          <pc:docMk/>
          <pc:sldMk cId="2615004540" sldId="436"/>
        </pc:sldMkLst>
        <pc:spChg chg="mod">
          <ac:chgData name="T H" userId="270efafb50020bd6" providerId="LiveId" clId="{7E78C40C-4E8D-4193-8E53-840C141A5910}" dt="2022-08-13T23:13:28.974" v="1361" actId="20577"/>
          <ac:spMkLst>
            <pc:docMk/>
            <pc:sldMk cId="2615004540" sldId="436"/>
            <ac:spMk id="4" creationId="{00000000-0000-0000-0000-000000000000}"/>
          </ac:spMkLst>
        </pc:spChg>
        <pc:spChg chg="add mod">
          <ac:chgData name="T H" userId="270efafb50020bd6" providerId="LiveId" clId="{7E78C40C-4E8D-4193-8E53-840C141A5910}" dt="2022-08-13T23:13:47.791" v="1365" actId="1076"/>
          <ac:spMkLst>
            <pc:docMk/>
            <pc:sldMk cId="2615004540" sldId="436"/>
            <ac:spMk id="5" creationId="{9A1602C6-7A9E-290E-8335-9464FDA1E036}"/>
          </ac:spMkLst>
        </pc:spChg>
        <pc:spChg chg="del">
          <ac:chgData name="T H" userId="270efafb50020bd6" providerId="LiveId" clId="{7E78C40C-4E8D-4193-8E53-840C141A5910}" dt="2022-08-13T23:13:44.411" v="1363" actId="478"/>
          <ac:spMkLst>
            <pc:docMk/>
            <pc:sldMk cId="2615004540" sldId="436"/>
            <ac:spMk id="15" creationId="{00000000-0000-0000-0000-000000000000}"/>
          </ac:spMkLst>
        </pc:spChg>
        <pc:picChg chg="add del mod">
          <ac:chgData name="T H" userId="270efafb50020bd6" providerId="LiveId" clId="{7E78C40C-4E8D-4193-8E53-840C141A5910}" dt="2022-08-13T23:13:31.661" v="1362" actId="478"/>
          <ac:picMkLst>
            <pc:docMk/>
            <pc:sldMk cId="2615004540" sldId="436"/>
            <ac:picMk id="3" creationId="{A5974A00-88AB-0CA3-A0D0-7BDCFDA9BEFC}"/>
          </ac:picMkLst>
        </pc:picChg>
      </pc:sldChg>
      <pc:sldChg chg="addSp delSp modSp add mod delAnim modAnim">
        <pc:chgData name="T H" userId="270efafb50020bd6" providerId="LiveId" clId="{7E78C40C-4E8D-4193-8E53-840C141A5910}" dt="2022-08-13T22:39:33.911" v="840" actId="1076"/>
        <pc:sldMkLst>
          <pc:docMk/>
          <pc:sldMk cId="389932026" sldId="437"/>
        </pc:sldMkLst>
        <pc:spChg chg="add del mod">
          <ac:chgData name="T H" userId="270efafb50020bd6" providerId="LiveId" clId="{7E78C40C-4E8D-4193-8E53-840C141A5910}" dt="2022-08-13T22:37:43.365" v="829" actId="478"/>
          <ac:spMkLst>
            <pc:docMk/>
            <pc:sldMk cId="389932026" sldId="437"/>
            <ac:spMk id="3" creationId="{D518A8F8-6299-9A2B-D94B-4B2F3D9E9589}"/>
          </ac:spMkLst>
        </pc:spChg>
        <pc:spChg chg="add mod">
          <ac:chgData name="T H" userId="270efafb50020bd6" providerId="LiveId" clId="{7E78C40C-4E8D-4193-8E53-840C141A5910}" dt="2022-08-13T22:34:21.680" v="797" actId="571"/>
          <ac:spMkLst>
            <pc:docMk/>
            <pc:sldMk cId="389932026" sldId="437"/>
            <ac:spMk id="6" creationId="{CA68B6CB-C4B7-908D-DE27-7CA7643B090D}"/>
          </ac:spMkLst>
        </pc:spChg>
        <pc:spChg chg="del mod">
          <ac:chgData name="T H" userId="270efafb50020bd6" providerId="LiveId" clId="{7E78C40C-4E8D-4193-8E53-840C141A5910}" dt="2022-08-13T22:31:19.298" v="777" actId="478"/>
          <ac:spMkLst>
            <pc:docMk/>
            <pc:sldMk cId="389932026" sldId="437"/>
            <ac:spMk id="7" creationId="{6A5DD33A-66A3-FDED-2655-C820DEC54B99}"/>
          </ac:spMkLst>
        </pc:spChg>
        <pc:spChg chg="mod">
          <ac:chgData name="T H" userId="270efafb50020bd6" providerId="LiveId" clId="{7E78C40C-4E8D-4193-8E53-840C141A5910}" dt="2022-08-13T22:39:33.911" v="840" actId="1076"/>
          <ac:spMkLst>
            <pc:docMk/>
            <pc:sldMk cId="389932026" sldId="437"/>
            <ac:spMk id="11" creationId="{00000000-0000-0000-0000-000000000000}"/>
          </ac:spMkLst>
        </pc:spChg>
        <pc:spChg chg="add mod">
          <ac:chgData name="T H" userId="270efafb50020bd6" providerId="LiveId" clId="{7E78C40C-4E8D-4193-8E53-840C141A5910}" dt="2022-08-13T22:39:02.742" v="837" actId="207"/>
          <ac:spMkLst>
            <pc:docMk/>
            <pc:sldMk cId="389932026" sldId="437"/>
            <ac:spMk id="12" creationId="{E67F24D3-0AD6-439E-DE65-6E278F4F3F2B}"/>
          </ac:spMkLst>
        </pc:spChg>
        <pc:spChg chg="add mod">
          <ac:chgData name="T H" userId="270efafb50020bd6" providerId="LiveId" clId="{7E78C40C-4E8D-4193-8E53-840C141A5910}" dt="2022-08-13T22:39:02.742" v="837" actId="207"/>
          <ac:spMkLst>
            <pc:docMk/>
            <pc:sldMk cId="389932026" sldId="437"/>
            <ac:spMk id="13" creationId="{2C2C3FE3-218E-C127-569D-7968FD0619A3}"/>
          </ac:spMkLst>
        </pc:spChg>
        <pc:spChg chg="add mod">
          <ac:chgData name="T H" userId="270efafb50020bd6" providerId="LiveId" clId="{7E78C40C-4E8D-4193-8E53-840C141A5910}" dt="2022-08-13T22:39:02.742" v="837" actId="207"/>
          <ac:spMkLst>
            <pc:docMk/>
            <pc:sldMk cId="389932026" sldId="437"/>
            <ac:spMk id="14" creationId="{91716007-3DA0-1D39-DAE2-407C9DC64265}"/>
          </ac:spMkLst>
        </pc:spChg>
        <pc:spChg chg="add mod">
          <ac:chgData name="T H" userId="270efafb50020bd6" providerId="LiveId" clId="{7E78C40C-4E8D-4193-8E53-840C141A5910}" dt="2022-08-13T22:39:02.742" v="837" actId="207"/>
          <ac:spMkLst>
            <pc:docMk/>
            <pc:sldMk cId="389932026" sldId="437"/>
            <ac:spMk id="15" creationId="{D19C0911-6C21-CA0A-9688-CEE0C95E7006}"/>
          </ac:spMkLst>
        </pc:spChg>
        <pc:picChg chg="add mod">
          <ac:chgData name="T H" userId="270efafb50020bd6" providerId="LiveId" clId="{7E78C40C-4E8D-4193-8E53-840C141A5910}" dt="2022-08-13T22:34:21.680" v="797" actId="571"/>
          <ac:picMkLst>
            <pc:docMk/>
            <pc:sldMk cId="389932026" sldId="437"/>
            <ac:picMk id="4" creationId="{F6FB8121-C50C-D209-4E89-1D7E532A0E14}"/>
          </ac:picMkLst>
        </pc:picChg>
        <pc:picChg chg="mod">
          <ac:chgData name="T H" userId="270efafb50020bd6" providerId="LiveId" clId="{7E78C40C-4E8D-4193-8E53-840C141A5910}" dt="2022-08-13T22:38:40.170" v="835" actId="1076"/>
          <ac:picMkLst>
            <pc:docMk/>
            <pc:sldMk cId="389932026" sldId="437"/>
            <ac:picMk id="5" creationId="{57B6B457-611A-7691-3BB0-8FEE3BDFBE21}"/>
          </ac:picMkLst>
        </pc:picChg>
        <pc:picChg chg="del mod">
          <ac:chgData name="T H" userId="270efafb50020bd6" providerId="LiveId" clId="{7E78C40C-4E8D-4193-8E53-840C141A5910}" dt="2022-08-13T22:31:22.764" v="779" actId="478"/>
          <ac:picMkLst>
            <pc:docMk/>
            <pc:sldMk cId="389932026" sldId="437"/>
            <ac:picMk id="8" creationId="{E4B4C133-3E9E-018B-3AD3-A51123189B8B}"/>
          </ac:picMkLst>
        </pc:picChg>
        <pc:picChg chg="add del mod">
          <ac:chgData name="T H" userId="270efafb50020bd6" providerId="LiveId" clId="{7E78C40C-4E8D-4193-8E53-840C141A5910}" dt="2022-08-13T22:36:36.984" v="819" actId="478"/>
          <ac:picMkLst>
            <pc:docMk/>
            <pc:sldMk cId="389932026" sldId="437"/>
            <ac:picMk id="9" creationId="{FFCACC6D-1FC7-44CB-9258-C91A2B5E23BB}"/>
          </ac:picMkLst>
        </pc:picChg>
        <pc:picChg chg="add del mod">
          <ac:chgData name="T H" userId="270efafb50020bd6" providerId="LiveId" clId="{7E78C40C-4E8D-4193-8E53-840C141A5910}" dt="2022-08-13T22:36:16.046" v="807" actId="478"/>
          <ac:picMkLst>
            <pc:docMk/>
            <pc:sldMk cId="389932026" sldId="437"/>
            <ac:picMk id="16" creationId="{9BF664C8-EAD9-1BA6-02E3-A1952F297AE1}"/>
          </ac:picMkLst>
        </pc:picChg>
        <pc:picChg chg="add del mod">
          <ac:chgData name="T H" userId="270efafb50020bd6" providerId="LiveId" clId="{7E78C40C-4E8D-4193-8E53-840C141A5910}" dt="2022-08-13T22:36:19.547" v="809" actId="478"/>
          <ac:picMkLst>
            <pc:docMk/>
            <pc:sldMk cId="389932026" sldId="437"/>
            <ac:picMk id="17" creationId="{C667E1DE-0FDE-9C24-C8C6-B8593D0736B3}"/>
          </ac:picMkLst>
        </pc:picChg>
        <pc:picChg chg="add del mod">
          <ac:chgData name="T H" userId="270efafb50020bd6" providerId="LiveId" clId="{7E78C40C-4E8D-4193-8E53-840C141A5910}" dt="2022-08-13T22:36:22.385" v="811" actId="478"/>
          <ac:picMkLst>
            <pc:docMk/>
            <pc:sldMk cId="389932026" sldId="437"/>
            <ac:picMk id="18" creationId="{651A0BD7-0FDF-B0DA-DE16-F663455EE98C}"/>
          </ac:picMkLst>
        </pc:picChg>
        <pc:picChg chg="add del mod">
          <ac:chgData name="T H" userId="270efafb50020bd6" providerId="LiveId" clId="{7E78C40C-4E8D-4193-8E53-840C141A5910}" dt="2022-08-13T22:36:25.637" v="813" actId="478"/>
          <ac:picMkLst>
            <pc:docMk/>
            <pc:sldMk cId="389932026" sldId="437"/>
            <ac:picMk id="19" creationId="{8CC3774A-98DE-59D3-6E61-2E8EC684A8AF}"/>
          </ac:picMkLst>
        </pc:picChg>
        <pc:picChg chg="add del mod">
          <ac:chgData name="T H" userId="270efafb50020bd6" providerId="LiveId" clId="{7E78C40C-4E8D-4193-8E53-840C141A5910}" dt="2022-08-13T22:36:29.537" v="815" actId="478"/>
          <ac:picMkLst>
            <pc:docMk/>
            <pc:sldMk cId="389932026" sldId="437"/>
            <ac:picMk id="20" creationId="{3E55E0F6-72A5-D240-6F00-736BDF6CB901}"/>
          </ac:picMkLst>
        </pc:picChg>
        <pc:picChg chg="add del mod">
          <ac:chgData name="T H" userId="270efafb50020bd6" providerId="LiveId" clId="{7E78C40C-4E8D-4193-8E53-840C141A5910}" dt="2022-08-13T22:36:33.629" v="817" actId="478"/>
          <ac:picMkLst>
            <pc:docMk/>
            <pc:sldMk cId="389932026" sldId="437"/>
            <ac:picMk id="21" creationId="{D37AAFA7-11B9-8EC0-07DB-66BFCACFE40B}"/>
          </ac:picMkLst>
        </pc:picChg>
      </pc:sldChg>
    </pc:docChg>
  </pc:docChgLst>
  <pc:docChgLst>
    <pc:chgData name="T H" userId="270efafb50020bd6" providerId="LiveId" clId="{F5D9AD7D-814B-4FCE-9644-9C10D2185463}"/>
    <pc:docChg chg="modSld">
      <pc:chgData name="T H" userId="270efafb50020bd6" providerId="LiveId" clId="{F5D9AD7D-814B-4FCE-9644-9C10D2185463}" dt="2022-08-27T03:05:10.168" v="16" actId="20577"/>
      <pc:docMkLst>
        <pc:docMk/>
      </pc:docMkLst>
      <pc:sldChg chg="modSp mod">
        <pc:chgData name="T H" userId="270efafb50020bd6" providerId="LiveId" clId="{F5D9AD7D-814B-4FCE-9644-9C10D2185463}" dt="2022-08-27T03:04:52.852" v="12" actId="20577"/>
        <pc:sldMkLst>
          <pc:docMk/>
          <pc:sldMk cId="4184934910" sldId="427"/>
        </pc:sldMkLst>
        <pc:spChg chg="mod">
          <ac:chgData name="T H" userId="270efafb50020bd6" providerId="LiveId" clId="{F5D9AD7D-814B-4FCE-9644-9C10D2185463}" dt="2022-08-27T03:04:52.852" v="12" actId="20577"/>
          <ac:spMkLst>
            <pc:docMk/>
            <pc:sldMk cId="4184934910" sldId="427"/>
            <ac:spMk id="28" creationId="{00000000-0000-0000-0000-000000000000}"/>
          </ac:spMkLst>
        </pc:spChg>
      </pc:sldChg>
      <pc:sldChg chg="modSp mod modAnim">
        <pc:chgData name="T H" userId="270efafb50020bd6" providerId="LiveId" clId="{F5D9AD7D-814B-4FCE-9644-9C10D2185463}" dt="2022-08-27T03:05:00.421" v="13" actId="20577"/>
        <pc:sldMkLst>
          <pc:docMk/>
          <pc:sldMk cId="2432748071" sldId="432"/>
        </pc:sldMkLst>
        <pc:spChg chg="mod">
          <ac:chgData name="T H" userId="270efafb50020bd6" providerId="LiveId" clId="{F5D9AD7D-814B-4FCE-9644-9C10D2185463}" dt="2022-08-27T03:05:00.421" v="13" actId="20577"/>
          <ac:spMkLst>
            <pc:docMk/>
            <pc:sldMk cId="2432748071" sldId="432"/>
            <ac:spMk id="15" creationId="{00000000-0000-0000-0000-000000000000}"/>
          </ac:spMkLst>
        </pc:spChg>
      </pc:sldChg>
      <pc:sldChg chg="modSp mod">
        <pc:chgData name="T H" userId="270efafb50020bd6" providerId="LiveId" clId="{F5D9AD7D-814B-4FCE-9644-9C10D2185463}" dt="2022-08-27T03:05:07.067" v="15" actId="20577"/>
        <pc:sldMkLst>
          <pc:docMk/>
          <pc:sldMk cId="3328368106" sldId="439"/>
        </pc:sldMkLst>
        <pc:spChg chg="mod">
          <ac:chgData name="T H" userId="270efafb50020bd6" providerId="LiveId" clId="{F5D9AD7D-814B-4FCE-9644-9C10D2185463}" dt="2022-08-27T03:05:07.067" v="15" actId="20577"/>
          <ac:spMkLst>
            <pc:docMk/>
            <pc:sldMk cId="3328368106" sldId="439"/>
            <ac:spMk id="13" creationId="{4E45485F-5220-5E84-6566-EB88962FE991}"/>
          </ac:spMkLst>
        </pc:spChg>
      </pc:sldChg>
      <pc:sldChg chg="modSp mod modAnim">
        <pc:chgData name="T H" userId="270efafb50020bd6" providerId="LiveId" clId="{F5D9AD7D-814B-4FCE-9644-9C10D2185463}" dt="2022-08-27T03:05:10.168" v="16" actId="20577"/>
        <pc:sldMkLst>
          <pc:docMk/>
          <pc:sldMk cId="735422353" sldId="442"/>
        </pc:sldMkLst>
        <pc:spChg chg="mod">
          <ac:chgData name="T H" userId="270efafb50020bd6" providerId="LiveId" clId="{F5D9AD7D-814B-4FCE-9644-9C10D2185463}" dt="2022-08-27T03:05:10.168" v="16" actId="20577"/>
          <ac:spMkLst>
            <pc:docMk/>
            <pc:sldMk cId="735422353" sldId="442"/>
            <ac:spMk id="15" creationId="{00000000-0000-0000-0000-000000000000}"/>
          </ac:spMkLst>
        </pc:spChg>
      </pc:sldChg>
      <pc:sldChg chg="modSp mod">
        <pc:chgData name="T H" userId="270efafb50020bd6" providerId="LiveId" clId="{F5D9AD7D-814B-4FCE-9644-9C10D2185463}" dt="2022-08-27T03:05:02.900" v="14" actId="20577"/>
        <pc:sldMkLst>
          <pc:docMk/>
          <pc:sldMk cId="855737428" sldId="443"/>
        </pc:sldMkLst>
        <pc:spChg chg="mod">
          <ac:chgData name="T H" userId="270efafb50020bd6" providerId="LiveId" clId="{F5D9AD7D-814B-4FCE-9644-9C10D2185463}" dt="2022-08-27T02:56:46.661" v="11" actId="114"/>
          <ac:spMkLst>
            <pc:docMk/>
            <pc:sldMk cId="855737428" sldId="443"/>
            <ac:spMk id="5" creationId="{CAE1057B-A079-BD3A-2538-F1FCA82638BB}"/>
          </ac:spMkLst>
        </pc:spChg>
        <pc:spChg chg="mod">
          <ac:chgData name="T H" userId="270efafb50020bd6" providerId="LiveId" clId="{F5D9AD7D-814B-4FCE-9644-9C10D2185463}" dt="2022-08-27T03:05:02.900" v="14" actId="20577"/>
          <ac:spMkLst>
            <pc:docMk/>
            <pc:sldMk cId="855737428" sldId="443"/>
            <ac:spMk id="15" creationId="{00000000-0000-0000-0000-000000000000}"/>
          </ac:spMkLst>
        </pc:spChg>
      </pc:sldChg>
    </pc:docChg>
  </pc:docChgLst>
  <pc:docChgLst>
    <pc:chgData name="T H" userId="270efafb50020bd6" providerId="LiveId" clId="{4233DBE6-A161-406E-B87B-2023E822C36B}"/>
    <pc:docChg chg="undo custSel addSld delSld modSld sldOrd addSection delSection modSection">
      <pc:chgData name="T H" userId="270efafb50020bd6" providerId="LiveId" clId="{4233DBE6-A161-406E-B87B-2023E822C36B}" dt="2022-08-17T10:15:53.412" v="759"/>
      <pc:docMkLst>
        <pc:docMk/>
      </pc:docMkLst>
      <pc:sldChg chg="modSp add del mod">
        <pc:chgData name="T H" userId="270efafb50020bd6" providerId="LiveId" clId="{4233DBE6-A161-406E-B87B-2023E822C36B}" dt="2022-08-16T19:00:40.611" v="575" actId="2696"/>
        <pc:sldMkLst>
          <pc:docMk/>
          <pc:sldMk cId="4184934910" sldId="427"/>
        </pc:sldMkLst>
        <pc:spChg chg="mod">
          <ac:chgData name="T H" userId="270efafb50020bd6" providerId="LiveId" clId="{4233DBE6-A161-406E-B87B-2023E822C36B}" dt="2022-08-16T17:44:45.068" v="6" actId="108"/>
          <ac:spMkLst>
            <pc:docMk/>
            <pc:sldMk cId="4184934910" sldId="427"/>
            <ac:spMk id="28" creationId="{00000000-0000-0000-0000-000000000000}"/>
          </ac:spMkLst>
        </pc:spChg>
        <pc:picChg chg="mod">
          <ac:chgData name="T H" userId="270efafb50020bd6" providerId="LiveId" clId="{4233DBE6-A161-406E-B87B-2023E822C36B}" dt="2022-08-16T17:44:49.140" v="7" actId="1076"/>
          <ac:picMkLst>
            <pc:docMk/>
            <pc:sldMk cId="4184934910" sldId="427"/>
            <ac:picMk id="30" creationId="{00000000-0000-0000-0000-000000000000}"/>
          </ac:picMkLst>
        </pc:picChg>
      </pc:sldChg>
      <pc:sldChg chg="add del">
        <pc:chgData name="T H" userId="270efafb50020bd6" providerId="LiveId" clId="{4233DBE6-A161-406E-B87B-2023E822C36B}" dt="2022-08-16T19:00:40.611" v="575" actId="2696"/>
        <pc:sldMkLst>
          <pc:docMk/>
          <pc:sldMk cId="2305291919" sldId="430"/>
        </pc:sldMkLst>
      </pc:sldChg>
      <pc:sldChg chg="add del">
        <pc:chgData name="T H" userId="270efafb50020bd6" providerId="LiveId" clId="{4233DBE6-A161-406E-B87B-2023E822C36B}" dt="2022-08-16T19:00:40.611" v="575" actId="2696"/>
        <pc:sldMkLst>
          <pc:docMk/>
          <pc:sldMk cId="963397092" sldId="431"/>
        </pc:sldMkLst>
      </pc:sldChg>
      <pc:sldChg chg="addSp delSp modSp add del mod addAnim delAnim">
        <pc:chgData name="T H" userId="270efafb50020bd6" providerId="LiveId" clId="{4233DBE6-A161-406E-B87B-2023E822C36B}" dt="2022-08-17T10:05:45.285" v="682" actId="1076"/>
        <pc:sldMkLst>
          <pc:docMk/>
          <pc:sldMk cId="2432748071" sldId="432"/>
        </pc:sldMkLst>
        <pc:spChg chg="add del mod">
          <ac:chgData name="T H" userId="270efafb50020bd6" providerId="LiveId" clId="{4233DBE6-A161-406E-B87B-2023E822C36B}" dt="2022-08-17T09:35:39.698" v="595" actId="20577"/>
          <ac:spMkLst>
            <pc:docMk/>
            <pc:sldMk cId="2432748071" sldId="432"/>
            <ac:spMk id="2" creationId="{A0BEA933-0D47-6D2A-85D0-679196D0462A}"/>
          </ac:spMkLst>
        </pc:spChg>
        <pc:spChg chg="mod">
          <ac:chgData name="T H" userId="270efafb50020bd6" providerId="LiveId" clId="{4233DBE6-A161-406E-B87B-2023E822C36B}" dt="2022-08-17T10:05:39.247" v="678" actId="1076"/>
          <ac:spMkLst>
            <pc:docMk/>
            <pc:sldMk cId="2432748071" sldId="432"/>
            <ac:spMk id="7" creationId="{04BE4210-9AE4-9814-51F2-460C5358F8C3}"/>
          </ac:spMkLst>
        </pc:spChg>
        <pc:spChg chg="mod">
          <ac:chgData name="T H" userId="270efafb50020bd6" providerId="LiveId" clId="{4233DBE6-A161-406E-B87B-2023E822C36B}" dt="2022-08-17T09:35:11.116" v="588" actId="20577"/>
          <ac:spMkLst>
            <pc:docMk/>
            <pc:sldMk cId="2432748071" sldId="432"/>
            <ac:spMk id="10" creationId="{00000000-0000-0000-0000-000000000000}"/>
          </ac:spMkLst>
        </pc:spChg>
        <pc:spChg chg="mod">
          <ac:chgData name="T H" userId="270efafb50020bd6" providerId="LiveId" clId="{4233DBE6-A161-406E-B87B-2023E822C36B}" dt="2022-08-16T18:01:20.461" v="435" actId="207"/>
          <ac:spMkLst>
            <pc:docMk/>
            <pc:sldMk cId="2432748071" sldId="432"/>
            <ac:spMk id="15" creationId="{00000000-0000-0000-0000-000000000000}"/>
          </ac:spMkLst>
        </pc:spChg>
        <pc:picChg chg="add mod modCrop">
          <ac:chgData name="T H" userId="270efafb50020bd6" providerId="LiveId" clId="{4233DBE6-A161-406E-B87B-2023E822C36B}" dt="2022-08-17T10:05:45.285" v="682" actId="1076"/>
          <ac:picMkLst>
            <pc:docMk/>
            <pc:sldMk cId="2432748071" sldId="432"/>
            <ac:picMk id="4" creationId="{E7143058-F4AE-1AEC-2926-AE30BE0F4954}"/>
          </ac:picMkLst>
        </pc:picChg>
        <pc:picChg chg="add del">
          <ac:chgData name="T H" userId="270efafb50020bd6" providerId="LiveId" clId="{4233DBE6-A161-406E-B87B-2023E822C36B}" dt="2022-08-16T17:57:17.929" v="294" actId="478"/>
          <ac:picMkLst>
            <pc:docMk/>
            <pc:sldMk cId="2432748071" sldId="432"/>
            <ac:picMk id="6" creationId="{3E2EE43E-E91A-17C4-9684-6CBEA2A70BFD}"/>
          </ac:picMkLst>
        </pc:picChg>
      </pc:sldChg>
      <pc:sldChg chg="addSp delSp modSp del mod ord">
        <pc:chgData name="T H" userId="270efafb50020bd6" providerId="LiveId" clId="{4233DBE6-A161-406E-B87B-2023E822C36B}" dt="2022-08-16T18:43:50.969" v="529" actId="2696"/>
        <pc:sldMkLst>
          <pc:docMk/>
          <pc:sldMk cId="2615004540" sldId="436"/>
        </pc:sldMkLst>
        <pc:spChg chg="add del mod">
          <ac:chgData name="T H" userId="270efafb50020bd6" providerId="LiveId" clId="{4233DBE6-A161-406E-B87B-2023E822C36B}" dt="2022-08-16T18:40:09.105" v="521" actId="478"/>
          <ac:spMkLst>
            <pc:docMk/>
            <pc:sldMk cId="2615004540" sldId="436"/>
            <ac:spMk id="2" creationId="{BCA59774-F99D-A011-A848-1CBA9D4B5073}"/>
          </ac:spMkLst>
        </pc:spChg>
        <pc:spChg chg="del">
          <ac:chgData name="T H" userId="270efafb50020bd6" providerId="LiveId" clId="{4233DBE6-A161-406E-B87B-2023E822C36B}" dt="2022-08-16T18:28:54.134" v="503" actId="478"/>
          <ac:spMkLst>
            <pc:docMk/>
            <pc:sldMk cId="2615004540" sldId="436"/>
            <ac:spMk id="4" creationId="{00000000-0000-0000-0000-000000000000}"/>
          </ac:spMkLst>
        </pc:spChg>
        <pc:spChg chg="mod">
          <ac:chgData name="T H" userId="270efafb50020bd6" providerId="LiveId" clId="{4233DBE6-A161-406E-B87B-2023E822C36B}" dt="2022-08-16T18:40:38.634" v="525" actId="20577"/>
          <ac:spMkLst>
            <pc:docMk/>
            <pc:sldMk cId="2615004540" sldId="436"/>
            <ac:spMk id="6" creationId="{DFE0223B-42C2-B67B-2FD4-F887BD3A891C}"/>
          </ac:spMkLst>
        </pc:spChg>
        <pc:picChg chg="add del">
          <ac:chgData name="T H" userId="270efafb50020bd6" providerId="LiveId" clId="{4233DBE6-A161-406E-B87B-2023E822C36B}" dt="2022-08-16T18:40:43.774" v="527" actId="478"/>
          <ac:picMkLst>
            <pc:docMk/>
            <pc:sldMk cId="2615004540" sldId="436"/>
            <ac:picMk id="3" creationId="{32ACCDEC-D164-44A8-7B68-E845F1F8E3B2}"/>
          </ac:picMkLst>
        </pc:picChg>
      </pc:sldChg>
      <pc:sldChg chg="del">
        <pc:chgData name="T H" userId="270efafb50020bd6" providerId="LiveId" clId="{4233DBE6-A161-406E-B87B-2023E822C36B}" dt="2022-08-16T19:00:09.413" v="569" actId="2696"/>
        <pc:sldMkLst>
          <pc:docMk/>
          <pc:sldMk cId="389932026" sldId="437"/>
        </pc:sldMkLst>
      </pc:sldChg>
      <pc:sldChg chg="modSp del">
        <pc:chgData name="T H" userId="270efafb50020bd6" providerId="LiveId" clId="{4233DBE6-A161-406E-B87B-2023E822C36B}" dt="2022-08-16T18:59:54.686" v="567" actId="2696"/>
        <pc:sldMkLst>
          <pc:docMk/>
          <pc:sldMk cId="3552546601" sldId="438"/>
        </pc:sldMkLst>
        <pc:spChg chg="mod">
          <ac:chgData name="T H" userId="270efafb50020bd6" providerId="LiveId" clId="{4233DBE6-A161-406E-B87B-2023E822C36B}" dt="2022-08-16T18:29:20.254" v="504" actId="1076"/>
          <ac:spMkLst>
            <pc:docMk/>
            <pc:sldMk cId="3552546601" sldId="438"/>
            <ac:spMk id="15" creationId="{00000000-0000-0000-0000-000000000000}"/>
          </ac:spMkLst>
        </pc:spChg>
      </pc:sldChg>
      <pc:sldChg chg="addSp delSp modSp add del mod delAnim modAnim">
        <pc:chgData name="T H" userId="270efafb50020bd6" providerId="LiveId" clId="{4233DBE6-A161-406E-B87B-2023E822C36B}" dt="2022-08-17T10:15:53.412" v="759"/>
        <pc:sldMkLst>
          <pc:docMk/>
          <pc:sldMk cId="3328368106" sldId="439"/>
        </pc:sldMkLst>
        <pc:spChg chg="add del mod">
          <ac:chgData name="T H" userId="270efafb50020bd6" providerId="LiveId" clId="{4233DBE6-A161-406E-B87B-2023E822C36B}" dt="2022-08-17T10:07:14.125" v="692" actId="478"/>
          <ac:spMkLst>
            <pc:docMk/>
            <pc:sldMk cId="3328368106" sldId="439"/>
            <ac:spMk id="4" creationId="{97FB859A-C121-B66F-D1D3-BCF41F773700}"/>
          </ac:spMkLst>
        </pc:spChg>
        <pc:spChg chg="add del">
          <ac:chgData name="T H" userId="270efafb50020bd6" providerId="LiveId" clId="{4233DBE6-A161-406E-B87B-2023E822C36B}" dt="2022-08-17T10:07:02.711" v="690" actId="478"/>
          <ac:spMkLst>
            <pc:docMk/>
            <pc:sldMk cId="3328368106" sldId="439"/>
            <ac:spMk id="10" creationId="{DAAA280D-141C-7CFE-8AE2-5D9D7E9E262C}"/>
          </ac:spMkLst>
        </pc:spChg>
        <pc:spChg chg="add del mod">
          <ac:chgData name="T H" userId="270efafb50020bd6" providerId="LiveId" clId="{4233DBE6-A161-406E-B87B-2023E822C36B}" dt="2022-08-17T10:11:33.755" v="701" actId="478"/>
          <ac:spMkLst>
            <pc:docMk/>
            <pc:sldMk cId="3328368106" sldId="439"/>
            <ac:spMk id="12" creationId="{1DFF20FC-6A69-0AF3-6226-F469A3932277}"/>
          </ac:spMkLst>
        </pc:spChg>
        <pc:spChg chg="add mod">
          <ac:chgData name="T H" userId="270efafb50020bd6" providerId="LiveId" clId="{4233DBE6-A161-406E-B87B-2023E822C36B}" dt="2022-08-17T10:07:15.590" v="693"/>
          <ac:spMkLst>
            <pc:docMk/>
            <pc:sldMk cId="3328368106" sldId="439"/>
            <ac:spMk id="13" creationId="{4E45485F-5220-5E84-6566-EB88962FE991}"/>
          </ac:spMkLst>
        </pc:spChg>
        <pc:spChg chg="add mod">
          <ac:chgData name="T H" userId="270efafb50020bd6" providerId="LiveId" clId="{4233DBE6-A161-406E-B87B-2023E822C36B}" dt="2022-08-17T10:13:22.432" v="756" actId="1076"/>
          <ac:spMkLst>
            <pc:docMk/>
            <pc:sldMk cId="3328368106" sldId="439"/>
            <ac:spMk id="15" creationId="{ED0151B3-1210-57F9-A794-1FCDF00CA268}"/>
          </ac:spMkLst>
        </pc:spChg>
        <pc:picChg chg="add del mod">
          <ac:chgData name="T H" userId="270efafb50020bd6" providerId="LiveId" clId="{4233DBE6-A161-406E-B87B-2023E822C36B}" dt="2022-08-17T09:47:55.346" v="613" actId="478"/>
          <ac:picMkLst>
            <pc:docMk/>
            <pc:sldMk cId="3328368106" sldId="439"/>
            <ac:picMk id="2" creationId="{DFF2982D-6B50-6971-7DDF-C8DFDA64E696}"/>
          </ac:picMkLst>
        </pc:picChg>
        <pc:picChg chg="add del mod">
          <ac:chgData name="T H" userId="270efafb50020bd6" providerId="LiveId" clId="{4233DBE6-A161-406E-B87B-2023E822C36B}" dt="2022-08-17T10:07:00.005" v="689" actId="478"/>
          <ac:picMkLst>
            <pc:docMk/>
            <pc:sldMk cId="3328368106" sldId="439"/>
            <ac:picMk id="3" creationId="{5063E3EC-99C5-1063-77CB-944CEFDD75C3}"/>
          </ac:picMkLst>
        </pc:picChg>
        <pc:picChg chg="del">
          <ac:chgData name="T H" userId="270efafb50020bd6" providerId="LiveId" clId="{4233DBE6-A161-406E-B87B-2023E822C36B}" dt="2022-08-16T18:35:30.751" v="516" actId="478"/>
          <ac:picMkLst>
            <pc:docMk/>
            <pc:sldMk cId="3328368106" sldId="439"/>
            <ac:picMk id="3" creationId="{A02C2011-AF1B-D401-75E6-AB7937668A29}"/>
          </ac:picMkLst>
        </pc:picChg>
        <pc:picChg chg="add del">
          <ac:chgData name="T H" userId="270efafb50020bd6" providerId="LiveId" clId="{4233DBE6-A161-406E-B87B-2023E822C36B}" dt="2022-08-17T09:49:56.111" v="624" actId="478"/>
          <ac:picMkLst>
            <pc:docMk/>
            <pc:sldMk cId="3328368106" sldId="439"/>
            <ac:picMk id="5" creationId="{EF966647-20B2-AFE8-EA20-C9E11F08F6CB}"/>
          </ac:picMkLst>
        </pc:picChg>
        <pc:picChg chg="add del mod">
          <ac:chgData name="T H" userId="270efafb50020bd6" providerId="LiveId" clId="{4233DBE6-A161-406E-B87B-2023E822C36B}" dt="2022-08-17T10:06:59.205" v="688" actId="478"/>
          <ac:picMkLst>
            <pc:docMk/>
            <pc:sldMk cId="3328368106" sldId="439"/>
            <ac:picMk id="6" creationId="{6012EE49-1134-BEDC-8B49-8E6FFD0B72D4}"/>
          </ac:picMkLst>
        </pc:picChg>
        <pc:picChg chg="add del mod">
          <ac:chgData name="T H" userId="270efafb50020bd6" providerId="LiveId" clId="{4233DBE6-A161-406E-B87B-2023E822C36B}" dt="2022-08-17T10:06:58.598" v="687" actId="478"/>
          <ac:picMkLst>
            <pc:docMk/>
            <pc:sldMk cId="3328368106" sldId="439"/>
            <ac:picMk id="7" creationId="{DD1D66B9-2F23-F96C-9E55-61DEE0F055DA}"/>
          </ac:picMkLst>
        </pc:picChg>
        <pc:picChg chg="add del mod">
          <ac:chgData name="T H" userId="270efafb50020bd6" providerId="LiveId" clId="{4233DBE6-A161-406E-B87B-2023E822C36B}" dt="2022-08-17T10:06:58.185" v="686" actId="478"/>
          <ac:picMkLst>
            <pc:docMk/>
            <pc:sldMk cId="3328368106" sldId="439"/>
            <ac:picMk id="8" creationId="{FC9CC431-2650-4ADB-2D84-DAD9FB245BBF}"/>
          </ac:picMkLst>
        </pc:picChg>
        <pc:picChg chg="add mod">
          <ac:chgData name="T H" userId="270efafb50020bd6" providerId="LiveId" clId="{4233DBE6-A161-406E-B87B-2023E822C36B}" dt="2022-08-17T10:12:25.420" v="709" actId="14100"/>
          <ac:picMkLst>
            <pc:docMk/>
            <pc:sldMk cId="3328368106" sldId="439"/>
            <ac:picMk id="14" creationId="{2C991284-93E9-AB67-0E14-635F4B0E4CB2}"/>
          </ac:picMkLst>
        </pc:picChg>
        <pc:picChg chg="del">
          <ac:chgData name="T H" userId="270efafb50020bd6" providerId="LiveId" clId="{4233DBE6-A161-406E-B87B-2023E822C36B}" dt="2022-08-16T18:35:29.878" v="515" actId="478"/>
          <ac:picMkLst>
            <pc:docMk/>
            <pc:sldMk cId="3328368106" sldId="439"/>
            <ac:picMk id="1026" creationId="{9668C952-7BE1-7190-17DA-40CE68A74B0B}"/>
          </ac:picMkLst>
        </pc:picChg>
      </pc:sldChg>
      <pc:sldChg chg="add del">
        <pc:chgData name="T H" userId="270efafb50020bd6" providerId="LiveId" clId="{4233DBE6-A161-406E-B87B-2023E822C36B}" dt="2022-08-16T19:02:13.275" v="579" actId="2696"/>
        <pc:sldMkLst>
          <pc:docMk/>
          <pc:sldMk cId="1200341054" sldId="440"/>
        </pc:sldMkLst>
      </pc:sldChg>
      <pc:sldChg chg="addSp delSp modSp add del mod">
        <pc:chgData name="T H" userId="270efafb50020bd6" providerId="LiveId" clId="{4233DBE6-A161-406E-B87B-2023E822C36B}" dt="2022-08-16T18:32:56.805" v="514" actId="2696"/>
        <pc:sldMkLst>
          <pc:docMk/>
          <pc:sldMk cId="3982717374" sldId="441"/>
        </pc:sldMkLst>
        <pc:spChg chg="add mod">
          <ac:chgData name="T H" userId="270efafb50020bd6" providerId="LiveId" clId="{4233DBE6-A161-406E-B87B-2023E822C36B}" dt="2022-08-16T18:29:54.182" v="509" actId="113"/>
          <ac:spMkLst>
            <pc:docMk/>
            <pc:sldMk cId="3982717374" sldId="441"/>
            <ac:spMk id="5" creationId="{CAE1057B-A079-BD3A-2538-F1FCA82638BB}"/>
          </ac:spMkLst>
        </pc:spChg>
        <pc:spChg chg="add mod">
          <ac:chgData name="T H" userId="270efafb50020bd6" providerId="LiveId" clId="{4233DBE6-A161-406E-B87B-2023E822C36B}" dt="2022-08-16T18:31:24.331" v="513"/>
          <ac:spMkLst>
            <pc:docMk/>
            <pc:sldMk cId="3982717374" sldId="441"/>
            <ac:spMk id="6" creationId="{F9447C72-15D6-4EB8-8B81-C1B574FC2D94}"/>
          </ac:spMkLst>
        </pc:spChg>
        <pc:spChg chg="del mod">
          <ac:chgData name="T H" userId="270efafb50020bd6" providerId="LiveId" clId="{4233DBE6-A161-406E-B87B-2023E822C36B}" dt="2022-08-16T18:08:57.073" v="457" actId="478"/>
          <ac:spMkLst>
            <pc:docMk/>
            <pc:sldMk cId="3982717374" sldId="441"/>
            <ac:spMk id="7" creationId="{04BE4210-9AE4-9814-51F2-460C5358F8C3}"/>
          </ac:spMkLst>
        </pc:spChg>
        <pc:spChg chg="add mod">
          <ac:chgData name="T H" userId="270efafb50020bd6" providerId="LiveId" clId="{4233DBE6-A161-406E-B87B-2023E822C36B}" dt="2022-08-16T18:31:24.331" v="513"/>
          <ac:spMkLst>
            <pc:docMk/>
            <pc:sldMk cId="3982717374" sldId="441"/>
            <ac:spMk id="8" creationId="{C42B3219-7E3F-8AC6-0B88-D64AF8494681}"/>
          </ac:spMkLst>
        </pc:spChg>
        <pc:picChg chg="del mod">
          <ac:chgData name="T H" userId="270efafb50020bd6" providerId="LiveId" clId="{4233DBE6-A161-406E-B87B-2023E822C36B}" dt="2022-08-16T18:23:48.563" v="492" actId="478"/>
          <ac:picMkLst>
            <pc:docMk/>
            <pc:sldMk cId="3982717374" sldId="441"/>
            <ac:picMk id="4" creationId="{E7143058-F4AE-1AEC-2926-AE30BE0F4954}"/>
          </ac:picMkLst>
        </pc:picChg>
      </pc:sldChg>
      <pc:sldChg chg="modSp add del mod modAnim">
        <pc:chgData name="T H" userId="270efafb50020bd6" providerId="LiveId" clId="{4233DBE6-A161-406E-B87B-2023E822C36B}" dt="2022-08-17T09:54:17.159" v="646"/>
        <pc:sldMkLst>
          <pc:docMk/>
          <pc:sldMk cId="735422353" sldId="442"/>
        </pc:sldMkLst>
        <pc:spChg chg="mod">
          <ac:chgData name="T H" userId="270efafb50020bd6" providerId="LiveId" clId="{4233DBE6-A161-406E-B87B-2023E822C36B}" dt="2022-08-17T09:36:57.687" v="603" actId="20577"/>
          <ac:spMkLst>
            <pc:docMk/>
            <pc:sldMk cId="735422353" sldId="442"/>
            <ac:spMk id="2" creationId="{A0BEA933-0D47-6D2A-85D0-679196D0462A}"/>
          </ac:spMkLst>
        </pc:spChg>
        <pc:spChg chg="mod">
          <ac:chgData name="T H" userId="270efafb50020bd6" providerId="LiveId" clId="{4233DBE6-A161-406E-B87B-2023E822C36B}" dt="2022-08-16T18:30:12.889" v="512" actId="113"/>
          <ac:spMkLst>
            <pc:docMk/>
            <pc:sldMk cId="735422353" sldId="442"/>
            <ac:spMk id="5" creationId="{CAE1057B-A079-BD3A-2538-F1FCA82638BB}"/>
          </ac:spMkLst>
        </pc:spChg>
        <pc:spChg chg="mod">
          <ac:chgData name="T H" userId="270efafb50020bd6" providerId="LiveId" clId="{4233DBE6-A161-406E-B87B-2023E822C36B}" dt="2022-08-17T09:34:50.014" v="586" actId="20577"/>
          <ac:spMkLst>
            <pc:docMk/>
            <pc:sldMk cId="735422353" sldId="442"/>
            <ac:spMk id="10" creationId="{00000000-0000-0000-0000-000000000000}"/>
          </ac:spMkLst>
        </pc:spChg>
      </pc:sldChg>
      <pc:sldChg chg="addSp delSp modSp add del mod modAnim">
        <pc:chgData name="T H" userId="270efafb50020bd6" providerId="LiveId" clId="{4233DBE6-A161-406E-B87B-2023E822C36B}" dt="2022-08-17T09:54:00.839" v="645"/>
        <pc:sldMkLst>
          <pc:docMk/>
          <pc:sldMk cId="855737428" sldId="443"/>
        </pc:sldMkLst>
        <pc:spChg chg="mod">
          <ac:chgData name="T H" userId="270efafb50020bd6" providerId="LiveId" clId="{4233DBE6-A161-406E-B87B-2023E822C36B}" dt="2022-08-17T09:37:13.663" v="607" actId="255"/>
          <ac:spMkLst>
            <pc:docMk/>
            <pc:sldMk cId="855737428" sldId="443"/>
            <ac:spMk id="2" creationId="{A0BEA933-0D47-6D2A-85D0-679196D0462A}"/>
          </ac:spMkLst>
        </pc:spChg>
        <pc:spChg chg="mod">
          <ac:chgData name="T H" userId="270efafb50020bd6" providerId="LiveId" clId="{4233DBE6-A161-406E-B87B-2023E822C36B}" dt="2022-08-17T09:37:20.662" v="608" actId="114"/>
          <ac:spMkLst>
            <pc:docMk/>
            <pc:sldMk cId="855737428" sldId="443"/>
            <ac:spMk id="5" creationId="{CAE1057B-A079-BD3A-2538-F1FCA82638BB}"/>
          </ac:spMkLst>
        </pc:spChg>
        <pc:spChg chg="add mod">
          <ac:chgData name="T H" userId="270efafb50020bd6" providerId="LiveId" clId="{4233DBE6-A161-406E-B87B-2023E822C36B}" dt="2022-08-17T09:53:44.364" v="643" actId="1076"/>
          <ac:spMkLst>
            <pc:docMk/>
            <pc:sldMk cId="855737428" sldId="443"/>
            <ac:spMk id="6" creationId="{6AB652BA-C0B7-80C5-C687-316AC7EB6FE0}"/>
          </ac:spMkLst>
        </pc:spChg>
        <pc:spChg chg="mod">
          <ac:chgData name="T H" userId="270efafb50020bd6" providerId="LiveId" clId="{4233DBE6-A161-406E-B87B-2023E822C36B}" dt="2022-08-17T09:53:38.625" v="642" actId="114"/>
          <ac:spMkLst>
            <pc:docMk/>
            <pc:sldMk cId="855737428" sldId="443"/>
            <ac:spMk id="10" creationId="{00000000-0000-0000-0000-000000000000}"/>
          </ac:spMkLst>
        </pc:spChg>
        <pc:spChg chg="mod">
          <ac:chgData name="T H" userId="270efafb50020bd6" providerId="LiveId" clId="{4233DBE6-A161-406E-B87B-2023E822C36B}" dt="2022-08-16T18:52:53.843" v="564" actId="1076"/>
          <ac:spMkLst>
            <pc:docMk/>
            <pc:sldMk cId="855737428" sldId="443"/>
            <ac:spMk id="15" creationId="{00000000-0000-0000-0000-000000000000}"/>
          </ac:spMkLst>
        </pc:spChg>
        <pc:picChg chg="add del mod">
          <ac:chgData name="T H" userId="270efafb50020bd6" providerId="LiveId" clId="{4233DBE6-A161-406E-B87B-2023E822C36B}" dt="2022-08-16T18:49:58.191" v="550" actId="478"/>
          <ac:picMkLst>
            <pc:docMk/>
            <pc:sldMk cId="855737428" sldId="443"/>
            <ac:picMk id="3" creationId="{1427344A-B611-4CF0-DB56-CB86D7995F47}"/>
          </ac:picMkLst>
        </pc:picChg>
      </pc:sldChg>
      <pc:sldChg chg="delSp add mod">
        <pc:chgData name="T H" userId="270efafb50020bd6" providerId="LiveId" clId="{4233DBE6-A161-406E-B87B-2023E822C36B}" dt="2022-08-17T10:06:51.458" v="685" actId="478"/>
        <pc:sldMkLst>
          <pc:docMk/>
          <pc:sldMk cId="3747605606" sldId="444"/>
        </pc:sldMkLst>
        <pc:spChg chg="del">
          <ac:chgData name="T H" userId="270efafb50020bd6" providerId="LiveId" clId="{4233DBE6-A161-406E-B87B-2023E822C36B}" dt="2022-08-17T10:06:51.458" v="685" actId="478"/>
          <ac:spMkLst>
            <pc:docMk/>
            <pc:sldMk cId="3747605606" sldId="444"/>
            <ac:spMk id="10" creationId="{DAAA280D-141C-7CFE-8AE2-5D9D7E9E262C}"/>
          </ac:spMkLst>
        </pc:spChg>
      </pc:sldChg>
    </pc:docChg>
  </pc:docChgLst>
  <pc:docChgLst>
    <pc:chgData name="T H" userId="270efafb50020bd6" providerId="LiveId" clId="{A968D6D8-F504-4642-BCDE-18EEA25669A1}"/>
    <pc:docChg chg="custSel addSld delSld modSld sldOrd">
      <pc:chgData name="T H" userId="270efafb50020bd6" providerId="LiveId" clId="{A968D6D8-F504-4642-BCDE-18EEA25669A1}" dt="2022-08-14T20:33:47.910" v="691" actId="2696"/>
      <pc:docMkLst>
        <pc:docMk/>
      </pc:docMkLst>
      <pc:sldChg chg="modSp mod">
        <pc:chgData name="T H" userId="270efafb50020bd6" providerId="LiveId" clId="{A968D6D8-F504-4642-BCDE-18EEA25669A1}" dt="2022-08-14T19:21:14.684" v="4"/>
        <pc:sldMkLst>
          <pc:docMk/>
          <pc:sldMk cId="4184934910" sldId="427"/>
        </pc:sldMkLst>
        <pc:spChg chg="mod">
          <ac:chgData name="T H" userId="270efafb50020bd6" providerId="LiveId" clId="{A968D6D8-F504-4642-BCDE-18EEA25669A1}" dt="2022-08-14T19:21:14.684" v="4"/>
          <ac:spMkLst>
            <pc:docMk/>
            <pc:sldMk cId="4184934910" sldId="427"/>
            <ac:spMk id="28" creationId="{00000000-0000-0000-0000-000000000000}"/>
          </ac:spMkLst>
        </pc:spChg>
      </pc:sldChg>
      <pc:sldChg chg="addSp delSp modSp mod delAnim modAnim">
        <pc:chgData name="T H" userId="270efafb50020bd6" providerId="LiveId" clId="{A968D6D8-F504-4642-BCDE-18EEA25669A1}" dt="2022-08-14T19:44:13.889" v="262" actId="20577"/>
        <pc:sldMkLst>
          <pc:docMk/>
          <pc:sldMk cId="2432748071" sldId="432"/>
        </pc:sldMkLst>
        <pc:spChg chg="add mod">
          <ac:chgData name="T H" userId="270efafb50020bd6" providerId="LiveId" clId="{A968D6D8-F504-4642-BCDE-18EEA25669A1}" dt="2022-08-14T19:39:53.727" v="228" actId="113"/>
          <ac:spMkLst>
            <pc:docMk/>
            <pc:sldMk cId="2432748071" sldId="432"/>
            <ac:spMk id="2" creationId="{A0BEA933-0D47-6D2A-85D0-679196D0462A}"/>
          </ac:spMkLst>
        </pc:spChg>
        <pc:spChg chg="del">
          <ac:chgData name="T H" userId="270efafb50020bd6" providerId="LiveId" clId="{A968D6D8-F504-4642-BCDE-18EEA25669A1}" dt="2022-08-14T19:26:39.250" v="10" actId="478"/>
          <ac:spMkLst>
            <pc:docMk/>
            <pc:sldMk cId="2432748071" sldId="432"/>
            <ac:spMk id="3" creationId="{00000000-0000-0000-0000-000000000000}"/>
          </ac:spMkLst>
        </pc:spChg>
        <pc:spChg chg="add mod">
          <ac:chgData name="T H" userId="270efafb50020bd6" providerId="LiveId" clId="{A968D6D8-F504-4642-BCDE-18EEA25669A1}" dt="2022-08-14T19:44:13.889" v="262" actId="20577"/>
          <ac:spMkLst>
            <pc:docMk/>
            <pc:sldMk cId="2432748071" sldId="432"/>
            <ac:spMk id="7" creationId="{04BE4210-9AE4-9814-51F2-460C5358F8C3}"/>
          </ac:spMkLst>
        </pc:spChg>
        <pc:spChg chg="mod">
          <ac:chgData name="T H" userId="270efafb50020bd6" providerId="LiveId" clId="{A968D6D8-F504-4642-BCDE-18EEA25669A1}" dt="2022-08-14T19:38:43.364" v="103" actId="115"/>
          <ac:spMkLst>
            <pc:docMk/>
            <pc:sldMk cId="2432748071" sldId="432"/>
            <ac:spMk id="10" creationId="{00000000-0000-0000-0000-000000000000}"/>
          </ac:spMkLst>
        </pc:spChg>
        <pc:spChg chg="del">
          <ac:chgData name="T H" userId="270efafb50020bd6" providerId="LiveId" clId="{A968D6D8-F504-4642-BCDE-18EEA25669A1}" dt="2022-08-14T19:26:42.290" v="12" actId="478"/>
          <ac:spMkLst>
            <pc:docMk/>
            <pc:sldMk cId="2432748071" sldId="432"/>
            <ac:spMk id="14" creationId="{00000000-0000-0000-0000-000000000000}"/>
          </ac:spMkLst>
        </pc:spChg>
        <pc:spChg chg="mod">
          <ac:chgData name="T H" userId="270efafb50020bd6" providerId="LiveId" clId="{A968D6D8-F504-4642-BCDE-18EEA25669A1}" dt="2022-08-14T19:26:29.403" v="9" actId="108"/>
          <ac:spMkLst>
            <pc:docMk/>
            <pc:sldMk cId="2432748071" sldId="432"/>
            <ac:spMk id="15" creationId="{00000000-0000-0000-0000-000000000000}"/>
          </ac:spMkLst>
        </pc:spChg>
        <pc:spChg chg="del mod">
          <ac:chgData name="T H" userId="270efafb50020bd6" providerId="LiveId" clId="{A968D6D8-F504-4642-BCDE-18EEA25669A1}" dt="2022-08-14T19:39:58.438" v="229" actId="478"/>
          <ac:spMkLst>
            <pc:docMk/>
            <pc:sldMk cId="2432748071" sldId="432"/>
            <ac:spMk id="18" creationId="{00000000-0000-0000-0000-000000000000}"/>
          </ac:spMkLst>
        </pc:spChg>
        <pc:picChg chg="del">
          <ac:chgData name="T H" userId="270efafb50020bd6" providerId="LiveId" clId="{A968D6D8-F504-4642-BCDE-18EEA25669A1}" dt="2022-08-14T19:26:40.257" v="11" actId="478"/>
          <ac:picMkLst>
            <pc:docMk/>
            <pc:sldMk cId="2432748071" sldId="432"/>
            <ac:picMk id="4" creationId="{57441AB3-2CB3-1C07-6C3A-7B4639276E95}"/>
          </ac:picMkLst>
        </pc:picChg>
        <pc:picChg chg="add mod modCrop">
          <ac:chgData name="T H" userId="270efafb50020bd6" providerId="LiveId" clId="{A968D6D8-F504-4642-BCDE-18EEA25669A1}" dt="2022-08-14T19:42:37.725" v="247" actId="1076"/>
          <ac:picMkLst>
            <pc:docMk/>
            <pc:sldMk cId="2432748071" sldId="432"/>
            <ac:picMk id="6" creationId="{3E2EE43E-E91A-17C4-9684-6CBEA2A70BFD}"/>
          </ac:picMkLst>
        </pc:picChg>
      </pc:sldChg>
      <pc:sldChg chg="del">
        <pc:chgData name="T H" userId="270efafb50020bd6" providerId="LiveId" clId="{A968D6D8-F504-4642-BCDE-18EEA25669A1}" dt="2022-08-14T19:41:37.113" v="244" actId="2696"/>
        <pc:sldMkLst>
          <pc:docMk/>
          <pc:sldMk cId="3348958241" sldId="433"/>
        </pc:sldMkLst>
      </pc:sldChg>
      <pc:sldChg chg="del">
        <pc:chgData name="T H" userId="270efafb50020bd6" providerId="LiveId" clId="{A968D6D8-F504-4642-BCDE-18EEA25669A1}" dt="2022-08-14T20:33:40.291" v="690" actId="2696"/>
        <pc:sldMkLst>
          <pc:docMk/>
          <pc:sldMk cId="1818089509" sldId="434"/>
        </pc:sldMkLst>
      </pc:sldChg>
      <pc:sldChg chg="del">
        <pc:chgData name="T H" userId="270efafb50020bd6" providerId="LiveId" clId="{A968D6D8-F504-4642-BCDE-18EEA25669A1}" dt="2022-08-14T20:33:47.910" v="691" actId="2696"/>
        <pc:sldMkLst>
          <pc:docMk/>
          <pc:sldMk cId="3133606272" sldId="435"/>
        </pc:sldMkLst>
      </pc:sldChg>
      <pc:sldChg chg="addSp delSp modSp mod ord">
        <pc:chgData name="T H" userId="270efafb50020bd6" providerId="LiveId" clId="{A968D6D8-F504-4642-BCDE-18EEA25669A1}" dt="2022-08-14T19:49:59.148" v="657" actId="1076"/>
        <pc:sldMkLst>
          <pc:docMk/>
          <pc:sldMk cId="2615004540" sldId="436"/>
        </pc:sldMkLst>
        <pc:spChg chg="mod">
          <ac:chgData name="T H" userId="270efafb50020bd6" providerId="LiveId" clId="{A968D6D8-F504-4642-BCDE-18EEA25669A1}" dt="2022-08-14T19:49:59.148" v="657" actId="1076"/>
          <ac:spMkLst>
            <pc:docMk/>
            <pc:sldMk cId="2615004540" sldId="436"/>
            <ac:spMk id="4" creationId="{00000000-0000-0000-0000-000000000000}"/>
          </ac:spMkLst>
        </pc:spChg>
        <pc:spChg chg="del">
          <ac:chgData name="T H" userId="270efafb50020bd6" providerId="LiveId" clId="{A968D6D8-F504-4642-BCDE-18EEA25669A1}" dt="2022-08-14T19:47:38.309" v="286" actId="478"/>
          <ac:spMkLst>
            <pc:docMk/>
            <pc:sldMk cId="2615004540" sldId="436"/>
            <ac:spMk id="5" creationId="{9A1602C6-7A9E-290E-8335-9464FDA1E036}"/>
          </ac:spMkLst>
        </pc:spChg>
        <pc:spChg chg="add mod">
          <ac:chgData name="T H" userId="270efafb50020bd6" providerId="LiveId" clId="{A968D6D8-F504-4642-BCDE-18EEA25669A1}" dt="2022-08-14T19:47:42.343" v="288" actId="1076"/>
          <ac:spMkLst>
            <pc:docMk/>
            <pc:sldMk cId="2615004540" sldId="436"/>
            <ac:spMk id="6" creationId="{DFE0223B-42C2-B67B-2FD4-F887BD3A891C}"/>
          </ac:spMkLst>
        </pc:spChg>
        <pc:picChg chg="add del mod">
          <ac:chgData name="T H" userId="270efafb50020bd6" providerId="LiveId" clId="{A968D6D8-F504-4642-BCDE-18EEA25669A1}" dt="2022-08-14T19:49:21.294" v="626" actId="478"/>
          <ac:picMkLst>
            <pc:docMk/>
            <pc:sldMk cId="2615004540" sldId="436"/>
            <ac:picMk id="3" creationId="{CBBD9E71-2117-FAE6-E00D-117118C98531}"/>
          </ac:picMkLst>
        </pc:picChg>
      </pc:sldChg>
      <pc:sldChg chg="addSp delSp modSp mod delAnim modAnim">
        <pc:chgData name="T H" userId="270efafb50020bd6" providerId="LiveId" clId="{A968D6D8-F504-4642-BCDE-18EEA25669A1}" dt="2022-08-14T20:19:27.777" v="688" actId="14100"/>
        <pc:sldMkLst>
          <pc:docMk/>
          <pc:sldMk cId="389932026" sldId="437"/>
        </pc:sldMkLst>
        <pc:spChg chg="del">
          <ac:chgData name="T H" userId="270efafb50020bd6" providerId="LiveId" clId="{A968D6D8-F504-4642-BCDE-18EEA25669A1}" dt="2022-08-14T20:18:40.926" v="681" actId="478"/>
          <ac:spMkLst>
            <pc:docMk/>
            <pc:sldMk cId="389932026" sldId="437"/>
            <ac:spMk id="2" creationId="{040448D0-C195-3C46-0BEA-B0D8CF51AD32}"/>
          </ac:spMkLst>
        </pc:spChg>
        <pc:spChg chg="add mod">
          <ac:chgData name="T H" userId="270efafb50020bd6" providerId="LiveId" clId="{A968D6D8-F504-4642-BCDE-18EEA25669A1}" dt="2022-08-14T20:18:41.626" v="682"/>
          <ac:spMkLst>
            <pc:docMk/>
            <pc:sldMk cId="389932026" sldId="437"/>
            <ac:spMk id="4" creationId="{97FB859A-C121-B66F-D1D3-BCF41F773700}"/>
          </ac:spMkLst>
        </pc:spChg>
        <pc:spChg chg="del">
          <ac:chgData name="T H" userId="270efafb50020bd6" providerId="LiveId" clId="{A968D6D8-F504-4642-BCDE-18EEA25669A1}" dt="2022-08-14T20:19:12.875" v="683" actId="478"/>
          <ac:spMkLst>
            <pc:docMk/>
            <pc:sldMk cId="389932026" sldId="437"/>
            <ac:spMk id="10" creationId="{00000000-0000-0000-0000-000000000000}"/>
          </ac:spMkLst>
        </pc:spChg>
        <pc:spChg chg="del mod">
          <ac:chgData name="T H" userId="270efafb50020bd6" providerId="LiveId" clId="{A968D6D8-F504-4642-BCDE-18EEA25669A1}" dt="2022-08-14T19:55:00.200" v="660" actId="478"/>
          <ac:spMkLst>
            <pc:docMk/>
            <pc:sldMk cId="389932026" sldId="437"/>
            <ac:spMk id="11" creationId="{00000000-0000-0000-0000-000000000000}"/>
          </ac:spMkLst>
        </pc:spChg>
        <pc:spChg chg="del">
          <ac:chgData name="T H" userId="270efafb50020bd6" providerId="LiveId" clId="{A968D6D8-F504-4642-BCDE-18EEA25669A1}" dt="2022-08-14T19:54:56.778" v="658" actId="478"/>
          <ac:spMkLst>
            <pc:docMk/>
            <pc:sldMk cId="389932026" sldId="437"/>
            <ac:spMk id="12" creationId="{E67F24D3-0AD6-439E-DE65-6E278F4F3F2B}"/>
          </ac:spMkLst>
        </pc:spChg>
        <pc:spChg chg="del">
          <ac:chgData name="T H" userId="270efafb50020bd6" providerId="LiveId" clId="{A968D6D8-F504-4642-BCDE-18EEA25669A1}" dt="2022-08-14T19:54:56.778" v="658" actId="478"/>
          <ac:spMkLst>
            <pc:docMk/>
            <pc:sldMk cId="389932026" sldId="437"/>
            <ac:spMk id="13" creationId="{2C2C3FE3-218E-C127-569D-7968FD0619A3}"/>
          </ac:spMkLst>
        </pc:spChg>
        <pc:spChg chg="del">
          <ac:chgData name="T H" userId="270efafb50020bd6" providerId="LiveId" clId="{A968D6D8-F504-4642-BCDE-18EEA25669A1}" dt="2022-08-14T19:54:56.778" v="658" actId="478"/>
          <ac:spMkLst>
            <pc:docMk/>
            <pc:sldMk cId="389932026" sldId="437"/>
            <ac:spMk id="14" creationId="{91716007-3DA0-1D39-DAE2-407C9DC64265}"/>
          </ac:spMkLst>
        </pc:spChg>
        <pc:spChg chg="del">
          <ac:chgData name="T H" userId="270efafb50020bd6" providerId="LiveId" clId="{A968D6D8-F504-4642-BCDE-18EEA25669A1}" dt="2022-08-14T19:54:56.778" v="658" actId="478"/>
          <ac:spMkLst>
            <pc:docMk/>
            <pc:sldMk cId="389932026" sldId="437"/>
            <ac:spMk id="15" creationId="{D19C0911-6C21-CA0A-9688-CEE0C95E7006}"/>
          </ac:spMkLst>
        </pc:spChg>
        <pc:picChg chg="add mod">
          <ac:chgData name="T H" userId="270efafb50020bd6" providerId="LiveId" clId="{A968D6D8-F504-4642-BCDE-18EEA25669A1}" dt="2022-08-14T20:19:16.819" v="684" actId="14100"/>
          <ac:picMkLst>
            <pc:docMk/>
            <pc:sldMk cId="389932026" sldId="437"/>
            <ac:picMk id="3" creationId="{A02C2011-AF1B-D401-75E6-AB7937668A29}"/>
          </ac:picMkLst>
        </pc:picChg>
        <pc:picChg chg="del">
          <ac:chgData name="T H" userId="270efafb50020bd6" providerId="LiveId" clId="{A968D6D8-F504-4642-BCDE-18EEA25669A1}" dt="2022-08-14T19:54:56.778" v="658" actId="478"/>
          <ac:picMkLst>
            <pc:docMk/>
            <pc:sldMk cId="389932026" sldId="437"/>
            <ac:picMk id="5" creationId="{57B6B457-611A-7691-3BB0-8FEE3BDFBE21}"/>
          </ac:picMkLst>
        </pc:picChg>
        <pc:picChg chg="add mod">
          <ac:chgData name="T H" userId="270efafb50020bd6" providerId="LiveId" clId="{A968D6D8-F504-4642-BCDE-18EEA25669A1}" dt="2022-08-14T20:19:27.777" v="688" actId="14100"/>
          <ac:picMkLst>
            <pc:docMk/>
            <pc:sldMk cId="389932026" sldId="437"/>
            <ac:picMk id="1026" creationId="{9668C952-7BE1-7190-17DA-40CE68A74B0B}"/>
          </ac:picMkLst>
        </pc:picChg>
      </pc:sldChg>
      <pc:sldChg chg="addSp delSp modSp add mod delAnim">
        <pc:chgData name="T H" userId="270efafb50020bd6" providerId="LiveId" clId="{A968D6D8-F504-4642-BCDE-18EEA25669A1}" dt="2022-08-14T19:46:47.199" v="282" actId="732"/>
        <pc:sldMkLst>
          <pc:docMk/>
          <pc:sldMk cId="3552546601" sldId="438"/>
        </pc:sldMkLst>
        <pc:spChg chg="mod">
          <ac:chgData name="T H" userId="270efafb50020bd6" providerId="LiveId" clId="{A968D6D8-F504-4642-BCDE-18EEA25669A1}" dt="2022-08-14T19:45:15.541" v="270" actId="14100"/>
          <ac:spMkLst>
            <pc:docMk/>
            <pc:sldMk cId="3552546601" sldId="438"/>
            <ac:spMk id="2" creationId="{A0BEA933-0D47-6D2A-85D0-679196D0462A}"/>
          </ac:spMkLst>
        </pc:spChg>
        <pc:picChg chg="add mod modCrop">
          <ac:chgData name="T H" userId="270efafb50020bd6" providerId="LiveId" clId="{A968D6D8-F504-4642-BCDE-18EEA25669A1}" dt="2022-08-14T19:46:47.199" v="282" actId="732"/>
          <ac:picMkLst>
            <pc:docMk/>
            <pc:sldMk cId="3552546601" sldId="438"/>
            <ac:picMk id="4" creationId="{B0E69A6E-6974-DEE8-5EAF-AF7C1CB3F2EA}"/>
          </ac:picMkLst>
        </pc:picChg>
        <pc:picChg chg="del">
          <ac:chgData name="T H" userId="270efafb50020bd6" providerId="LiveId" clId="{A968D6D8-F504-4642-BCDE-18EEA25669A1}" dt="2022-08-14T19:45:18.757" v="271" actId="478"/>
          <ac:picMkLst>
            <pc:docMk/>
            <pc:sldMk cId="3552546601" sldId="438"/>
            <ac:picMk id="6" creationId="{3E2EE43E-E91A-17C4-9684-6CBEA2A70BFD}"/>
          </ac:picMkLst>
        </pc:picChg>
      </pc:sldChg>
      <pc:sldChg chg="add">
        <pc:chgData name="T H" userId="270efafb50020bd6" providerId="LiveId" clId="{A968D6D8-F504-4642-BCDE-18EEA25669A1}" dt="2022-08-14T20:19:34.564" v="689" actId="2890"/>
        <pc:sldMkLst>
          <pc:docMk/>
          <pc:sldMk cId="3328368106"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636736" cy="994830"/>
            <a:chOff x="5063633" y="164812"/>
            <a:chExt cx="5541625" cy="994830"/>
          </a:xfrm>
        </p:grpSpPr>
        <p:grpSp>
          <p:nvGrpSpPr>
            <p:cNvPr id="27" name="Group 26"/>
            <p:cNvGrpSpPr/>
            <p:nvPr/>
          </p:nvGrpSpPr>
          <p:grpSpPr>
            <a:xfrm>
              <a:off x="5063633" y="164812"/>
              <a:ext cx="5541625" cy="994830"/>
              <a:chOff x="5063633" y="164812"/>
              <a:chExt cx="5541625" cy="994830"/>
            </a:xfrm>
          </p:grpSpPr>
          <p:sp>
            <p:nvSpPr>
              <p:cNvPr id="29" name="TextBox 28"/>
              <p:cNvSpPr txBox="1"/>
              <p:nvPr/>
            </p:nvSpPr>
            <p:spPr>
              <a:xfrm>
                <a:off x="5063633" y="164812"/>
                <a:ext cx="5541625"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ba</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 11tháng 11năm 2024</a:t>
                </a:r>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Hoạt động kết nối xã hội của trường học</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39177"/>
            <a:ext cx="1170268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 </a:t>
            </a:r>
            <a:r>
              <a:rPr lang="nl-NL" sz="3600" b="1">
                <a:solidFill>
                  <a:srgbClr val="FF0000"/>
                </a:solidFill>
                <a:latin typeface="Times New Roman" pitchFamily="18" charset="0"/>
                <a:cs typeface="Times New Roman" pitchFamily="18" charset="0"/>
              </a:rPr>
              <a:t>Thi “Hái hoa dân chủ”</a:t>
            </a:r>
            <a:endParaRPr lang="en-US" sz="3600" b="1">
              <a:solidFill>
                <a:srgbClr val="FF0000"/>
              </a:solidFill>
              <a:latin typeface="Times New Roman" pitchFamily="18" charset="0"/>
              <a:cs typeface="Times New Roman" pitchFamily="18" charset="0"/>
            </a:endParaRPr>
          </a:p>
        </p:txBody>
      </p:sp>
      <p:sp>
        <p:nvSpPr>
          <p:cNvPr id="7" name="Cloud 6">
            <a:extLst>
              <a:ext uri="{FF2B5EF4-FFF2-40B4-BE49-F238E27FC236}">
                <a16:creationId xmlns:a16="http://schemas.microsoft.com/office/drawing/2014/main" id="{04BE4210-9AE4-9814-51F2-460C5358F8C3}"/>
              </a:ext>
            </a:extLst>
          </p:cNvPr>
          <p:cNvSpPr/>
          <p:nvPr/>
        </p:nvSpPr>
        <p:spPr>
          <a:xfrm>
            <a:off x="11491119" y="2502706"/>
            <a:ext cx="4328319" cy="4138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a:solidFill>
                  <a:srgbClr val="00B050"/>
                </a:solidFill>
                <a:effectLst/>
                <a:latin typeface="Times New Roman" panose="02020603050405020304" pitchFamily="18" charset="0"/>
                <a:cs typeface="Times New Roman" panose="02020603050405020304" pitchFamily="18" charset="0"/>
              </a:rPr>
              <a:t>Học sinh trao đổi với các bạn trong nhóm về tên hoạt động.</a:t>
            </a:r>
            <a:endParaRPr lang="en-US" sz="3600" b="1">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7143058-F4AE-1AEC-2926-AE30BE0F4954}"/>
              </a:ext>
            </a:extLst>
          </p:cNvPr>
          <p:cNvPicPr>
            <a:picLocks noChangeAspect="1"/>
          </p:cNvPicPr>
          <p:nvPr/>
        </p:nvPicPr>
        <p:blipFill rotWithShape="1">
          <a:blip r:embed="rId3">
            <a:clrChange>
              <a:clrFrom>
                <a:srgbClr val="FFFFFF"/>
              </a:clrFrom>
              <a:clrTo>
                <a:srgbClr val="FFFFFF">
                  <a:alpha val="0"/>
                </a:srgbClr>
              </a:clrTo>
            </a:clrChange>
          </a:blip>
          <a:srcRect l="10367" t="3240" r="18441"/>
          <a:stretch/>
        </p:blipFill>
        <p:spPr>
          <a:xfrm>
            <a:off x="3718719" y="3326072"/>
            <a:ext cx="8039100" cy="5714075"/>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640500"/>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1. </a:t>
            </a:r>
            <a:r>
              <a:rPr lang="nl-NL" sz="3200" b="1">
                <a:solidFill>
                  <a:srgbClr val="FF0000"/>
                </a:solidFill>
                <a:latin typeface="Times New Roman" pitchFamily="18" charset="0"/>
                <a:cs typeface="Times New Roman" pitchFamily="18" charset="0"/>
              </a:rPr>
              <a:t>Thi “Hái hoa dân chủ”</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464834" y="3429000"/>
            <a:ext cx="13784101" cy="5149871"/>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Tên: </a:t>
            </a:r>
            <a:r>
              <a:rPr lang="nl-NL"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Cuộc thi“Lên tiếng vì thiên nhiên” để hưởng ứng Giờ Trái Đất</a:t>
            </a:r>
          </a:p>
          <a:p>
            <a:pPr algn="just">
              <a:lnSpc>
                <a:spcPct val="120000"/>
              </a:lnSpc>
              <a:spcAft>
                <a:spcPts val="800"/>
              </a:spcAft>
            </a:pPr>
            <a:r>
              <a:rPr lang="nl-NL"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Nâng cao ý thức của con người đối với tiết kiệm năng lượng và bảo vệ môi trường.</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Việc làm: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Vẽ tranh về Giờ Trái Đất, hùng biện về các việc làm tiết kiệm năng lượng, bảo vệ môi trường, trình diễn thời trang làm từ các sản phẩm tái chế như chai nhựa, giấy báo, bìa carton,...</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sự tham gia của em và các bạn: Các bạn rất thích thú, vui vẻ và sôi nổi tham gia hoạt động</a:t>
            </a:r>
            <a:r>
              <a:rPr lang="en-US" sz="3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5211494" y="103853"/>
            <a:ext cx="5636736"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ba</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 11tháng 11năm 2024</a:t>
            </a:r>
            <a:endParaRPr lang="en-US" sz="3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354223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098683"/>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82669"/>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a:t>
            </a:r>
            <a:r>
              <a:rPr lang="nl-NL" sz="3200" b="1">
                <a:solidFill>
                  <a:srgbClr val="FF0000"/>
                </a:solidFill>
                <a:latin typeface="Times New Roman" panose="02020603050405020304" pitchFamily="18" charset="0"/>
                <a:ea typeface="Times New Roman" panose="02020603050405020304" pitchFamily="18" charset="0"/>
              </a:rPr>
              <a:t>Thi “Giới thiệu về truyền thống nhà trường”</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356519" y="3396953"/>
            <a:ext cx="13784101" cy="1222642"/>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Trường em có những truyền thống nào?Em sẽ làm gì để giữ gìn và phát huy những truyền thống đó?</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AB652BA-C0B7-80C5-C687-316AC7EB6FE0}"/>
              </a:ext>
            </a:extLst>
          </p:cNvPr>
          <p:cNvSpPr txBox="1"/>
          <p:nvPr/>
        </p:nvSpPr>
        <p:spPr>
          <a:xfrm>
            <a:off x="1464834" y="4672605"/>
            <a:ext cx="13074285" cy="3996735"/>
          </a:xfrm>
          <a:prstGeom prst="rect">
            <a:avLst/>
          </a:prstGeom>
          <a:noFill/>
        </p:spPr>
        <p:txBody>
          <a:bodyPr wrap="square">
            <a:spAutoFit/>
          </a:bodyPr>
          <a:lstStyle/>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Trường em có truyền thống đoàn kết, tôn sư trọng đạo,...</a:t>
            </a:r>
          </a:p>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 giữ gìn và phát huy truyền thống đó, em phải: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Chăm chỉ học tập, học thật tốt để xứng đáng là một học trò chăm ngoan học giỏi.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Phải đoàn kết, hòa đồng với bạn bè và mọi người xung quanh mình.</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Biết ơn thầy cô giáo.</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5211494" y="103853"/>
            <a:ext cx="5636736"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ba</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 11tháng 11năm 2024</a:t>
            </a:r>
            <a:endParaRPr lang="en-US" sz="3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8557374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a:extLst>
              <a:ext uri="{FF2B5EF4-FFF2-40B4-BE49-F238E27FC236}">
                <a16:creationId xmlns:a16="http://schemas.microsoft.com/office/drawing/2014/main" id="{4E45485F-5220-5E84-6566-EB88962FE991}"/>
              </a:ext>
            </a:extLst>
          </p:cNvPr>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4" name="Nguồn gốc và ý nghĩa của Giờ Trái Đất -">
            <a:hlinkClick r:id="" action="ppaction://media"/>
            <a:extLst>
              <a:ext uri="{FF2B5EF4-FFF2-40B4-BE49-F238E27FC236}">
                <a16:creationId xmlns:a16="http://schemas.microsoft.com/office/drawing/2014/main" id="{2C991284-93E9-AB67-0E14-635F4B0E4C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4719" y="2362200"/>
            <a:ext cx="11506200" cy="6400800"/>
          </a:xfrm>
          <a:prstGeom prst="rect">
            <a:avLst/>
          </a:prstGeom>
        </p:spPr>
      </p:pic>
      <p:sp>
        <p:nvSpPr>
          <p:cNvPr id="15" name="TextBox 14">
            <a:extLst>
              <a:ext uri="{FF2B5EF4-FFF2-40B4-BE49-F238E27FC236}">
                <a16:creationId xmlns:a16="http://schemas.microsoft.com/office/drawing/2014/main" id="{ED0151B3-1210-57F9-A794-1FCDF00CA268}"/>
              </a:ext>
            </a:extLst>
          </p:cNvPr>
          <p:cNvSpPr txBox="1"/>
          <p:nvPr/>
        </p:nvSpPr>
        <p:spPr>
          <a:xfrm>
            <a:off x="6461919" y="1757071"/>
            <a:ext cx="38862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GIỜ TRÁI ĐẤT</a:t>
            </a:r>
          </a:p>
        </p:txBody>
      </p:sp>
      <p:sp>
        <p:nvSpPr>
          <p:cNvPr id="10" name="TextBox 9"/>
          <p:cNvSpPr txBox="1"/>
          <p:nvPr/>
        </p:nvSpPr>
        <p:spPr>
          <a:xfrm>
            <a:off x="5211494" y="103853"/>
            <a:ext cx="5636736"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ba</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 11tháng 11năm 2024</a:t>
            </a:r>
            <a:endParaRPr lang="en-US" sz="3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283681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Text Box 14">
            <a:extLst>
              <a:ext uri="{FF2B5EF4-FFF2-40B4-BE49-F238E27FC236}">
                <a16:creationId xmlns:a16="http://schemas.microsoft.com/office/drawing/2014/main" id="{97FB859A-C121-B66F-D1D3-BCF41F773700}"/>
              </a:ext>
            </a:extLst>
          </p:cNvPr>
          <p:cNvSpPr txBox="1">
            <a:spLocks noChangeArrowheads="1"/>
          </p:cNvSpPr>
          <p:nvPr/>
        </p:nvSpPr>
        <p:spPr bwMode="auto">
          <a:xfrm>
            <a:off x="3032919" y="1158905"/>
            <a:ext cx="10591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7: </a:t>
            </a:r>
            <a:r>
              <a:rPr lang="nl-NL" sz="2800" b="1">
                <a:solidFill>
                  <a:srgbClr val="0000CC"/>
                </a:solidFill>
                <a:latin typeface="Times New Roman" pitchFamily="18" charset="0"/>
              </a:rPr>
              <a:t>THỰC HÀNH: KHẢO SÁT VỀ SỰ AN TOÀN CỦA TRƯNG HỌC </a:t>
            </a:r>
            <a:r>
              <a:rPr lang="en-US" sz="2800" b="1">
                <a:solidFill>
                  <a:srgbClr val="0000CC"/>
                </a:solidFill>
                <a:latin typeface="Times New Roman" pitchFamily="18" charset="0"/>
              </a:rPr>
              <a:t>(T2)</a:t>
            </a:r>
          </a:p>
        </p:txBody>
      </p:sp>
      <p:pic>
        <p:nvPicPr>
          <p:cNvPr id="3" name="Picture 2">
            <a:extLst>
              <a:ext uri="{FF2B5EF4-FFF2-40B4-BE49-F238E27FC236}">
                <a16:creationId xmlns:a16="http://schemas.microsoft.com/office/drawing/2014/main" id="{5063E3EC-99C5-1063-77CB-944CEFDD75C3}"/>
              </a:ext>
            </a:extLst>
          </p:cNvPr>
          <p:cNvPicPr>
            <a:picLocks noChangeAspect="1"/>
          </p:cNvPicPr>
          <p:nvPr/>
        </p:nvPicPr>
        <p:blipFill>
          <a:blip r:embed="rId3"/>
          <a:stretch>
            <a:fillRect/>
          </a:stretch>
        </p:blipFill>
        <p:spPr>
          <a:xfrm>
            <a:off x="2347119" y="2165771"/>
            <a:ext cx="11658600" cy="6652170"/>
          </a:xfrm>
          <a:prstGeom prst="rect">
            <a:avLst/>
          </a:prstGeom>
        </p:spPr>
      </p:pic>
      <p:pic>
        <p:nvPicPr>
          <p:cNvPr id="6" name="Picture 5">
            <a:extLst>
              <a:ext uri="{FF2B5EF4-FFF2-40B4-BE49-F238E27FC236}">
                <a16:creationId xmlns:a16="http://schemas.microsoft.com/office/drawing/2014/main" id="{6012EE49-1134-BEDC-8B49-8E6FFD0B72D4}"/>
              </a:ext>
            </a:extLst>
          </p:cNvPr>
          <p:cNvPicPr>
            <a:picLocks noChangeAspect="1"/>
          </p:cNvPicPr>
          <p:nvPr/>
        </p:nvPicPr>
        <p:blipFill>
          <a:blip r:embed="rId4"/>
          <a:stretch>
            <a:fillRect/>
          </a:stretch>
        </p:blipFill>
        <p:spPr>
          <a:xfrm>
            <a:off x="2325629" y="2170755"/>
            <a:ext cx="11658600" cy="6647185"/>
          </a:xfrm>
          <a:prstGeom prst="rect">
            <a:avLst/>
          </a:prstGeom>
        </p:spPr>
      </p:pic>
      <p:pic>
        <p:nvPicPr>
          <p:cNvPr id="7" name="Picture 6">
            <a:extLst>
              <a:ext uri="{FF2B5EF4-FFF2-40B4-BE49-F238E27FC236}">
                <a16:creationId xmlns:a16="http://schemas.microsoft.com/office/drawing/2014/main" id="{DD1D66B9-2F23-F96C-9E55-61DEE0F055DA}"/>
              </a:ext>
            </a:extLst>
          </p:cNvPr>
          <p:cNvPicPr>
            <a:picLocks noChangeAspect="1"/>
          </p:cNvPicPr>
          <p:nvPr/>
        </p:nvPicPr>
        <p:blipFill>
          <a:blip r:embed="rId5"/>
          <a:stretch>
            <a:fillRect/>
          </a:stretch>
        </p:blipFill>
        <p:spPr>
          <a:xfrm>
            <a:off x="2292409" y="2165771"/>
            <a:ext cx="11691820" cy="6652169"/>
          </a:xfrm>
          <a:prstGeom prst="rect">
            <a:avLst/>
          </a:prstGeom>
        </p:spPr>
      </p:pic>
      <p:pic>
        <p:nvPicPr>
          <p:cNvPr id="8" name="Picture 7">
            <a:extLst>
              <a:ext uri="{FF2B5EF4-FFF2-40B4-BE49-F238E27FC236}">
                <a16:creationId xmlns:a16="http://schemas.microsoft.com/office/drawing/2014/main" id="{FC9CC431-2650-4ADB-2D84-DAD9FB245BBF}"/>
              </a:ext>
            </a:extLst>
          </p:cNvPr>
          <p:cNvPicPr>
            <a:picLocks noChangeAspect="1"/>
          </p:cNvPicPr>
          <p:nvPr/>
        </p:nvPicPr>
        <p:blipFill>
          <a:blip r:embed="rId6"/>
          <a:stretch>
            <a:fillRect/>
          </a:stretch>
        </p:blipFill>
        <p:spPr>
          <a:xfrm>
            <a:off x="2347119" y="2165769"/>
            <a:ext cx="11603890" cy="6647185"/>
          </a:xfrm>
          <a:prstGeom prst="rect">
            <a:avLst/>
          </a:prstGeom>
        </p:spPr>
      </p:pic>
      <p:sp>
        <p:nvSpPr>
          <p:cNvPr id="12" name="TextBox 11"/>
          <p:cNvSpPr txBox="1"/>
          <p:nvPr/>
        </p:nvSpPr>
        <p:spPr>
          <a:xfrm>
            <a:off x="5211494" y="103853"/>
            <a:ext cx="5636736"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ba</a:t>
            </a:r>
            <a:r>
              <a:rPr lang="en-US" sz="3000" dirty="0" smtClean="0">
                <a:solidFill>
                  <a:srgbClr val="0000CC"/>
                </a:solidFill>
                <a:latin typeface="Times New Roman" pitchFamily="18" charset="0"/>
                <a:cs typeface="Times New Roman" pitchFamily="18" charset="0"/>
              </a:rPr>
              <a:t>  </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 11tháng 11năm 2024</a:t>
            </a:r>
            <a:endParaRPr lang="en-US" sz="3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476056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10257</TotalTime>
  <Words>402</Words>
  <Application>Microsoft Office PowerPoint</Application>
  <PresentationFormat>Custom</PresentationFormat>
  <Paragraphs>33</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THKD</cp:lastModifiedBy>
  <cp:revision>1166</cp:revision>
  <dcterms:created xsi:type="dcterms:W3CDTF">2008-09-09T22:52:10Z</dcterms:created>
  <dcterms:modified xsi:type="dcterms:W3CDTF">2024-11-28T15:39:38Z</dcterms:modified>
</cp:coreProperties>
</file>