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38" r:id="rId2"/>
    <p:sldId id="439" r:id="rId3"/>
    <p:sldId id="441" r:id="rId4"/>
    <p:sldId id="440" r:id="rId5"/>
  </p:sldIdLst>
  <p:sldSz cx="16276638" cy="9144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33FF"/>
    <a:srgbClr val="FF0066"/>
    <a:srgbClr val="FF7C80"/>
    <a:srgbClr val="0000CC"/>
    <a:srgbClr val="EDF6F7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1" d="100"/>
          <a:sy n="51" d="100"/>
        </p:scale>
        <p:origin x="532" y="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34811" cy="1117345"/>
            <a:chOff x="4539228" y="210532"/>
            <a:chExt cx="6916114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916114" cy="1117345"/>
              <a:chOff x="4539228" y="210532"/>
              <a:chExt cx="6916114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9161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16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2024.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196498"/>
            <a:ext cx="13966284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Tìm từ chỉ đặc điểm có trong đoạn thơ dưới đây:</a:t>
            </a:r>
            <a:endParaRPr lang="en-US" sz="3600" dirty="0">
              <a:solidFill>
                <a:srgbClr val="3333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8598" y="3207365"/>
            <a:ext cx="70134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Có một giờ Văn như thế</a:t>
            </a:r>
          </a:p>
          <a:p>
            <a:pPr algn="just"/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Lớp em im phắc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lặng nghe</a:t>
            </a:r>
            <a:endParaRPr lang="vi-VN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Mẹ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vắng nhà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 bão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3600" b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Cô giảng miệt mài say mê.</a:t>
            </a:r>
            <a:endParaRPr lang="vi-VN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519" y="7167357"/>
            <a:ext cx="148503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Giải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thích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từ (đảm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tảo tần là: thường nói về người phụ nữ làm lụng vất vả chăm lo cho gia đình )</a:t>
            </a:r>
          </a:p>
          <a:p>
            <a:pPr algn="just"/>
            <a:r>
              <a:rPr lang="vi-VN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Vụng về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vụng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(nghĩa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 bài: không thạo, không quen làm ....).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448457" y="1249680"/>
            <a:ext cx="80332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MÓN QUÀ ĐẶC BIỆT 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(T3</a:t>
            </a:r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2219" y="6324600"/>
            <a:ext cx="89154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dịu dàng, đảm đang, tần tảo, vụng về</a:t>
            </a:r>
            <a:r>
              <a:rPr lang="vi-VN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en-US" sz="36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8692" y="3207365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Ai cũng nghĩ đến mẹ mình </a:t>
            </a:r>
            <a:endParaRPr lang="en-US" sz="3600" b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Dịu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dàng, đảm đang, tần tảo</a:t>
            </a: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cũng thương thương bố mình</a:t>
            </a: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Vụng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về chăm con ngày bão.</a:t>
            </a:r>
          </a:p>
          <a:p>
            <a:pPr algn="just"/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(Nguyễn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Thị Mai)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2" grpId="0"/>
      <p:bldP spid="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14600"/>
            <a:ext cx="13966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Ghép mỗi câu sau với kiểu câu thích </a:t>
            </a:r>
            <a:r>
              <a:rPr lang="nl-NL" sz="3600" b="1" dirty="0" smtClean="0">
                <a:solidFill>
                  <a:srgbClr val="3333FF"/>
                </a:solidFill>
                <a:latin typeface="Times New Roman"/>
                <a:ea typeface="Times New Roman"/>
              </a:rPr>
              <a:t>hợp</a:t>
            </a:r>
            <a:endParaRPr lang="vi-VN" sz="3600" b="1" dirty="0" smtClean="0">
              <a:solidFill>
                <a:srgbClr val="3333FF"/>
              </a:solidFill>
              <a:latin typeface="Times New Roman"/>
              <a:ea typeface="Times New Roman"/>
            </a:endParaRPr>
          </a:p>
        </p:txBody>
      </p:sp>
      <p:sp>
        <p:nvSpPr>
          <p:cNvPr id="20" name="Rectangle 95"/>
          <p:cNvSpPr>
            <a:spLocks noChangeArrowheads="1"/>
          </p:cNvSpPr>
          <p:nvPr/>
        </p:nvSpPr>
        <p:spPr bwMode="auto">
          <a:xfrm>
            <a:off x="4023519" y="1258669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MÓN QUÀ ĐẶC BIỆT 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  <p:pic>
        <p:nvPicPr>
          <p:cNvPr id="32" name="Picture 31"/>
          <p:cNvPicPr/>
          <p:nvPr/>
        </p:nvPicPr>
        <p:blipFill rotWithShape="1">
          <a:blip r:embed="rId2"/>
          <a:srcRect l="33818" t="55783" r="32771" b="31446"/>
          <a:stretch/>
        </p:blipFill>
        <p:spPr bwMode="auto">
          <a:xfrm>
            <a:off x="2210736" y="5969000"/>
            <a:ext cx="11931365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1379538" y="3197086"/>
            <a:ext cx="13835142" cy="1937028"/>
          </a:xfrm>
        </p:spPr>
        <p:txBody>
          <a:bodyPr/>
          <a:lstStyle/>
          <a:p>
            <a:pPr algn="l"/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Chị xóa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dòng 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Nấu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ăn 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 ngon</a:t>
            </a: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 chị!</a:t>
            </a:r>
            <a:b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A, bố rất đẹp trai nữa ạ!</a:t>
            </a:r>
            <a:b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Chị cắm cúi viết thêm vào tấm thiệp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>
          <a:xfrm>
            <a:off x="2804320" y="5105400"/>
            <a:ext cx="10363199" cy="685800"/>
          </a:xfrm>
        </p:spPr>
        <p:txBody>
          <a:bodyPr/>
          <a:lstStyle/>
          <a:p>
            <a:pPr algn="l"/>
            <a:r>
              <a:rPr lang="vi-VN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Câu kể                 câu cảm                Câu khiến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7134" y="149573"/>
            <a:ext cx="7034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2024.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294692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800" b="1" dirty="0">
                <a:solidFill>
                  <a:srgbClr val="3333FF"/>
                </a:solidFill>
                <a:latin typeface="Times New Roman"/>
                <a:ea typeface="Times New Roman"/>
              </a:rPr>
              <a:t>Nêu dấu hiệu nhận biết câu </a:t>
            </a:r>
            <a:r>
              <a:rPr lang="nl-NL" sz="3800" b="1" dirty="0" smtClean="0">
                <a:solidFill>
                  <a:srgbClr val="3333FF"/>
                </a:solidFill>
                <a:latin typeface="Times New Roman"/>
                <a:ea typeface="Times New Roman"/>
              </a:rPr>
              <a:t>khiến</a:t>
            </a:r>
            <a:r>
              <a:rPr lang="vi-VN" sz="3800" b="1" dirty="0" smtClean="0">
                <a:solidFill>
                  <a:srgbClr val="3333FF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63435" y="32766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hân </a:t>
            </a:r>
            <a:r>
              <a:rPr lang="vi-VN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tích câu khiến: Chị xóa 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dòng </a:t>
            </a:r>
            <a:r>
              <a:rPr lang="en-US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Nấu </a:t>
            </a:r>
            <a:r>
              <a:rPr lang="vi-VN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ăn 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 ngon</a:t>
            </a:r>
            <a:r>
              <a:rPr lang="en-US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3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 </a:t>
            </a:r>
            <a:r>
              <a:rPr lang="vi-VN" sz="3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chị!</a:t>
            </a:r>
            <a:endParaRPr lang="en-US" sz="3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87235" y="4909028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Trong câu có từ đi, cuối câu có dấu chấm tham ( ! ), câu dùng để nêu yêu cầu, đề nghị, mông muốn</a:t>
            </a:r>
            <a:r>
              <a:rPr lang="en-US" sz="3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8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448457" y="1249680"/>
            <a:ext cx="80332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MÓN QUÀ ĐẶC BIỆT 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(T3</a:t>
            </a:r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17134" y="149573"/>
            <a:ext cx="7034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2024.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515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2954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99319" y="1981200"/>
            <a:ext cx="1457588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Bài </a:t>
            </a:r>
            <a:r>
              <a:rPr lang="vi-VN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Sử dụng các từ </a:t>
            </a:r>
            <a:r>
              <a:rPr lang="nl-NL" sz="3600" b="1" i="1" dirty="0">
                <a:solidFill>
                  <a:srgbClr val="3333FF"/>
                </a:solidFill>
                <a:latin typeface="Times New Roman"/>
                <a:ea typeface="Times New Roman"/>
              </a:rPr>
              <a:t>hãy, đứng, chớ, đi, thôi, nào, nhé </a:t>
            </a:r>
            <a:r>
              <a:rPr lang="nl-NL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nl-NL" sz="3600" b="1">
                <a:solidFill>
                  <a:srgbClr val="3333FF"/>
                </a:solidFill>
                <a:latin typeface="Times New Roman"/>
                <a:ea typeface="Times New Roman"/>
              </a:rPr>
              <a:t>để </a:t>
            </a:r>
            <a:r>
              <a:rPr lang="nl-NL" sz="3600" b="1" smtClean="0">
                <a:solidFill>
                  <a:srgbClr val="3333FF"/>
                </a:solidFill>
                <a:latin typeface="Times New Roman"/>
                <a:ea typeface="Times New Roman"/>
              </a:rPr>
              <a:t>đặt câu </a:t>
            </a:r>
            <a:r>
              <a:rPr lang="nl-NL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khiến trong mỗi tình huống </a:t>
            </a:r>
            <a:r>
              <a:rPr lang="nl-NL" sz="3600" b="1">
                <a:solidFill>
                  <a:srgbClr val="3333FF"/>
                </a:solidFill>
                <a:latin typeface="Times New Roman"/>
                <a:ea typeface="Times New Roman"/>
              </a:rPr>
              <a:t>dưới </a:t>
            </a:r>
            <a:r>
              <a:rPr lang="nl-NL" sz="3600" b="1" smtClean="0">
                <a:solidFill>
                  <a:srgbClr val="3333FF"/>
                </a:solidFill>
                <a:latin typeface="Times New Roman"/>
                <a:ea typeface="Times New Roman"/>
              </a:rPr>
              <a:t>đây:</a:t>
            </a:r>
            <a:endParaRPr lang="en-US" sz="3600" dirty="0">
              <a:solidFill>
                <a:srgbClr val="3333FF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5583"/>
              </p:ext>
            </p:extLst>
          </p:nvPr>
        </p:nvGraphicFramePr>
        <p:xfrm>
          <a:off x="904270" y="3910727"/>
          <a:ext cx="14782800" cy="4166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 hỏi </a:t>
                      </a:r>
                      <a:endParaRPr lang="en-US" sz="32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 trả lời</a:t>
                      </a:r>
                      <a:endParaRPr lang="en-US" sz="32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753">
                <a:tc>
                  <a:txBody>
                    <a:bodyPr/>
                    <a:lstStyle/>
                    <a:p>
                      <a:r>
                        <a:rPr lang="vi-VN" sz="3200" b="0" dirty="0" smtClean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Muốn các em nhỏ trật tự để xem phim</a:t>
                      </a:r>
                      <a:endParaRPr lang="en-US" sz="3200" b="0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3200" b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r>
                        <a:rPr lang="vi-VN" sz="3200" b="0" dirty="0" smtClean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Muốn bố mẹ cho về thăm quê </a:t>
                      </a:r>
                      <a:endParaRPr lang="en-US" sz="3200" b="0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840">
                <a:tc>
                  <a:txBody>
                    <a:bodyPr/>
                    <a:lstStyle/>
                    <a:p>
                      <a:pPr algn="just"/>
                      <a:r>
                        <a:rPr lang="vi-VN" sz="3200" b="0" dirty="0" smtClean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Muốn bố mua cho cuốn truyện mình thích </a:t>
                      </a:r>
                      <a:endParaRPr lang="en-US" sz="3200" b="0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23864" y="4724400"/>
            <a:ext cx="731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Phim đang chiếu, các em hãy trật tự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3863" y="5780782"/>
            <a:ext cx="5963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Mẹ ơi, mẹ cho con về thăm quê đi!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69760" y="6847582"/>
            <a:ext cx="7553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 mua cho con cuốn Truyện cổ tích Việt Nam bố nhé!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7134" y="149573"/>
            <a:ext cx="7034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2024.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098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9622</TotalTime>
  <Words>423</Words>
  <Application>Microsoft Office PowerPoint</Application>
  <PresentationFormat>Custom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- Chị xóa dòng “Nấu ăn không ngon” đi chị! - A, bố rất đẹp trai nữa ạ! - Chị cắm cúi viết thêm vào tấm thiệp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THKD</cp:lastModifiedBy>
  <cp:revision>1070</cp:revision>
  <dcterms:created xsi:type="dcterms:W3CDTF">2008-09-09T22:52:10Z</dcterms:created>
  <dcterms:modified xsi:type="dcterms:W3CDTF">2024-11-28T15:40:21Z</dcterms:modified>
</cp:coreProperties>
</file>