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27" r:id="rId2"/>
    <p:sldId id="440" r:id="rId3"/>
    <p:sldId id="441" r:id="rId4"/>
    <p:sldId id="442" r:id="rId5"/>
  </p:sldIdLst>
  <p:sldSz cx="16276638" cy="9144000"/>
  <p:notesSz cx="6858000" cy="9144000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1" d="100"/>
          <a:sy n="51" d="100"/>
        </p:scale>
        <p:origin x="532" y="4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855275" cy="1117345"/>
            <a:chOff x="4539228" y="210532"/>
            <a:chExt cx="6739607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739607" cy="1117345"/>
              <a:chOff x="4539228" y="210532"/>
              <a:chExt cx="6739607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73960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ba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12 </a:t>
                </a:r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11 </a:t>
                </a:r>
                <a:r>
                  <a:rPr lang="en-US" sz="36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6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2024</a:t>
                </a:r>
                <a:endParaRPr lang="en-US" sz="36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937919" y="1266918"/>
            <a:ext cx="68580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</a:t>
            </a:r>
            <a:r>
              <a:rPr lang="vi-VN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7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vi-VN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ĐỒ ĐẠC  TRONG NHÀ </a:t>
            </a:r>
            <a:r>
              <a:rPr lang="en-US" sz="32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3490119" y="2667000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 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yêu </a:t>
            </a: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 đặc trong nhà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Cùng em trò chuyện như là bạn thân 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Cái bàn kể chuyện rừng xanh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Quạt nan mang đến gió lành trời xa.</a:t>
            </a:r>
            <a:endParaRPr lang="en-US" sz="40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Đồng hồ giọng nói thiết tha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Nhắc em ngày tháng thường là trôi mau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Ngọn đèn sáng giữa trời khuya</a:t>
            </a:r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Như ngôi sao nhỏ gọi về niềm vui.</a:t>
            </a:r>
          </a:p>
          <a:p>
            <a:r>
              <a:rPr lang="vi-VN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Phan Thị Thanh Nhàn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Nghe – Viết.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  <a:endPara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482267" y="1266918"/>
            <a:ext cx="7148326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</a:t>
            </a:r>
            <a:r>
              <a:rPr lang="vi-VN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7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vi-VN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ĐỒ ĐẠC  TRONG NHÀ 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3628" y="2828390"/>
            <a:ext cx="131640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/>
                <a:ea typeface="Times New Roman"/>
              </a:rPr>
              <a:t>trò chuyện, rừng xanh, quạt nan, thiết tha, trời khuya</a:t>
            </a:r>
            <a:r>
              <a:rPr lang="nl-NL" sz="4000" b="1" dirty="0" smtClean="0">
                <a:solidFill>
                  <a:srgbClr val="0000CC"/>
                </a:solidFill>
                <a:latin typeface="Times New Roman"/>
                <a:ea typeface="Times New Roman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/>
              <a:ea typeface="Times New Roman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Viết từ khó.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03628" y="4854714"/>
            <a:ext cx="10268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007524"/>
            <a:ext cx="7086600" cy="677108"/>
            <a:chOff x="1508919" y="1888664"/>
            <a:chExt cx="6313517" cy="677108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Đổi vở, soát lỗi cho nhau.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4617134" y="149573"/>
            <a:ext cx="6855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  <a:endParaRPr lang="en-US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8180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  <a:endPara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937919" y="1266918"/>
            <a:ext cx="76200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</a:t>
            </a:r>
            <a:r>
              <a:rPr lang="vi-VN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7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vi-VN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ĐỒ ĐẠC  TRONG NHÀ 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(T3)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1508920" y="6411371"/>
            <a:ext cx="2362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40174" y="6620658"/>
            <a:ext cx="16627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hươu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252119" y="6620658"/>
            <a:ext cx="18003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khướu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674484" y="6606316"/>
            <a:ext cx="21196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 điểu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65268" y="6620658"/>
            <a:ext cx="22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sz="40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iều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22"/>
          <p:cNvPicPr/>
          <p:nvPr/>
        </p:nvPicPr>
        <p:blipFill rotWithShape="1">
          <a:blip r:embed="rId2"/>
          <a:srcRect l="45339" t="50000" r="31619" b="35904"/>
          <a:stretch/>
        </p:blipFill>
        <p:spPr bwMode="auto">
          <a:xfrm>
            <a:off x="951921" y="2971799"/>
            <a:ext cx="13274531" cy="37569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617134" y="149573"/>
            <a:ext cx="6855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  <a:endParaRPr lang="en-US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54370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765268" y="682143"/>
            <a:ext cx="2608984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  <a:endPara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471319" y="1266918"/>
            <a:ext cx="5486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NGÀY GẶP LẠI 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051720" y="2828390"/>
            <a:ext cx="1432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Chọn </a:t>
            </a:r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hoặc </a:t>
            </a:r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eng</a:t>
            </a:r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thay cho ô vuông.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  <a:endParaRPr lang="en-US" sz="3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1813719" y="3886200"/>
            <a:ext cx="13106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 loa kèn       bác thợ rèn          giấy khen       tiếng kèn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813719" y="4800600"/>
            <a:ext cx="1287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Hứa hẹn            nguyên v ẹn           dế mèn       chen chúc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001747" y="3962400"/>
            <a:ext cx="631686" cy="6316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6" name="Rectangle 35"/>
          <p:cNvSpPr/>
          <p:nvPr/>
        </p:nvSpPr>
        <p:spPr>
          <a:xfrm>
            <a:off x="7327176" y="3984486"/>
            <a:ext cx="631686" cy="6316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783233" y="3984486"/>
            <a:ext cx="631686" cy="6316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3624719" y="3924300"/>
            <a:ext cx="631686" cy="6316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288576" y="4838700"/>
            <a:ext cx="631686" cy="6316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0" name="Rectangle 39"/>
          <p:cNvSpPr/>
          <p:nvPr/>
        </p:nvSpPr>
        <p:spPr>
          <a:xfrm>
            <a:off x="7327176" y="4833257"/>
            <a:ext cx="631686" cy="6316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0326032" y="4877115"/>
            <a:ext cx="631686" cy="6316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2273663" y="4877115"/>
            <a:ext cx="631686" cy="6316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617134" y="149573"/>
            <a:ext cx="6855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US" sz="36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  <a:endParaRPr lang="en-US" sz="36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3086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9584</TotalTime>
  <Words>186</Words>
  <Application>Microsoft Office PowerPoint</Application>
  <PresentationFormat>Custom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THKD</cp:lastModifiedBy>
  <cp:revision>1069</cp:revision>
  <dcterms:created xsi:type="dcterms:W3CDTF">2008-09-09T22:52:10Z</dcterms:created>
  <dcterms:modified xsi:type="dcterms:W3CDTF">2024-11-28T15:39:22Z</dcterms:modified>
</cp:coreProperties>
</file>