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27" r:id="rId2"/>
    <p:sldId id="440" r:id="rId3"/>
    <p:sldId id="441" r:id="rId4"/>
    <p:sldId id="442" r:id="rId5"/>
  </p:sldIdLst>
  <p:sldSz cx="16276638" cy="9144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1" d="100"/>
          <a:sy n="51" d="100"/>
        </p:scale>
        <p:origin x="532" y="4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855275" cy="1117345"/>
            <a:chOff x="4539228" y="210532"/>
            <a:chExt cx="6739607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739607" cy="1117345"/>
              <a:chOff x="4539228" y="210532"/>
              <a:chExt cx="6739607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7396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12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937919" y="1266918"/>
            <a:ext cx="68580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vi-VN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 ĐẠC  TRONG NHÀ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3490119" y="2667000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 đặc trong nhà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Cùng em trò chuyện như là bạn thân 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Cái bàn kể chuyện rừng xanh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 nan mang đến gió lành trời xa.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Đồng hồ giọng nói thiết tha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Nhắc em ngày tháng thường là trôi mau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Ngọn đèn sáng giữa trời khuya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Như ngôi sao nhỏ gọi về niềm vui.</a:t>
            </a:r>
          </a:p>
          <a:p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Phan Thị Thanh Nhàn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  <a:endPara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482267" y="1266918"/>
            <a:ext cx="7148326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 ĐẠC  TRONG NHÀ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131640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trò chuyện, rừng xanh, quạt nan, thiết tha, trời khuya</a:t>
            </a:r>
            <a:r>
              <a:rPr lang="nl-NL" sz="4000" b="1" dirty="0" smtClean="0">
                <a:solidFill>
                  <a:srgbClr val="0000CC"/>
                </a:solidFill>
                <a:latin typeface="Times New Roman"/>
                <a:ea typeface="Times New Roman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/>
              <a:ea typeface="Times New Ro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4617134" y="149573"/>
            <a:ext cx="6855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  <a:endPara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937919" y="1266918"/>
            <a:ext cx="76200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 ĐẠC  TRONG NHÀ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508920" y="6411371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40174" y="6620658"/>
            <a:ext cx="16627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hươu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52119" y="6620658"/>
            <a:ext cx="1800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khướu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674484" y="6606316"/>
            <a:ext cx="2119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 điểu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65268" y="6620658"/>
            <a:ext cx="22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iều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/>
          <p:cNvPicPr/>
          <p:nvPr/>
        </p:nvPicPr>
        <p:blipFill rotWithShape="1">
          <a:blip r:embed="rId2"/>
          <a:srcRect l="45339" t="50000" r="31619" b="35904"/>
          <a:stretch/>
        </p:blipFill>
        <p:spPr bwMode="auto">
          <a:xfrm>
            <a:off x="951921" y="2971799"/>
            <a:ext cx="13274531" cy="37569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617134" y="149573"/>
            <a:ext cx="6855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  <a:endPara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19" y="1266918"/>
            <a:ext cx="54863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0" y="2828390"/>
            <a:ext cx="1432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Chọn 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thay cho ô vuông.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813719" y="3886200"/>
            <a:ext cx="1310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 loa kèn       bác thợ rèn          giấy khen       tiếng kèn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13719" y="4800600"/>
            <a:ext cx="1287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Hứa hẹn            nguyên v ẹn           dế mèn       chen chúc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01747" y="3962400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327176" y="3984486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783233" y="3984486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3624719" y="3924300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88576" y="4838700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7327176" y="4833257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326032" y="4877115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273663" y="4877115"/>
            <a:ext cx="631686" cy="631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17134" y="149573"/>
            <a:ext cx="6855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9584</TotalTime>
  <Words>186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THKD</cp:lastModifiedBy>
  <cp:revision>1069</cp:revision>
  <dcterms:created xsi:type="dcterms:W3CDTF">2008-09-09T22:52:10Z</dcterms:created>
  <dcterms:modified xsi:type="dcterms:W3CDTF">2024-11-28T15:39:22Z</dcterms:modified>
</cp:coreProperties>
</file>