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7" r:id="rId2"/>
    <p:sldId id="258" r:id="rId3"/>
    <p:sldId id="306" r:id="rId4"/>
    <p:sldId id="351" r:id="rId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51" d="100"/>
          <a:sy n="51" d="100"/>
        </p:scale>
        <p:origin x="604" y="24"/>
      </p:cViewPr>
      <p:guideLst>
        <p:guide orient="horz" pos="2832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792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02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227033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9F892EA-4DBB-441C-B273-142A910D1F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" y="70732"/>
            <a:ext cx="14401800" cy="919516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783367" y="4236112"/>
            <a:ext cx="1178287" cy="11564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>
                <a:latin typeface="Times New Roman" pitchFamily="18" charset="0"/>
                <a:cs typeface="Times New Roman" pitchFamily="18" charset="0"/>
              </a:rPr>
              <a:t>3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3532447" y="4887117"/>
            <a:ext cx="2101656" cy="316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44325" y="4394721"/>
            <a:ext cx="1781911" cy="825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83367" y="5919971"/>
            <a:ext cx="1256901" cy="11105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>
                <a:latin typeface="Times New Roman" pitchFamily="18" charset="0"/>
                <a:cs typeface="Times New Roman" pitchFamily="18" charset="0"/>
              </a:rPr>
              <a:t>3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443334" y="5882996"/>
            <a:ext cx="1280072" cy="11845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8443334" y="4212270"/>
            <a:ext cx="1280072" cy="11845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>
                <a:latin typeface="Times New Roman" pitchFamily="18" charset="0"/>
                <a:cs typeface="Times New Roman" pitchFamily="18" charset="0"/>
              </a:rPr>
              <a:t>6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9710934" y="6475263"/>
            <a:ext cx="2857921" cy="154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9775692" y="4886481"/>
            <a:ext cx="218370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3640923" y="6620169"/>
            <a:ext cx="2089496" cy="185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791320" y="6138589"/>
            <a:ext cx="1781911" cy="825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985808" y="5992449"/>
            <a:ext cx="1507463" cy="825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011686" y="4401570"/>
            <a:ext cx="1781911" cy="825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24511" y="4188855"/>
            <a:ext cx="239485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92802" y="5808477"/>
            <a:ext cx="300274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>
                <a:latin typeface="Times New Roman" pitchFamily="18" charset="0"/>
                <a:cs typeface="Times New Roman" pitchFamily="18" charset="0"/>
              </a:rPr>
              <a:t>Thêm 4 đơn vị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872008" y="4188854"/>
            <a:ext cx="193995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738519" y="5753325"/>
            <a:ext cx="3122971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>
                <a:latin typeface="Times New Roman" pitchFamily="18" charset="0"/>
                <a:cs typeface="Times New Roman" pitchFamily="18" charset="0"/>
              </a:rPr>
              <a:t>Thêm 5 đơn  vị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4ABAFB6-6BBD-440A-AE90-B6686E5C1208}"/>
              </a:ext>
            </a:extLst>
          </p:cNvPr>
          <p:cNvSpPr txBox="1"/>
          <p:nvPr/>
        </p:nvSpPr>
        <p:spPr>
          <a:xfrm>
            <a:off x="6347414" y="4455726"/>
            <a:ext cx="8277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4846D6F-1503-44F1-B0D5-4EB574DFC511}"/>
              </a:ext>
            </a:extLst>
          </p:cNvPr>
          <p:cNvSpPr txBox="1"/>
          <p:nvPr/>
        </p:nvSpPr>
        <p:spPr>
          <a:xfrm>
            <a:off x="6308315" y="6211491"/>
            <a:ext cx="8277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7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4EB55E9-CA1A-42A1-94A2-91A16AF4145E}"/>
              </a:ext>
            </a:extLst>
          </p:cNvPr>
          <p:cNvSpPr txBox="1"/>
          <p:nvPr/>
        </p:nvSpPr>
        <p:spPr>
          <a:xfrm>
            <a:off x="12434260" y="4419600"/>
            <a:ext cx="8277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37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17F2EB3-69C4-4D66-B047-EDF38956EF0E}"/>
              </a:ext>
            </a:extLst>
          </p:cNvPr>
          <p:cNvSpPr txBox="1"/>
          <p:nvPr/>
        </p:nvSpPr>
        <p:spPr>
          <a:xfrm>
            <a:off x="13366583" y="6096000"/>
            <a:ext cx="8277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7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E3E95B3-2E46-B11D-2737-FA804E5D8143}"/>
              </a:ext>
            </a:extLst>
          </p:cNvPr>
          <p:cNvGrpSpPr/>
          <p:nvPr/>
        </p:nvGrpSpPr>
        <p:grpSpPr>
          <a:xfrm>
            <a:off x="5007280" y="170495"/>
            <a:ext cx="6114944" cy="992290"/>
            <a:chOff x="4539228" y="172432"/>
            <a:chExt cx="6011766" cy="9922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FFAD828-AD30-334C-5D94-9396862E1C0C}"/>
                </a:ext>
              </a:extLst>
            </p:cNvPr>
            <p:cNvGrpSpPr/>
            <p:nvPr/>
          </p:nvGrpSpPr>
          <p:grpSpPr>
            <a:xfrm>
              <a:off x="4539228" y="172432"/>
              <a:ext cx="6011766" cy="992290"/>
              <a:chOff x="4539228" y="172432"/>
              <a:chExt cx="6011766" cy="99229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74DB55C-C223-3ACF-34E7-DABCBEFD626B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0117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AECDDEB-1108-616A-CE89-E2532A06B4AB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621AE74-92EB-895D-62B3-2183BBDA961E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>
            <a:extLst>
              <a:ext uri="{FF2B5EF4-FFF2-40B4-BE49-F238E27FC236}">
                <a16:creationId xmlns:a16="http://schemas.microsoft.com/office/drawing/2014/main" id="{798B2AC7-7058-7E08-D098-0D700E3D1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005" y="1100422"/>
            <a:ext cx="1007091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24: GẤP MỘT SỐ LÊN MỘT SỐ LẦN (T2)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9E690F-1916-B2A4-D501-78E5AE7A509E}"/>
              </a:ext>
            </a:extLst>
          </p:cNvPr>
          <p:cNvSpPr txBox="1"/>
          <p:nvPr/>
        </p:nvSpPr>
        <p:spPr>
          <a:xfrm>
            <a:off x="2118519" y="1756946"/>
            <a:ext cx="2310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F24F1B2-4F4C-7FBF-2BC5-A11360BA6BD7}"/>
              </a:ext>
            </a:extLst>
          </p:cNvPr>
          <p:cNvSpPr txBox="1"/>
          <p:nvPr/>
        </p:nvSpPr>
        <p:spPr>
          <a:xfrm>
            <a:off x="2095237" y="2483019"/>
            <a:ext cx="241765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1: Số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4527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6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718719" y="1041400"/>
            <a:ext cx="96011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24: GẤP MỘT SỐ LÊN MỘT SỐ LẦN (T2)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8519" y="1756946"/>
            <a:ext cx="2310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B00C61-6FB2-AA22-CEF7-AB326FF9415E}"/>
              </a:ext>
            </a:extLst>
          </p:cNvPr>
          <p:cNvSpPr txBox="1"/>
          <p:nvPr/>
        </p:nvSpPr>
        <p:spPr>
          <a:xfrm>
            <a:off x="2095237" y="2483019"/>
            <a:ext cx="24048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2: Đ, S</a:t>
            </a:r>
          </a:p>
        </p:txBody>
      </p:sp>
      <p:pic>
        <p:nvPicPr>
          <p:cNvPr id="9" name="Picture 8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B4F15A66-180A-70FD-CB2E-A3A43855F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3160127"/>
            <a:ext cx="11049000" cy="5872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BBCC1FE-F82C-D915-9179-EAF701DC5913}"/>
              </a:ext>
            </a:extLst>
          </p:cNvPr>
          <p:cNvSpPr txBox="1"/>
          <p:nvPr/>
        </p:nvSpPr>
        <p:spPr>
          <a:xfrm>
            <a:off x="12434260" y="3124200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7FD1E-B59B-45D9-826B-A0712C8B89CD}"/>
              </a:ext>
            </a:extLst>
          </p:cNvPr>
          <p:cNvSpPr txBox="1"/>
          <p:nvPr/>
        </p:nvSpPr>
        <p:spPr>
          <a:xfrm>
            <a:off x="11977061" y="5276814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D8288C-EAE0-264D-235A-14316A185677}"/>
              </a:ext>
            </a:extLst>
          </p:cNvPr>
          <p:cNvSpPr txBox="1"/>
          <p:nvPr/>
        </p:nvSpPr>
        <p:spPr>
          <a:xfrm>
            <a:off x="6309519" y="6019800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4DB814-521F-42B9-F7AE-86A5B4635661}"/>
              </a:ext>
            </a:extLst>
          </p:cNvPr>
          <p:cNvSpPr txBox="1"/>
          <p:nvPr/>
        </p:nvSpPr>
        <p:spPr>
          <a:xfrm>
            <a:off x="12176919" y="6038814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6CC992-0DB8-1DC0-8314-50F2EDAAC651}"/>
              </a:ext>
            </a:extLst>
          </p:cNvPr>
          <p:cNvSpPr txBox="1"/>
          <p:nvPr/>
        </p:nvSpPr>
        <p:spPr>
          <a:xfrm>
            <a:off x="12434261" y="8248614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8C89DD-7E42-F833-66D4-90F1EAE3F4E2}"/>
              </a:ext>
            </a:extLst>
          </p:cNvPr>
          <p:cNvSpPr txBox="1"/>
          <p:nvPr/>
        </p:nvSpPr>
        <p:spPr>
          <a:xfrm>
            <a:off x="6233319" y="8178601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4DB55C-C223-3ACF-34E7-DABCBEFD626B}"/>
              </a:ext>
            </a:extLst>
          </p:cNvPr>
          <p:cNvSpPr txBox="1"/>
          <p:nvPr/>
        </p:nvSpPr>
        <p:spPr>
          <a:xfrm>
            <a:off x="5007280" y="170495"/>
            <a:ext cx="6114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B9C9FB6-7A50-4A92-9B30-3286FDE37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9" y="0"/>
            <a:ext cx="806824" cy="1075765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99319" y="3354007"/>
            <a:ext cx="1493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9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. Nam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9432064" y="4750759"/>
            <a:ext cx="23664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 err="1">
                <a:latin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giải</a:t>
            </a:r>
            <a:endParaRPr lang="en-US" sz="3600" b="1" u="sng" dirty="0">
              <a:latin typeface="Times New Roman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418835" y="4750759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 err="1">
                <a:latin typeface="Times New Roman" pitchFamily="18" charset="0"/>
              </a:rPr>
              <a:t>Tóm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tắt</a:t>
            </a:r>
            <a:endParaRPr lang="en-US" sz="3600" b="1" u="sng" dirty="0">
              <a:latin typeface="Times New Roman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445731" y="5562717"/>
            <a:ext cx="41513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1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</a:rPr>
              <a:t>:   2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ghế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2409954" y="6374675"/>
            <a:ext cx="41513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9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</a:rPr>
              <a:t>:   ?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ghế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7313279" y="5539224"/>
            <a:ext cx="660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  </a:t>
            </a:r>
            <a:r>
              <a:rPr lang="en-US" sz="3600" dirty="0">
                <a:latin typeface="Times New Roman" pitchFamily="18" charset="0"/>
              </a:rPr>
              <a:t>Nam </a:t>
            </a:r>
            <a:r>
              <a:rPr lang="en-US" sz="3600" dirty="0" err="1">
                <a:latin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ghế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</a:rPr>
              <a:t> 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9 x 2 = 18 (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ghế</a:t>
            </a:r>
            <a:r>
              <a:rPr lang="en-US" sz="3600" dirty="0">
                <a:latin typeface="Times New Roman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         </a:t>
            </a:r>
            <a:r>
              <a:rPr lang="en-US" sz="3600" b="1" u="sng" dirty="0" err="1">
                <a:latin typeface="Times New Roman" pitchFamily="18" charset="0"/>
              </a:rPr>
              <a:t>Đáp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</a:rPr>
              <a:t>: 18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ghế</a:t>
            </a:r>
            <a:endParaRPr lang="en-US" sz="3600" dirty="0">
              <a:latin typeface="Times New Roman" pitchFamily="18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4556919" y="3892616"/>
            <a:ext cx="195076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10348119" y="3948221"/>
            <a:ext cx="346460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225311" y="4487493"/>
            <a:ext cx="3950808" cy="58605"/>
            <a:chOff x="2099732" y="847708"/>
            <a:chExt cx="1693871" cy="52997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99732" y="847708"/>
              <a:ext cx="167766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115942" y="900705"/>
              <a:ext cx="167766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1B2C0E4-4A84-6A7A-B34E-41E0433AD0F9}"/>
              </a:ext>
            </a:extLst>
          </p:cNvPr>
          <p:cNvGrpSpPr/>
          <p:nvPr/>
        </p:nvGrpSpPr>
        <p:grpSpPr>
          <a:xfrm>
            <a:off x="7533314" y="639565"/>
            <a:ext cx="1215333" cy="523220"/>
            <a:chOff x="7022642" y="641502"/>
            <a:chExt cx="1194827" cy="5232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CB9D094-4A90-29CC-2610-0E2B9746083A}"/>
                </a:ext>
              </a:extLst>
            </p:cNvPr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72A81B1-13AA-343C-A1B2-F7D676A44951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 Box 14">
            <a:extLst>
              <a:ext uri="{FF2B5EF4-FFF2-40B4-BE49-F238E27FC236}">
                <a16:creationId xmlns:a16="http://schemas.microsoft.com/office/drawing/2014/main" id="{B5DD9C77-A112-084B-9D33-75F2D8BB1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005" y="1100422"/>
            <a:ext cx="1007091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24: GẤP MỘT SỐ LÊN MỘT SỐ LẦN (T2)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450A62-27AA-6CDF-D0C2-4999AE1EB661}"/>
              </a:ext>
            </a:extLst>
          </p:cNvPr>
          <p:cNvSpPr txBox="1"/>
          <p:nvPr/>
        </p:nvSpPr>
        <p:spPr>
          <a:xfrm>
            <a:off x="560597" y="1917282"/>
            <a:ext cx="2310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31ACDC-9B3F-FCF2-3813-35FAA1796ACE}"/>
              </a:ext>
            </a:extLst>
          </p:cNvPr>
          <p:cNvSpPr txBox="1"/>
          <p:nvPr/>
        </p:nvSpPr>
        <p:spPr>
          <a:xfrm>
            <a:off x="700733" y="2735838"/>
            <a:ext cx="153760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4DB55C-C223-3ACF-34E7-DABCBEFD626B}"/>
              </a:ext>
            </a:extLst>
          </p:cNvPr>
          <p:cNvSpPr txBox="1"/>
          <p:nvPr/>
        </p:nvSpPr>
        <p:spPr>
          <a:xfrm>
            <a:off x="5007280" y="170495"/>
            <a:ext cx="6114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265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43"/>
          <p:cNvSpPr txBox="1">
            <a:spLocks noChangeArrowheads="1"/>
          </p:cNvSpPr>
          <p:nvPr/>
        </p:nvSpPr>
        <p:spPr bwMode="auto">
          <a:xfrm>
            <a:off x="1508920" y="2564905"/>
            <a:ext cx="13639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600" b="1">
                <a:solidFill>
                  <a:srgbClr val="0070C0"/>
                </a:solidFill>
                <a:latin typeface="Times New Roman" pitchFamily="18" charset="0"/>
              </a:rPr>
              <a:t>     Bài 4: Tìm đường đi qua mê cung để tới toà thành theo các phép tính có kết quả bằng 45.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F8AD693-CD6D-9D50-3479-97D59EBD0E32}"/>
              </a:ext>
            </a:extLst>
          </p:cNvPr>
          <p:cNvGrpSpPr/>
          <p:nvPr/>
        </p:nvGrpSpPr>
        <p:grpSpPr>
          <a:xfrm>
            <a:off x="7533314" y="639565"/>
            <a:ext cx="1215333" cy="523220"/>
            <a:chOff x="7022642" y="641502"/>
            <a:chExt cx="1194827" cy="52322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8379271-719C-0ABC-63C4-6B55B47BC8F5}"/>
                </a:ext>
              </a:extLst>
            </p:cNvPr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B646889-90AF-C6FB-47FB-4C674E7B56CD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0" name="Text Box 14">
            <a:extLst>
              <a:ext uri="{FF2B5EF4-FFF2-40B4-BE49-F238E27FC236}">
                <a16:creationId xmlns:a16="http://schemas.microsoft.com/office/drawing/2014/main" id="{C367A33E-6AC9-572D-055E-843220369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005" y="1100422"/>
            <a:ext cx="1007091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24: GẤP MỘT SỐ LÊN MỘT SỐ LẦN (T2)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F07BAE6-9603-6CED-B076-5DB43CDCF3ED}"/>
              </a:ext>
            </a:extLst>
          </p:cNvPr>
          <p:cNvSpPr txBox="1"/>
          <p:nvPr/>
        </p:nvSpPr>
        <p:spPr>
          <a:xfrm>
            <a:off x="1359679" y="1835325"/>
            <a:ext cx="2310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6962B0DA-9B38-B1B1-5F5F-D9F91E04D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19" y="4114800"/>
            <a:ext cx="10363200" cy="472440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117A8321-93F9-BC5B-F2F3-143C03A3BDD2}"/>
              </a:ext>
            </a:extLst>
          </p:cNvPr>
          <p:cNvSpPr/>
          <p:nvPr/>
        </p:nvSpPr>
        <p:spPr>
          <a:xfrm>
            <a:off x="6919119" y="6553200"/>
            <a:ext cx="914400" cy="98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B88FB5BC-1C08-B7DC-DB73-8E35D2BD2E95}"/>
              </a:ext>
            </a:extLst>
          </p:cNvPr>
          <p:cNvSpPr/>
          <p:nvPr/>
        </p:nvSpPr>
        <p:spPr>
          <a:xfrm rot="1133722" flipV="1">
            <a:off x="8733213" y="7979277"/>
            <a:ext cx="902727" cy="107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16D63DF6-D2B2-53DD-3F74-DBCB918D38D9}"/>
              </a:ext>
            </a:extLst>
          </p:cNvPr>
          <p:cNvSpPr/>
          <p:nvPr/>
        </p:nvSpPr>
        <p:spPr>
          <a:xfrm rot="18718013" flipV="1">
            <a:off x="10473103" y="8114299"/>
            <a:ext cx="465090" cy="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9387885A-BA4B-DFB1-4EE1-F5267577C8F0}"/>
              </a:ext>
            </a:extLst>
          </p:cNvPr>
          <p:cNvSpPr/>
          <p:nvPr/>
        </p:nvSpPr>
        <p:spPr>
          <a:xfrm rot="10800000" flipV="1">
            <a:off x="10500520" y="7704864"/>
            <a:ext cx="465090" cy="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36C603CE-38EC-2015-267B-F126BC337152}"/>
              </a:ext>
            </a:extLst>
          </p:cNvPr>
          <p:cNvSpPr/>
          <p:nvPr/>
        </p:nvSpPr>
        <p:spPr>
          <a:xfrm rot="13927696">
            <a:off x="8875566" y="6953161"/>
            <a:ext cx="385263" cy="145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470537FE-AE7F-AE60-B770-2BF442D0280F}"/>
              </a:ext>
            </a:extLst>
          </p:cNvPr>
          <p:cNvSpPr/>
          <p:nvPr/>
        </p:nvSpPr>
        <p:spPr>
          <a:xfrm rot="1621816" flipV="1">
            <a:off x="8969840" y="6222860"/>
            <a:ext cx="447115" cy="141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59FF6D-8496-122C-7AA7-FC8E2C7B76A1}"/>
              </a:ext>
            </a:extLst>
          </p:cNvPr>
          <p:cNvSpPr/>
          <p:nvPr/>
        </p:nvSpPr>
        <p:spPr>
          <a:xfrm>
            <a:off x="2347119" y="4114800"/>
            <a:ext cx="5638800" cy="12639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4DB55C-C223-3ACF-34E7-DABCBEFD626B}"/>
              </a:ext>
            </a:extLst>
          </p:cNvPr>
          <p:cNvSpPr txBox="1"/>
          <p:nvPr/>
        </p:nvSpPr>
        <p:spPr>
          <a:xfrm>
            <a:off x="5007280" y="170495"/>
            <a:ext cx="6114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87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2" grpId="0" animBg="1"/>
      <p:bldP spid="73" grpId="0" animBg="1"/>
      <p:bldP spid="81" grpId="0" animBg="1"/>
      <p:bldP spid="92" grpId="0" animBg="1"/>
      <p:bldP spid="93" grpId="0" animBg="1"/>
      <p:bldP spid="94" grpId="0" animBg="1"/>
    </p:bldLst>
  </p:timing>
  <p:extLst mod="1">
    <p:ext uri="{3A86A75C-4F4B-4683-9AE1-C65F6400EC91}">
      <p14:laserTraceLst xmlns:p14="http://schemas.microsoft.com/office/powerpoint/2010/main">
        <p14:tracePtLst>
          <p14:tracePt t="95051" x="3187700" y="6203950"/>
          <p14:tracePt t="97517" x="173038" y="4383088"/>
          <p14:tracePt t="97623" x="384175" y="4373563"/>
          <p14:tracePt t="97719" x="566738" y="4337050"/>
          <p14:tracePt t="97810" x="849313" y="4246563"/>
          <p14:tracePt t="97819" x="868363" y="4237038"/>
          <p14:tracePt t="97901" x="1050925" y="4164013"/>
          <p14:tracePt t="97910" x="1077913" y="4154488"/>
          <p14:tracePt t="98018" x="1479550" y="3981450"/>
          <p14:tracePt t="98156" x="1817688" y="3908425"/>
          <p14:tracePt t="98229" x="1936750" y="3881438"/>
          <p14:tracePt t="98235" x="1946275" y="3881438"/>
          <p14:tracePt t="98367" x="1909763" y="3852863"/>
          <p14:tracePt t="98438" x="1917700" y="3725863"/>
          <p14:tracePt t="98521" x="1954213" y="3633788"/>
          <p14:tracePt t="98609" x="1982788" y="3597275"/>
          <p14:tracePt t="98788" x="1982788" y="3589338"/>
          <p14:tracePt t="98877" x="1982788" y="3543300"/>
          <p14:tracePt t="98965" x="1982788" y="3470275"/>
          <p14:tracePt t="99050" x="1982788" y="3397250"/>
          <p14:tracePt t="99145" x="1973263" y="3278188"/>
          <p14:tracePt t="99246" x="1954213" y="3114675"/>
          <p14:tracePt t="99255" x="1954213" y="3095625"/>
          <p14:tracePt t="99257" x="1954213" y="3078163"/>
          <p14:tracePt t="99409" x="1917700" y="2930525"/>
          <p14:tracePt t="99506" x="1890713" y="2876550"/>
          <p14:tracePt t="99574" x="1836738" y="2813050"/>
          <p14:tracePt t="99579" x="1827213" y="2813050"/>
          <p14:tracePt t="99646" x="1735138" y="2730500"/>
          <p14:tracePt t="99731" x="1681163" y="2703513"/>
          <p14:tracePt t="99806" x="1617663" y="2693988"/>
          <p14:tracePt t="99812" x="1598613" y="2693988"/>
          <p14:tracePt t="99885" x="1470025" y="2693988"/>
          <p14:tracePt t="99892" x="1452563" y="2693988"/>
          <p14:tracePt t="99967" x="1270000" y="2657475"/>
          <p14:tracePt t="100061" x="1141413" y="2657475"/>
          <p14:tracePt t="100149" x="958850" y="2720975"/>
          <p14:tracePt t="100156" x="941388" y="2730500"/>
          <p14:tracePt t="100243" x="812800" y="2803525"/>
          <p14:tracePt t="100249" x="795338" y="2813050"/>
          <p14:tracePt t="100329" x="666750" y="2930525"/>
          <p14:tracePt t="100429" x="612775" y="3049588"/>
          <p14:tracePt t="100530" x="593725" y="3232150"/>
          <p14:tracePt t="100537" x="593725" y="3251200"/>
          <p14:tracePt t="100638" x="666750" y="3341688"/>
          <p14:tracePt t="100754" x="876300" y="3460750"/>
          <p14:tracePt t="100818" x="1041400" y="3497263"/>
          <p14:tracePt t="100884" x="1141413" y="3506788"/>
          <p14:tracePt t="100946" x="1214438" y="3487738"/>
          <p14:tracePt t="101019" x="1360488" y="3451225"/>
          <p14:tracePt t="101109" x="1462088" y="3433763"/>
          <p14:tracePt t="101196" x="1479550" y="3397250"/>
          <p14:tracePt t="101283" x="1489075" y="3397250"/>
          <p14:tracePt t="101965" x="1690688" y="3524250"/>
          <p14:tracePt t="101967" x="1708150" y="3533775"/>
          <p14:tracePt t="102036" x="1873250" y="3606800"/>
          <p14:tracePt t="102103" x="1990725" y="3633788"/>
          <p14:tracePt t="102177" x="2119313" y="3633788"/>
          <p14:tracePt t="102266" x="2265363" y="3552825"/>
          <p14:tracePt t="102352" x="2393950" y="3397250"/>
          <p14:tracePt t="102359" x="2393950" y="3387725"/>
          <p14:tracePt t="102439" x="2520950" y="3195638"/>
          <p14:tracePt t="102534" x="2576513" y="3078163"/>
          <p14:tracePt t="102616" x="2584450" y="3078163"/>
          <p14:tracePt t="102707" x="2603500" y="3105150"/>
          <p14:tracePt t="102795" x="2805113" y="3287713"/>
          <p14:tracePt t="102801" x="2822575" y="3305175"/>
          <p14:tracePt t="102891" x="2941638" y="3397250"/>
          <p14:tracePt t="102983" x="3141663" y="3497263"/>
          <p14:tracePt t="103090" x="3406775" y="3533775"/>
          <p14:tracePt t="103099" x="3435350" y="3533775"/>
          <p14:tracePt t="103182" x="3625850" y="3560763"/>
          <p14:tracePt t="103190" x="3635375" y="3560763"/>
          <p14:tracePt t="103261" x="3735388" y="3506788"/>
          <p14:tracePt t="103267" x="3754438" y="3497263"/>
          <p14:tracePt t="103325" x="3810000" y="3424238"/>
          <p14:tracePt t="103406" x="3910013" y="3305175"/>
          <p14:tracePt t="103496" x="3956050" y="3241675"/>
          <p14:tracePt t="104114" x="3946525" y="3333750"/>
          <p14:tracePt t="104206" x="3937000" y="3533775"/>
          <p14:tracePt t="104319" x="3937000" y="3789363"/>
          <p14:tracePt t="104419" x="3698875" y="4000500"/>
          <p14:tracePt t="104427" x="3644900" y="4000500"/>
          <p14:tracePt t="104516" x="2584450" y="3825875"/>
          <p14:tracePt t="104582" x="2092325" y="3633788"/>
          <p14:tracePt t="104664" x="1982788" y="3443288"/>
          <p14:tracePt t="104673" x="1963738" y="3424238"/>
          <p14:tracePt t="104764" x="1800225" y="3241675"/>
          <p14:tracePt t="104859" x="1817688" y="3151188"/>
          <p14:tracePt t="104950" x="1800225" y="2940050"/>
          <p14:tracePt t="104959" x="1790700" y="2930525"/>
          <p14:tracePt t="105046" x="1662113" y="2849563"/>
          <p14:tracePt t="105143" x="1416050" y="2784475"/>
          <p14:tracePt t="105231" x="1141413" y="2784475"/>
          <p14:tracePt t="105240" x="1123950" y="2784475"/>
          <p14:tracePt t="105329" x="995363" y="2849563"/>
          <p14:tracePt t="105420" x="885825" y="2986088"/>
          <p14:tracePt t="105522" x="931863" y="3232150"/>
          <p14:tracePt t="105533" x="949325" y="3251200"/>
          <p14:tracePt t="105685" x="1589088" y="3287713"/>
          <p14:tracePt t="105693" x="1589088" y="3278188"/>
          <p14:tracePt t="105778" x="1754188" y="3151188"/>
          <p14:tracePt t="105783" x="1771650" y="3141663"/>
          <p14:tracePt t="105846" x="1873250" y="3068638"/>
          <p14:tracePt t="105933" x="1973263" y="2976563"/>
          <p14:tracePt t="106023" x="1973263" y="2968625"/>
          <p14:tracePt t="106284" x="2347913" y="3005138"/>
          <p14:tracePt t="106369" x="2357438" y="2986088"/>
          <p14:tracePt t="106459" x="2284413" y="2976563"/>
          <p14:tracePt t="106553" x="2201863" y="3041650"/>
          <p14:tracePt t="106645" x="2182813" y="3105150"/>
          <p14:tracePt t="106745" x="2182813" y="3251200"/>
          <p14:tracePt t="106757" x="2228850" y="3278188"/>
          <p14:tracePt t="106884" x="2676525" y="3378200"/>
          <p14:tracePt t="106892" x="2695575" y="3378200"/>
          <p14:tracePt t="106988" x="2886075" y="3341688"/>
          <p14:tracePt t="107062" x="3024188" y="3241675"/>
          <p14:tracePt t="107127" x="3060700" y="3178175"/>
          <p14:tracePt t="107209" x="3087688" y="3041650"/>
          <p14:tracePt t="107299" x="3087688" y="2886075"/>
          <p14:tracePt t="107391" x="2995613" y="2803525"/>
          <p14:tracePt t="107473" x="2987675" y="2794000"/>
          <p14:tracePt t="107569" x="2987675" y="2803525"/>
          <p14:tracePt t="107655" x="3141663" y="2857500"/>
          <p14:tracePt t="107741" x="3151188" y="2857500"/>
          <p14:tracePt t="107829" x="3124200" y="2922588"/>
          <p14:tracePt t="107918" x="3068638" y="3068638"/>
          <p14:tracePt t="108013" x="3124200" y="3159125"/>
          <p14:tracePt t="108126" x="3671888" y="3251200"/>
          <p14:tracePt t="108219" x="3863975" y="3251200"/>
          <p14:tracePt t="108303" x="3973513" y="3214688"/>
          <p14:tracePt t="108371" x="4110038" y="3178175"/>
          <p14:tracePt t="108461" x="4146550" y="3086100"/>
          <p14:tracePt t="108547" x="4165600" y="2995613"/>
          <p14:tracePt t="108632" x="4165600" y="2968625"/>
          <p14:tracePt t="108728" x="4102100" y="2940050"/>
          <p14:tracePt t="108736" x="4092575" y="2940050"/>
          <p14:tracePt t="108817" x="3992563" y="2922588"/>
          <p14:tracePt t="108900" x="3983038" y="2922588"/>
          <p14:tracePt t="111513" x="4083050" y="3387725"/>
          <p14:tracePt t="111604" x="4156075" y="5926138"/>
          <p14:tracePt t="111614" x="4129088" y="6108700"/>
          <p14:tracePt t="111615" x="4102100" y="6291263"/>
          <p14:tracePt t="113789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6|4.3|3.6|3.9|4.3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2|9|9.4|0.7|1.1|4.8|1.6|9.8|2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3.1|11.6|8.9|1.9|8.2|46.4|0.9|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240</Words>
  <Application>Microsoft Office PowerPoint</Application>
  <PresentationFormat>Custom</PresentationFormat>
  <Paragraphs>49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THKD</cp:lastModifiedBy>
  <cp:revision>132</cp:revision>
  <dcterms:created xsi:type="dcterms:W3CDTF">2022-07-10T01:37:20Z</dcterms:created>
  <dcterms:modified xsi:type="dcterms:W3CDTF">2024-11-28T15:38:27Z</dcterms:modified>
</cp:coreProperties>
</file>