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7" r:id="rId2"/>
    <p:sldId id="428" r:id="rId3"/>
    <p:sldId id="426" r:id="rId4"/>
    <p:sldId id="436" r:id="rId5"/>
    <p:sldId id="437" r:id="rId6"/>
    <p:sldId id="438" r:id="rId7"/>
    <p:sldId id="442" r:id="rId8"/>
    <p:sldId id="445" r:id="rId9"/>
    <p:sldId id="433" r:id="rId10"/>
    <p:sldId id="440" r:id="rId11"/>
    <p:sldId id="444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1" d="100"/>
          <a:sy n="51" d="100"/>
        </p:scale>
        <p:origin x="532" y="4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Di%20men.pptx" TargetMode="External"/><Relationship Id="rId2" Type="http://schemas.openxmlformats.org/officeDocument/2006/relationships/hyperlink" Target="Giai%20nghia%20tu/nguong%20cua.ppt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81810" cy="1117345"/>
            <a:chOff x="4539228" y="210532"/>
            <a:chExt cx="696232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962320" cy="1117345"/>
              <a:chOff x="4539228" y="210532"/>
              <a:chExt cx="696232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9623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19" y="1266918"/>
            <a:ext cx="7848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nhấn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giàu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sức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Đặc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biệt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2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cuối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Khổ thơ 1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3716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0574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su tich nha s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719" y="2718972"/>
            <a:ext cx="10776372" cy="60179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17134" y="149573"/>
            <a:ext cx="708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564311" y="1454302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280319" y="2325469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 theo 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33377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33377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88988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88088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617134" y="149573"/>
            <a:ext cx="708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23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9471" y="2886670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4000" b="1" dirty="0" err="1">
                <a:solidFill>
                  <a:schemeClr val="accent2"/>
                </a:solidFill>
                <a:latin typeface="Times New Roman"/>
                <a:ea typeface="Times New Roman"/>
              </a:rPr>
              <a:t>ơi</a:t>
            </a:r>
            <a:r>
              <a:rPr lang="en-US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721990" y="3733800"/>
            <a:ext cx="61234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Nơi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   Nay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40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40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36566" y="289755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50670" y="2875784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/>
                <a:ea typeface="Times New Roman"/>
              </a:rPr>
              <a:t>ớp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2286" y="2865927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34466" y="2875784"/>
            <a:ext cx="2349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014119" y="1227595"/>
            <a:ext cx="604415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6914" y="6340911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Giải nghĩa từ: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hlinkClick r:id="rId2" action="ppaction://hlinkpres?slideindex=1&amp;slidetitle="/>
          </p:cNvPr>
          <p:cNvSpPr/>
          <p:nvPr/>
        </p:nvSpPr>
        <p:spPr>
          <a:xfrm>
            <a:off x="1459120" y="7162800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- Ngưỡng cửa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hlinkClick r:id="rId3" action="ppaction://hlinkpres?slideindex=1&amp;slidetitle="/>
          </p:cNvPr>
          <p:cNvSpPr/>
          <p:nvPr/>
        </p:nvSpPr>
        <p:spPr>
          <a:xfrm>
            <a:off x="1432719" y="8153400"/>
            <a:ext cx="3188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</a:rPr>
              <a:t>- Đi men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17134" y="149573"/>
            <a:ext cx="708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309519" y="2362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461919" y="2743200"/>
            <a:ext cx="937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61919" y="3503652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“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Nơi ấy” 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nói trong bài thơ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là 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cái ngưỡng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cửa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– nơi gợi lên bao kỉ niệm của bạn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86221" y="5116626"/>
            <a:ext cx="937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Câu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latin typeface="Times New Roman"/>
                <a:ea typeface="Times New Roman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97729" y="6495871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“Nơi ấy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”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ngưỡng cửa đã chứng kiến bạn nhỏ cùng bạn bè tới cùng chơi thật là vui.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7134" y="149573"/>
            <a:ext cx="708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157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309519" y="2744926"/>
            <a:ext cx="937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ảnh”con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tắp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005" y="4697611"/>
            <a:ext cx="94759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Hành trình học tập còn dài lâu.</a:t>
            </a:r>
          </a:p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 mới mẻ chờ đón em ở phía trước.</a:t>
            </a:r>
          </a:p>
          <a:p>
            <a:pPr>
              <a:spcBef>
                <a:spcPts val="1200"/>
              </a:spcBef>
            </a:pP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ường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 tương lai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 xa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7134" y="149573"/>
            <a:ext cx="708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538119" y="2561714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765267" y="2743200"/>
            <a:ext cx="90692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Ngưỡng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cửa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đã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nhắc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nhớ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tới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ai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giúp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cảm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nhận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điều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gì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người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đó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0519" y="4679990"/>
            <a:ext cx="9144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vi-VN" sz="3600" kern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nhắc bạn nhỏ nhớ đến sự chăm chút của bà, của mẹ từ thuở tập cho mình đi men, nhắc nhở đến nỗi vất vả tất bật của </a:t>
            </a:r>
            <a:r>
              <a:rPr lang="vi-VN" sz="3600" b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bố, của mẹ mỗi ngày đi làm, nhắc nhở sự đi làm cặm cụi của mẹ tới tận canh khuya.</a:t>
            </a:r>
            <a:endParaRPr lang="en-US" sz="3600" b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7134" y="149573"/>
            <a:ext cx="708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27011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776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40819" y="2067013"/>
              <a:ext cx="267433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61719" y="1144356"/>
            <a:ext cx="64769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69830" y="3733800"/>
            <a:ext cx="9031289" cy="4038600"/>
            <a:chOff x="6034117" y="4176174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44750" y="1665541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85696" y="4855983"/>
              <a:ext cx="8084955" cy="3355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</a:t>
              </a:r>
              <a:r>
                <a:rPr lang="vi-VN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thơ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thể hiện những kỉ niệm của bạn nhỏ gắn bó với ngưỡng cửa, với những người thân yêu từ thuở ấu thơ đến khi khôn lớn.</a:t>
              </a:r>
              <a:endPara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Ngay  từ thời tấm bé                                  Buổi đầu tiên đến lớp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 tay bà, tay mẹ                                      Nay con đương xa tắp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Lúc nào qua cũng vội                                  Soi vào trong giấc ngủ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bạn bè chạy tới                                     Ngọn đèn khuya bóng mẹ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Vũ Quần Phương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Vũ Quần Phương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765268" y="682143"/>
            <a:ext cx="2608984" cy="584775"/>
            <a:chOff x="6651116" y="743102"/>
            <a:chExt cx="2564962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  <a:endParaRPr lang="en-US" sz="32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171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590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22709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556919" y="1244025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22709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78320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77420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17134" y="149573"/>
            <a:ext cx="7081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9870</TotalTime>
  <Words>937</Words>
  <Application>Microsoft Office PowerPoint</Application>
  <PresentationFormat>Custom</PresentationFormat>
  <Paragraphs>134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Thứ……ngày…..tháng…..năm…….</vt:lpstr>
      <vt:lpstr>Thứ……ngày…..tháng…..năm…….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THKD</cp:lastModifiedBy>
  <cp:revision>1073</cp:revision>
  <dcterms:created xsi:type="dcterms:W3CDTF">2008-09-09T22:52:10Z</dcterms:created>
  <dcterms:modified xsi:type="dcterms:W3CDTF">2024-11-28T15:39:09Z</dcterms:modified>
</cp:coreProperties>
</file>