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08" r:id="rId3"/>
    <p:sldId id="292" r:id="rId4"/>
    <p:sldId id="258" r:id="rId5"/>
    <p:sldId id="264" r:id="rId6"/>
    <p:sldId id="265" r:id="rId7"/>
    <p:sldId id="266" r:id="rId8"/>
    <p:sldId id="267" r:id="rId9"/>
    <p:sldId id="293" r:id="rId10"/>
    <p:sldId id="294" r:id="rId11"/>
    <p:sldId id="271" r:id="rId12"/>
    <p:sldId id="272" r:id="rId13"/>
    <p:sldId id="281" r:id="rId14"/>
    <p:sldId id="297" r:id="rId15"/>
    <p:sldId id="283" r:id="rId16"/>
    <p:sldId id="306" r:id="rId17"/>
    <p:sldId id="304" r:id="rId18"/>
    <p:sldId id="307" r:id="rId19"/>
    <p:sldId id="288" r:id="rId20"/>
    <p:sldId id="289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3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41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66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02" y="2835269"/>
            <a:ext cx="634223" cy="6342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9" y="2835269"/>
            <a:ext cx="634223" cy="634223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301592"/>
            <a:ext cx="9144000" cy="1655762"/>
          </a:xfrm>
        </p:spPr>
        <p:txBody>
          <a:bodyPr/>
          <a:lstStyle/>
          <a:p>
            <a:r>
              <a:rPr lang="en-US" sz="7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7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ỞI ĐỘNG</a:t>
            </a:r>
            <a:endParaRPr lang="en-US" sz="7200" b="1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07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A643C-184D-0E1B-901F-88FF3EE78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7" y="616902"/>
            <a:ext cx="3667125" cy="82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B5D20E-A5D7-953A-B55B-736E255E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07" y="1593532"/>
            <a:ext cx="98012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16D5-CDFE-0C84-D90C-7AEC7ED78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142" y="580707"/>
            <a:ext cx="10339505" cy="113633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432F57-FA92-543C-9E8F-96F0EE25F1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850395"/>
              </p:ext>
            </p:extLst>
          </p:nvPr>
        </p:nvGraphicFramePr>
        <p:xfrm>
          <a:off x="883920" y="171617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21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6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00ADE8-F101-032F-AE4E-AC9E4C37C324}"/>
              </a:ext>
            </a:extLst>
          </p:cNvPr>
          <p:cNvSpPr txBox="1"/>
          <p:nvPr/>
        </p:nvSpPr>
        <p:spPr>
          <a:xfrm>
            <a:off x="2690049" y="248741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DC4AB-49AD-C7BE-C248-0D9D8EFE13B0}"/>
              </a:ext>
            </a:extLst>
          </p:cNvPr>
          <p:cNvSpPr txBox="1"/>
          <p:nvPr/>
        </p:nvSpPr>
        <p:spPr>
          <a:xfrm>
            <a:off x="1477043" y="235633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43432-2425-C926-B604-95E5C10AFC7A}"/>
              </a:ext>
            </a:extLst>
          </p:cNvPr>
          <p:cNvSpPr txBox="1"/>
          <p:nvPr/>
        </p:nvSpPr>
        <p:spPr>
          <a:xfrm>
            <a:off x="1854577" y="296256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57C08-22FC-B7C1-B35D-1980AD10DD41}"/>
              </a:ext>
            </a:extLst>
          </p:cNvPr>
          <p:cNvSpPr txBox="1"/>
          <p:nvPr/>
        </p:nvSpPr>
        <p:spPr>
          <a:xfrm>
            <a:off x="2213960" y="41284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C2710-268A-809F-B0A0-B9D9130ED93B}"/>
              </a:ext>
            </a:extLst>
          </p:cNvPr>
          <p:cNvSpPr txBox="1"/>
          <p:nvPr/>
        </p:nvSpPr>
        <p:spPr>
          <a:xfrm>
            <a:off x="1842803" y="23664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4D2962-671C-F30B-2A7F-325CE415168C}"/>
              </a:ext>
            </a:extLst>
          </p:cNvPr>
          <p:cNvSpPr txBox="1"/>
          <p:nvPr/>
        </p:nvSpPr>
        <p:spPr>
          <a:xfrm>
            <a:off x="2220337" y="297272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A4AE72-E8E3-D28E-738C-D70FC154FD4E}"/>
              </a:ext>
            </a:extLst>
          </p:cNvPr>
          <p:cNvSpPr txBox="1"/>
          <p:nvPr/>
        </p:nvSpPr>
        <p:spPr>
          <a:xfrm>
            <a:off x="1834257" y="352136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B87DCD-39F8-0352-C073-D96649A44119}"/>
              </a:ext>
            </a:extLst>
          </p:cNvPr>
          <p:cNvSpPr txBox="1"/>
          <p:nvPr/>
        </p:nvSpPr>
        <p:spPr>
          <a:xfrm>
            <a:off x="2200017" y="353152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8CBFD6EF-02A2-4784-0183-8123935DBC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546058"/>
              </p:ext>
            </p:extLst>
          </p:nvPr>
        </p:nvGraphicFramePr>
        <p:xfrm>
          <a:off x="4775200" y="172633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39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647FD896-B7D1-9258-1C2D-3D282E3DE9BA}"/>
              </a:ext>
            </a:extLst>
          </p:cNvPr>
          <p:cNvSpPr txBox="1"/>
          <p:nvPr/>
        </p:nvSpPr>
        <p:spPr>
          <a:xfrm>
            <a:off x="6581329" y="249757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106885-3501-A947-B8FE-4CE8CD380817}"/>
              </a:ext>
            </a:extLst>
          </p:cNvPr>
          <p:cNvSpPr txBox="1"/>
          <p:nvPr/>
        </p:nvSpPr>
        <p:spPr>
          <a:xfrm>
            <a:off x="5449603" y="234617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2EB49F-EAD6-0316-7F50-A4573DED1051}"/>
              </a:ext>
            </a:extLst>
          </p:cNvPr>
          <p:cNvSpPr txBox="1"/>
          <p:nvPr/>
        </p:nvSpPr>
        <p:spPr>
          <a:xfrm>
            <a:off x="5745857" y="297272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F50514-3AE6-4A9C-A83A-98C3AD3E0964}"/>
              </a:ext>
            </a:extLst>
          </p:cNvPr>
          <p:cNvSpPr txBox="1"/>
          <p:nvPr/>
        </p:nvSpPr>
        <p:spPr>
          <a:xfrm>
            <a:off x="6105240" y="41385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BF052E-6FED-BCA3-499F-74EDB2C005EF}"/>
              </a:ext>
            </a:extLst>
          </p:cNvPr>
          <p:cNvSpPr txBox="1"/>
          <p:nvPr/>
        </p:nvSpPr>
        <p:spPr>
          <a:xfrm>
            <a:off x="5815363" y="235633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7A507D-F2F8-836B-F445-C36B821F0C76}"/>
              </a:ext>
            </a:extLst>
          </p:cNvPr>
          <p:cNvSpPr txBox="1"/>
          <p:nvPr/>
        </p:nvSpPr>
        <p:spPr>
          <a:xfrm>
            <a:off x="6111617" y="29828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5E2682-523F-A771-ADB7-255931F781E2}"/>
              </a:ext>
            </a:extLst>
          </p:cNvPr>
          <p:cNvSpPr txBox="1"/>
          <p:nvPr/>
        </p:nvSpPr>
        <p:spPr>
          <a:xfrm>
            <a:off x="5725537" y="353152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5C2861-C21C-E885-4E34-76D100B351F2}"/>
              </a:ext>
            </a:extLst>
          </p:cNvPr>
          <p:cNvSpPr txBox="1"/>
          <p:nvPr/>
        </p:nvSpPr>
        <p:spPr>
          <a:xfrm>
            <a:off x="6091297" y="35416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E390310-DCC0-197D-8228-8F3C9640B4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3544876"/>
              </p:ext>
            </p:extLst>
          </p:nvPr>
        </p:nvGraphicFramePr>
        <p:xfrm>
          <a:off x="8453120" y="161457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60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F740EC27-DA6E-3A60-C783-E81DEE95D3D1}"/>
              </a:ext>
            </a:extLst>
          </p:cNvPr>
          <p:cNvSpPr txBox="1"/>
          <p:nvPr/>
        </p:nvSpPr>
        <p:spPr>
          <a:xfrm>
            <a:off x="10259249" y="238581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E07919-C46B-BEEA-EA21-6AE6394BB12D}"/>
              </a:ext>
            </a:extLst>
          </p:cNvPr>
          <p:cNvSpPr txBox="1"/>
          <p:nvPr/>
        </p:nvSpPr>
        <p:spPr>
          <a:xfrm>
            <a:off x="9127523" y="223441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AFDC20-14B3-D145-74F5-7A88E6BE4280}"/>
              </a:ext>
            </a:extLst>
          </p:cNvPr>
          <p:cNvSpPr txBox="1"/>
          <p:nvPr/>
        </p:nvSpPr>
        <p:spPr>
          <a:xfrm>
            <a:off x="9423777" y="286096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A4427B-A7A5-2AD6-2038-702A83A87F87}"/>
              </a:ext>
            </a:extLst>
          </p:cNvPr>
          <p:cNvSpPr txBox="1"/>
          <p:nvPr/>
        </p:nvSpPr>
        <p:spPr>
          <a:xfrm>
            <a:off x="9783160" y="40268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189186-881B-42A8-75E1-CB704E032A39}"/>
              </a:ext>
            </a:extLst>
          </p:cNvPr>
          <p:cNvSpPr txBox="1"/>
          <p:nvPr/>
        </p:nvSpPr>
        <p:spPr>
          <a:xfrm>
            <a:off x="9493283" y="22242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67CDD4-AD42-FE6D-87D5-AC60A20C622B}"/>
              </a:ext>
            </a:extLst>
          </p:cNvPr>
          <p:cNvSpPr txBox="1"/>
          <p:nvPr/>
        </p:nvSpPr>
        <p:spPr>
          <a:xfrm>
            <a:off x="9789537" y="287112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368AA5-EFCF-88F2-57D8-894D7225F687}"/>
              </a:ext>
            </a:extLst>
          </p:cNvPr>
          <p:cNvSpPr txBox="1"/>
          <p:nvPr/>
        </p:nvSpPr>
        <p:spPr>
          <a:xfrm>
            <a:off x="9403457" y="341976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E010A4-2D6A-01EC-AB5F-173CECEBC8D7}"/>
              </a:ext>
            </a:extLst>
          </p:cNvPr>
          <p:cNvSpPr txBox="1"/>
          <p:nvPr/>
        </p:nvSpPr>
        <p:spPr>
          <a:xfrm>
            <a:off x="9769217" y="342992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831745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4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EF227-4D4D-3EA8-6124-3CCAC480C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563592"/>
            <a:ext cx="10861040" cy="157539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346C1C6-55E0-C439-35E9-438A3FAB0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334062"/>
              </p:ext>
            </p:extLst>
          </p:nvPr>
        </p:nvGraphicFramePr>
        <p:xfrm>
          <a:off x="782320" y="223433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12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4F8441-F1F7-E1E4-8C1A-4C15FC73C5BF}"/>
              </a:ext>
            </a:extLst>
          </p:cNvPr>
          <p:cNvSpPr txBox="1"/>
          <p:nvPr/>
        </p:nvSpPr>
        <p:spPr>
          <a:xfrm>
            <a:off x="2588449" y="300557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E210E-9958-FE90-156B-ED0CDC739B78}"/>
              </a:ext>
            </a:extLst>
          </p:cNvPr>
          <p:cNvSpPr txBox="1"/>
          <p:nvPr/>
        </p:nvSpPr>
        <p:spPr>
          <a:xfrm>
            <a:off x="1375443" y="28744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20FAB-D150-D511-2303-3257F0820E5C}"/>
              </a:ext>
            </a:extLst>
          </p:cNvPr>
          <p:cNvSpPr txBox="1"/>
          <p:nvPr/>
        </p:nvSpPr>
        <p:spPr>
          <a:xfrm>
            <a:off x="1752977" y="348072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BCD15-9670-DB0E-C041-CA03DB6A4F12}"/>
              </a:ext>
            </a:extLst>
          </p:cNvPr>
          <p:cNvSpPr txBox="1"/>
          <p:nvPr/>
        </p:nvSpPr>
        <p:spPr>
          <a:xfrm>
            <a:off x="2112360" y="46465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F3C5B-38A6-0120-03DB-C8910AFC024D}"/>
              </a:ext>
            </a:extLst>
          </p:cNvPr>
          <p:cNvSpPr txBox="1"/>
          <p:nvPr/>
        </p:nvSpPr>
        <p:spPr>
          <a:xfrm>
            <a:off x="1741203" y="28846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A5C3C-5D28-2B20-3DB4-CBB0904B19CF}"/>
              </a:ext>
            </a:extLst>
          </p:cNvPr>
          <p:cNvSpPr txBox="1"/>
          <p:nvPr/>
        </p:nvSpPr>
        <p:spPr>
          <a:xfrm>
            <a:off x="2118737" y="34908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B158B-5404-03E1-3F91-859F7B0A9E52}"/>
              </a:ext>
            </a:extLst>
          </p:cNvPr>
          <p:cNvSpPr txBox="1"/>
          <p:nvPr/>
        </p:nvSpPr>
        <p:spPr>
          <a:xfrm>
            <a:off x="1732657" y="403952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6E986-8FFF-1397-931D-B800B9E893FB}"/>
              </a:ext>
            </a:extLst>
          </p:cNvPr>
          <p:cNvSpPr txBox="1"/>
          <p:nvPr/>
        </p:nvSpPr>
        <p:spPr>
          <a:xfrm>
            <a:off x="2098417" y="40496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E1A64A0-BE8A-ABF7-1ACA-72EBFCD3E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1936305"/>
              </p:ext>
            </p:extLst>
          </p:nvPr>
        </p:nvGraphicFramePr>
        <p:xfrm>
          <a:off x="4612640" y="219369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15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75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5737A23-14CD-2CF5-B16B-E74391B9611B}"/>
              </a:ext>
            </a:extLst>
          </p:cNvPr>
          <p:cNvSpPr txBox="1"/>
          <p:nvPr/>
        </p:nvSpPr>
        <p:spPr>
          <a:xfrm>
            <a:off x="6418769" y="296493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18257-4ACA-332B-24A4-17497FE06F57}"/>
              </a:ext>
            </a:extLst>
          </p:cNvPr>
          <p:cNvSpPr txBox="1"/>
          <p:nvPr/>
        </p:nvSpPr>
        <p:spPr>
          <a:xfrm>
            <a:off x="5583297" y="344008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7E24E2-5964-1462-C69B-2EE09F18A0A1}"/>
              </a:ext>
            </a:extLst>
          </p:cNvPr>
          <p:cNvSpPr txBox="1"/>
          <p:nvPr/>
        </p:nvSpPr>
        <p:spPr>
          <a:xfrm>
            <a:off x="5942680" y="460595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BF6C6-5EEF-C8B6-D058-4CFAD67E85AB}"/>
              </a:ext>
            </a:extLst>
          </p:cNvPr>
          <p:cNvSpPr txBox="1"/>
          <p:nvPr/>
        </p:nvSpPr>
        <p:spPr>
          <a:xfrm>
            <a:off x="5520723" y="27830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2A2F84-E57E-AD88-B7D8-B4E74D746ABF}"/>
              </a:ext>
            </a:extLst>
          </p:cNvPr>
          <p:cNvSpPr txBox="1"/>
          <p:nvPr/>
        </p:nvSpPr>
        <p:spPr>
          <a:xfrm>
            <a:off x="5949057" y="345024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AADC77-E4E1-C780-743E-DDB5F18F270B}"/>
              </a:ext>
            </a:extLst>
          </p:cNvPr>
          <p:cNvSpPr txBox="1"/>
          <p:nvPr/>
        </p:nvSpPr>
        <p:spPr>
          <a:xfrm>
            <a:off x="5562977" y="399888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E31D16-F836-EF10-7893-338884E8FC84}"/>
              </a:ext>
            </a:extLst>
          </p:cNvPr>
          <p:cNvSpPr txBox="1"/>
          <p:nvPr/>
        </p:nvSpPr>
        <p:spPr>
          <a:xfrm>
            <a:off x="5928737" y="400904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E58626-8A1A-A7A7-3437-310C6D859BAA}"/>
              </a:ext>
            </a:extLst>
          </p:cNvPr>
          <p:cNvSpPr txBox="1"/>
          <p:nvPr/>
        </p:nvSpPr>
        <p:spPr>
          <a:xfrm>
            <a:off x="5197217" y="345024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9EF674-0C75-0D60-CA6C-809EC2F1DEC1}"/>
              </a:ext>
            </a:extLst>
          </p:cNvPr>
          <p:cNvSpPr txBox="1"/>
          <p:nvPr/>
        </p:nvSpPr>
        <p:spPr>
          <a:xfrm>
            <a:off x="5217537" y="399888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9D94E8FF-2525-24F0-5D39-6AC0655B2F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689659"/>
              </p:ext>
            </p:extLst>
          </p:nvPr>
        </p:nvGraphicFramePr>
        <p:xfrm>
          <a:off x="8757920" y="2153050"/>
          <a:ext cx="327152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 7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20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1C42134A-1241-DB71-BB79-8ED799B7595A}"/>
              </a:ext>
            </a:extLst>
          </p:cNvPr>
          <p:cNvSpPr txBox="1"/>
          <p:nvPr/>
        </p:nvSpPr>
        <p:spPr>
          <a:xfrm>
            <a:off x="10564049" y="292429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8AED83-6E27-0CAA-E670-79782BAD144E}"/>
              </a:ext>
            </a:extLst>
          </p:cNvPr>
          <p:cNvSpPr txBox="1"/>
          <p:nvPr/>
        </p:nvSpPr>
        <p:spPr>
          <a:xfrm>
            <a:off x="9728577" y="339944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79E9D-D4E5-631C-4858-1D2474F66FED}"/>
              </a:ext>
            </a:extLst>
          </p:cNvPr>
          <p:cNvSpPr txBox="1"/>
          <p:nvPr/>
        </p:nvSpPr>
        <p:spPr>
          <a:xfrm>
            <a:off x="10067640" y="45653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9EFF6-3DE7-697D-1AB8-75A6B590CFF4}"/>
              </a:ext>
            </a:extLst>
          </p:cNvPr>
          <p:cNvSpPr txBox="1"/>
          <p:nvPr/>
        </p:nvSpPr>
        <p:spPr>
          <a:xfrm>
            <a:off x="9554243" y="274241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D8D4B2-03D7-B48B-091B-8E4A6654792F}"/>
              </a:ext>
            </a:extLst>
          </p:cNvPr>
          <p:cNvSpPr txBox="1"/>
          <p:nvPr/>
        </p:nvSpPr>
        <p:spPr>
          <a:xfrm>
            <a:off x="10094337" y="340960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EE7C41-38DA-CE03-65EA-C293355F1C98}"/>
              </a:ext>
            </a:extLst>
          </p:cNvPr>
          <p:cNvSpPr txBox="1"/>
          <p:nvPr/>
        </p:nvSpPr>
        <p:spPr>
          <a:xfrm>
            <a:off x="9708257" y="3958249"/>
            <a:ext cx="54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B9C91-C118-CDC4-12EC-E917772C7130}"/>
              </a:ext>
            </a:extLst>
          </p:cNvPr>
          <p:cNvSpPr txBox="1"/>
          <p:nvPr/>
        </p:nvSpPr>
        <p:spPr>
          <a:xfrm>
            <a:off x="10074017" y="396840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EE6EE3-7942-5947-3DDA-940498702B55}"/>
              </a:ext>
            </a:extLst>
          </p:cNvPr>
          <p:cNvSpPr txBox="1"/>
          <p:nvPr/>
        </p:nvSpPr>
        <p:spPr>
          <a:xfrm>
            <a:off x="9712041" y="4544992"/>
            <a:ext cx="47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9498CA-B16A-2D21-2457-B400475522CE}"/>
              </a:ext>
            </a:extLst>
          </p:cNvPr>
          <p:cNvSpPr txBox="1"/>
          <p:nvPr/>
        </p:nvSpPr>
        <p:spPr>
          <a:xfrm>
            <a:off x="10433400" y="45653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4CE2E8-D59D-5E64-44A0-0741EB77E35B}"/>
              </a:ext>
            </a:extLst>
          </p:cNvPr>
          <p:cNvSpPr txBox="1"/>
          <p:nvPr/>
        </p:nvSpPr>
        <p:spPr>
          <a:xfrm>
            <a:off x="10067640" y="51241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B11727-1E2A-8B0A-70AF-4F7B06DBCAA9}"/>
              </a:ext>
            </a:extLst>
          </p:cNvPr>
          <p:cNvSpPr txBox="1"/>
          <p:nvPr/>
        </p:nvSpPr>
        <p:spPr>
          <a:xfrm>
            <a:off x="9712041" y="5103792"/>
            <a:ext cx="47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B2596-22B3-42EC-2575-17CDA3CE5203}"/>
              </a:ext>
            </a:extLst>
          </p:cNvPr>
          <p:cNvSpPr txBox="1"/>
          <p:nvPr/>
        </p:nvSpPr>
        <p:spPr>
          <a:xfrm>
            <a:off x="10433400" y="51241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12A9EB-F24E-3689-598F-516AF18FB094}"/>
              </a:ext>
            </a:extLst>
          </p:cNvPr>
          <p:cNvSpPr txBox="1"/>
          <p:nvPr/>
        </p:nvSpPr>
        <p:spPr>
          <a:xfrm>
            <a:off x="10453720" y="567275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22388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93EB28-0CB0-22CE-CE59-1387CE09F0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071" y="4375006"/>
            <a:ext cx="1023730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41546-D0BF-9556-43D8-A723C750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40" y="390390"/>
            <a:ext cx="10718800" cy="2946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4EFA1D-9A57-64EB-9541-DC88E8935F5D}"/>
              </a:ext>
            </a:extLst>
          </p:cNvPr>
          <p:cNvSpPr txBox="1"/>
          <p:nvPr/>
        </p:nvSpPr>
        <p:spPr>
          <a:xfrm>
            <a:off x="1127760" y="2052320"/>
            <a:ext cx="6319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: 8 = 0,25 (l)</a:t>
            </a:r>
          </a:p>
          <a:p>
            <a:pPr algn="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0,25 l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046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56C9A-FD70-7AB8-F638-891CC2765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" y="536595"/>
            <a:ext cx="11287760" cy="1572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FB5AA-C36C-45DE-203C-894084807AB7}"/>
              </a:ext>
            </a:extLst>
          </p:cNvPr>
          <p:cNvSpPr txBox="1"/>
          <p:nvPr/>
        </p:nvSpPr>
        <p:spPr>
          <a:xfrm>
            <a:off x="1016000" y="2336800"/>
            <a:ext cx="10099040" cy="376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b="1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</a:t>
            </a:r>
            <a:r>
              <a:rPr lang="en-US" sz="2400" b="1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 bình mỗi giờ xe máy đi được số ki-lô-mét là: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121 : 4 = 30,25 (km)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 bình mỗi giờ ô tô đi được số ki-lô-mét là: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111 : 2 = 55,5 (km)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 bình mỗi giờ ô tô đi được nhiều hơn xe máy số ki-lô-mét là: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55,5 – 30,25 = 25,25 (km)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800"/>
              </a:spcAft>
            </a:pPr>
            <a:r>
              <a:rPr lang="vi-VN" sz="2400" i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25,25 km</a:t>
            </a:r>
            <a:endParaRPr lang="en-US" sz="2400" kern="1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51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1383019" y="998907"/>
            <a:ext cx="4391914" cy="5935293"/>
            <a:chOff x="-1316871" y="977938"/>
            <a:chExt cx="4391914" cy="5935293"/>
          </a:xfrm>
        </p:grpSpPr>
        <p:pic>
          <p:nvPicPr>
            <p:cNvPr id="30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863812" y="182279"/>
            <a:ext cx="3374437" cy="6849090"/>
            <a:chOff x="8929960" y="161310"/>
            <a:chExt cx="3374437" cy="6849090"/>
          </a:xfrm>
        </p:grpSpPr>
        <p:pic>
          <p:nvPicPr>
            <p:cNvPr id="33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7E546987-0549-398A-6140-87AF62A9514B}"/>
              </a:ext>
            </a:extLst>
          </p:cNvPr>
          <p:cNvGrpSpPr/>
          <p:nvPr/>
        </p:nvGrpSpPr>
        <p:grpSpPr>
          <a:xfrm>
            <a:off x="2365589" y="1687609"/>
            <a:ext cx="7130492" cy="5044658"/>
            <a:chOff x="383136" y="294968"/>
            <a:chExt cx="11949814" cy="641554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D1C116F-5A53-3627-C653-3E4550C99D90}"/>
                </a:ext>
              </a:extLst>
            </p:cNvPr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B5D88B6D-4DB4-6AF9-E295-65C33C6E4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2" t="25407" r="4782" b="50511"/>
            <a:stretch/>
          </p:blipFill>
          <p:spPr>
            <a:xfrm rot="958498">
              <a:off x="8589752" y="399057"/>
              <a:ext cx="3743198" cy="1275058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A31980D-2C59-4D88-ACC2-DAF583A11788}"/>
              </a:ext>
            </a:extLst>
          </p:cNvPr>
          <p:cNvGrpSpPr/>
          <p:nvPr/>
        </p:nvGrpSpPr>
        <p:grpSpPr>
          <a:xfrm>
            <a:off x="3000746" y="1540836"/>
            <a:ext cx="6325947" cy="1370934"/>
            <a:chOff x="816348" y="1998187"/>
            <a:chExt cx="6325947" cy="137093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210F967-535B-CDC4-7F5A-62904A80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C7C7D1F-77B8-4670-6DBB-55BE8EC5AB16}"/>
              </a:ext>
            </a:extLst>
          </p:cNvPr>
          <p:cNvGrpSpPr/>
          <p:nvPr/>
        </p:nvGrpSpPr>
        <p:grpSpPr>
          <a:xfrm>
            <a:off x="2967370" y="2834703"/>
            <a:ext cx="6325947" cy="1370934"/>
            <a:chOff x="816348" y="1998187"/>
            <a:chExt cx="6325947" cy="1370934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69C12570-D3B7-D969-3CC4-76B29C473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6957A3F-03DC-3525-92D8-35946C7A6EF9}"/>
              </a:ext>
            </a:extLst>
          </p:cNvPr>
          <p:cNvGrpSpPr/>
          <p:nvPr/>
        </p:nvGrpSpPr>
        <p:grpSpPr>
          <a:xfrm>
            <a:off x="2967370" y="4077301"/>
            <a:ext cx="6325947" cy="1370934"/>
            <a:chOff x="816348" y="1998187"/>
            <a:chExt cx="6325947" cy="1370934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DD6F4B2-5F1F-78FB-1466-829607A31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28FF031-8608-81CC-BEEB-9C869B4DE6B0}"/>
              </a:ext>
            </a:extLst>
          </p:cNvPr>
          <p:cNvGrpSpPr/>
          <p:nvPr/>
        </p:nvGrpSpPr>
        <p:grpSpPr>
          <a:xfrm>
            <a:off x="3008895" y="5348980"/>
            <a:ext cx="6325947" cy="1370934"/>
            <a:chOff x="816348" y="1998187"/>
            <a:chExt cx="6325947" cy="1370934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AED8050-9DE4-4AFD-5509-17E054FF9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10B901-E228-CA7A-D31E-FBEF739E1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799" y="140123"/>
            <a:ext cx="6285521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B1FBC112-67ED-8B7A-3A04-9A36AE30F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350" y="-1"/>
            <a:ext cx="12325350" cy="69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8EC212F-9A23-18D8-0792-4D2356019BC1}"/>
              </a:ext>
            </a:extLst>
          </p:cNvPr>
          <p:cNvSpPr/>
          <p:nvPr/>
        </p:nvSpPr>
        <p:spPr>
          <a:xfrm>
            <a:off x="229869" y="624840"/>
            <a:ext cx="11001375" cy="5181600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944C67-D58D-4D71-2637-AD064DF05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859" y="190953"/>
            <a:ext cx="2877561" cy="1274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FB91C-DE6C-9CE0-D2E6-07112CAA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5120" y="1597860"/>
            <a:ext cx="12192000" cy="299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886FF6-87A5-CC0F-54D3-22EDDBE98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91" y="3867006"/>
            <a:ext cx="1023730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4C76C-3D90-60B5-9DD6-F65751F28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198087"/>
            <a:ext cx="11033760" cy="25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61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FFFA56-FC14-AB3F-BC43-98AED5BEF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060320"/>
              </p:ext>
            </p:extLst>
          </p:nvPr>
        </p:nvGraphicFramePr>
        <p:xfrm>
          <a:off x="417571" y="1360570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9,6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8B572E7-8B12-3E81-C03A-1A1D6B8E0A48}"/>
              </a:ext>
            </a:extLst>
          </p:cNvPr>
          <p:cNvSpPr txBox="1"/>
          <p:nvPr/>
        </p:nvSpPr>
        <p:spPr>
          <a:xfrm>
            <a:off x="2243009" y="215213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EB7AEB-7AB0-AE93-2636-4445EC7CAC64}"/>
              </a:ext>
            </a:extLst>
          </p:cNvPr>
          <p:cNvSpPr txBox="1"/>
          <p:nvPr/>
        </p:nvSpPr>
        <p:spPr>
          <a:xfrm>
            <a:off x="1080803" y="20718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97A308-E751-858A-04D5-252A1ED1B068}"/>
              </a:ext>
            </a:extLst>
          </p:cNvPr>
          <p:cNvSpPr txBox="1"/>
          <p:nvPr/>
        </p:nvSpPr>
        <p:spPr>
          <a:xfrm>
            <a:off x="1066084" y="269506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67227D-B602-EE6B-AB11-DB16892CC8B9}"/>
              </a:ext>
            </a:extLst>
          </p:cNvPr>
          <p:cNvSpPr txBox="1"/>
          <p:nvPr/>
        </p:nvSpPr>
        <p:spPr>
          <a:xfrm>
            <a:off x="1498977" y="27085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60D5C-550D-0EED-7DEC-DA8FD9B4BC83}"/>
              </a:ext>
            </a:extLst>
          </p:cNvPr>
          <p:cNvSpPr txBox="1"/>
          <p:nvPr/>
        </p:nvSpPr>
        <p:spPr>
          <a:xfrm>
            <a:off x="1533240" y="39861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89D4138-A3E1-0A00-F4E5-5086304B9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060829"/>
              </p:ext>
            </p:extLst>
          </p:nvPr>
        </p:nvGraphicFramePr>
        <p:xfrm>
          <a:off x="3672114" y="1404113"/>
          <a:ext cx="403860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74,5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0ECC079-B3BB-15D2-168E-6D41FE7A6DE2}"/>
              </a:ext>
            </a:extLst>
          </p:cNvPr>
          <p:cNvSpPr txBox="1"/>
          <p:nvPr/>
        </p:nvSpPr>
        <p:spPr>
          <a:xfrm>
            <a:off x="5857066" y="2195675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14,9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A5D2D-4CF8-D758-79BC-AEBB14F35BAD}"/>
              </a:ext>
            </a:extLst>
          </p:cNvPr>
          <p:cNvSpPr txBox="1"/>
          <p:nvPr/>
        </p:nvSpPr>
        <p:spPr>
          <a:xfrm>
            <a:off x="4357403" y="20609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C8CB29-11E6-8A02-90E2-7243BFA1F5BC}"/>
              </a:ext>
            </a:extLst>
          </p:cNvPr>
          <p:cNvSpPr txBox="1"/>
          <p:nvPr/>
        </p:nvSpPr>
        <p:spPr>
          <a:xfrm>
            <a:off x="4364455" y="267329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5873A9-9ACF-1A53-C206-EF5721C41FBB}"/>
              </a:ext>
            </a:extLst>
          </p:cNvPr>
          <p:cNvSpPr txBox="1"/>
          <p:nvPr/>
        </p:nvSpPr>
        <p:spPr>
          <a:xfrm>
            <a:off x="4775577" y="26759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5B035-4F8B-1A1A-29DB-92829207EFE4}"/>
              </a:ext>
            </a:extLst>
          </p:cNvPr>
          <p:cNvSpPr txBox="1"/>
          <p:nvPr/>
        </p:nvSpPr>
        <p:spPr>
          <a:xfrm>
            <a:off x="4809840" y="39208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878AE17-30F6-D9DA-EB4A-EC197DAC5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176768"/>
              </p:ext>
            </p:extLst>
          </p:nvPr>
        </p:nvGraphicFramePr>
        <p:xfrm>
          <a:off x="8254999" y="1382342"/>
          <a:ext cx="2906021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28,8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24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4CBAB3A-C90E-8C65-1C5D-4B37C7490407}"/>
              </a:ext>
            </a:extLst>
          </p:cNvPr>
          <p:cNvSpPr txBox="1"/>
          <p:nvPr/>
        </p:nvSpPr>
        <p:spPr>
          <a:xfrm>
            <a:off x="9895667" y="2152133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3A329A-35C4-58D3-215F-036110C4C78C}"/>
              </a:ext>
            </a:extLst>
          </p:cNvPr>
          <p:cNvSpPr txBox="1"/>
          <p:nvPr/>
        </p:nvSpPr>
        <p:spPr>
          <a:xfrm>
            <a:off x="8407400" y="2093627"/>
            <a:ext cx="1164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5487EF-F91B-9F72-5970-A8FE06A99359}"/>
              </a:ext>
            </a:extLst>
          </p:cNvPr>
          <p:cNvSpPr txBox="1"/>
          <p:nvPr/>
        </p:nvSpPr>
        <p:spPr>
          <a:xfrm>
            <a:off x="8862433" y="267619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8902-028C-215E-DA10-9E68C531B690}"/>
              </a:ext>
            </a:extLst>
          </p:cNvPr>
          <p:cNvSpPr txBox="1"/>
          <p:nvPr/>
        </p:nvSpPr>
        <p:spPr>
          <a:xfrm>
            <a:off x="9306212" y="268970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D8FD2E-99FE-66B8-2C97-7934B6827CD6}"/>
              </a:ext>
            </a:extLst>
          </p:cNvPr>
          <p:cNvSpPr txBox="1"/>
          <p:nvPr/>
        </p:nvSpPr>
        <p:spPr>
          <a:xfrm>
            <a:off x="8904321" y="329966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CE0269-8436-83A2-C4BB-40F332261470}"/>
              </a:ext>
            </a:extLst>
          </p:cNvPr>
          <p:cNvSpPr txBox="1"/>
          <p:nvPr/>
        </p:nvSpPr>
        <p:spPr>
          <a:xfrm>
            <a:off x="1022541" y="331555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98B267-EFE4-0923-D131-A03A518DE5E7}"/>
              </a:ext>
            </a:extLst>
          </p:cNvPr>
          <p:cNvSpPr txBox="1"/>
          <p:nvPr/>
        </p:nvSpPr>
        <p:spPr>
          <a:xfrm>
            <a:off x="1455434" y="33290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88031D-513B-69DE-578D-C419B2A63F7F}"/>
              </a:ext>
            </a:extLst>
          </p:cNvPr>
          <p:cNvSpPr txBox="1"/>
          <p:nvPr/>
        </p:nvSpPr>
        <p:spPr>
          <a:xfrm>
            <a:off x="4364455" y="329377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A2E3-633B-4162-AC99-FCAD8C4EA34C}"/>
              </a:ext>
            </a:extLst>
          </p:cNvPr>
          <p:cNvSpPr txBox="1"/>
          <p:nvPr/>
        </p:nvSpPr>
        <p:spPr>
          <a:xfrm>
            <a:off x="4775577" y="329639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ED4A5A-FD4D-C328-B868-FA3400BAD22B}"/>
              </a:ext>
            </a:extLst>
          </p:cNvPr>
          <p:cNvSpPr txBox="1"/>
          <p:nvPr/>
        </p:nvSpPr>
        <p:spPr>
          <a:xfrm>
            <a:off x="5190840" y="39099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075E18-262B-0E97-7A9D-F332E0E97F3E}"/>
              </a:ext>
            </a:extLst>
          </p:cNvPr>
          <p:cNvSpPr txBox="1"/>
          <p:nvPr/>
        </p:nvSpPr>
        <p:spPr>
          <a:xfrm>
            <a:off x="4798954" y="446516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33677D-DF51-A750-EFC8-1F909ADC4DC2}"/>
              </a:ext>
            </a:extLst>
          </p:cNvPr>
          <p:cNvSpPr txBox="1"/>
          <p:nvPr/>
        </p:nvSpPr>
        <p:spPr>
          <a:xfrm>
            <a:off x="5179954" y="445427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AF2146-1E69-5BB1-C389-5FB08A4DC73F}"/>
              </a:ext>
            </a:extLst>
          </p:cNvPr>
          <p:cNvSpPr txBox="1"/>
          <p:nvPr/>
        </p:nvSpPr>
        <p:spPr>
          <a:xfrm>
            <a:off x="5179954" y="498052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4F57E3-1DAC-2F0C-F046-3659F76A055B}"/>
              </a:ext>
            </a:extLst>
          </p:cNvPr>
          <p:cNvSpPr txBox="1"/>
          <p:nvPr/>
        </p:nvSpPr>
        <p:spPr>
          <a:xfrm>
            <a:off x="9347732" y="330982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83FA81-0747-0EEF-5761-855EB251DB1C}"/>
              </a:ext>
            </a:extLst>
          </p:cNvPr>
          <p:cNvSpPr txBox="1"/>
          <p:nvPr/>
        </p:nvSpPr>
        <p:spPr>
          <a:xfrm>
            <a:off x="9391275" y="395436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895763-25C6-8F27-C81C-09F7B77A8262}"/>
              </a:ext>
            </a:extLst>
          </p:cNvPr>
          <p:cNvSpPr txBox="1"/>
          <p:nvPr/>
        </p:nvSpPr>
        <p:spPr>
          <a:xfrm>
            <a:off x="8821793" y="209707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4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0C69698-416F-F905-07DD-AD5BAF947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898736"/>
              </p:ext>
            </p:extLst>
          </p:nvPr>
        </p:nvGraphicFramePr>
        <p:xfrm>
          <a:off x="0" y="649370"/>
          <a:ext cx="411480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50,4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36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C986F1A-CFA9-A73E-638F-BFA9F37BA74C}"/>
              </a:ext>
            </a:extLst>
          </p:cNvPr>
          <p:cNvSpPr txBox="1"/>
          <p:nvPr/>
        </p:nvSpPr>
        <p:spPr>
          <a:xfrm>
            <a:off x="2253169" y="144093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A21AEC-CFB6-AFBD-4FCB-7E44B60A3682}"/>
              </a:ext>
            </a:extLst>
          </p:cNvPr>
          <p:cNvSpPr txBox="1"/>
          <p:nvPr/>
        </p:nvSpPr>
        <p:spPr>
          <a:xfrm>
            <a:off x="694723" y="12996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3D318-2563-13FF-D91A-F65A1D60197C}"/>
              </a:ext>
            </a:extLst>
          </p:cNvPr>
          <p:cNvSpPr txBox="1"/>
          <p:nvPr/>
        </p:nvSpPr>
        <p:spPr>
          <a:xfrm>
            <a:off x="730804" y="19025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4441F-B70E-A8AE-5ED5-053891951B3E}"/>
              </a:ext>
            </a:extLst>
          </p:cNvPr>
          <p:cNvSpPr txBox="1"/>
          <p:nvPr/>
        </p:nvSpPr>
        <p:spPr>
          <a:xfrm>
            <a:off x="1133217" y="188560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7B29D-8B5E-0A65-2E28-B2F9B1D781A9}"/>
              </a:ext>
            </a:extLst>
          </p:cNvPr>
          <p:cNvSpPr txBox="1"/>
          <p:nvPr/>
        </p:nvSpPr>
        <p:spPr>
          <a:xfrm>
            <a:off x="1543400" y="32749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53C34AB-2A3A-9E02-845D-B5EDCD99A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085256"/>
              </p:ext>
            </p:extLst>
          </p:nvPr>
        </p:nvGraphicFramePr>
        <p:xfrm>
          <a:off x="3682274" y="692913"/>
          <a:ext cx="4038600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7,28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14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74AD10F-A603-5465-018F-9C228344D602}"/>
              </a:ext>
            </a:extLst>
          </p:cNvPr>
          <p:cNvSpPr txBox="1"/>
          <p:nvPr/>
        </p:nvSpPr>
        <p:spPr>
          <a:xfrm>
            <a:off x="5867226" y="1484475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969995-8564-D121-228F-FD2D203099E4}"/>
              </a:ext>
            </a:extLst>
          </p:cNvPr>
          <p:cNvSpPr txBox="1"/>
          <p:nvPr/>
        </p:nvSpPr>
        <p:spPr>
          <a:xfrm>
            <a:off x="4367563" y="13497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A7A331-098B-CBFB-484D-7CF387FDB47E}"/>
              </a:ext>
            </a:extLst>
          </p:cNvPr>
          <p:cNvSpPr txBox="1"/>
          <p:nvPr/>
        </p:nvSpPr>
        <p:spPr>
          <a:xfrm>
            <a:off x="4374615" y="196209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5E1991-E480-F1B3-124A-4337C9E5D64C}"/>
              </a:ext>
            </a:extLst>
          </p:cNvPr>
          <p:cNvSpPr txBox="1"/>
          <p:nvPr/>
        </p:nvSpPr>
        <p:spPr>
          <a:xfrm>
            <a:off x="4785737" y="19647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E894C7-F99E-BA1C-3F52-6AFEBB73EB26}"/>
              </a:ext>
            </a:extLst>
          </p:cNvPr>
          <p:cNvSpPr txBox="1"/>
          <p:nvPr/>
        </p:nvSpPr>
        <p:spPr>
          <a:xfrm>
            <a:off x="4820000" y="320967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777BC078-532D-9E22-89A5-4311EB4C5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3644519"/>
              </p:ext>
            </p:extLst>
          </p:nvPr>
        </p:nvGraphicFramePr>
        <p:xfrm>
          <a:off x="7487920" y="671142"/>
          <a:ext cx="3683261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13,53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33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BCF8CEEA-D1F7-E15C-628F-60AE7CBFA0CE}"/>
              </a:ext>
            </a:extLst>
          </p:cNvPr>
          <p:cNvSpPr txBox="1"/>
          <p:nvPr/>
        </p:nvSpPr>
        <p:spPr>
          <a:xfrm>
            <a:off x="9550227" y="1410453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71A921-1625-3385-7FDD-4B4C27770FEA}"/>
              </a:ext>
            </a:extLst>
          </p:cNvPr>
          <p:cNvSpPr txBox="1"/>
          <p:nvPr/>
        </p:nvSpPr>
        <p:spPr>
          <a:xfrm>
            <a:off x="8051800" y="1311307"/>
            <a:ext cx="1164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D09DF0-738B-1B80-E0B9-03EBDB528FD5}"/>
              </a:ext>
            </a:extLst>
          </p:cNvPr>
          <p:cNvSpPr txBox="1"/>
          <p:nvPr/>
        </p:nvSpPr>
        <p:spPr>
          <a:xfrm>
            <a:off x="7704193" y="19243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1434FC-01E3-3F98-D1F1-8B3819D845F0}"/>
              </a:ext>
            </a:extLst>
          </p:cNvPr>
          <p:cNvSpPr txBox="1"/>
          <p:nvPr/>
        </p:nvSpPr>
        <p:spPr>
          <a:xfrm>
            <a:off x="8117492" y="193786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3C58E5-A3CA-C74A-F7DF-B4D9E2CA2E84}"/>
              </a:ext>
            </a:extLst>
          </p:cNvPr>
          <p:cNvSpPr txBox="1"/>
          <p:nvPr/>
        </p:nvSpPr>
        <p:spPr>
          <a:xfrm>
            <a:off x="768541" y="257387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524D37-7ABB-3E3F-20C9-0C7B4D7CBD83}"/>
              </a:ext>
            </a:extLst>
          </p:cNvPr>
          <p:cNvSpPr txBox="1"/>
          <p:nvPr/>
        </p:nvSpPr>
        <p:spPr>
          <a:xfrm>
            <a:off x="1170954" y="25670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336579-0513-C9C0-D555-5E79ED9D4929}"/>
              </a:ext>
            </a:extLst>
          </p:cNvPr>
          <p:cNvSpPr txBox="1"/>
          <p:nvPr/>
        </p:nvSpPr>
        <p:spPr>
          <a:xfrm>
            <a:off x="4374615" y="258257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0D2A80-8F62-1D70-CCE1-614FE88D0DD4}"/>
              </a:ext>
            </a:extLst>
          </p:cNvPr>
          <p:cNvSpPr txBox="1"/>
          <p:nvPr/>
        </p:nvSpPr>
        <p:spPr>
          <a:xfrm>
            <a:off x="4785737" y="258519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76030D-0BBB-7C85-580F-1C78358A7563}"/>
              </a:ext>
            </a:extLst>
          </p:cNvPr>
          <p:cNvSpPr txBox="1"/>
          <p:nvPr/>
        </p:nvSpPr>
        <p:spPr>
          <a:xfrm>
            <a:off x="5201000" y="319879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F98847-BA59-21FF-94A8-33D70E510161}"/>
              </a:ext>
            </a:extLst>
          </p:cNvPr>
          <p:cNvSpPr txBox="1"/>
          <p:nvPr/>
        </p:nvSpPr>
        <p:spPr>
          <a:xfrm>
            <a:off x="4809114" y="375396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520011-15D2-302F-CA08-F6C80B3F4842}"/>
              </a:ext>
            </a:extLst>
          </p:cNvPr>
          <p:cNvSpPr txBox="1"/>
          <p:nvPr/>
        </p:nvSpPr>
        <p:spPr>
          <a:xfrm>
            <a:off x="5190114" y="374307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627D89-A2D3-B8E2-F596-BC8F0B92418F}"/>
              </a:ext>
            </a:extLst>
          </p:cNvPr>
          <p:cNvSpPr txBox="1"/>
          <p:nvPr/>
        </p:nvSpPr>
        <p:spPr>
          <a:xfrm>
            <a:off x="5190114" y="4269323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930464-4A84-F6EF-5CB3-6E3543E2F537}"/>
              </a:ext>
            </a:extLst>
          </p:cNvPr>
          <p:cNvSpPr txBox="1"/>
          <p:nvPr/>
        </p:nvSpPr>
        <p:spPr>
          <a:xfrm>
            <a:off x="1060483" y="130985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F015E2-9162-1E99-7645-55289C7A374C}"/>
              </a:ext>
            </a:extLst>
          </p:cNvPr>
          <p:cNvSpPr txBox="1"/>
          <p:nvPr/>
        </p:nvSpPr>
        <p:spPr>
          <a:xfrm>
            <a:off x="1509137" y="186528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9BE8E2-ACE1-6C12-010E-D892D0465886}"/>
              </a:ext>
            </a:extLst>
          </p:cNvPr>
          <p:cNvSpPr txBox="1"/>
          <p:nvPr/>
        </p:nvSpPr>
        <p:spPr>
          <a:xfrm>
            <a:off x="1546874" y="257721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361549-D4AB-69CA-14FF-08F70758E0BA}"/>
              </a:ext>
            </a:extLst>
          </p:cNvPr>
          <p:cNvSpPr txBox="1"/>
          <p:nvPr/>
        </p:nvSpPr>
        <p:spPr>
          <a:xfrm>
            <a:off x="8493412" y="192770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43830C-881D-5DAB-CAE7-8ADDB227C901}"/>
              </a:ext>
            </a:extLst>
          </p:cNvPr>
          <p:cNvSpPr txBox="1"/>
          <p:nvPr/>
        </p:nvSpPr>
        <p:spPr>
          <a:xfrm>
            <a:off x="7724513" y="256443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4A0E83-88D7-9EFD-B532-ADEA07CA2161}"/>
              </a:ext>
            </a:extLst>
          </p:cNvPr>
          <p:cNvSpPr txBox="1"/>
          <p:nvPr/>
        </p:nvSpPr>
        <p:spPr>
          <a:xfrm>
            <a:off x="8137812" y="257794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70FA12-4646-2936-1050-69463BD5AF48}"/>
              </a:ext>
            </a:extLst>
          </p:cNvPr>
          <p:cNvSpPr txBox="1"/>
          <p:nvPr/>
        </p:nvSpPr>
        <p:spPr>
          <a:xfrm>
            <a:off x="8513732" y="256778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1961EA-4A1B-9A3A-698A-2EFCB7F84E8B}"/>
              </a:ext>
            </a:extLst>
          </p:cNvPr>
          <p:cNvSpPr txBox="1"/>
          <p:nvPr/>
        </p:nvSpPr>
        <p:spPr>
          <a:xfrm>
            <a:off x="8534052" y="307578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63ED72-CBF5-088C-0402-8FA7C3CCF797}"/>
              </a:ext>
            </a:extLst>
          </p:cNvPr>
          <p:cNvSpPr txBox="1"/>
          <p:nvPr/>
        </p:nvSpPr>
        <p:spPr>
          <a:xfrm>
            <a:off x="8909972" y="306562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CA97BB-507F-2AFE-C696-DA393904DFA2}"/>
              </a:ext>
            </a:extLst>
          </p:cNvPr>
          <p:cNvSpPr txBox="1"/>
          <p:nvPr/>
        </p:nvSpPr>
        <p:spPr>
          <a:xfrm>
            <a:off x="8564532" y="368538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413C15-0E27-D674-A415-23F10CD89025}"/>
              </a:ext>
            </a:extLst>
          </p:cNvPr>
          <p:cNvSpPr txBox="1"/>
          <p:nvPr/>
        </p:nvSpPr>
        <p:spPr>
          <a:xfrm>
            <a:off x="8940452" y="367522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09F0B2-C7F5-EC0E-47D7-BE2455BD9C03}"/>
              </a:ext>
            </a:extLst>
          </p:cNvPr>
          <p:cNvSpPr txBox="1"/>
          <p:nvPr/>
        </p:nvSpPr>
        <p:spPr>
          <a:xfrm>
            <a:off x="8930292" y="428482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92396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799</TotalTime>
  <Words>360</Words>
  <Application>Microsoft Office PowerPoint</Application>
  <PresentationFormat>Widescreen</PresentationFormat>
  <Paragraphs>183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Cambria</vt:lpstr>
      <vt:lpstr>等线</vt:lpstr>
      <vt:lpstr>Times New Roman</vt:lpstr>
      <vt:lpstr>UTM Cookies</vt:lpstr>
      <vt:lpstr>UTM Duepuntozero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THKD</dc:creator>
  <dc:description>9Slide.vn</dc:description>
  <cp:lastModifiedBy>THKD</cp:lastModifiedBy>
  <cp:revision>3</cp:revision>
  <dcterms:created xsi:type="dcterms:W3CDTF">2023-08-20T05:45:54Z</dcterms:created>
  <dcterms:modified xsi:type="dcterms:W3CDTF">2024-11-25T14:55:23Z</dcterms:modified>
  <cp:category>9Slide.vn</cp:category>
</cp:coreProperties>
</file>