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1"/>
  </p:notesMasterIdLst>
  <p:handoutMasterIdLst>
    <p:handoutMasterId r:id="rId22"/>
  </p:handoutMasterIdLst>
  <p:sldIdLst>
    <p:sldId id="291" r:id="rId5"/>
    <p:sldId id="292" r:id="rId6"/>
    <p:sldId id="264" r:id="rId7"/>
    <p:sldId id="286" r:id="rId8"/>
    <p:sldId id="374" r:id="rId9"/>
    <p:sldId id="375" r:id="rId10"/>
    <p:sldId id="2007577196" r:id="rId11"/>
    <p:sldId id="2007577197" r:id="rId12"/>
    <p:sldId id="2007577183" r:id="rId13"/>
    <p:sldId id="2007577185" r:id="rId14"/>
    <p:sldId id="2007577198" r:id="rId15"/>
    <p:sldId id="2007577199" r:id="rId16"/>
    <p:sldId id="323" r:id="rId17"/>
    <p:sldId id="2007577193" r:id="rId18"/>
    <p:sldId id="2007577194" r:id="rId19"/>
    <p:sldId id="20075771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EB8"/>
    <a:srgbClr val="BFFBA7"/>
    <a:srgbClr val="E3ECBE"/>
    <a:srgbClr val="FBE3B8"/>
    <a:srgbClr val="F5CDDB"/>
    <a:srgbClr val="D7D2E8"/>
    <a:srgbClr val="FBBBBB"/>
    <a:srgbClr val="FAACAC"/>
    <a:srgbClr val="2F5597"/>
    <a:srgbClr val="00A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0760" autoAdjust="0"/>
  </p:normalViewPr>
  <p:slideViewPr>
    <p:cSldViewPr snapToGrid="0">
      <p:cViewPr varScale="1">
        <p:scale>
          <a:sx n="68" d="100"/>
          <a:sy n="68" d="100"/>
        </p:scale>
        <p:origin x="5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4D82E-93EE-4D87-B424-11F20AE4B4A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51FAF-FA38-449C-8BEA-78FE6D3BB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18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7C903-D68B-4D5F-BD23-C2AF5AA3284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F2360-31A8-4876-BBAE-2BF7BEB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4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14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04BF-3C43-8ADC-75A0-48CF74D2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80497-A7D4-8202-22BC-9D075F53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BBDDE-8A23-DA4E-26A8-08D5B497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F64F3-22D7-B7A8-6ECC-DC299439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1BB1-0AAD-FFD6-314B-3CFC5A68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5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6634A-D677-B927-8FC2-15EC492C3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20AF8-4B5E-4524-83F1-300AACFFA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3FC3E-EFCE-C42E-090F-6BC2EA44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2204-E4E3-1D63-2A32-AE6F982D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3D579-8494-CC0E-D8FC-0C1D4D16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81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8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7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64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6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2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3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43AF8-467E-6A30-AC46-5C08D12D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8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1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28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36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6C82-93FD-551E-02D3-6C577EB1B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CC656-718F-E8D6-9AF9-DFD414223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6475-DD14-05F4-40F8-8B7E06DE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A3C0-2ED2-B3EF-7299-6E82C527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0826-ABAC-19DF-0D33-38402B3F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each with palm trees and a sunset&#10;&#10;Description automatically generated">
            <a:extLst>
              <a:ext uri="{FF2B5EF4-FFF2-40B4-BE49-F238E27FC236}">
                <a16:creationId xmlns:a16="http://schemas.microsoft.com/office/drawing/2014/main" id="{37F62F02-8C18-C2B4-7BE3-32873A55F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30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D9AB-D91D-778F-E467-EF02921F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3A3A-E4E4-1D81-DF84-7A6063D2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AC0DD-680B-1EE7-AF2C-C2AEB676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8A76-A0C6-354D-35CD-1E267C28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E27A-08A1-29BA-686D-C7FB9D21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55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80F1-20EF-BE2F-0F68-28697D4C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99634-F3EB-D5C4-BA1C-3985AD81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3F1A-2997-F401-C4DB-1B1E879A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C0CF-0830-C0B5-631F-EFBFD14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FD2D-1266-8CBB-0650-8A1F7763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64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A554-F732-549A-AA50-E727CFCB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CA9B-BE30-9903-0D10-E4B5EA825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F5F67-B6DF-0DCA-D5CE-FBC7600B7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136E6-4FA5-8717-69EB-740840B7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8D03-E756-C7E1-79A6-4FD61CE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1E75-DE43-5323-0CCE-0D8E731C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46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B8A6-2B25-C90D-D618-0F3B292A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15C1-B008-BC27-7978-531FC380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E6740-99F4-70DB-7732-E33D87BA2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5CC07-6A93-5E09-017A-64065DEF3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1E263-08FA-EA5B-31F7-F85C62AB8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B9A31-E8BF-C1EE-A259-B5390B94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97E6B-52EA-EE25-A025-26B52C1E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6F04B-8863-E94D-EB28-9FC4B11F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06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227F-0BDD-32BE-2F0B-549E2C57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B3F49-DD3A-5889-5B2D-A985B268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CEB3E-54B0-4781-77B2-FA32F1CC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7BA40-38FE-508A-F402-E1F3E249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60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EA59-DD2E-3613-AF89-E9DB74D5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EFF6-BFD7-F0FD-391C-F7141D909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07465-4128-8BD8-8E5A-3E7069BF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E2A9-30CD-A7DE-37D6-8A035455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3A8C-AAF7-32FF-B108-1755C15F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34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D69D-779C-6E4B-1ED0-1DAE1FE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27F6-429C-E2D8-C964-0C760346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A906-482A-876D-839F-1FF0A38E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0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4496-CEDA-D7E0-64B0-A097B070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CAAD-78BE-A871-34B0-43CB53C8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6905-5A00-932B-ED32-50F2284C8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D2A7F-D02B-3F43-8B1E-7E4985BD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3AEE-FB7F-E2AB-0703-F0994B7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140C6-80B6-90ED-DFA9-7409B15D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4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DF7-3070-13CB-8C7B-09C4DA5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C3D5C-BDA2-B4F6-16D6-C4CF5CEE6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D21DF-9E71-06C4-A5E1-8D5C636A9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BE002-C004-D801-7BCD-EA69AE66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3438-6BD5-191C-7301-73962035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3841-1DCC-196B-8252-1282755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29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56C5-A4EE-16D3-FCFA-9E109FCB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1094F-144C-2ECF-AA5F-C0264E18E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2654-80F0-2B72-093D-A96A147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2E71-3E21-9DC1-581F-5AF31A2E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9FB49-862B-97C9-6940-76379A6D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0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0F66E-D3E1-BB7E-6F37-D36CE2525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7FE1-95FA-15A0-BAF0-1A892A645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05C4-7BD6-9A51-2824-51F44CA4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61FB-36D9-A65E-59FC-2B4155EA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6D7B-A330-E2A1-EFDA-9659E2E2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3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602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7747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929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2599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342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8EB9-A0AF-8014-C462-1F51DB72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6AC3B-3F73-7EB7-5E05-26EFE9C5F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F444-C987-286A-FFF1-A6A65266C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B4EA-EC4F-A668-0543-A1EF294E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C6BC6-1D1A-69B6-E0D2-75A4FB92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448A-9FEB-4512-30CB-EC216014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7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423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2452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2309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23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09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412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4511-7E58-AA9A-1DE2-B3F8B8B7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D7BB0-F081-9EAA-23D5-762041E2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B11DA-D540-1A05-9374-E9F35934F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EF52C-DBE3-169D-647C-43966AA4A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EFA74-90D0-77D4-7750-D3633816F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469370-00D6-FEEE-B5FA-34F8E42D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A2CB0-B8F5-6C12-BB5A-98A82772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D01AF-4151-D25D-B254-5C0FD850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87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A419-9AE7-02E5-2D37-3D9957EC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86460-9E64-8E63-6381-BE49C267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2EE1E-CE60-1A51-C5D0-10DDBD38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1DA3-7790-2A9B-2098-E03D8BC1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7DB7-4CBD-7867-5855-5B5FF628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28A95-10BE-A0B5-66B8-BFA028E4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79350-6919-21E2-18B6-CA734D08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06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F0A1-7A32-0115-A1F0-2438C7EC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83A7-12B0-3A61-1790-7B59A140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4A2AF-8994-26AE-43C9-D343AB5D6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E9AAA-7034-C760-3957-71B90802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020E-D7E2-D020-8494-1CFF3BE3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240E8-DBC3-0B5E-3BA2-1F949FD0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8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9276-D573-F436-A002-32BCEE65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034C6-1C25-8B45-EBB0-320C8E171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400F6-BCD1-D719-7B70-1ADC55108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439D4-725E-412A-58FC-D1181C7E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10A18-F696-DB63-87E2-D21B3203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2895B-1EF2-3C52-6519-36208330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94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814D2-3B88-96DD-1575-952E872BBC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BBF80E0-309D-176F-D979-9760A6302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1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969C7-078F-073C-E320-7E2CAB95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E73CC-37E2-F83E-BBEB-2138D379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08F0-DD8A-0FB4-5DC0-8752D0112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93DD-3E31-47E0-8523-05481C535A2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5D143-5C20-E566-631E-E42C4DF9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1D4-2DB8-C3C5-1C7C-DB7513129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6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30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2C57-795B-94E2-1BF7-783D93630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6" y="488641"/>
            <a:ext cx="2901948" cy="1268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4D1FA4-AC11-7E40-F2FE-C8700234D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28481"/>
            <a:ext cx="10830560" cy="2747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65496-73AD-550D-6EDD-B72734E2A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8024" y="3499478"/>
            <a:ext cx="3616984" cy="36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16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243840"/>
            <a:ext cx="11271632" cy="645160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1075288 h 6451600"/>
                      <a:gd name="connsiteX1" fmla="*/ 1075288 w 11271632"/>
                      <a:gd name="connsiteY1" fmla="*/ 0 h 6451600"/>
                      <a:gd name="connsiteX2" fmla="*/ 10196344 w 11271632"/>
                      <a:gd name="connsiteY2" fmla="*/ 0 h 6451600"/>
                      <a:gd name="connsiteX3" fmla="*/ 11271632 w 11271632"/>
                      <a:gd name="connsiteY3" fmla="*/ 1075288 h 6451600"/>
                      <a:gd name="connsiteX4" fmla="*/ 11271632 w 11271632"/>
                      <a:gd name="connsiteY4" fmla="*/ 5376312 h 6451600"/>
                      <a:gd name="connsiteX5" fmla="*/ 10196344 w 11271632"/>
                      <a:gd name="connsiteY5" fmla="*/ 6451600 h 6451600"/>
                      <a:gd name="connsiteX6" fmla="*/ 1075288 w 11271632"/>
                      <a:gd name="connsiteY6" fmla="*/ 6451600 h 6451600"/>
                      <a:gd name="connsiteX7" fmla="*/ 0 w 11271632"/>
                      <a:gd name="connsiteY7" fmla="*/ 5376312 h 6451600"/>
                      <a:gd name="connsiteX8" fmla="*/ 0 w 11271632"/>
                      <a:gd name="connsiteY8" fmla="*/ 1075288 h 645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451600" fill="none" extrusionOk="0">
                        <a:moveTo>
                          <a:pt x="0" y="1075288"/>
                        </a:moveTo>
                        <a:cubicBezTo>
                          <a:pt x="18784" y="495341"/>
                          <a:pt x="439474" y="-12261"/>
                          <a:pt x="1075288" y="0"/>
                        </a:cubicBezTo>
                        <a:cubicBezTo>
                          <a:pt x="1989598" y="109595"/>
                          <a:pt x="8566927" y="16756"/>
                          <a:pt x="10196344" y="0"/>
                        </a:cubicBezTo>
                        <a:cubicBezTo>
                          <a:pt x="10760791" y="-24334"/>
                          <a:pt x="11280067" y="512785"/>
                          <a:pt x="11271632" y="1075288"/>
                        </a:cubicBezTo>
                        <a:cubicBezTo>
                          <a:pt x="11215314" y="1680207"/>
                          <a:pt x="11304543" y="4329407"/>
                          <a:pt x="11271632" y="5376312"/>
                        </a:cubicBezTo>
                        <a:cubicBezTo>
                          <a:pt x="11193928" y="5996787"/>
                          <a:pt x="10811943" y="6449419"/>
                          <a:pt x="10196344" y="6451600"/>
                        </a:cubicBezTo>
                        <a:cubicBezTo>
                          <a:pt x="7796413" y="6315399"/>
                          <a:pt x="4707012" y="6376824"/>
                          <a:pt x="1075288" y="6451600"/>
                        </a:cubicBezTo>
                        <a:cubicBezTo>
                          <a:pt x="439641" y="6394149"/>
                          <a:pt x="-44729" y="5951211"/>
                          <a:pt x="0" y="5376312"/>
                        </a:cubicBezTo>
                        <a:cubicBezTo>
                          <a:pt x="-157566" y="4153412"/>
                          <a:pt x="130870" y="1987491"/>
                          <a:pt x="0" y="1075288"/>
                        </a:cubicBezTo>
                        <a:close/>
                      </a:path>
                      <a:path w="11271632" h="6451600" stroke="0" extrusionOk="0">
                        <a:moveTo>
                          <a:pt x="0" y="1075288"/>
                        </a:moveTo>
                        <a:cubicBezTo>
                          <a:pt x="-17408" y="442351"/>
                          <a:pt x="534437" y="-70764"/>
                          <a:pt x="1075288" y="0"/>
                        </a:cubicBezTo>
                        <a:cubicBezTo>
                          <a:pt x="2995851" y="47539"/>
                          <a:pt x="7658825" y="42437"/>
                          <a:pt x="10196344" y="0"/>
                        </a:cubicBezTo>
                        <a:cubicBezTo>
                          <a:pt x="10797117" y="-3660"/>
                          <a:pt x="11313550" y="414128"/>
                          <a:pt x="11271632" y="1075288"/>
                        </a:cubicBezTo>
                        <a:cubicBezTo>
                          <a:pt x="11189265" y="1777648"/>
                          <a:pt x="11289645" y="3360088"/>
                          <a:pt x="11271632" y="5376312"/>
                        </a:cubicBezTo>
                        <a:cubicBezTo>
                          <a:pt x="11308035" y="6078678"/>
                          <a:pt x="10713266" y="6370182"/>
                          <a:pt x="10196344" y="6451600"/>
                        </a:cubicBezTo>
                        <a:cubicBezTo>
                          <a:pt x="9244867" y="6425246"/>
                          <a:pt x="3893391" y="6332744"/>
                          <a:pt x="1075288" y="6451600"/>
                        </a:cubicBezTo>
                        <a:cubicBezTo>
                          <a:pt x="473241" y="6443514"/>
                          <a:pt x="23174" y="5998270"/>
                          <a:pt x="0" y="5376312"/>
                        </a:cubicBezTo>
                        <a:cubicBezTo>
                          <a:pt x="88535" y="3773310"/>
                          <a:pt x="49637" y="2546563"/>
                          <a:pt x="0" y="107528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15B88-EA0F-FE57-1930-3A1BA7E64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335" y="526543"/>
            <a:ext cx="88698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Bef>
                <a:spcPts val="1200"/>
              </a:spcBef>
            </a:pPr>
            <a:r>
              <a:rPr lang="vi-VN" altLang="en-US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微软雅黑"/>
              </a:rPr>
              <a:t>a) Chuyển các phép chia sau thành phép chia cho số tự nhiên: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E2596D-0988-AA16-3EA8-D1DE36F91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7" y="544304"/>
            <a:ext cx="852142" cy="927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70700-40AC-84E8-D79B-54908020B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652588"/>
            <a:ext cx="7958501" cy="2620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BA234-0662-0275-F2DA-D0BF0718ED94}"/>
              </a:ext>
            </a:extLst>
          </p:cNvPr>
          <p:cNvSpPr txBox="1"/>
          <p:nvPr/>
        </p:nvSpPr>
        <p:spPr>
          <a:xfrm>
            <a:off x="4206240" y="4439920"/>
            <a:ext cx="401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27,78 : 0,5 = 277,8 : 5</a:t>
            </a:r>
          </a:p>
          <a:p>
            <a:r>
              <a:rPr lang="pt-B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8,24 : 0,02 = 824 : 2</a:t>
            </a:r>
          </a:p>
          <a:p>
            <a:r>
              <a:rPr lang="pt-B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32,4 : 0,6 = 324 : 6</a:t>
            </a:r>
          </a:p>
          <a:p>
            <a:r>
              <a:rPr lang="pt-B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51,2 : 1,6 = 512 : 16</a:t>
            </a:r>
          </a:p>
        </p:txBody>
      </p:sp>
    </p:spTree>
    <p:extLst>
      <p:ext uri="{BB962C8B-B14F-4D97-AF65-F5344CB8AC3E}">
        <p14:creationId xmlns:p14="http://schemas.microsoft.com/office/powerpoint/2010/main" val="3187828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243840"/>
            <a:ext cx="11271632" cy="645160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1075288 h 6451600"/>
                      <a:gd name="connsiteX1" fmla="*/ 1075288 w 11271632"/>
                      <a:gd name="connsiteY1" fmla="*/ 0 h 6451600"/>
                      <a:gd name="connsiteX2" fmla="*/ 10196344 w 11271632"/>
                      <a:gd name="connsiteY2" fmla="*/ 0 h 6451600"/>
                      <a:gd name="connsiteX3" fmla="*/ 11271632 w 11271632"/>
                      <a:gd name="connsiteY3" fmla="*/ 1075288 h 6451600"/>
                      <a:gd name="connsiteX4" fmla="*/ 11271632 w 11271632"/>
                      <a:gd name="connsiteY4" fmla="*/ 5376312 h 6451600"/>
                      <a:gd name="connsiteX5" fmla="*/ 10196344 w 11271632"/>
                      <a:gd name="connsiteY5" fmla="*/ 6451600 h 6451600"/>
                      <a:gd name="connsiteX6" fmla="*/ 1075288 w 11271632"/>
                      <a:gd name="connsiteY6" fmla="*/ 6451600 h 6451600"/>
                      <a:gd name="connsiteX7" fmla="*/ 0 w 11271632"/>
                      <a:gd name="connsiteY7" fmla="*/ 5376312 h 6451600"/>
                      <a:gd name="connsiteX8" fmla="*/ 0 w 11271632"/>
                      <a:gd name="connsiteY8" fmla="*/ 1075288 h 645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451600" fill="none" extrusionOk="0">
                        <a:moveTo>
                          <a:pt x="0" y="1075288"/>
                        </a:moveTo>
                        <a:cubicBezTo>
                          <a:pt x="18784" y="495341"/>
                          <a:pt x="439474" y="-12261"/>
                          <a:pt x="1075288" y="0"/>
                        </a:cubicBezTo>
                        <a:cubicBezTo>
                          <a:pt x="1989598" y="109595"/>
                          <a:pt x="8566927" y="16756"/>
                          <a:pt x="10196344" y="0"/>
                        </a:cubicBezTo>
                        <a:cubicBezTo>
                          <a:pt x="10760791" y="-24334"/>
                          <a:pt x="11280067" y="512785"/>
                          <a:pt x="11271632" y="1075288"/>
                        </a:cubicBezTo>
                        <a:cubicBezTo>
                          <a:pt x="11215314" y="1680207"/>
                          <a:pt x="11304543" y="4329407"/>
                          <a:pt x="11271632" y="5376312"/>
                        </a:cubicBezTo>
                        <a:cubicBezTo>
                          <a:pt x="11193928" y="5996787"/>
                          <a:pt x="10811943" y="6449419"/>
                          <a:pt x="10196344" y="6451600"/>
                        </a:cubicBezTo>
                        <a:cubicBezTo>
                          <a:pt x="7796413" y="6315399"/>
                          <a:pt x="4707012" y="6376824"/>
                          <a:pt x="1075288" y="6451600"/>
                        </a:cubicBezTo>
                        <a:cubicBezTo>
                          <a:pt x="439641" y="6394149"/>
                          <a:pt x="-44729" y="5951211"/>
                          <a:pt x="0" y="5376312"/>
                        </a:cubicBezTo>
                        <a:cubicBezTo>
                          <a:pt x="-157566" y="4153412"/>
                          <a:pt x="130870" y="1987491"/>
                          <a:pt x="0" y="1075288"/>
                        </a:cubicBezTo>
                        <a:close/>
                      </a:path>
                      <a:path w="11271632" h="6451600" stroke="0" extrusionOk="0">
                        <a:moveTo>
                          <a:pt x="0" y="1075288"/>
                        </a:moveTo>
                        <a:cubicBezTo>
                          <a:pt x="-17408" y="442351"/>
                          <a:pt x="534437" y="-70764"/>
                          <a:pt x="1075288" y="0"/>
                        </a:cubicBezTo>
                        <a:cubicBezTo>
                          <a:pt x="2995851" y="47539"/>
                          <a:pt x="7658825" y="42437"/>
                          <a:pt x="10196344" y="0"/>
                        </a:cubicBezTo>
                        <a:cubicBezTo>
                          <a:pt x="10797117" y="-3660"/>
                          <a:pt x="11313550" y="414128"/>
                          <a:pt x="11271632" y="1075288"/>
                        </a:cubicBezTo>
                        <a:cubicBezTo>
                          <a:pt x="11189265" y="1777648"/>
                          <a:pt x="11289645" y="3360088"/>
                          <a:pt x="11271632" y="5376312"/>
                        </a:cubicBezTo>
                        <a:cubicBezTo>
                          <a:pt x="11308035" y="6078678"/>
                          <a:pt x="10713266" y="6370182"/>
                          <a:pt x="10196344" y="6451600"/>
                        </a:cubicBezTo>
                        <a:cubicBezTo>
                          <a:pt x="9244867" y="6425246"/>
                          <a:pt x="3893391" y="6332744"/>
                          <a:pt x="1075288" y="6451600"/>
                        </a:cubicBezTo>
                        <a:cubicBezTo>
                          <a:pt x="473241" y="6443514"/>
                          <a:pt x="23174" y="5998270"/>
                          <a:pt x="0" y="5376312"/>
                        </a:cubicBezTo>
                        <a:cubicBezTo>
                          <a:pt x="88535" y="3773310"/>
                          <a:pt x="49637" y="2546563"/>
                          <a:pt x="0" y="107528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15B88-EA0F-FE57-1930-3A1BA7E64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735" y="587503"/>
            <a:ext cx="8869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Bef>
                <a:spcPts val="1200"/>
              </a:spcBef>
            </a:pPr>
            <a:r>
              <a:rPr lang="vi-VN" alt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微软雅黑"/>
              </a:rPr>
              <a:t>b) Đặt tính rồi tính: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E2596D-0988-AA16-3EA8-D1DE36F91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67" y="442704"/>
            <a:ext cx="852142" cy="927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0CEBA-804E-C375-8EE7-BFFAA526F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950598"/>
            <a:ext cx="10890250" cy="18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77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243840"/>
            <a:ext cx="11271632" cy="645160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1075288 h 6451600"/>
                      <a:gd name="connsiteX1" fmla="*/ 1075288 w 11271632"/>
                      <a:gd name="connsiteY1" fmla="*/ 0 h 6451600"/>
                      <a:gd name="connsiteX2" fmla="*/ 10196344 w 11271632"/>
                      <a:gd name="connsiteY2" fmla="*/ 0 h 6451600"/>
                      <a:gd name="connsiteX3" fmla="*/ 11271632 w 11271632"/>
                      <a:gd name="connsiteY3" fmla="*/ 1075288 h 6451600"/>
                      <a:gd name="connsiteX4" fmla="*/ 11271632 w 11271632"/>
                      <a:gd name="connsiteY4" fmla="*/ 5376312 h 6451600"/>
                      <a:gd name="connsiteX5" fmla="*/ 10196344 w 11271632"/>
                      <a:gd name="connsiteY5" fmla="*/ 6451600 h 6451600"/>
                      <a:gd name="connsiteX6" fmla="*/ 1075288 w 11271632"/>
                      <a:gd name="connsiteY6" fmla="*/ 6451600 h 6451600"/>
                      <a:gd name="connsiteX7" fmla="*/ 0 w 11271632"/>
                      <a:gd name="connsiteY7" fmla="*/ 5376312 h 6451600"/>
                      <a:gd name="connsiteX8" fmla="*/ 0 w 11271632"/>
                      <a:gd name="connsiteY8" fmla="*/ 1075288 h 645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451600" fill="none" extrusionOk="0">
                        <a:moveTo>
                          <a:pt x="0" y="1075288"/>
                        </a:moveTo>
                        <a:cubicBezTo>
                          <a:pt x="18784" y="495341"/>
                          <a:pt x="439474" y="-12261"/>
                          <a:pt x="1075288" y="0"/>
                        </a:cubicBezTo>
                        <a:cubicBezTo>
                          <a:pt x="1989598" y="109595"/>
                          <a:pt x="8566927" y="16756"/>
                          <a:pt x="10196344" y="0"/>
                        </a:cubicBezTo>
                        <a:cubicBezTo>
                          <a:pt x="10760791" y="-24334"/>
                          <a:pt x="11280067" y="512785"/>
                          <a:pt x="11271632" y="1075288"/>
                        </a:cubicBezTo>
                        <a:cubicBezTo>
                          <a:pt x="11215314" y="1680207"/>
                          <a:pt x="11304543" y="4329407"/>
                          <a:pt x="11271632" y="5376312"/>
                        </a:cubicBezTo>
                        <a:cubicBezTo>
                          <a:pt x="11193928" y="5996787"/>
                          <a:pt x="10811943" y="6449419"/>
                          <a:pt x="10196344" y="6451600"/>
                        </a:cubicBezTo>
                        <a:cubicBezTo>
                          <a:pt x="7796413" y="6315399"/>
                          <a:pt x="4707012" y="6376824"/>
                          <a:pt x="1075288" y="6451600"/>
                        </a:cubicBezTo>
                        <a:cubicBezTo>
                          <a:pt x="439641" y="6394149"/>
                          <a:pt x="-44729" y="5951211"/>
                          <a:pt x="0" y="5376312"/>
                        </a:cubicBezTo>
                        <a:cubicBezTo>
                          <a:pt x="-157566" y="4153412"/>
                          <a:pt x="130870" y="1987491"/>
                          <a:pt x="0" y="1075288"/>
                        </a:cubicBezTo>
                        <a:close/>
                      </a:path>
                      <a:path w="11271632" h="6451600" stroke="0" extrusionOk="0">
                        <a:moveTo>
                          <a:pt x="0" y="1075288"/>
                        </a:moveTo>
                        <a:cubicBezTo>
                          <a:pt x="-17408" y="442351"/>
                          <a:pt x="534437" y="-70764"/>
                          <a:pt x="1075288" y="0"/>
                        </a:cubicBezTo>
                        <a:cubicBezTo>
                          <a:pt x="2995851" y="47539"/>
                          <a:pt x="7658825" y="42437"/>
                          <a:pt x="10196344" y="0"/>
                        </a:cubicBezTo>
                        <a:cubicBezTo>
                          <a:pt x="10797117" y="-3660"/>
                          <a:pt x="11313550" y="414128"/>
                          <a:pt x="11271632" y="1075288"/>
                        </a:cubicBezTo>
                        <a:cubicBezTo>
                          <a:pt x="11189265" y="1777648"/>
                          <a:pt x="11289645" y="3360088"/>
                          <a:pt x="11271632" y="5376312"/>
                        </a:cubicBezTo>
                        <a:cubicBezTo>
                          <a:pt x="11308035" y="6078678"/>
                          <a:pt x="10713266" y="6370182"/>
                          <a:pt x="10196344" y="6451600"/>
                        </a:cubicBezTo>
                        <a:cubicBezTo>
                          <a:pt x="9244867" y="6425246"/>
                          <a:pt x="3893391" y="6332744"/>
                          <a:pt x="1075288" y="6451600"/>
                        </a:cubicBezTo>
                        <a:cubicBezTo>
                          <a:pt x="473241" y="6443514"/>
                          <a:pt x="23174" y="5998270"/>
                          <a:pt x="0" y="5376312"/>
                        </a:cubicBezTo>
                        <a:cubicBezTo>
                          <a:pt x="88535" y="3773310"/>
                          <a:pt x="49637" y="2546563"/>
                          <a:pt x="0" y="107528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AFA6A6-D9CD-12F7-30A9-55A3F483D4B5}"/>
              </a:ext>
            </a:extLst>
          </p:cNvPr>
          <p:cNvGrpSpPr/>
          <p:nvPr/>
        </p:nvGrpSpPr>
        <p:grpSpPr>
          <a:xfrm>
            <a:off x="2365863" y="762236"/>
            <a:ext cx="2082800" cy="1259840"/>
            <a:chOff x="345440" y="2692400"/>
            <a:chExt cx="2082800" cy="12598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6D9956-1BAD-95A7-BFA9-214562FD2889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123  41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0EFF377-FACC-E0EA-DFC8-E15021E435B5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8C38D5-B283-05C0-0C61-F4E4229DACC6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0EF5557-28A7-4598-682C-C215BB648999}"/>
              </a:ext>
            </a:extLst>
          </p:cNvPr>
          <p:cNvSpPr txBox="1"/>
          <p:nvPr/>
        </p:nvSpPr>
        <p:spPr>
          <a:xfrm>
            <a:off x="2367280" y="1290556"/>
            <a:ext cx="115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09588-ADD4-2351-6B5D-75C359241191}"/>
              </a:ext>
            </a:extLst>
          </p:cNvPr>
          <p:cNvSpPr txBox="1"/>
          <p:nvPr/>
        </p:nvSpPr>
        <p:spPr>
          <a:xfrm>
            <a:off x="2890637" y="1849356"/>
            <a:ext cx="6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D99E58-325A-0A64-64F3-33237549379F}"/>
              </a:ext>
            </a:extLst>
          </p:cNvPr>
          <p:cNvSpPr txBox="1"/>
          <p:nvPr/>
        </p:nvSpPr>
        <p:spPr>
          <a:xfrm>
            <a:off x="3341223" y="128039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CFD8D1-8583-47E1-8C06-EBBF924C761F}"/>
              </a:ext>
            </a:extLst>
          </p:cNvPr>
          <p:cNvGrpSpPr/>
          <p:nvPr/>
        </p:nvGrpSpPr>
        <p:grpSpPr>
          <a:xfrm>
            <a:off x="6551783" y="589516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26E38-B795-AA0D-30C7-F56141FED3A0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174  6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580BA15-F94B-3268-D6A2-D910899D18C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708B2F-3BD0-66D9-D360-BBD4250775AA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0D2BA98-CCCC-1CC0-5F01-D8E362049686}"/>
              </a:ext>
            </a:extLst>
          </p:cNvPr>
          <p:cNvSpPr txBox="1"/>
          <p:nvPr/>
        </p:nvSpPr>
        <p:spPr>
          <a:xfrm>
            <a:off x="6553200" y="1117836"/>
            <a:ext cx="115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1FC10-92F8-578D-F0AA-641594207B4A}"/>
              </a:ext>
            </a:extLst>
          </p:cNvPr>
          <p:cNvSpPr txBox="1"/>
          <p:nvPr/>
        </p:nvSpPr>
        <p:spPr>
          <a:xfrm>
            <a:off x="6837681" y="1676636"/>
            <a:ext cx="88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416D84-2F13-8E2A-64C7-C18D01E02CFE}"/>
              </a:ext>
            </a:extLst>
          </p:cNvPr>
          <p:cNvSpPr txBox="1"/>
          <p:nvPr/>
        </p:nvSpPr>
        <p:spPr>
          <a:xfrm>
            <a:off x="7527143" y="110767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B4E53-77A8-8F32-BF6F-B6692CEAB5AE}"/>
              </a:ext>
            </a:extLst>
          </p:cNvPr>
          <p:cNvSpPr txBox="1"/>
          <p:nvPr/>
        </p:nvSpPr>
        <p:spPr>
          <a:xfrm>
            <a:off x="6878321" y="2184636"/>
            <a:ext cx="88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6F94B6-8187-E7CA-89F1-E25855E1388E}"/>
              </a:ext>
            </a:extLst>
          </p:cNvPr>
          <p:cNvSpPr txBox="1"/>
          <p:nvPr/>
        </p:nvSpPr>
        <p:spPr>
          <a:xfrm>
            <a:off x="7101839" y="2743436"/>
            <a:ext cx="658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E76B42-D1B8-1392-156A-6298BDD1EA86}"/>
              </a:ext>
            </a:extLst>
          </p:cNvPr>
          <p:cNvGrpSpPr/>
          <p:nvPr/>
        </p:nvGrpSpPr>
        <p:grpSpPr>
          <a:xfrm>
            <a:off x="2214880" y="3139676"/>
            <a:ext cx="2264263" cy="1259840"/>
            <a:chOff x="163977" y="2692400"/>
            <a:chExt cx="2264263" cy="12598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D5515D-4509-937D-1BA0-C59EC6F40FD9}"/>
                </a:ext>
              </a:extLst>
            </p:cNvPr>
            <p:cNvSpPr txBox="1"/>
            <p:nvPr/>
          </p:nvSpPr>
          <p:spPr>
            <a:xfrm>
              <a:off x="163977" y="2692400"/>
              <a:ext cx="22236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49,5  15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45B54D6-5242-2306-0F43-4476D0447979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D99C15D-EA6E-3882-C32C-2F28AFF25CE2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EE0DE7B-2013-91C3-A7CC-8C2686EAD7BA}"/>
              </a:ext>
            </a:extLst>
          </p:cNvPr>
          <p:cNvSpPr txBox="1"/>
          <p:nvPr/>
        </p:nvSpPr>
        <p:spPr>
          <a:xfrm>
            <a:off x="2225040" y="3667996"/>
            <a:ext cx="1329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14CDF8-FAED-9D64-AD8E-AB707C3936E1}"/>
              </a:ext>
            </a:extLst>
          </p:cNvPr>
          <p:cNvSpPr txBox="1"/>
          <p:nvPr/>
        </p:nvSpPr>
        <p:spPr>
          <a:xfrm>
            <a:off x="2489201" y="4155676"/>
            <a:ext cx="90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79BAAC-1EFC-E566-1127-710F77209597}"/>
              </a:ext>
            </a:extLst>
          </p:cNvPr>
          <p:cNvSpPr txBox="1"/>
          <p:nvPr/>
        </p:nvSpPr>
        <p:spPr>
          <a:xfrm>
            <a:off x="3371703" y="365783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62EA64-C543-BDC8-745E-795BFDFAE22E}"/>
              </a:ext>
            </a:extLst>
          </p:cNvPr>
          <p:cNvSpPr txBox="1"/>
          <p:nvPr/>
        </p:nvSpPr>
        <p:spPr>
          <a:xfrm>
            <a:off x="2479041" y="4612876"/>
            <a:ext cx="90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FA9A5B-1C69-B922-E8D8-F6CF387BBDA0}"/>
              </a:ext>
            </a:extLst>
          </p:cNvPr>
          <p:cNvSpPr txBox="1"/>
          <p:nvPr/>
        </p:nvSpPr>
        <p:spPr>
          <a:xfrm>
            <a:off x="2824479" y="5131036"/>
            <a:ext cx="557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5F4AF8-7E5B-0C45-24B5-DF49DDC0553B}"/>
              </a:ext>
            </a:extLst>
          </p:cNvPr>
          <p:cNvGrpSpPr/>
          <p:nvPr/>
        </p:nvGrpSpPr>
        <p:grpSpPr>
          <a:xfrm>
            <a:off x="6228080" y="3302236"/>
            <a:ext cx="2538583" cy="1259840"/>
            <a:chOff x="-110343" y="2692400"/>
            <a:chExt cx="2538583" cy="125984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11B20E-FE1C-7C7F-62A3-F167D3DC5BA0}"/>
                </a:ext>
              </a:extLst>
            </p:cNvPr>
            <p:cNvSpPr txBox="1"/>
            <p:nvPr/>
          </p:nvSpPr>
          <p:spPr>
            <a:xfrm>
              <a:off x="-110343" y="2692400"/>
              <a:ext cx="24979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172,8  72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204EC2A-1240-3F9A-25D6-008742D67B30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F0E68D9-63D2-1432-5010-E64176102E14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8F6E880-B2FD-557A-64A7-0F7E9FAE2A8C}"/>
              </a:ext>
            </a:extLst>
          </p:cNvPr>
          <p:cNvSpPr txBox="1"/>
          <p:nvPr/>
        </p:nvSpPr>
        <p:spPr>
          <a:xfrm>
            <a:off x="6217920" y="3830556"/>
            <a:ext cx="1624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A5366B-3FA1-A312-33F3-C9D9FC06D512}"/>
              </a:ext>
            </a:extLst>
          </p:cNvPr>
          <p:cNvSpPr txBox="1"/>
          <p:nvPr/>
        </p:nvSpPr>
        <p:spPr>
          <a:xfrm>
            <a:off x="6563360" y="4389356"/>
            <a:ext cx="128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28 8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0C1C8A-A5AA-CC6E-D736-D385CF475ED7}"/>
              </a:ext>
            </a:extLst>
          </p:cNvPr>
          <p:cNvSpPr txBox="1"/>
          <p:nvPr/>
        </p:nvSpPr>
        <p:spPr>
          <a:xfrm>
            <a:off x="7659223" y="382039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221EF8-4E83-9752-3AFC-2569A8DD790B}"/>
              </a:ext>
            </a:extLst>
          </p:cNvPr>
          <p:cNvSpPr txBox="1"/>
          <p:nvPr/>
        </p:nvSpPr>
        <p:spPr>
          <a:xfrm>
            <a:off x="6614160" y="4897356"/>
            <a:ext cx="127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28 8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3F9135-47EB-4635-1CC0-BA0734E6725E}"/>
              </a:ext>
            </a:extLst>
          </p:cNvPr>
          <p:cNvSpPr txBox="1"/>
          <p:nvPr/>
        </p:nvSpPr>
        <p:spPr>
          <a:xfrm>
            <a:off x="7254239" y="5425676"/>
            <a:ext cx="658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63123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  <p:bldP spid="31" grpId="0"/>
      <p:bldP spid="32" grpId="0"/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AFAD33-1932-2005-7DB8-56EB140CA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95" y="1987171"/>
            <a:ext cx="11754107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7C37E1FF-4595-4539-8523-F5B7C9F6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65" y="1123872"/>
            <a:ext cx="4495800" cy="4495800"/>
          </a:xfrm>
          <a:prstGeom prst="rect">
            <a:avLst/>
          </a:prstGeom>
        </p:spPr>
      </p:pic>
      <p:pic>
        <p:nvPicPr>
          <p:cNvPr id="20" name="图形 1">
            <a:extLst>
              <a:ext uri="{FF2B5EF4-FFF2-40B4-BE49-F238E27FC236}">
                <a16:creationId xmlns:a16="http://schemas.microsoft.com/office/drawing/2014/main" id="{1E8D7709-D2DA-42B2-9371-DCA0EAE21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95080">
            <a:off x="4383175" y="410605"/>
            <a:ext cx="7100492" cy="5335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2036" y="1895359"/>
            <a:ext cx="3051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Muốn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thập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thập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ta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làm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như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Neo Sans Intel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0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393440" y="1163582"/>
            <a:ext cx="7813039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lvl="0" indent="-457200" algn="just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vi-VN" altLang="en-US" sz="3600" b="1" dirty="0">
                <a:solidFill>
                  <a:srgbClr val="5B9BD5">
                    <a:lumMod val="50000"/>
                  </a:srgbClr>
                </a:solidFill>
                <a:latin typeface="UTM Neo Sans Intel" pitchFamily="18" charset="0"/>
                <a:ea typeface="微软雅黑"/>
              </a:rPr>
              <a:t>Đếm xem có bao nhiêu chữ số ở phần thập phân của số chia thì chuyển dấu phẩy ở số bị chia sang bên phải bấy nhiêu chữ số.</a:t>
            </a:r>
          </a:p>
          <a:p>
            <a:pPr marL="457200" lvl="0" indent="-457200" algn="just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vi-VN" altLang="en-US" sz="3600" b="1" dirty="0">
                <a:solidFill>
                  <a:srgbClr val="5B9BD5">
                    <a:lumMod val="50000"/>
                  </a:srgbClr>
                </a:solidFill>
                <a:latin typeface="UTM Neo Sans Intel" pitchFamily="18" charset="0"/>
                <a:ea typeface="微软雅黑"/>
              </a:rPr>
              <a:t>Bỏ dấu phẩy ở số chia rồi thực hiện phép chia như chia cho số tự nhiên.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A9B2D04-29E9-4556-A730-654E84B0D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" y="966241"/>
            <a:ext cx="5129562" cy="51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86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FA320860-1741-15E8-6DF5-D7C351C46CEB}"/>
              </a:ext>
            </a:extLst>
          </p:cNvPr>
          <p:cNvSpPr/>
          <p:nvPr/>
        </p:nvSpPr>
        <p:spPr>
          <a:xfrm>
            <a:off x="1514169" y="594360"/>
            <a:ext cx="9714788" cy="5364480"/>
          </a:xfrm>
          <a:custGeom>
            <a:avLst/>
            <a:gdLst/>
            <a:ahLst/>
            <a:cxnLst/>
            <a:rect l="l" t="t" r="r" b="b"/>
            <a:pathLst>
              <a:path w="2124285" h="1694117">
                <a:moveTo>
                  <a:pt x="0" y="0"/>
                </a:moveTo>
                <a:lnTo>
                  <a:pt x="2124285" y="0"/>
                </a:lnTo>
                <a:lnTo>
                  <a:pt x="2124285" y="1694117"/>
                </a:lnTo>
                <a:lnTo>
                  <a:pt x="0" y="169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461E2-DADC-4A68-5827-35709943F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323" y="1706746"/>
            <a:ext cx="731583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2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B0BF2-A260-A355-189D-C00CDBD6D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5" y="325245"/>
            <a:ext cx="10205589" cy="29690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9BF207-5349-DA99-5E10-D676A27AE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8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331E0-5522-DD25-04E3-C2FAC24A1723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onnsiteX0" fmla="*/ 0 w 11481955"/>
              <a:gd name="connsiteY0" fmla="*/ 524773 h 6078682"/>
              <a:gd name="connsiteX1" fmla="*/ 524773 w 11481955"/>
              <a:gd name="connsiteY1" fmla="*/ 0 h 6078682"/>
              <a:gd name="connsiteX2" fmla="*/ 1428915 w 11481955"/>
              <a:gd name="connsiteY2" fmla="*/ 0 h 6078682"/>
              <a:gd name="connsiteX3" fmla="*/ 1915761 w 11481955"/>
              <a:gd name="connsiteY3" fmla="*/ 0 h 6078682"/>
              <a:gd name="connsiteX4" fmla="*/ 2402607 w 11481955"/>
              <a:gd name="connsiteY4" fmla="*/ 0 h 6078682"/>
              <a:gd name="connsiteX5" fmla="*/ 2785128 w 11481955"/>
              <a:gd name="connsiteY5" fmla="*/ 0 h 6078682"/>
              <a:gd name="connsiteX6" fmla="*/ 3271974 w 11481955"/>
              <a:gd name="connsiteY6" fmla="*/ 0 h 6078682"/>
              <a:gd name="connsiteX7" fmla="*/ 3967468 w 11481955"/>
              <a:gd name="connsiteY7" fmla="*/ 0 h 6078682"/>
              <a:gd name="connsiteX8" fmla="*/ 4662962 w 11481955"/>
              <a:gd name="connsiteY8" fmla="*/ 0 h 6078682"/>
              <a:gd name="connsiteX9" fmla="*/ 5358456 w 11481955"/>
              <a:gd name="connsiteY9" fmla="*/ 0 h 6078682"/>
              <a:gd name="connsiteX10" fmla="*/ 5845302 w 11481955"/>
              <a:gd name="connsiteY10" fmla="*/ 0 h 6078682"/>
              <a:gd name="connsiteX11" fmla="*/ 6645120 w 11481955"/>
              <a:gd name="connsiteY11" fmla="*/ 0 h 6078682"/>
              <a:gd name="connsiteX12" fmla="*/ 7131965 w 11481955"/>
              <a:gd name="connsiteY12" fmla="*/ 0 h 6078682"/>
              <a:gd name="connsiteX13" fmla="*/ 7931783 w 11481955"/>
              <a:gd name="connsiteY13" fmla="*/ 0 h 6078682"/>
              <a:gd name="connsiteX14" fmla="*/ 8835926 w 11481955"/>
              <a:gd name="connsiteY14" fmla="*/ 0 h 6078682"/>
              <a:gd name="connsiteX15" fmla="*/ 9740068 w 11481955"/>
              <a:gd name="connsiteY15" fmla="*/ 0 h 6078682"/>
              <a:gd name="connsiteX16" fmla="*/ 10331237 w 11481955"/>
              <a:gd name="connsiteY16" fmla="*/ 0 h 6078682"/>
              <a:gd name="connsiteX17" fmla="*/ 10957182 w 11481955"/>
              <a:gd name="connsiteY17" fmla="*/ 0 h 6078682"/>
              <a:gd name="connsiteX18" fmla="*/ 11481955 w 11481955"/>
              <a:gd name="connsiteY18" fmla="*/ 524773 h 6078682"/>
              <a:gd name="connsiteX19" fmla="*/ 11481955 w 11481955"/>
              <a:gd name="connsiteY19" fmla="*/ 1103124 h 6078682"/>
              <a:gd name="connsiteX20" fmla="*/ 11481955 w 11481955"/>
              <a:gd name="connsiteY20" fmla="*/ 1631183 h 6078682"/>
              <a:gd name="connsiteX21" fmla="*/ 11481955 w 11481955"/>
              <a:gd name="connsiteY21" fmla="*/ 2310116 h 6078682"/>
              <a:gd name="connsiteX22" fmla="*/ 11481955 w 11481955"/>
              <a:gd name="connsiteY22" fmla="*/ 2888467 h 6078682"/>
              <a:gd name="connsiteX23" fmla="*/ 11481955 w 11481955"/>
              <a:gd name="connsiteY23" fmla="*/ 3517109 h 6078682"/>
              <a:gd name="connsiteX24" fmla="*/ 11481955 w 11481955"/>
              <a:gd name="connsiteY24" fmla="*/ 4095460 h 6078682"/>
              <a:gd name="connsiteX25" fmla="*/ 11481955 w 11481955"/>
              <a:gd name="connsiteY25" fmla="*/ 4824684 h 6078682"/>
              <a:gd name="connsiteX26" fmla="*/ 11481955 w 11481955"/>
              <a:gd name="connsiteY26" fmla="*/ 5553909 h 6078682"/>
              <a:gd name="connsiteX27" fmla="*/ 10957182 w 11481955"/>
              <a:gd name="connsiteY27" fmla="*/ 6078682 h 6078682"/>
              <a:gd name="connsiteX28" fmla="*/ 10366012 w 11481955"/>
              <a:gd name="connsiteY28" fmla="*/ 6078682 h 6078682"/>
              <a:gd name="connsiteX29" fmla="*/ 9670518 w 11481955"/>
              <a:gd name="connsiteY29" fmla="*/ 6078682 h 6078682"/>
              <a:gd name="connsiteX30" fmla="*/ 8975024 w 11481955"/>
              <a:gd name="connsiteY30" fmla="*/ 6078682 h 6078682"/>
              <a:gd name="connsiteX31" fmla="*/ 8383854 w 11481955"/>
              <a:gd name="connsiteY31" fmla="*/ 6078682 h 6078682"/>
              <a:gd name="connsiteX32" fmla="*/ 7479712 w 11481955"/>
              <a:gd name="connsiteY32" fmla="*/ 6078682 h 6078682"/>
              <a:gd name="connsiteX33" fmla="*/ 6992867 w 11481955"/>
              <a:gd name="connsiteY33" fmla="*/ 6078682 h 6078682"/>
              <a:gd name="connsiteX34" fmla="*/ 6610345 w 11481955"/>
              <a:gd name="connsiteY34" fmla="*/ 6078682 h 6078682"/>
              <a:gd name="connsiteX35" fmla="*/ 5810527 w 11481955"/>
              <a:gd name="connsiteY35" fmla="*/ 6078682 h 6078682"/>
              <a:gd name="connsiteX36" fmla="*/ 5323681 w 11481955"/>
              <a:gd name="connsiteY36" fmla="*/ 6078682 h 6078682"/>
              <a:gd name="connsiteX37" fmla="*/ 4628187 w 11481955"/>
              <a:gd name="connsiteY37" fmla="*/ 6078682 h 6078682"/>
              <a:gd name="connsiteX38" fmla="*/ 4245666 w 11481955"/>
              <a:gd name="connsiteY38" fmla="*/ 6078682 h 6078682"/>
              <a:gd name="connsiteX39" fmla="*/ 3445848 w 11481955"/>
              <a:gd name="connsiteY39" fmla="*/ 6078682 h 6078682"/>
              <a:gd name="connsiteX40" fmla="*/ 2854678 w 11481955"/>
              <a:gd name="connsiteY40" fmla="*/ 6078682 h 6078682"/>
              <a:gd name="connsiteX41" fmla="*/ 2263508 w 11481955"/>
              <a:gd name="connsiteY41" fmla="*/ 6078682 h 6078682"/>
              <a:gd name="connsiteX42" fmla="*/ 1672338 w 11481955"/>
              <a:gd name="connsiteY42" fmla="*/ 6078682 h 6078682"/>
              <a:gd name="connsiteX43" fmla="*/ 524773 w 11481955"/>
              <a:gd name="connsiteY43" fmla="*/ 6078682 h 6078682"/>
              <a:gd name="connsiteX44" fmla="*/ 0 w 11481955"/>
              <a:gd name="connsiteY44" fmla="*/ 5553909 h 6078682"/>
              <a:gd name="connsiteX45" fmla="*/ 0 w 11481955"/>
              <a:gd name="connsiteY45" fmla="*/ 4925267 h 6078682"/>
              <a:gd name="connsiteX46" fmla="*/ 0 w 11481955"/>
              <a:gd name="connsiteY46" fmla="*/ 4246334 h 6078682"/>
              <a:gd name="connsiteX47" fmla="*/ 0 w 11481955"/>
              <a:gd name="connsiteY47" fmla="*/ 3718274 h 6078682"/>
              <a:gd name="connsiteX48" fmla="*/ 0 w 11481955"/>
              <a:gd name="connsiteY48" fmla="*/ 3190215 h 6078682"/>
              <a:gd name="connsiteX49" fmla="*/ 0 w 11481955"/>
              <a:gd name="connsiteY49" fmla="*/ 2611864 h 6078682"/>
              <a:gd name="connsiteX50" fmla="*/ 0 w 11481955"/>
              <a:gd name="connsiteY50" fmla="*/ 1882640 h 6078682"/>
              <a:gd name="connsiteX51" fmla="*/ 0 w 11481955"/>
              <a:gd name="connsiteY51" fmla="*/ 1304289 h 6078682"/>
              <a:gd name="connsiteX52" fmla="*/ 0 w 11481955"/>
              <a:gd name="connsiteY52" fmla="*/ 524773 h 607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491E-02B8-A2F3-5C53-BD16628C3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3418608"/>
            <a:ext cx="3291505" cy="3325092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2F4893D-CD64-8743-4BB1-05525CB2AC7D}"/>
              </a:ext>
            </a:extLst>
          </p:cNvPr>
          <p:cNvSpPr/>
          <p:nvPr/>
        </p:nvSpPr>
        <p:spPr>
          <a:xfrm>
            <a:off x="3907237" y="3916392"/>
            <a:ext cx="6806241" cy="2010127"/>
          </a:xfrm>
          <a:prstGeom prst="wedgeRoundRectCallout">
            <a:avLst>
              <a:gd name="adj1" fmla="val -63926"/>
              <a:gd name="adj2" fmla="val 19585"/>
              <a:gd name="adj3" fmla="val 16667"/>
            </a:avLst>
          </a:prstGeom>
          <a:solidFill>
            <a:schemeClr val="bg1"/>
          </a:solidFill>
          <a:ln w="76200">
            <a:solidFill>
              <a:srgbClr val="01BA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 5;            3 : 4;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7B388-7BF4-3FE8-9F0A-213D2AD9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5" y="401975"/>
            <a:ext cx="11241998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E5AA8D-34EC-7E52-DB0D-1BB40103F9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045465"/>
              </p:ext>
            </p:extLst>
          </p:nvPr>
        </p:nvGraphicFramePr>
        <p:xfrm>
          <a:off x="2347971" y="1675530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18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9D38CD-BCD7-ED8F-BF1F-C5E4B32273C2}"/>
              </a:ext>
            </a:extLst>
          </p:cNvPr>
          <p:cNvSpPr txBox="1"/>
          <p:nvPr/>
        </p:nvSpPr>
        <p:spPr>
          <a:xfrm>
            <a:off x="4173409" y="246709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68C29-5B4C-C931-B09C-43CBE8BF444B}"/>
              </a:ext>
            </a:extLst>
          </p:cNvPr>
          <p:cNvSpPr txBox="1"/>
          <p:nvPr/>
        </p:nvSpPr>
        <p:spPr>
          <a:xfrm>
            <a:off x="3011203" y="238681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0F5DB-57E2-85B6-D42C-3B314C97F2DE}"/>
              </a:ext>
            </a:extLst>
          </p:cNvPr>
          <p:cNvSpPr txBox="1"/>
          <p:nvPr/>
        </p:nvSpPr>
        <p:spPr>
          <a:xfrm>
            <a:off x="3423204" y="297954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EFC1E-2E4B-571E-D000-E477A37A25DD}"/>
              </a:ext>
            </a:extLst>
          </p:cNvPr>
          <p:cNvSpPr txBox="1"/>
          <p:nvPr/>
        </p:nvSpPr>
        <p:spPr>
          <a:xfrm>
            <a:off x="3754497" y="299304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D63361-FCE3-E3B1-E979-0149E16C2B5C}"/>
              </a:ext>
            </a:extLst>
          </p:cNvPr>
          <p:cNvSpPr txBox="1"/>
          <p:nvPr/>
        </p:nvSpPr>
        <p:spPr>
          <a:xfrm>
            <a:off x="3758280" y="416907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71A05D-BA43-278D-6008-823BE8D389C8}"/>
              </a:ext>
            </a:extLst>
          </p:cNvPr>
          <p:cNvSpPr txBox="1"/>
          <p:nvPr/>
        </p:nvSpPr>
        <p:spPr>
          <a:xfrm>
            <a:off x="3430461" y="355939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A3E73-C1C7-831B-D2EB-727D32B22F26}"/>
              </a:ext>
            </a:extLst>
          </p:cNvPr>
          <p:cNvSpPr txBox="1"/>
          <p:nvPr/>
        </p:nvSpPr>
        <p:spPr>
          <a:xfrm>
            <a:off x="3782074" y="355257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61B1F-812F-A699-429E-B6C1B1F1E0C2}"/>
              </a:ext>
            </a:extLst>
          </p:cNvPr>
          <p:cNvSpPr txBox="1"/>
          <p:nvPr/>
        </p:nvSpPr>
        <p:spPr>
          <a:xfrm>
            <a:off x="3407443" y="239697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6ED3252-4E8D-04F2-903E-1A4A2B603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383781"/>
              </p:ext>
            </p:extLst>
          </p:nvPr>
        </p:nvGraphicFramePr>
        <p:xfrm>
          <a:off x="5914131" y="1614570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 3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341B993-2CB9-AAB9-87A1-6DBC96EA0B04}"/>
              </a:ext>
            </a:extLst>
          </p:cNvPr>
          <p:cNvSpPr txBox="1"/>
          <p:nvPr/>
        </p:nvSpPr>
        <p:spPr>
          <a:xfrm>
            <a:off x="7739569" y="240613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4FFFA3-E7A4-0C17-EEBA-E3038B33DE3A}"/>
              </a:ext>
            </a:extLst>
          </p:cNvPr>
          <p:cNvSpPr txBox="1"/>
          <p:nvPr/>
        </p:nvSpPr>
        <p:spPr>
          <a:xfrm>
            <a:off x="6719603" y="225473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C1B867-D553-6D6A-11D3-E9EEBB6E380A}"/>
              </a:ext>
            </a:extLst>
          </p:cNvPr>
          <p:cNvSpPr txBox="1"/>
          <p:nvPr/>
        </p:nvSpPr>
        <p:spPr>
          <a:xfrm>
            <a:off x="6806484" y="284746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B3606F-02C4-462A-A613-EFF40B6F2F53}"/>
              </a:ext>
            </a:extLst>
          </p:cNvPr>
          <p:cNvSpPr txBox="1"/>
          <p:nvPr/>
        </p:nvSpPr>
        <p:spPr>
          <a:xfrm>
            <a:off x="7137777" y="286096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8938B6-29FE-86F9-7468-6DC5B4C03A55}"/>
              </a:ext>
            </a:extLst>
          </p:cNvPr>
          <p:cNvSpPr txBox="1"/>
          <p:nvPr/>
        </p:nvSpPr>
        <p:spPr>
          <a:xfrm>
            <a:off x="7222840" y="40573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FA4BC2-9F19-6695-4D09-C446C259808C}"/>
              </a:ext>
            </a:extLst>
          </p:cNvPr>
          <p:cNvSpPr txBox="1"/>
          <p:nvPr/>
        </p:nvSpPr>
        <p:spPr>
          <a:xfrm>
            <a:off x="6823901" y="343747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DC5022-7F16-CDD1-D5DE-0B52ADDF73C9}"/>
              </a:ext>
            </a:extLst>
          </p:cNvPr>
          <p:cNvSpPr txBox="1"/>
          <p:nvPr/>
        </p:nvSpPr>
        <p:spPr>
          <a:xfrm>
            <a:off x="7195834" y="345097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B3E07C-DA76-235C-60A0-B19FC6F91166}"/>
              </a:ext>
            </a:extLst>
          </p:cNvPr>
          <p:cNvSpPr txBox="1"/>
          <p:nvPr/>
        </p:nvSpPr>
        <p:spPr>
          <a:xfrm>
            <a:off x="7578440" y="404715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6631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3" grpId="0"/>
      <p:bldP spid="14" grpId="0"/>
      <p:bldP spid="20" grpId="0"/>
      <p:bldP spid="22" grpId="0"/>
      <p:bldP spid="23" grpId="0"/>
      <p:bldP spid="31" grpId="0"/>
      <p:bldP spid="38" grpId="0"/>
      <p:bldP spid="44" grpId="0"/>
      <p:bldP spid="45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EC84E1B-D741-53D6-4BB8-9573EF017B86}"/>
              </a:ext>
            </a:extLst>
          </p:cNvPr>
          <p:cNvGrpSpPr/>
          <p:nvPr/>
        </p:nvGrpSpPr>
        <p:grpSpPr>
          <a:xfrm>
            <a:off x="0" y="278951"/>
            <a:ext cx="12451705" cy="2715267"/>
            <a:chOff x="4683471" y="741285"/>
            <a:chExt cx="4807500" cy="266070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3807A8-CB8E-2A6A-3F9E-AF05BD88B25C}"/>
                </a:ext>
              </a:extLst>
            </p:cNvPr>
            <p:cNvSpPr txBox="1"/>
            <p:nvPr/>
          </p:nvSpPr>
          <p:spPr>
            <a:xfrm>
              <a:off x="4683471" y="808300"/>
              <a:ext cx="4807500" cy="2593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600" b="0" i="0" u="none" strike="noStrike" kern="1200" cap="none" spc="0" normalizeH="0" baseline="0" noProof="0">
                  <a:ln w="136525"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Dumpling" panose="02000000000000000000" pitchFamily="50" charset="0"/>
                  <a:ea typeface="+mn-ea"/>
                  <a:cs typeface="Times New Roman" panose="02020603050405020304" pitchFamily="18" charset="0"/>
                </a:rPr>
                <a:t>Khám phá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624C2B-079E-C5BD-3F8F-959AC141B2C7}"/>
                </a:ext>
              </a:extLst>
            </p:cNvPr>
            <p:cNvSpPr txBox="1"/>
            <p:nvPr/>
          </p:nvSpPr>
          <p:spPr>
            <a:xfrm>
              <a:off x="4683471" y="741285"/>
              <a:ext cx="4807500" cy="2593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Dumpling" panose="02000000000000000000" pitchFamily="50" charset="0"/>
                  <a:ea typeface="+mn-ea"/>
                  <a:cs typeface="Times New Roman" panose="02020603050405020304" pitchFamily="18" charset="0"/>
                </a:rPr>
                <a:t>Khám phá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Dumpling" panose="02000000000000000000" pitchFamily="50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A2A77F-A30E-6EC0-0922-6EF2A6129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22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3427CA-BF5A-0A63-DFCC-9D03EF2E4491}"/>
              </a:ext>
            </a:extLst>
          </p:cNvPr>
          <p:cNvSpPr/>
          <p:nvPr/>
        </p:nvSpPr>
        <p:spPr>
          <a:xfrm>
            <a:off x="264160" y="426720"/>
            <a:ext cx="11501120" cy="612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CF742-15A2-8A89-8ECC-D30D366C7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792" y="1884362"/>
            <a:ext cx="3406306" cy="2301558"/>
          </a:xfrm>
          <a:prstGeom prst="rect">
            <a:avLst/>
          </a:prstGeom>
        </p:spPr>
      </p:pic>
      <p:pic>
        <p:nvPicPr>
          <p:cNvPr id="8" name="Picture 7" descr="A cartoon of a elephant&#10;&#10;Description automatically generated">
            <a:extLst>
              <a:ext uri="{FF2B5EF4-FFF2-40B4-BE49-F238E27FC236}">
                <a16:creationId xmlns:a16="http://schemas.microsoft.com/office/drawing/2014/main" id="{D8322053-20B7-C192-0029-460B16EFD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33" y="2543628"/>
            <a:ext cx="3869211" cy="387531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E5EE98C-F8E8-ADC1-ACB7-2E46B6693932}"/>
              </a:ext>
            </a:extLst>
          </p:cNvPr>
          <p:cNvSpPr/>
          <p:nvPr/>
        </p:nvSpPr>
        <p:spPr>
          <a:xfrm>
            <a:off x="5019040" y="701040"/>
            <a:ext cx="4866640" cy="1554480"/>
          </a:xfrm>
          <a:prstGeom prst="wedgeRoundRectCallout">
            <a:avLst>
              <a:gd name="adj1" fmla="val 25514"/>
              <a:gd name="adj2" fmla="val 6903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lô</a:t>
            </a:r>
            <a:r>
              <a:rPr lang="en-US" sz="2400" dirty="0"/>
              <a:t> </a:t>
            </a:r>
            <a:r>
              <a:rPr lang="en-US" sz="2400" dirty="0" err="1"/>
              <a:t>gô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nhật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5,72 cm², </a:t>
            </a:r>
            <a:r>
              <a:rPr lang="en-US" sz="2400" dirty="0" err="1"/>
              <a:t>chiều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2,2 cm.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chiều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lô</a:t>
            </a:r>
            <a:r>
              <a:rPr lang="en-US" sz="2400" dirty="0"/>
              <a:t> </a:t>
            </a:r>
            <a:r>
              <a:rPr lang="en-US" sz="2400" dirty="0" err="1"/>
              <a:t>gô</a:t>
            </a:r>
            <a:r>
              <a:rPr lang="en-US" sz="2400" dirty="0"/>
              <a:t>.</a:t>
            </a:r>
          </a:p>
        </p:txBody>
      </p:sp>
      <p:pic>
        <p:nvPicPr>
          <p:cNvPr id="13" name="p_31880522_80">
            <a:hlinkClick r:id="" action="ppaction://media"/>
            <a:extLst>
              <a:ext uri="{FF2B5EF4-FFF2-40B4-BE49-F238E27FC236}">
                <a16:creationId xmlns:a16="http://schemas.microsoft.com/office/drawing/2014/main" id="{C5DE2D50-6975-F827-E06D-E678A7BCC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3120" y="320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62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3427CA-BF5A-0A63-DFCC-9D03EF2E4491}"/>
              </a:ext>
            </a:extLst>
          </p:cNvPr>
          <p:cNvSpPr/>
          <p:nvPr/>
        </p:nvSpPr>
        <p:spPr>
          <a:xfrm>
            <a:off x="264160" y="426720"/>
            <a:ext cx="11501120" cy="612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0DE93-7778-F86A-876E-E8A4DBE8B2A8}"/>
              </a:ext>
            </a:extLst>
          </p:cNvPr>
          <p:cNvSpPr txBox="1"/>
          <p:nvPr/>
        </p:nvSpPr>
        <p:spPr>
          <a:xfrm>
            <a:off x="4704080" y="589280"/>
            <a:ext cx="351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5,72 : 2,2 =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6D1516-7368-F819-6E00-B259E306CE98}"/>
              </a:ext>
            </a:extLst>
          </p:cNvPr>
          <p:cNvSpPr/>
          <p:nvPr/>
        </p:nvSpPr>
        <p:spPr>
          <a:xfrm>
            <a:off x="731520" y="1524000"/>
            <a:ext cx="5374990" cy="4399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EBFB9-4B10-8981-07AD-3B51228EC5B1}"/>
              </a:ext>
            </a:extLst>
          </p:cNvPr>
          <p:cNvSpPr txBox="1"/>
          <p:nvPr/>
        </p:nvSpPr>
        <p:spPr>
          <a:xfrm>
            <a:off x="861847" y="1912532"/>
            <a:ext cx="51185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Chuyển thành phép chia cho số tự nhiên:</a:t>
            </a:r>
          </a:p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Phần thập phân của số chia 2,2 có một chữ số.</a:t>
            </a:r>
          </a:p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Chuyển dấu phẩy của số bị chia và số chia sang bên phải một chữ số, ta được:</a:t>
            </a:r>
          </a:p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5,72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2,2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57,2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22</a:t>
            </a:r>
          </a:p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57,2 : 22.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FF3658D-4E74-F6BF-EFD9-497CD18F1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382552"/>
              </p:ext>
            </p:extLst>
          </p:nvPr>
        </p:nvGraphicFramePr>
        <p:xfrm>
          <a:off x="7210757" y="1997147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5, 7 2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2,2</a:t>
                      </a:r>
                      <a:endParaRPr lang="en-US" sz="4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E517B50-D6EB-C69B-E877-96F336A7B64B}"/>
              </a:ext>
            </a:extLst>
          </p:cNvPr>
          <p:cNvSpPr txBox="1"/>
          <p:nvPr/>
        </p:nvSpPr>
        <p:spPr>
          <a:xfrm>
            <a:off x="9036195" y="2788709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3D9926-BDD9-AF31-28D6-52B82E83BC57}"/>
              </a:ext>
            </a:extLst>
          </p:cNvPr>
          <p:cNvSpPr txBox="1"/>
          <p:nvPr/>
        </p:nvSpPr>
        <p:spPr>
          <a:xfrm>
            <a:off x="7264389" y="26874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AF1E87-F535-0097-B510-A84204379480}"/>
              </a:ext>
            </a:extLst>
          </p:cNvPr>
          <p:cNvSpPr txBox="1"/>
          <p:nvPr/>
        </p:nvSpPr>
        <p:spPr>
          <a:xfrm>
            <a:off x="7073462" y="1355483"/>
            <a:ext cx="5118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0DF5A0-BC71-7FD8-EAAE-40FD88000F12}"/>
              </a:ext>
            </a:extLst>
          </p:cNvPr>
          <p:cNvSpPr txBox="1"/>
          <p:nvPr/>
        </p:nvSpPr>
        <p:spPr>
          <a:xfrm>
            <a:off x="7800417" y="266639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016F54-C4EB-6985-CB6A-B9F6E5AE2836}"/>
              </a:ext>
            </a:extLst>
          </p:cNvPr>
          <p:cNvCxnSpPr>
            <a:cxnSpLocks/>
          </p:cNvCxnSpPr>
          <p:nvPr/>
        </p:nvCxnSpPr>
        <p:spPr>
          <a:xfrm>
            <a:off x="7283669" y="3468414"/>
            <a:ext cx="155553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81A1F3B-111A-97F2-F4DB-26EF52006F63}"/>
              </a:ext>
            </a:extLst>
          </p:cNvPr>
          <p:cNvSpPr txBox="1"/>
          <p:nvPr/>
        </p:nvSpPr>
        <p:spPr>
          <a:xfrm>
            <a:off x="7285409" y="338109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A1751D-54E5-884D-5B76-F6B4FB0D0176}"/>
              </a:ext>
            </a:extLst>
          </p:cNvPr>
          <p:cNvSpPr txBox="1"/>
          <p:nvPr/>
        </p:nvSpPr>
        <p:spPr>
          <a:xfrm>
            <a:off x="7810927" y="340211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BE8D64-464C-79DC-5A95-6A1353C18DDB}"/>
              </a:ext>
            </a:extLst>
          </p:cNvPr>
          <p:cNvSpPr txBox="1"/>
          <p:nvPr/>
        </p:nvSpPr>
        <p:spPr>
          <a:xfrm>
            <a:off x="8304914" y="341227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4B8382-BCEB-2CD5-282A-C809F60F143A}"/>
              </a:ext>
            </a:extLst>
          </p:cNvPr>
          <p:cNvSpPr txBox="1"/>
          <p:nvPr/>
        </p:nvSpPr>
        <p:spPr>
          <a:xfrm>
            <a:off x="7306430" y="405375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0D9DAB-A8BC-5CC0-117C-9CA37B9C0868}"/>
              </a:ext>
            </a:extLst>
          </p:cNvPr>
          <p:cNvSpPr txBox="1"/>
          <p:nvPr/>
        </p:nvSpPr>
        <p:spPr>
          <a:xfrm>
            <a:off x="7831948" y="407477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5CB570-D23E-DAC9-4091-5836B563584F}"/>
              </a:ext>
            </a:extLst>
          </p:cNvPr>
          <p:cNvSpPr txBox="1"/>
          <p:nvPr/>
        </p:nvSpPr>
        <p:spPr>
          <a:xfrm>
            <a:off x="8325935" y="407477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288AA7-EC20-D9F6-D0EF-CBF6036A8774}"/>
              </a:ext>
            </a:extLst>
          </p:cNvPr>
          <p:cNvCxnSpPr/>
          <p:nvPr/>
        </p:nvCxnSpPr>
        <p:spPr>
          <a:xfrm>
            <a:off x="7357241" y="4855779"/>
            <a:ext cx="14294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7E6B60E-0535-63DD-DFAB-FDAE2C2CEC36}"/>
              </a:ext>
            </a:extLst>
          </p:cNvPr>
          <p:cNvSpPr txBox="1"/>
          <p:nvPr/>
        </p:nvSpPr>
        <p:spPr>
          <a:xfrm>
            <a:off x="8315425" y="485254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BD3A7C-510A-629D-C559-E3784A265375}"/>
              </a:ext>
            </a:extLst>
          </p:cNvPr>
          <p:cNvCxnSpPr/>
          <p:nvPr/>
        </p:nvCxnSpPr>
        <p:spPr>
          <a:xfrm>
            <a:off x="7651531" y="2564524"/>
            <a:ext cx="157655" cy="12612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row: Curved Up 41">
            <a:extLst>
              <a:ext uri="{FF2B5EF4-FFF2-40B4-BE49-F238E27FC236}">
                <a16:creationId xmlns:a16="http://schemas.microsoft.com/office/drawing/2014/main" id="{5C970C84-149A-D28D-9FDF-89619E6DFC95}"/>
              </a:ext>
            </a:extLst>
          </p:cNvPr>
          <p:cNvSpPr/>
          <p:nvPr/>
        </p:nvSpPr>
        <p:spPr>
          <a:xfrm>
            <a:off x="7620000" y="2690648"/>
            <a:ext cx="493986" cy="189186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259F42-76E8-91E2-6E7C-BF48346A0175}"/>
              </a:ext>
            </a:extLst>
          </p:cNvPr>
          <p:cNvSpPr txBox="1"/>
          <p:nvPr/>
        </p:nvSpPr>
        <p:spPr>
          <a:xfrm>
            <a:off x="8166538" y="2007476"/>
            <a:ext cx="294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,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446FD6-72C0-C27F-E0F5-D4AF9F0A7B59}"/>
              </a:ext>
            </a:extLst>
          </p:cNvPr>
          <p:cNvSpPr txBox="1"/>
          <p:nvPr/>
        </p:nvSpPr>
        <p:spPr>
          <a:xfrm>
            <a:off x="9391795" y="2768389"/>
            <a:ext cx="40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5AB44B-0D6A-4441-ADDC-0C31E85CBB16}"/>
              </a:ext>
            </a:extLst>
          </p:cNvPr>
          <p:cNvSpPr txBox="1"/>
          <p:nvPr/>
        </p:nvSpPr>
        <p:spPr>
          <a:xfrm>
            <a:off x="9564515" y="2778549"/>
            <a:ext cx="40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88956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7" grpId="0"/>
      <p:bldP spid="18" grpId="0"/>
      <p:bldP spid="26" grpId="0"/>
      <p:bldP spid="27" grpId="0"/>
      <p:bldP spid="30" grpId="0"/>
      <p:bldP spid="31" grpId="0"/>
      <p:bldP spid="33" grpId="0"/>
      <p:bldP spid="34" grpId="0"/>
      <p:bldP spid="35" grpId="0"/>
      <p:bldP spid="36" grpId="0"/>
      <p:bldP spid="39" grpId="0"/>
      <p:bldP spid="42" grpId="0" animBg="1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3427CA-BF5A-0A63-DFCC-9D03EF2E4491}"/>
              </a:ext>
            </a:extLst>
          </p:cNvPr>
          <p:cNvSpPr/>
          <p:nvPr/>
        </p:nvSpPr>
        <p:spPr>
          <a:xfrm>
            <a:off x="264160" y="426720"/>
            <a:ext cx="11501120" cy="612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A02C4-D706-1A39-3B14-6C7F0A32F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27" y="1694814"/>
            <a:ext cx="11155544" cy="310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96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20B109-8A46-4D85-2044-8179ACF75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86" b="83950" l="3592" r="33758">
                        <a14:foregroundMark x1="18754" y1="42185" x2="18322" y2="51050"/>
                        <a14:foregroundMark x1="19891" y1="41050" x2="21187" y2="52017"/>
                        <a14:foregroundMark x1="23460" y1="23824" x2="19027" y2="19286"/>
                        <a14:foregroundMark x1="19027" y1="19286" x2="15003" y2="22983"/>
                        <a14:foregroundMark x1="26165" y1="26050" x2="33758" y2="30084"/>
                        <a14:foregroundMark x1="23642" y1="23950" x2="21709" y2="21555"/>
                        <a14:foregroundMark x1="18663" y1="83950" x2="19186" y2="78151"/>
                        <a14:foregroundMark x1="24165" y1="82815" x2="23187" y2="79916"/>
                        <a14:foregroundMark x1="25028" y1="25084" x2="21096" y2="20420"/>
                        <a14:foregroundMark x1="21096" y1="20420" x2="20846" y2="20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41" r="63983" b="12195"/>
          <a:stretch/>
        </p:blipFill>
        <p:spPr>
          <a:xfrm flipH="1">
            <a:off x="7229549" y="904368"/>
            <a:ext cx="5454502" cy="6141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3EE284-3A83-1499-3599-062988AC4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2170"/>
            <a:ext cx="12192000" cy="258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7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1191</TotalTime>
  <Words>303</Words>
  <Application>Microsoft Office PowerPoint</Application>
  <PresentationFormat>Widescreen</PresentationFormat>
  <Paragraphs>82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Aptos</vt:lpstr>
      <vt:lpstr>Aptos Display</vt:lpstr>
      <vt:lpstr>Arial</vt:lpstr>
      <vt:lpstr>AvantGarde</vt:lpstr>
      <vt:lpstr>Calibri</vt:lpstr>
      <vt:lpstr>Calibri Light</vt:lpstr>
      <vt:lpstr>Cambria</vt:lpstr>
      <vt:lpstr>SVN-Dumpling</vt:lpstr>
      <vt:lpstr>Times New Roman</vt:lpstr>
      <vt:lpstr>UTM Neo Sans Intel</vt:lpstr>
      <vt:lpstr>1_Office Theme</vt:lpstr>
      <vt:lpstr>1_Custom Design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THKD</cp:lastModifiedBy>
  <cp:revision>115</cp:revision>
  <dcterms:created xsi:type="dcterms:W3CDTF">2023-08-21T06:52:17Z</dcterms:created>
  <dcterms:modified xsi:type="dcterms:W3CDTF">2024-11-25T14:54:53Z</dcterms:modified>
  <cp:category>9Slide.vn</cp:category>
</cp:coreProperties>
</file>