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8" r:id="rId4"/>
    <p:sldId id="284" r:id="rId5"/>
    <p:sldId id="256" r:id="rId6"/>
    <p:sldId id="259" r:id="rId7"/>
    <p:sldId id="260" r:id="rId8"/>
    <p:sldId id="262" r:id="rId9"/>
    <p:sldId id="263" r:id="rId10"/>
    <p:sldId id="285" r:id="rId11"/>
    <p:sldId id="286" r:id="rId12"/>
    <p:sldId id="287" r:id="rId13"/>
    <p:sldId id="288" r:id="rId14"/>
    <p:sldId id="289" r:id="rId15"/>
    <p:sldId id="261" r:id="rId16"/>
    <p:sldId id="27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182" autoAdjust="0"/>
  </p:normalViewPr>
  <p:slideViewPr>
    <p:cSldViewPr snapToGrid="0">
      <p:cViewPr varScale="1">
        <p:scale>
          <a:sx n="63" d="100"/>
          <a:sy n="63" d="100"/>
        </p:scale>
        <p:origin x="8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2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9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9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58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3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6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5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4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6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1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microsoft.com/office/2007/relationships/media" Target="../media/media4.m4a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microsoft.com/office/2007/relationships/media" Target="../media/media3.m4a"/><Relationship Id="rId16" Type="http://schemas.openxmlformats.org/officeDocument/2006/relationships/image" Target="../media/image22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0.sv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media4.m4a"/><Relationship Id="rId9" Type="http://schemas.openxmlformats.org/officeDocument/2006/relationships/image" Target="../media/image28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microsoft.com/office/2007/relationships/media" Target="../media/media4.m4a"/><Relationship Id="rId7" Type="http://schemas.openxmlformats.org/officeDocument/2006/relationships/image" Target="../media/image28.jpeg"/><Relationship Id="rId12" Type="http://schemas.openxmlformats.org/officeDocument/2006/relationships/image" Target="../media/image30.svg"/><Relationship Id="rId17" Type="http://schemas.openxmlformats.org/officeDocument/2006/relationships/image" Target="../media/image22.svg"/><Relationship Id="rId2" Type="http://schemas.microsoft.com/office/2007/relationships/media" Target="../media/media3.m4a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openxmlformats.org/officeDocument/2006/relationships/image" Target="../media/image28.svg"/><Relationship Id="rId4" Type="http://schemas.openxmlformats.org/officeDocument/2006/relationships/audio" Target="../media/media4.m4a"/><Relationship Id="rId9" Type="http://schemas.openxmlformats.org/officeDocument/2006/relationships/image" Target="../media/image24.png"/><Relationship Id="rId1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microsoft.com/office/2007/relationships/media" Target="../media/media4.m4a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microsoft.com/office/2007/relationships/media" Target="../media/media3.m4a"/><Relationship Id="rId16" Type="http://schemas.openxmlformats.org/officeDocument/2006/relationships/image" Target="../media/image22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0.sv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media4.m4a"/><Relationship Id="rId9" Type="http://schemas.openxmlformats.org/officeDocument/2006/relationships/image" Target="../media/image28.sv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microsoft.com/office/2007/relationships/media" Target="../media/media4.m4a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microsoft.com/office/2007/relationships/media" Target="../media/media3.m4a"/><Relationship Id="rId16" Type="http://schemas.openxmlformats.org/officeDocument/2006/relationships/image" Target="../media/image22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0.sv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media4.m4a"/><Relationship Id="rId9" Type="http://schemas.openxmlformats.org/officeDocument/2006/relationships/image" Target="../media/image28.sv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871972" y="866553"/>
            <a:ext cx="6197600" cy="2462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pPr algn="ctr" defTabSz="609630">
              <a:defRPr/>
            </a:pP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8,58 : 6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1,34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1,04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1,24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1,43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659321" y="1174897"/>
            <a:ext cx="715453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defRPr/>
            </a:pP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16,4 : 4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4,3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4,2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4,01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4,1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829442" y="1143001"/>
            <a:ext cx="61976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24,8 cm.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6,02 cm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6,12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cm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63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6,2 cm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371060" y="1026042"/>
            <a:ext cx="757038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defRPr/>
            </a:pP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38 - …. =142,88 : 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29,17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28,07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28,17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29,07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243" y="-83099"/>
            <a:ext cx="2182557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F7451-6C30-CBB6-A4A5-FB3E5C06A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092" y="2506664"/>
            <a:ext cx="9851990" cy="2280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B99D1-9AFE-9A46-C944-CFFC57F0C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369" y="1568811"/>
            <a:ext cx="3255546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318E1-16DD-B252-5ED4-B6AF7B487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3" y="1604917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8A51C-A0EE-6155-595C-6C6D58D44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1298801"/>
            <a:ext cx="10427204" cy="47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174171"/>
            <a:ext cx="11622024" cy="6683829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1249B-0781-2F59-EA3C-C7420B16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19" y="280308"/>
            <a:ext cx="9363075" cy="20955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77B5149-9CCF-266E-BBB9-57E5DE066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090687"/>
              </p:ext>
            </p:extLst>
          </p:nvPr>
        </p:nvGraphicFramePr>
        <p:xfrm>
          <a:off x="315971" y="240705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6,4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DC518FF-EE00-B6ED-BDB5-DAB6AAA15A3F}"/>
              </a:ext>
            </a:extLst>
          </p:cNvPr>
          <p:cNvSpPr txBox="1"/>
          <p:nvPr/>
        </p:nvSpPr>
        <p:spPr>
          <a:xfrm>
            <a:off x="2141409" y="319861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CDD8A-5C60-86B1-F564-B0BA4930DF0E}"/>
              </a:ext>
            </a:extLst>
          </p:cNvPr>
          <p:cNvSpPr txBox="1"/>
          <p:nvPr/>
        </p:nvSpPr>
        <p:spPr>
          <a:xfrm>
            <a:off x="979203" y="31183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726CFA-DF4B-8AA2-D9B1-9101042B21AA}"/>
              </a:ext>
            </a:extLst>
          </p:cNvPr>
          <p:cNvSpPr txBox="1"/>
          <p:nvPr/>
        </p:nvSpPr>
        <p:spPr>
          <a:xfrm>
            <a:off x="964484" y="374154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CB281-CDDA-3021-D0A5-9865984A8BF8}"/>
              </a:ext>
            </a:extLst>
          </p:cNvPr>
          <p:cNvSpPr txBox="1"/>
          <p:nvPr/>
        </p:nvSpPr>
        <p:spPr>
          <a:xfrm>
            <a:off x="1397377" y="37550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D83ED-A493-68FF-4B11-7209BF8259CB}"/>
              </a:ext>
            </a:extLst>
          </p:cNvPr>
          <p:cNvSpPr txBox="1"/>
          <p:nvPr/>
        </p:nvSpPr>
        <p:spPr>
          <a:xfrm>
            <a:off x="1431640" y="50326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62CC8F9-EAA3-4B9A-61C8-3948991B1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85556"/>
              </p:ext>
            </p:extLst>
          </p:nvPr>
        </p:nvGraphicFramePr>
        <p:xfrm>
          <a:off x="3570514" y="2450593"/>
          <a:ext cx="40386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4,41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7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3CF3ED9-E917-2F71-728A-93B0C96886CF}"/>
              </a:ext>
            </a:extLst>
          </p:cNvPr>
          <p:cNvSpPr txBox="1"/>
          <p:nvPr/>
        </p:nvSpPr>
        <p:spPr>
          <a:xfrm>
            <a:off x="5755466" y="3242155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A9F214-5587-E28D-182D-CEFC46188372}"/>
              </a:ext>
            </a:extLst>
          </p:cNvPr>
          <p:cNvSpPr txBox="1"/>
          <p:nvPr/>
        </p:nvSpPr>
        <p:spPr>
          <a:xfrm>
            <a:off x="4255803" y="31074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5BB72E-07F3-4452-E4D1-1C8BDC26D1EC}"/>
              </a:ext>
            </a:extLst>
          </p:cNvPr>
          <p:cNvSpPr txBox="1"/>
          <p:nvPr/>
        </p:nvSpPr>
        <p:spPr>
          <a:xfrm>
            <a:off x="4262855" y="371977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9941A-5021-8FB8-C5F2-354274AB2EB1}"/>
              </a:ext>
            </a:extLst>
          </p:cNvPr>
          <p:cNvSpPr txBox="1"/>
          <p:nvPr/>
        </p:nvSpPr>
        <p:spPr>
          <a:xfrm>
            <a:off x="4673977" y="3722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70F540-807C-9264-487B-4F8D659DD7E1}"/>
              </a:ext>
            </a:extLst>
          </p:cNvPr>
          <p:cNvSpPr txBox="1"/>
          <p:nvPr/>
        </p:nvSpPr>
        <p:spPr>
          <a:xfrm>
            <a:off x="4708240" y="496735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1A4A259-1D1C-22BC-A5CF-FB4C57829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543861"/>
              </p:ext>
            </p:extLst>
          </p:nvPr>
        </p:nvGraphicFramePr>
        <p:xfrm>
          <a:off x="8153399" y="2428822"/>
          <a:ext cx="2906021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8,82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42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9A6472E-1644-59F8-1162-CEC14E02DAF6}"/>
              </a:ext>
            </a:extLst>
          </p:cNvPr>
          <p:cNvSpPr txBox="1"/>
          <p:nvPr/>
        </p:nvSpPr>
        <p:spPr>
          <a:xfrm>
            <a:off x="9794067" y="3198613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810E2E-D455-DDDD-5AF4-F990622C6BAF}"/>
              </a:ext>
            </a:extLst>
          </p:cNvPr>
          <p:cNvSpPr txBox="1"/>
          <p:nvPr/>
        </p:nvSpPr>
        <p:spPr>
          <a:xfrm>
            <a:off x="8305800" y="3140107"/>
            <a:ext cx="116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C77090-BE0F-5E3A-E672-F4D36AFCDADD}"/>
              </a:ext>
            </a:extLst>
          </p:cNvPr>
          <p:cNvSpPr txBox="1"/>
          <p:nvPr/>
        </p:nvSpPr>
        <p:spPr>
          <a:xfrm>
            <a:off x="8334113" y="376331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664E76-51B6-79E1-4B2C-16019E04FF73}"/>
              </a:ext>
            </a:extLst>
          </p:cNvPr>
          <p:cNvSpPr txBox="1"/>
          <p:nvPr/>
        </p:nvSpPr>
        <p:spPr>
          <a:xfrm>
            <a:off x="8777892" y="37768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694275-3DED-3A4F-AA4A-7E289A4EAD98}"/>
              </a:ext>
            </a:extLst>
          </p:cNvPr>
          <p:cNvSpPr txBox="1"/>
          <p:nvPr/>
        </p:nvSpPr>
        <p:spPr>
          <a:xfrm>
            <a:off x="8365841" y="433598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0AF1B2-90C5-7E2D-BCB5-DC74F7246F37}"/>
              </a:ext>
            </a:extLst>
          </p:cNvPr>
          <p:cNvSpPr txBox="1"/>
          <p:nvPr/>
        </p:nvSpPr>
        <p:spPr>
          <a:xfrm>
            <a:off x="8823041" y="492381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2781-C371-65E2-35DF-47B66BCCF1ED}"/>
              </a:ext>
            </a:extLst>
          </p:cNvPr>
          <p:cNvSpPr txBox="1"/>
          <p:nvPr/>
        </p:nvSpPr>
        <p:spPr>
          <a:xfrm>
            <a:off x="920941" y="436203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52D3A6-32C4-6965-F7D7-EFF47E81B661}"/>
              </a:ext>
            </a:extLst>
          </p:cNvPr>
          <p:cNvSpPr txBox="1"/>
          <p:nvPr/>
        </p:nvSpPr>
        <p:spPr>
          <a:xfrm>
            <a:off x="1353834" y="43755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39A31A-7694-3A13-A451-C8C3EAAFCC48}"/>
              </a:ext>
            </a:extLst>
          </p:cNvPr>
          <p:cNvSpPr txBox="1"/>
          <p:nvPr/>
        </p:nvSpPr>
        <p:spPr>
          <a:xfrm>
            <a:off x="4262855" y="43402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8AB17A-E3C7-7977-400F-3D6A27487BA3}"/>
              </a:ext>
            </a:extLst>
          </p:cNvPr>
          <p:cNvSpPr txBox="1"/>
          <p:nvPr/>
        </p:nvSpPr>
        <p:spPr>
          <a:xfrm>
            <a:off x="4673977" y="43428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62F2-2C47-76C0-CC63-3B176FACF881}"/>
              </a:ext>
            </a:extLst>
          </p:cNvPr>
          <p:cNvSpPr txBox="1"/>
          <p:nvPr/>
        </p:nvSpPr>
        <p:spPr>
          <a:xfrm>
            <a:off x="5089240" y="49564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4123E9-D0DE-10C7-1579-28677F0DA676}"/>
              </a:ext>
            </a:extLst>
          </p:cNvPr>
          <p:cNvSpPr txBox="1"/>
          <p:nvPr/>
        </p:nvSpPr>
        <p:spPr>
          <a:xfrm>
            <a:off x="4697354" y="551164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B738DE-DDD6-5B5C-8493-95F5459B70B1}"/>
              </a:ext>
            </a:extLst>
          </p:cNvPr>
          <p:cNvSpPr txBox="1"/>
          <p:nvPr/>
        </p:nvSpPr>
        <p:spPr>
          <a:xfrm>
            <a:off x="5078354" y="55007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BD6E4F-3224-2A14-55DD-D5A331C7189F}"/>
              </a:ext>
            </a:extLst>
          </p:cNvPr>
          <p:cNvSpPr txBox="1"/>
          <p:nvPr/>
        </p:nvSpPr>
        <p:spPr>
          <a:xfrm>
            <a:off x="5078354" y="602700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B5F25B-DCB7-4A05-2240-23EEEB806482}"/>
              </a:ext>
            </a:extLst>
          </p:cNvPr>
          <p:cNvSpPr txBox="1"/>
          <p:nvPr/>
        </p:nvSpPr>
        <p:spPr>
          <a:xfrm>
            <a:off x="8768612" y="433598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F99515-36D3-7360-EC27-F822019B41AD}"/>
              </a:ext>
            </a:extLst>
          </p:cNvPr>
          <p:cNvSpPr txBox="1"/>
          <p:nvPr/>
        </p:nvSpPr>
        <p:spPr>
          <a:xfrm>
            <a:off x="9236698" y="493470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54C113-9525-8575-9FE8-A8BC6AAA8BFA}"/>
              </a:ext>
            </a:extLst>
          </p:cNvPr>
          <p:cNvSpPr txBox="1"/>
          <p:nvPr/>
        </p:nvSpPr>
        <p:spPr>
          <a:xfrm>
            <a:off x="8833927" y="545721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53A9C2-4AB5-1271-FD7B-670D3A3D5C26}"/>
              </a:ext>
            </a:extLst>
          </p:cNvPr>
          <p:cNvSpPr txBox="1"/>
          <p:nvPr/>
        </p:nvSpPr>
        <p:spPr>
          <a:xfrm>
            <a:off x="9247584" y="546810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E431A9-7DF9-0E87-DE67-014D960B3109}"/>
              </a:ext>
            </a:extLst>
          </p:cNvPr>
          <p:cNvSpPr txBox="1"/>
          <p:nvPr/>
        </p:nvSpPr>
        <p:spPr>
          <a:xfrm>
            <a:off x="9269355" y="602700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21" grpId="0"/>
      <p:bldP spid="23" grpId="0"/>
      <p:bldP spid="24" grpId="0"/>
      <p:bldP spid="25" grpId="0"/>
      <p:bldP spid="26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2F1E6-BB40-07AC-C185-F3F6C8DCD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581224"/>
            <a:ext cx="10560050" cy="1603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450DF-E662-C8AB-7762-86FACFED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993" y="2595378"/>
            <a:ext cx="5010150" cy="3695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B342D-86E5-7A10-E4CA-3A72C723FCCE}"/>
              </a:ext>
            </a:extLst>
          </p:cNvPr>
          <p:cNvSpPr txBox="1"/>
          <p:nvPr/>
        </p:nvSpPr>
        <p:spPr>
          <a:xfrm>
            <a:off x="499730" y="2339163"/>
            <a:ext cx="6241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Dũng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× 5 = 25 (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Dũng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37,5 : 25 = 1,5 (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1,5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293</Words>
  <Application>Microsoft Office PowerPoint</Application>
  <PresentationFormat>Widescreen</PresentationFormat>
  <Paragraphs>78</Paragraphs>
  <Slides>15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THKD</cp:lastModifiedBy>
  <cp:revision>40</cp:revision>
  <dcterms:created xsi:type="dcterms:W3CDTF">2024-08-15T03:29:19Z</dcterms:created>
  <dcterms:modified xsi:type="dcterms:W3CDTF">2024-11-25T14:54:24Z</dcterms:modified>
</cp:coreProperties>
</file>