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26"/>
  </p:notesMasterIdLst>
  <p:sldIdLst>
    <p:sldId id="258" r:id="rId4"/>
    <p:sldId id="273" r:id="rId5"/>
    <p:sldId id="274" r:id="rId6"/>
    <p:sldId id="257" r:id="rId7"/>
    <p:sldId id="275" r:id="rId8"/>
    <p:sldId id="276" r:id="rId9"/>
    <p:sldId id="277" r:id="rId10"/>
    <p:sldId id="256" r:id="rId11"/>
    <p:sldId id="278" r:id="rId12"/>
    <p:sldId id="264" r:id="rId13"/>
    <p:sldId id="265" r:id="rId14"/>
    <p:sldId id="279" r:id="rId15"/>
    <p:sldId id="259" r:id="rId16"/>
    <p:sldId id="271" r:id="rId17"/>
    <p:sldId id="280" r:id="rId18"/>
    <p:sldId id="281" r:id="rId19"/>
    <p:sldId id="282" r:id="rId20"/>
    <p:sldId id="283" r:id="rId21"/>
    <p:sldId id="284" r:id="rId22"/>
    <p:sldId id="285" r:id="rId23"/>
    <p:sldId id="262" r:id="rId24"/>
    <p:sldId id="272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54C"/>
    <a:srgbClr val="D86339"/>
    <a:srgbClr val="FAB618"/>
    <a:srgbClr val="FDA468"/>
    <a:srgbClr val="FFFFFF"/>
    <a:srgbClr val="D86237"/>
    <a:srgbClr val="ACB44B"/>
    <a:srgbClr val="8EB078"/>
    <a:srgbClr val="A46C2C"/>
    <a:srgbClr val="FFF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6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000AA-21A9-422F-99FF-D20F3B84E1D3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FD24C-1C71-41FD-A665-E6E805FFC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3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1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42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106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39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71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10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99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789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9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713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213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8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140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66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48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AC01E-4131-DCCF-C8CD-BD3279D4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255BD2-746E-5E1A-5C1E-A27958B6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C44AE0-C242-360C-5A6E-5A26B4D4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C28488-C6D7-3A1F-03C3-CC96BAB7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604C4-5BE0-82BE-4DD6-C23725BC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56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87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1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3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664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08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B238D5-8924-71E2-E289-21234059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F8C6B25-D7A6-9726-6368-A1CD6F10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90F9B0E-91D1-BE61-714B-DA6C3277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81195B-2A1B-DD33-2D66-65070229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07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69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87C8A1-D483-0FD5-3689-4972F8FB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73D13-0653-AE03-41DE-3356B155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CFD5014-21E5-2EF1-C96C-FB881000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66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7A55A5-D632-4CAF-14EA-5D87727D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6C3321-D209-8AA3-E9AD-439F20AA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867DCE-BFF8-FEF7-706B-BEEFB14AB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BC30291-415F-AB66-BC53-627A033F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964406-FA07-36C0-796A-F12B09CD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15F662-EB35-2312-84A2-53593641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2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581F1B-1C6B-9A06-C3A2-77AE48CB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8276470-71DF-6CD9-3199-61E022B47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D21AFC-AFEF-7E1D-ECE0-7A9E1A410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2B2A5D-B884-0B25-9C22-C02F9128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E239875-3B2B-2CD6-8922-A38F0ACD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546FA7-EC21-BC0A-900E-FF504065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3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69FF8-D135-FFB1-BAAA-E8871062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18BF038-B931-1372-F0A0-D9CEE974F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226044-6E48-C311-22A3-B0BE3CD5C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4BEE1F-8D3D-E12B-7B01-04901019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BBCE0A-2ED7-A4DE-631E-C29C29E0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0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5696325-6945-4AF5-54EC-A78958C3D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EAC69E-5730-43CF-64D1-A8F06CC3B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539D089-8F0F-3AAB-9155-680D07B2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D1D6-F1FC-9053-514C-4167C580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ECB031-A8ED-047F-CFE6-7956B632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6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17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9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03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0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4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51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07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53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73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5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22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0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23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6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3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3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387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3" r:id="rId3"/>
    <p:sldLayoutId id="2147483682" r:id="rId4"/>
    <p:sldLayoutId id="2147483678" r:id="rId5"/>
    <p:sldLayoutId id="2147483672" r:id="rId6"/>
    <p:sldLayoutId id="2147483670" r:id="rId7"/>
    <p:sldLayoutId id="2147483650" r:id="rId8"/>
    <p:sldLayoutId id="2147483667" r:id="rId9"/>
    <p:sldLayoutId id="2147483681" r:id="rId10"/>
    <p:sldLayoutId id="2147483665" r:id="rId11"/>
    <p:sldLayoutId id="2147483675" r:id="rId12"/>
    <p:sldLayoutId id="2147483674" r:id="rId13"/>
    <p:sldLayoutId id="2147483673" r:id="rId14"/>
    <p:sldLayoutId id="2147483666" r:id="rId15"/>
    <p:sldLayoutId id="2147483680" r:id="rId16"/>
    <p:sldLayoutId id="2147483679" r:id="rId17"/>
    <p:sldLayoutId id="2147483671" r:id="rId18"/>
    <p:sldLayoutId id="2147483664" r:id="rId19"/>
    <p:sldLayoutId id="2147483683" r:id="rId20"/>
    <p:sldLayoutId id="2147483677" r:id="rId21"/>
    <p:sldLayoutId id="2147483676" r:id="rId22"/>
    <p:sldLayoutId id="2147483651" r:id="rId23"/>
    <p:sldLayoutId id="2147483652" r:id="rId24"/>
    <p:sldLayoutId id="2147483685" r:id="rId25"/>
    <p:sldLayoutId id="2147483669" r:id="rId26"/>
    <p:sldLayoutId id="2147483653" r:id="rId27"/>
    <p:sldLayoutId id="2147483684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47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7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sv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7.svg"/><Relationship Id="rId5" Type="http://schemas.openxmlformats.org/officeDocument/2006/relationships/image" Target="../media/image18.gif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5.sv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svg"/><Relationship Id="rId18" Type="http://schemas.openxmlformats.org/officeDocument/2006/relationships/image" Target="../media/image29.png"/><Relationship Id="rId3" Type="http://schemas.openxmlformats.org/officeDocument/2006/relationships/image" Target="../media/image17.jpe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27.svg"/><Relationship Id="rId20" Type="http://schemas.openxmlformats.org/officeDocument/2006/relationships/image" Target="../media/image30.gi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11" Type="http://schemas.openxmlformats.org/officeDocument/2006/relationships/slide" Target="slide5.xml"/><Relationship Id="rId5" Type="http://schemas.openxmlformats.org/officeDocument/2006/relationships/image" Target="../media/image26.pn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19" Type="http://schemas.microsoft.com/office/2007/relationships/hdphoto" Target="../media/hdphoto2.wdp"/><Relationship Id="rId4" Type="http://schemas.openxmlformats.org/officeDocument/2006/relationships/image" Target="../media/image18.gif"/><Relationship Id="rId9" Type="http://schemas.openxmlformats.org/officeDocument/2006/relationships/slide" Target="slide6.xml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svg"/><Relationship Id="rId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image" Target="../media/image31.jpe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svg"/><Relationship Id="rId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image" Target="../media/image31.jpe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svg"/><Relationship Id="rId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image" Target="../media/image31.jpe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svg"/><Relationship Id="rId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image" Target="../media/image31.jpe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6E0941D-967E-3FE7-241C-A14550B0F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71" y="2426121"/>
            <a:ext cx="723657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A03C629-F259-1620-CB3D-1E0C6A033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526" y="1159816"/>
            <a:ext cx="7346317" cy="3798137"/>
          </a:xfrm>
          <a:prstGeom prst="rect">
            <a:avLst/>
          </a:prstGeom>
        </p:spPr>
      </p:pic>
      <p:pic>
        <p:nvPicPr>
          <p:cNvPr id="19" name="Picture 18" descr="A cartoon of a elephant&#10;&#10;Description automatically generated">
            <a:extLst>
              <a:ext uri="{FF2B5EF4-FFF2-40B4-BE49-F238E27FC236}">
                <a16:creationId xmlns:a16="http://schemas.microsoft.com/office/drawing/2014/main" id="{041CB4B8-E423-E6BA-F20D-EE04038A9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73" y="2797628"/>
            <a:ext cx="3869211" cy="3875314"/>
          </a:xfrm>
          <a:prstGeom prst="rect">
            <a:avLst/>
          </a:prstGeom>
        </p:spPr>
      </p:pic>
      <p:pic>
        <p:nvPicPr>
          <p:cNvPr id="20" name="p_31860780_8">
            <a:hlinkClick r:id="" action="ppaction://media"/>
            <a:extLst>
              <a:ext uri="{FF2B5EF4-FFF2-40B4-BE49-F238E27FC236}">
                <a16:creationId xmlns:a16="http://schemas.microsoft.com/office/drawing/2014/main" id="{EA8617F6-9D64-11F7-3F60-3D3EC803A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65529" y="288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092CD6-8F3E-1C80-A972-D60CA8585044}"/>
              </a:ext>
            </a:extLst>
          </p:cNvPr>
          <p:cNvSpPr txBox="1"/>
          <p:nvPr/>
        </p:nvSpPr>
        <p:spPr>
          <a:xfrm>
            <a:off x="1807029" y="620486"/>
            <a:ext cx="3548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1,3 : 10 = 0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77194-EFB9-15BC-4ACF-65B28CE1E92A}"/>
              </a:ext>
            </a:extLst>
          </p:cNvPr>
          <p:cNvSpPr txBox="1"/>
          <p:nvPr/>
        </p:nvSpPr>
        <p:spPr>
          <a:xfrm>
            <a:off x="1872343" y="13716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1,3 : 100 = 0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B14B6-E9AD-A526-9460-B7F185FC7206}"/>
              </a:ext>
            </a:extLst>
          </p:cNvPr>
          <p:cNvSpPr txBox="1"/>
          <p:nvPr/>
        </p:nvSpPr>
        <p:spPr>
          <a:xfrm>
            <a:off x="1883229" y="2264228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1,3 : 1 000 = 0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0013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6B3318-F086-B681-5781-E075218B6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62" y="351064"/>
            <a:ext cx="3343275" cy="29337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C58FE5-12D3-E1CE-D6D9-B05958FBE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3" y="3501254"/>
            <a:ext cx="10240055" cy="119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57E6B3-53D9-0BD0-0D73-2DFC80342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98" y="1479776"/>
            <a:ext cx="10133573" cy="22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9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F7278FC-1EF1-F3F0-AC76-9B98B9E66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5" y="1214152"/>
            <a:ext cx="7303803" cy="56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8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2007CD-B5D9-8047-4E89-03ACF26AE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80" y="282348"/>
            <a:ext cx="3133725" cy="981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9927C1-97D7-51C8-EFB0-87EF93770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1219881"/>
            <a:ext cx="3028950" cy="2828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3C87FC-4EAF-3916-8BB9-6FB24D1CA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905" y="1078364"/>
            <a:ext cx="3343275" cy="2828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087B48-AF90-04AD-08B0-56D091A30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902" y="3946072"/>
            <a:ext cx="3400425" cy="2781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D0D155-D361-7E4C-F61E-7B7DEFF3C2FD}"/>
              </a:ext>
            </a:extLst>
          </p:cNvPr>
          <p:cNvSpPr txBox="1"/>
          <p:nvPr/>
        </p:nvSpPr>
        <p:spPr>
          <a:xfrm>
            <a:off x="3712028" y="1513115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2,937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936F88-0D5E-4795-2260-63DF92BC4B7C}"/>
              </a:ext>
            </a:extLst>
          </p:cNvPr>
          <p:cNvSpPr txBox="1"/>
          <p:nvPr/>
        </p:nvSpPr>
        <p:spPr>
          <a:xfrm>
            <a:off x="3810000" y="222068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0,897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1CE41C-EBC9-27B5-B8AE-3E58A6178005}"/>
              </a:ext>
            </a:extLst>
          </p:cNvPr>
          <p:cNvSpPr txBox="1"/>
          <p:nvPr/>
        </p:nvSpPr>
        <p:spPr>
          <a:xfrm>
            <a:off x="3842657" y="289560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CC8610-A757-8970-D7BA-5C347BCA53F8}"/>
              </a:ext>
            </a:extLst>
          </p:cNvPr>
          <p:cNvSpPr txBox="1"/>
          <p:nvPr/>
        </p:nvSpPr>
        <p:spPr>
          <a:xfrm>
            <a:off x="9590314" y="146957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2,654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A2285A-3493-DDBC-C993-F9A636C8C27D}"/>
              </a:ext>
            </a:extLst>
          </p:cNvPr>
          <p:cNvSpPr txBox="1"/>
          <p:nvPr/>
        </p:nvSpPr>
        <p:spPr>
          <a:xfrm>
            <a:off x="9688286" y="2177142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B16FF3-980F-1937-126D-094C7B25201A}"/>
              </a:ext>
            </a:extLst>
          </p:cNvPr>
          <p:cNvSpPr txBox="1"/>
          <p:nvPr/>
        </p:nvSpPr>
        <p:spPr>
          <a:xfrm>
            <a:off x="9720943" y="285205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0,0582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DBB4DD-9F01-313E-4BD2-5217E159DA28}"/>
              </a:ext>
            </a:extLst>
          </p:cNvPr>
          <p:cNvSpPr txBox="1"/>
          <p:nvPr/>
        </p:nvSpPr>
        <p:spPr>
          <a:xfrm>
            <a:off x="7347857" y="424542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0,2796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B53994-E6AB-1FBE-A991-765A1023D96F}"/>
              </a:ext>
            </a:extLst>
          </p:cNvPr>
          <p:cNvSpPr txBox="1"/>
          <p:nvPr/>
        </p:nvSpPr>
        <p:spPr>
          <a:xfrm>
            <a:off x="7445829" y="495299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0,0389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DE4A2E-7421-CDEB-58EB-EC07CF4C97CC}"/>
              </a:ext>
            </a:extLst>
          </p:cNvPr>
          <p:cNvSpPr txBox="1"/>
          <p:nvPr/>
        </p:nvSpPr>
        <p:spPr>
          <a:xfrm>
            <a:off x="7478486" y="562791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0,0405</a:t>
            </a:r>
          </a:p>
        </p:txBody>
      </p:sp>
    </p:spTree>
    <p:extLst>
      <p:ext uri="{BB962C8B-B14F-4D97-AF65-F5344CB8AC3E}">
        <p14:creationId xmlns:p14="http://schemas.microsoft.com/office/powerpoint/2010/main" val="18827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CBD8D4-2D5F-5DE9-789C-F229726A4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547" y="411615"/>
            <a:ext cx="6800850" cy="962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F318A-0AE8-15DE-D5C4-3D4B3AD4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993" y="1703615"/>
            <a:ext cx="49911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AF72AC-31AC-7197-D606-F8E0293B9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304" y="3893004"/>
            <a:ext cx="5810250" cy="2076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D35024-D1E8-F80C-4935-58AD1E43DE21}"/>
              </a:ext>
            </a:extLst>
          </p:cNvPr>
          <p:cNvSpPr txBox="1"/>
          <p:nvPr/>
        </p:nvSpPr>
        <p:spPr>
          <a:xfrm>
            <a:off x="2481943" y="2492828"/>
            <a:ext cx="140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1,23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9F4050-4848-B221-0CB6-2B2E444EBE03}"/>
              </a:ext>
            </a:extLst>
          </p:cNvPr>
          <p:cNvSpPr txBox="1"/>
          <p:nvPr/>
        </p:nvSpPr>
        <p:spPr>
          <a:xfrm>
            <a:off x="4898571" y="2449285"/>
            <a:ext cx="140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1,23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F44A7F-965D-68BF-0C04-953180458BE4}"/>
              </a:ext>
            </a:extLst>
          </p:cNvPr>
          <p:cNvSpPr/>
          <p:nvPr/>
        </p:nvSpPr>
        <p:spPr>
          <a:xfrm>
            <a:off x="3679371" y="1817914"/>
            <a:ext cx="718458" cy="783772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99B4B9-590A-F8EB-7545-7F3A0352F34D}"/>
              </a:ext>
            </a:extLst>
          </p:cNvPr>
          <p:cNvSpPr txBox="1"/>
          <p:nvPr/>
        </p:nvSpPr>
        <p:spPr>
          <a:xfrm>
            <a:off x="2351314" y="3526971"/>
            <a:ext cx="140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0,67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AF65AC-5554-1D5F-E225-58C93F936786}"/>
              </a:ext>
            </a:extLst>
          </p:cNvPr>
          <p:cNvSpPr txBox="1"/>
          <p:nvPr/>
        </p:nvSpPr>
        <p:spPr>
          <a:xfrm>
            <a:off x="4648200" y="3505200"/>
            <a:ext cx="140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0,67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2B84030-3C78-3C06-4823-4A1AE95B223E}"/>
              </a:ext>
            </a:extLst>
          </p:cNvPr>
          <p:cNvSpPr/>
          <p:nvPr/>
        </p:nvSpPr>
        <p:spPr>
          <a:xfrm>
            <a:off x="3461657" y="2939143"/>
            <a:ext cx="718458" cy="783772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52B10A-C471-2E03-BDC2-01F5C433C65F}"/>
              </a:ext>
            </a:extLst>
          </p:cNvPr>
          <p:cNvSpPr txBox="1"/>
          <p:nvPr/>
        </p:nvSpPr>
        <p:spPr>
          <a:xfrm>
            <a:off x="6008915" y="4561114"/>
            <a:ext cx="165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= 2,345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4ED94F-F131-A66D-FF6A-9AC4E1A6A5F2}"/>
              </a:ext>
            </a:extLst>
          </p:cNvPr>
          <p:cNvSpPr txBox="1"/>
          <p:nvPr/>
        </p:nvSpPr>
        <p:spPr>
          <a:xfrm>
            <a:off x="8958944" y="4561114"/>
            <a:ext cx="165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= 2,345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0BBCD2-8F8E-4C71-86C6-9239045D8BEE}"/>
              </a:ext>
            </a:extLst>
          </p:cNvPr>
          <p:cNvSpPr/>
          <p:nvPr/>
        </p:nvSpPr>
        <p:spPr>
          <a:xfrm>
            <a:off x="7892143" y="3995057"/>
            <a:ext cx="718458" cy="783772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447A56-F767-8B79-A63A-3D238B3F2C78}"/>
              </a:ext>
            </a:extLst>
          </p:cNvPr>
          <p:cNvSpPr txBox="1"/>
          <p:nvPr/>
        </p:nvSpPr>
        <p:spPr>
          <a:xfrm>
            <a:off x="5954486" y="5584371"/>
            <a:ext cx="165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= 0,978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89126C-7D52-90F8-1B58-DC26DDFEC2D5}"/>
              </a:ext>
            </a:extLst>
          </p:cNvPr>
          <p:cNvSpPr txBox="1"/>
          <p:nvPr/>
        </p:nvSpPr>
        <p:spPr>
          <a:xfrm>
            <a:off x="8828315" y="5649686"/>
            <a:ext cx="165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= 0,978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6671B1-9271-8B7C-B3C3-D3529389085C}"/>
              </a:ext>
            </a:extLst>
          </p:cNvPr>
          <p:cNvSpPr/>
          <p:nvPr/>
        </p:nvSpPr>
        <p:spPr>
          <a:xfrm>
            <a:off x="7794172" y="5105400"/>
            <a:ext cx="718458" cy="783772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0045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D49701-8A68-FC6B-823E-94819654B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7" y="485561"/>
            <a:ext cx="10159093" cy="54777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7B1322-4D54-9080-52D3-25456E9AE797}"/>
              </a:ext>
            </a:extLst>
          </p:cNvPr>
          <p:cNvSpPr/>
          <p:nvPr/>
        </p:nvSpPr>
        <p:spPr>
          <a:xfrm>
            <a:off x="1611085" y="3320143"/>
            <a:ext cx="9154886" cy="2743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100, ta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0,01;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93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D2B5F-3BF2-C521-D675-726B716F60FA}"/>
              </a:ext>
            </a:extLst>
          </p:cNvPr>
          <p:cNvSpPr txBox="1"/>
          <p:nvPr/>
        </p:nvSpPr>
        <p:spPr>
          <a:xfrm>
            <a:off x="1143000" y="413657"/>
            <a:ext cx="10145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9B5DA-2956-4218-412A-713ACB5D0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172" y="1270082"/>
            <a:ext cx="9780814" cy="2673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356F30-DDB0-B3DE-5403-99F86C731DB2}"/>
              </a:ext>
            </a:extLst>
          </p:cNvPr>
          <p:cNvSpPr txBox="1"/>
          <p:nvPr/>
        </p:nvSpPr>
        <p:spPr>
          <a:xfrm>
            <a:off x="1763486" y="2667000"/>
            <a:ext cx="2536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8,9723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35969-934C-15F6-71A0-9ABBAD27AEE1}"/>
              </a:ext>
            </a:extLst>
          </p:cNvPr>
          <p:cNvSpPr txBox="1"/>
          <p:nvPr/>
        </p:nvSpPr>
        <p:spPr>
          <a:xfrm>
            <a:off x="6063344" y="2634343"/>
            <a:ext cx="2536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0,4589</a:t>
            </a:r>
          </a:p>
        </p:txBody>
      </p:sp>
    </p:spTree>
    <p:extLst>
      <p:ext uri="{BB962C8B-B14F-4D97-AF65-F5344CB8AC3E}">
        <p14:creationId xmlns:p14="http://schemas.microsoft.com/office/powerpoint/2010/main" val="314057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8F7C1C24-6153-7DCE-1889-4838F6899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450522"/>
            <a:ext cx="7532402" cy="25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E2F8A-6572-618E-04BC-CE9AC32D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57" y="352012"/>
            <a:ext cx="10036628" cy="2481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A87C55-75CC-D3F0-4A17-B15DC0E19CE9}"/>
              </a:ext>
            </a:extLst>
          </p:cNvPr>
          <p:cNvSpPr txBox="1"/>
          <p:nvPr/>
        </p:nvSpPr>
        <p:spPr>
          <a:xfrm>
            <a:off x="1632857" y="2579906"/>
            <a:ext cx="905691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266950" algn="l"/>
              </a:tabLst>
            </a:pPr>
            <a:r>
              <a:rPr lang="en-US" sz="3200" b="1" i="1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mi-li-</a:t>
            </a:r>
            <a:r>
              <a:rPr lang="en-US" sz="3200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lít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ngọt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lon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33: 100 = 0,33 (</a:t>
            </a:r>
            <a:r>
              <a:rPr lang="en-US" sz="3200" i="1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)</a:t>
            </a:r>
          </a:p>
          <a:p>
            <a:pPr marL="0" marR="0" indent="2540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                0,33 </a:t>
            </a:r>
            <a:r>
              <a:rPr lang="en-US" sz="3200" i="1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= 330 ml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            </a:t>
            </a:r>
            <a:r>
              <a:rPr lang="en-US" sz="3200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: 330 ml.</a:t>
            </a:r>
          </a:p>
          <a:p>
            <a:pPr algn="ctr"/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76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4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23600" y="3022600"/>
            <a:ext cx="1259016" cy="931672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222652" y="146452"/>
            <a:ext cx="1641261" cy="1641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1981200" y="635000"/>
            <a:ext cx="8940800" cy="995209"/>
            <a:chOff x="3048000" y="1028700"/>
            <a:chExt cx="13411200" cy="14928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867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latin typeface="SVN-Ziclets" panose="02000603000000000000" pitchFamily="2" charset="0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GIẢI </a:t>
              </a:r>
              <a:r>
                <a:rPr lang="en-US" sz="5867" dirty="0">
                  <a:solidFill>
                    <a:srgbClr val="00B050"/>
                  </a:solidFill>
                  <a:latin typeface="SVN-Ziclets" panose="02000603000000000000" pitchFamily="2" charset="0"/>
                </a:rPr>
                <a:t>CỨU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2390E1"/>
                  </a:solidFill>
                  <a:latin typeface="SVN-Ziclets" panose="02000603000000000000" pitchFamily="2" charset="0"/>
                </a:rPr>
                <a:t>BIỂN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FF3300"/>
                  </a:solidFill>
                  <a:latin typeface="SVN-Ziclets" panose="02000603000000000000" pitchFamily="2" charset="0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558800" y="3835400"/>
            <a:ext cx="783341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2594714" y="3715577"/>
            <a:ext cx="841609" cy="1128903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093200" y="4191000"/>
            <a:ext cx="609600" cy="881209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5740400" y="5562600"/>
            <a:ext cx="1752783" cy="1066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0160000" y="45974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066800" y="4851400"/>
            <a:ext cx="1219200" cy="1099327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4318000" y="2463800"/>
            <a:ext cx="4597329" cy="29464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06400" y="2587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67E57A-9EE8-EB47-339B-F8605C46CE69}"/>
              </a:ext>
            </a:extLst>
          </p:cNvPr>
          <p:cNvSpPr txBox="1"/>
          <p:nvPr/>
        </p:nvSpPr>
        <p:spPr>
          <a:xfrm>
            <a:off x="1447800" y="816420"/>
            <a:ext cx="9056914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2266950" algn="l"/>
              </a:tabLst>
            </a:pP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Bài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giải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  <a:tabLst>
                <a:tab pos="2266950" algn="l"/>
              </a:tabLst>
            </a:pP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Mỗi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lít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sữa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cân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nặng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  <a:tabLst>
                <a:tab pos="2266950" algn="l"/>
              </a:tabLst>
            </a:pP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10,8 : 10 = 1,08 (kg)</a:t>
            </a:r>
          </a:p>
          <a:p>
            <a:pPr algn="ctr">
              <a:lnSpc>
                <a:spcPct val="150000"/>
              </a:lnSpc>
              <a:tabLst>
                <a:tab pos="2266950" algn="l"/>
              </a:tabLst>
            </a:pP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25 l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sữa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cân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nặng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ki-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lô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-gam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  <a:tabLst>
                <a:tab pos="2266950" algn="l"/>
              </a:tabLst>
            </a:pP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1,08 X 25 = 27 (kg)</a:t>
            </a:r>
          </a:p>
          <a:p>
            <a:pPr algn="ctr">
              <a:lnSpc>
                <a:spcPct val="150000"/>
              </a:lnSpc>
              <a:tabLst>
                <a:tab pos="2266950" algn="l"/>
              </a:tabLst>
            </a:pP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                  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Đáp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srgbClr val="FF0000"/>
                </a:solidFill>
                <a:ea typeface="Cambria" panose="02040503050406030204" pitchFamily="18" charset="0"/>
              </a:rPr>
              <a:t>: 27 kg.</a:t>
            </a:r>
          </a:p>
        </p:txBody>
      </p:sp>
    </p:spTree>
    <p:extLst>
      <p:ext uri="{BB962C8B-B14F-4D97-AF65-F5344CB8AC3E}">
        <p14:creationId xmlns:p14="http://schemas.microsoft.com/office/powerpoint/2010/main" val="23797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082F54-8781-280B-8DEE-BD93A8F6B5F8}"/>
              </a:ext>
            </a:extLst>
          </p:cNvPr>
          <p:cNvSpPr txBox="1"/>
          <p:nvPr/>
        </p:nvSpPr>
        <p:spPr>
          <a:xfrm>
            <a:off x="2458720" y="2689823"/>
            <a:ext cx="587248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15EA281-F285-3DD0-A436-B9CD882AD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368" y="657136"/>
            <a:ext cx="4243184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18373FB-D755-6761-5EF6-C0DC8813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6" t="52465" r="39751"/>
          <a:stretch/>
        </p:blipFill>
        <p:spPr>
          <a:xfrm>
            <a:off x="4527972" y="3429000"/>
            <a:ext cx="2997200" cy="28407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86AF29-0964-0F24-34A7-A75258DF7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55" y="2272729"/>
            <a:ext cx="10729890" cy="143878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8E04EF2-BC5B-928D-0A06-C0A66186F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244" y="1631663"/>
            <a:ext cx="173751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4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23600" y="3022600"/>
            <a:ext cx="1259016" cy="931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8210852" y="3595485"/>
            <a:ext cx="3765461" cy="2616456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222652" y="146452"/>
            <a:ext cx="1641261" cy="1641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1981200" y="635000"/>
            <a:ext cx="8940800" cy="995209"/>
            <a:chOff x="3048000" y="1028700"/>
            <a:chExt cx="13411200" cy="14928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5867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latin typeface="SVN-Ziclets" panose="02000603000000000000" pitchFamily="2" charset="0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GIẢI </a:t>
              </a:r>
              <a:r>
                <a:rPr lang="en-US" sz="5867" dirty="0">
                  <a:solidFill>
                    <a:srgbClr val="00B050"/>
                  </a:solidFill>
                  <a:latin typeface="SVN-Ziclets" panose="02000603000000000000" pitchFamily="2" charset="0"/>
                </a:rPr>
                <a:t>CỨU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2390E1"/>
                  </a:solidFill>
                  <a:latin typeface="SVN-Ziclets" panose="02000603000000000000" pitchFamily="2" charset="0"/>
                </a:rPr>
                <a:t>BIỂN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FF3300"/>
                  </a:solidFill>
                  <a:latin typeface="SVN-Ziclets" panose="02000603000000000000" pitchFamily="2" charset="0"/>
                </a:rPr>
                <a:t>XANH</a:t>
              </a:r>
            </a:p>
          </p:txBody>
        </p:sp>
      </p:grpSp>
      <p:sp>
        <p:nvSpPr>
          <p:cNvPr id="14" name="3">
            <a:hlinkClick r:id="rId9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2387600" y="4902200"/>
            <a:ext cx="660400" cy="406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2">
            <a:hlinkClick r:id="rId11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4297978" y="3520106"/>
            <a:ext cx="649645" cy="83726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1">
            <a:hlinkClick r:id="rId14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6350000" y="3937001"/>
            <a:ext cx="508000" cy="7112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4" descr="Snack package icon cartoon style Royalty Free Vector Image">
            <a:hlinkClick r:id="rId17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701020" y="3801949"/>
            <a:ext cx="387572" cy="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701800"/>
            <a:ext cx="3595044" cy="35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3155BE83-C49A-4C84-F302-F45BB9436973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6"/>
                </a:moveTo>
                <a:cubicBezTo>
                  <a:pt x="7971" y="739847"/>
                  <a:pt x="634787" y="223369"/>
                  <a:pt x="1125080" y="0"/>
                </a:cubicBezTo>
                <a:cubicBezTo>
                  <a:pt x="2026000" y="157179"/>
                  <a:pt x="4378469" y="378011"/>
                  <a:pt x="6952118" y="0"/>
                </a:cubicBezTo>
                <a:cubicBezTo>
                  <a:pt x="7556788" y="-117871"/>
                  <a:pt x="7829505" y="446548"/>
                  <a:pt x="8077200" y="1166556"/>
                </a:cubicBezTo>
                <a:cubicBezTo>
                  <a:pt x="8078151" y="1177111"/>
                  <a:pt x="8072942" y="1206728"/>
                  <a:pt x="8077200" y="1221042"/>
                </a:cubicBezTo>
                <a:cubicBezTo>
                  <a:pt x="8111701" y="1687745"/>
                  <a:pt x="7463882" y="2264391"/>
                  <a:pt x="6952118" y="2387599"/>
                </a:cubicBezTo>
                <a:cubicBezTo>
                  <a:pt x="4285172" y="2503872"/>
                  <a:pt x="1734456" y="2413740"/>
                  <a:pt x="1125080" y="2387599"/>
                </a:cubicBezTo>
                <a:cubicBezTo>
                  <a:pt x="774487" y="2356675"/>
                  <a:pt x="-137115" y="1892732"/>
                  <a:pt x="0" y="1221042"/>
                </a:cubicBezTo>
                <a:cubicBezTo>
                  <a:pt x="-1923" y="1204695"/>
                  <a:pt x="-3628" y="1172883"/>
                  <a:pt x="0" y="1166556"/>
                </a:cubicBezTo>
                <a:close/>
              </a:path>
              <a:path w="8077200" h="2387600" stroke="0" extrusionOk="0">
                <a:moveTo>
                  <a:pt x="0" y="1166556"/>
                </a:moveTo>
                <a:cubicBezTo>
                  <a:pt x="-65888" y="700555"/>
                  <a:pt x="540101" y="-51868"/>
                  <a:pt x="1125080" y="0"/>
                </a:cubicBezTo>
                <a:cubicBezTo>
                  <a:pt x="2040810" y="-40737"/>
                  <a:pt x="6078681" y="-144645"/>
                  <a:pt x="6952118" y="0"/>
                </a:cubicBezTo>
                <a:cubicBezTo>
                  <a:pt x="7485398" y="-19034"/>
                  <a:pt x="8205125" y="434431"/>
                  <a:pt x="8077200" y="1166556"/>
                </a:cubicBezTo>
                <a:cubicBezTo>
                  <a:pt x="8078511" y="1191745"/>
                  <a:pt x="8077171" y="1210897"/>
                  <a:pt x="8077200" y="1221042"/>
                </a:cubicBezTo>
                <a:cubicBezTo>
                  <a:pt x="8089876" y="1739348"/>
                  <a:pt x="7343386" y="2296903"/>
                  <a:pt x="6952118" y="2387599"/>
                </a:cubicBezTo>
                <a:cubicBezTo>
                  <a:pt x="6115643" y="1912791"/>
                  <a:pt x="2381721" y="2701000"/>
                  <a:pt x="1125080" y="2387599"/>
                </a:cubicBezTo>
                <a:cubicBezTo>
                  <a:pt x="514973" y="2484643"/>
                  <a:pt x="-58933" y="1729513"/>
                  <a:pt x="0" y="1221042"/>
                </a:cubicBezTo>
                <a:cubicBezTo>
                  <a:pt x="-4308" y="1202545"/>
                  <a:pt x="-4430" y="1174399"/>
                  <a:pt x="0" y="1166556"/>
                </a:cubicBezTo>
                <a:close/>
              </a:path>
              <a:path w="8077200" h="2387600" fill="none" stroke="0" extrusionOk="0">
                <a:moveTo>
                  <a:pt x="0" y="1166556"/>
                </a:moveTo>
                <a:cubicBezTo>
                  <a:pt x="167985" y="542112"/>
                  <a:pt x="675010" y="124975"/>
                  <a:pt x="1125080" y="0"/>
                </a:cubicBezTo>
                <a:cubicBezTo>
                  <a:pt x="2864881" y="422217"/>
                  <a:pt x="3989180" y="384934"/>
                  <a:pt x="6952118" y="0"/>
                </a:cubicBezTo>
                <a:cubicBezTo>
                  <a:pt x="7485329" y="-268350"/>
                  <a:pt x="8035758" y="376274"/>
                  <a:pt x="8077200" y="1166556"/>
                </a:cubicBezTo>
                <a:cubicBezTo>
                  <a:pt x="8074184" y="1176740"/>
                  <a:pt x="8076566" y="1202366"/>
                  <a:pt x="8077200" y="1221042"/>
                </a:cubicBezTo>
                <a:cubicBezTo>
                  <a:pt x="8096734" y="1836103"/>
                  <a:pt x="7440753" y="2302389"/>
                  <a:pt x="6952118" y="2387599"/>
                </a:cubicBezTo>
                <a:cubicBezTo>
                  <a:pt x="4130405" y="2385592"/>
                  <a:pt x="1595889" y="2225902"/>
                  <a:pt x="1125080" y="2387599"/>
                </a:cubicBezTo>
                <a:cubicBezTo>
                  <a:pt x="461487" y="2322649"/>
                  <a:pt x="-69548" y="1793834"/>
                  <a:pt x="0" y="1221042"/>
                </a:cubicBezTo>
                <a:cubicBezTo>
                  <a:pt x="-3179" y="1205986"/>
                  <a:pt x="-3578" y="1173752"/>
                  <a:pt x="0" y="1166556"/>
                </a:cubicBezTo>
                <a:close/>
              </a:path>
              <a:path w="8077200" h="2387600" fill="none" stroke="0" extrusionOk="0">
                <a:moveTo>
                  <a:pt x="0" y="1166556"/>
                </a:moveTo>
                <a:cubicBezTo>
                  <a:pt x="55947" y="692967"/>
                  <a:pt x="623329" y="208651"/>
                  <a:pt x="1125080" y="0"/>
                </a:cubicBezTo>
                <a:cubicBezTo>
                  <a:pt x="2507116" y="345257"/>
                  <a:pt x="4174133" y="431741"/>
                  <a:pt x="6952118" y="0"/>
                </a:cubicBezTo>
                <a:cubicBezTo>
                  <a:pt x="7458062" y="-181107"/>
                  <a:pt x="8003121" y="390151"/>
                  <a:pt x="8077200" y="1166556"/>
                </a:cubicBezTo>
                <a:cubicBezTo>
                  <a:pt x="8078631" y="1174977"/>
                  <a:pt x="8075044" y="1204833"/>
                  <a:pt x="8077200" y="1221042"/>
                </a:cubicBezTo>
                <a:cubicBezTo>
                  <a:pt x="8061003" y="1750740"/>
                  <a:pt x="7494384" y="2342603"/>
                  <a:pt x="6952118" y="2387599"/>
                </a:cubicBezTo>
                <a:cubicBezTo>
                  <a:pt x="4208455" y="2458847"/>
                  <a:pt x="1659694" y="2397908"/>
                  <a:pt x="1125080" y="2387599"/>
                </a:cubicBezTo>
                <a:cubicBezTo>
                  <a:pt x="610499" y="2355293"/>
                  <a:pt x="-153957" y="1841875"/>
                  <a:pt x="0" y="1221042"/>
                </a:cubicBezTo>
                <a:cubicBezTo>
                  <a:pt x="-2346" y="1205904"/>
                  <a:pt x="-3407" y="1173716"/>
                  <a:pt x="0" y="11665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2115800"/>
                      <a:gd name="connsiteY0" fmla="*/ 1749835 h 3581400"/>
                      <a:gd name="connsiteX1" fmla="*/ 1687621 w 12115800"/>
                      <a:gd name="connsiteY1" fmla="*/ 0 h 3581400"/>
                      <a:gd name="connsiteX2" fmla="*/ 10428178 w 12115800"/>
                      <a:gd name="connsiteY2" fmla="*/ 0 h 3581400"/>
                      <a:gd name="connsiteX3" fmla="*/ 12115800 w 12115800"/>
                      <a:gd name="connsiteY3" fmla="*/ 1749835 h 3581400"/>
                      <a:gd name="connsiteX4" fmla="*/ 12115800 w 12115800"/>
                      <a:gd name="connsiteY4" fmla="*/ 1831564 h 3581400"/>
                      <a:gd name="connsiteX5" fmla="*/ 10428178 w 12115800"/>
                      <a:gd name="connsiteY5" fmla="*/ 3581399 h 3581400"/>
                      <a:gd name="connsiteX6" fmla="*/ 1687621 w 12115800"/>
                      <a:gd name="connsiteY6" fmla="*/ 3581399 h 3581400"/>
                      <a:gd name="connsiteX7" fmla="*/ 0 w 12115800"/>
                      <a:gd name="connsiteY7" fmla="*/ 1831564 h 3581400"/>
                      <a:gd name="connsiteX8" fmla="*/ 0 w 12115800"/>
                      <a:gd name="connsiteY8" fmla="*/ 1749835 h 3581400"/>
                      <a:gd name="connsiteX0" fmla="*/ 0 w 12115800"/>
                      <a:gd name="connsiteY0" fmla="*/ 1749835 h 3581400"/>
                      <a:gd name="connsiteX1" fmla="*/ 1687621 w 12115800"/>
                      <a:gd name="connsiteY1" fmla="*/ 0 h 3581400"/>
                      <a:gd name="connsiteX2" fmla="*/ 10428178 w 12115800"/>
                      <a:gd name="connsiteY2" fmla="*/ 0 h 3581400"/>
                      <a:gd name="connsiteX3" fmla="*/ 12115800 w 12115800"/>
                      <a:gd name="connsiteY3" fmla="*/ 1749835 h 3581400"/>
                      <a:gd name="connsiteX4" fmla="*/ 12115800 w 12115800"/>
                      <a:gd name="connsiteY4" fmla="*/ 1831564 h 3581400"/>
                      <a:gd name="connsiteX5" fmla="*/ 10428178 w 12115800"/>
                      <a:gd name="connsiteY5" fmla="*/ 3581399 h 3581400"/>
                      <a:gd name="connsiteX6" fmla="*/ 1687621 w 12115800"/>
                      <a:gd name="connsiteY6" fmla="*/ 3581399 h 3581400"/>
                      <a:gd name="connsiteX7" fmla="*/ 0 w 12115800"/>
                      <a:gd name="connsiteY7" fmla="*/ 1831564 h 3581400"/>
                      <a:gd name="connsiteX8" fmla="*/ 0 w 12115800"/>
                      <a:gd name="connsiteY8" fmla="*/ 1749835 h 358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15800" h="3581400" fill="none" extrusionOk="0">
                        <a:moveTo>
                          <a:pt x="0" y="1749835"/>
                        </a:moveTo>
                        <a:cubicBezTo>
                          <a:pt x="8600" y="1018921"/>
                          <a:pt x="918284" y="278164"/>
                          <a:pt x="1687621" y="0"/>
                        </a:cubicBezTo>
                        <a:cubicBezTo>
                          <a:pt x="3316186" y="219319"/>
                          <a:pt x="6485485" y="383795"/>
                          <a:pt x="10428178" y="0"/>
                        </a:cubicBezTo>
                        <a:cubicBezTo>
                          <a:pt x="11338126" y="-156551"/>
                          <a:pt x="11934219" y="727282"/>
                          <a:pt x="12115800" y="1749835"/>
                        </a:cubicBezTo>
                        <a:cubicBezTo>
                          <a:pt x="12115523" y="1764527"/>
                          <a:pt x="12109869" y="1809193"/>
                          <a:pt x="12115800" y="1831564"/>
                        </a:cubicBezTo>
                        <a:cubicBezTo>
                          <a:pt x="12153349" y="2603707"/>
                          <a:pt x="11310545" y="3525192"/>
                          <a:pt x="10428178" y="3581399"/>
                        </a:cubicBezTo>
                        <a:cubicBezTo>
                          <a:pt x="6319830" y="3717296"/>
                          <a:pt x="2595442" y="3541943"/>
                          <a:pt x="1687621" y="3581399"/>
                        </a:cubicBezTo>
                        <a:cubicBezTo>
                          <a:pt x="1010600" y="3552098"/>
                          <a:pt x="-106038" y="2819396"/>
                          <a:pt x="0" y="1831564"/>
                        </a:cubicBezTo>
                        <a:cubicBezTo>
                          <a:pt x="-3158" y="1807554"/>
                          <a:pt x="-4977" y="1760525"/>
                          <a:pt x="0" y="1749835"/>
                        </a:cubicBezTo>
                        <a:close/>
                      </a:path>
                      <a:path w="12115800" h="3581400" stroke="0" extrusionOk="0">
                        <a:moveTo>
                          <a:pt x="0" y="1749835"/>
                        </a:moveTo>
                        <a:cubicBezTo>
                          <a:pt x="-38575" y="906521"/>
                          <a:pt x="822331" y="45102"/>
                          <a:pt x="1687621" y="0"/>
                        </a:cubicBezTo>
                        <a:cubicBezTo>
                          <a:pt x="3042858" y="143201"/>
                          <a:pt x="9105440" y="-234120"/>
                          <a:pt x="10428178" y="0"/>
                        </a:cubicBezTo>
                        <a:cubicBezTo>
                          <a:pt x="11285412" y="-34331"/>
                          <a:pt x="12290397" y="647915"/>
                          <a:pt x="12115800" y="1749835"/>
                        </a:cubicBezTo>
                        <a:cubicBezTo>
                          <a:pt x="12117181" y="1787689"/>
                          <a:pt x="12113056" y="1815773"/>
                          <a:pt x="12115800" y="1831564"/>
                        </a:cubicBezTo>
                        <a:cubicBezTo>
                          <a:pt x="12109578" y="2698592"/>
                          <a:pt x="11078802" y="3480645"/>
                          <a:pt x="10428178" y="3581399"/>
                        </a:cubicBezTo>
                        <a:cubicBezTo>
                          <a:pt x="9168871" y="2916777"/>
                          <a:pt x="3616180" y="3751637"/>
                          <a:pt x="1687621" y="3581399"/>
                        </a:cubicBezTo>
                        <a:cubicBezTo>
                          <a:pt x="768647" y="3715982"/>
                          <a:pt x="-66109" y="2701830"/>
                          <a:pt x="0" y="1831564"/>
                        </a:cubicBezTo>
                        <a:cubicBezTo>
                          <a:pt x="-6503" y="1804408"/>
                          <a:pt x="-6681" y="1762172"/>
                          <a:pt x="0" y="1749835"/>
                        </a:cubicBezTo>
                        <a:close/>
                      </a:path>
                      <a:path w="12115800" h="3581400" fill="none" stroke="0" extrusionOk="0">
                        <a:moveTo>
                          <a:pt x="0" y="1749835"/>
                        </a:moveTo>
                        <a:cubicBezTo>
                          <a:pt x="109557" y="888047"/>
                          <a:pt x="903730" y="280455"/>
                          <a:pt x="1687621" y="0"/>
                        </a:cubicBezTo>
                        <a:cubicBezTo>
                          <a:pt x="4131719" y="430909"/>
                          <a:pt x="6104527" y="494316"/>
                          <a:pt x="10428178" y="0"/>
                        </a:cubicBezTo>
                        <a:cubicBezTo>
                          <a:pt x="11185503" y="-244213"/>
                          <a:pt x="12022673" y="716117"/>
                          <a:pt x="12115800" y="1749835"/>
                        </a:cubicBezTo>
                        <a:cubicBezTo>
                          <a:pt x="12113278" y="1762610"/>
                          <a:pt x="12114258" y="1803148"/>
                          <a:pt x="12115800" y="1831564"/>
                        </a:cubicBezTo>
                        <a:cubicBezTo>
                          <a:pt x="12024235" y="2734393"/>
                          <a:pt x="11233885" y="3548312"/>
                          <a:pt x="10428178" y="3581399"/>
                        </a:cubicBezTo>
                        <a:cubicBezTo>
                          <a:pt x="6149841" y="3616777"/>
                          <a:pt x="2518067" y="3404233"/>
                          <a:pt x="1687621" y="3581399"/>
                        </a:cubicBezTo>
                        <a:cubicBezTo>
                          <a:pt x="777732" y="3549799"/>
                          <a:pt x="-78927" y="2803376"/>
                          <a:pt x="0" y="1831564"/>
                        </a:cubicBezTo>
                        <a:cubicBezTo>
                          <a:pt x="-3549" y="1808513"/>
                          <a:pt x="-4956" y="1761961"/>
                          <a:pt x="0" y="17498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860,8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64819-CF16-0F16-D5DF-4FE031A268A8}"/>
              </a:ext>
            </a:extLst>
          </p:cNvPr>
          <p:cNvSpPr txBox="1"/>
          <p:nvPr/>
        </p:nvSpPr>
        <p:spPr>
          <a:xfrm>
            <a:off x="2514601" y="787401"/>
            <a:ext cx="804454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33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533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86,08 x 10 = ?</a:t>
            </a:r>
          </a:p>
        </p:txBody>
      </p:sp>
      <p:sp>
        <p:nvSpPr>
          <p:cNvPr id="13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3155BE83-C49A-4C84-F302-F45BB9436973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6"/>
                </a:moveTo>
                <a:cubicBezTo>
                  <a:pt x="7971" y="739847"/>
                  <a:pt x="634787" y="223369"/>
                  <a:pt x="1125080" y="0"/>
                </a:cubicBezTo>
                <a:cubicBezTo>
                  <a:pt x="2026000" y="157179"/>
                  <a:pt x="4378469" y="378011"/>
                  <a:pt x="6952118" y="0"/>
                </a:cubicBezTo>
                <a:cubicBezTo>
                  <a:pt x="7556788" y="-117871"/>
                  <a:pt x="7829505" y="446548"/>
                  <a:pt x="8077200" y="1166556"/>
                </a:cubicBezTo>
                <a:cubicBezTo>
                  <a:pt x="8078151" y="1177111"/>
                  <a:pt x="8072942" y="1206728"/>
                  <a:pt x="8077200" y="1221042"/>
                </a:cubicBezTo>
                <a:cubicBezTo>
                  <a:pt x="8111701" y="1687745"/>
                  <a:pt x="7463882" y="2264391"/>
                  <a:pt x="6952118" y="2387599"/>
                </a:cubicBezTo>
                <a:cubicBezTo>
                  <a:pt x="4285172" y="2503872"/>
                  <a:pt x="1734456" y="2413740"/>
                  <a:pt x="1125080" y="2387599"/>
                </a:cubicBezTo>
                <a:cubicBezTo>
                  <a:pt x="774487" y="2356675"/>
                  <a:pt x="-137115" y="1892732"/>
                  <a:pt x="0" y="1221042"/>
                </a:cubicBezTo>
                <a:cubicBezTo>
                  <a:pt x="-1923" y="1204695"/>
                  <a:pt x="-3628" y="1172883"/>
                  <a:pt x="0" y="1166556"/>
                </a:cubicBezTo>
                <a:close/>
              </a:path>
              <a:path w="8077200" h="2387600" stroke="0" extrusionOk="0">
                <a:moveTo>
                  <a:pt x="0" y="1166556"/>
                </a:moveTo>
                <a:cubicBezTo>
                  <a:pt x="-65888" y="700555"/>
                  <a:pt x="540101" y="-51868"/>
                  <a:pt x="1125080" y="0"/>
                </a:cubicBezTo>
                <a:cubicBezTo>
                  <a:pt x="2040810" y="-40737"/>
                  <a:pt x="6078681" y="-144645"/>
                  <a:pt x="6952118" y="0"/>
                </a:cubicBezTo>
                <a:cubicBezTo>
                  <a:pt x="7485398" y="-19034"/>
                  <a:pt x="8205125" y="434431"/>
                  <a:pt x="8077200" y="1166556"/>
                </a:cubicBezTo>
                <a:cubicBezTo>
                  <a:pt x="8078511" y="1191745"/>
                  <a:pt x="8077171" y="1210897"/>
                  <a:pt x="8077200" y="1221042"/>
                </a:cubicBezTo>
                <a:cubicBezTo>
                  <a:pt x="8089876" y="1739348"/>
                  <a:pt x="7343386" y="2296903"/>
                  <a:pt x="6952118" y="2387599"/>
                </a:cubicBezTo>
                <a:cubicBezTo>
                  <a:pt x="6115643" y="1912791"/>
                  <a:pt x="2381721" y="2701000"/>
                  <a:pt x="1125080" y="2387599"/>
                </a:cubicBezTo>
                <a:cubicBezTo>
                  <a:pt x="514973" y="2484643"/>
                  <a:pt x="-58933" y="1729513"/>
                  <a:pt x="0" y="1221042"/>
                </a:cubicBezTo>
                <a:cubicBezTo>
                  <a:pt x="-4308" y="1202545"/>
                  <a:pt x="-4430" y="1174399"/>
                  <a:pt x="0" y="1166556"/>
                </a:cubicBezTo>
                <a:close/>
              </a:path>
              <a:path w="8077200" h="2387600" fill="none" stroke="0" extrusionOk="0">
                <a:moveTo>
                  <a:pt x="0" y="1166556"/>
                </a:moveTo>
                <a:cubicBezTo>
                  <a:pt x="167985" y="542112"/>
                  <a:pt x="675010" y="124975"/>
                  <a:pt x="1125080" y="0"/>
                </a:cubicBezTo>
                <a:cubicBezTo>
                  <a:pt x="2864881" y="422217"/>
                  <a:pt x="3989180" y="384934"/>
                  <a:pt x="6952118" y="0"/>
                </a:cubicBezTo>
                <a:cubicBezTo>
                  <a:pt x="7485329" y="-268350"/>
                  <a:pt x="8035758" y="376274"/>
                  <a:pt x="8077200" y="1166556"/>
                </a:cubicBezTo>
                <a:cubicBezTo>
                  <a:pt x="8074184" y="1176740"/>
                  <a:pt x="8076566" y="1202366"/>
                  <a:pt x="8077200" y="1221042"/>
                </a:cubicBezTo>
                <a:cubicBezTo>
                  <a:pt x="8096734" y="1836103"/>
                  <a:pt x="7440753" y="2302389"/>
                  <a:pt x="6952118" y="2387599"/>
                </a:cubicBezTo>
                <a:cubicBezTo>
                  <a:pt x="4130405" y="2385592"/>
                  <a:pt x="1595889" y="2225902"/>
                  <a:pt x="1125080" y="2387599"/>
                </a:cubicBezTo>
                <a:cubicBezTo>
                  <a:pt x="461487" y="2322649"/>
                  <a:pt x="-69548" y="1793834"/>
                  <a:pt x="0" y="1221042"/>
                </a:cubicBezTo>
                <a:cubicBezTo>
                  <a:pt x="-3179" y="1205986"/>
                  <a:pt x="-3578" y="1173752"/>
                  <a:pt x="0" y="1166556"/>
                </a:cubicBezTo>
                <a:close/>
              </a:path>
              <a:path w="8077200" h="2387600" fill="none" stroke="0" extrusionOk="0">
                <a:moveTo>
                  <a:pt x="0" y="1166556"/>
                </a:moveTo>
                <a:cubicBezTo>
                  <a:pt x="55947" y="692967"/>
                  <a:pt x="623329" y="208651"/>
                  <a:pt x="1125080" y="0"/>
                </a:cubicBezTo>
                <a:cubicBezTo>
                  <a:pt x="2507116" y="345257"/>
                  <a:pt x="4174133" y="431741"/>
                  <a:pt x="6952118" y="0"/>
                </a:cubicBezTo>
                <a:cubicBezTo>
                  <a:pt x="7458062" y="-181107"/>
                  <a:pt x="8003121" y="390151"/>
                  <a:pt x="8077200" y="1166556"/>
                </a:cubicBezTo>
                <a:cubicBezTo>
                  <a:pt x="8078631" y="1174977"/>
                  <a:pt x="8075044" y="1204833"/>
                  <a:pt x="8077200" y="1221042"/>
                </a:cubicBezTo>
                <a:cubicBezTo>
                  <a:pt x="8061003" y="1750740"/>
                  <a:pt x="7494384" y="2342603"/>
                  <a:pt x="6952118" y="2387599"/>
                </a:cubicBezTo>
                <a:cubicBezTo>
                  <a:pt x="4208455" y="2458847"/>
                  <a:pt x="1659694" y="2397908"/>
                  <a:pt x="1125080" y="2387599"/>
                </a:cubicBezTo>
                <a:cubicBezTo>
                  <a:pt x="610499" y="2355293"/>
                  <a:pt x="-153957" y="1841875"/>
                  <a:pt x="0" y="1221042"/>
                </a:cubicBezTo>
                <a:cubicBezTo>
                  <a:pt x="-2346" y="1205904"/>
                  <a:pt x="-3407" y="1173716"/>
                  <a:pt x="0" y="11665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2115800"/>
                      <a:gd name="connsiteY0" fmla="*/ 1749835 h 3581400"/>
                      <a:gd name="connsiteX1" fmla="*/ 1687621 w 12115800"/>
                      <a:gd name="connsiteY1" fmla="*/ 0 h 3581400"/>
                      <a:gd name="connsiteX2" fmla="*/ 10428178 w 12115800"/>
                      <a:gd name="connsiteY2" fmla="*/ 0 h 3581400"/>
                      <a:gd name="connsiteX3" fmla="*/ 12115800 w 12115800"/>
                      <a:gd name="connsiteY3" fmla="*/ 1749835 h 3581400"/>
                      <a:gd name="connsiteX4" fmla="*/ 12115800 w 12115800"/>
                      <a:gd name="connsiteY4" fmla="*/ 1831564 h 3581400"/>
                      <a:gd name="connsiteX5" fmla="*/ 10428178 w 12115800"/>
                      <a:gd name="connsiteY5" fmla="*/ 3581399 h 3581400"/>
                      <a:gd name="connsiteX6" fmla="*/ 1687621 w 12115800"/>
                      <a:gd name="connsiteY6" fmla="*/ 3581399 h 3581400"/>
                      <a:gd name="connsiteX7" fmla="*/ 0 w 12115800"/>
                      <a:gd name="connsiteY7" fmla="*/ 1831564 h 3581400"/>
                      <a:gd name="connsiteX8" fmla="*/ 0 w 12115800"/>
                      <a:gd name="connsiteY8" fmla="*/ 1749835 h 3581400"/>
                      <a:gd name="connsiteX0" fmla="*/ 0 w 12115800"/>
                      <a:gd name="connsiteY0" fmla="*/ 1749835 h 3581400"/>
                      <a:gd name="connsiteX1" fmla="*/ 1687621 w 12115800"/>
                      <a:gd name="connsiteY1" fmla="*/ 0 h 3581400"/>
                      <a:gd name="connsiteX2" fmla="*/ 10428178 w 12115800"/>
                      <a:gd name="connsiteY2" fmla="*/ 0 h 3581400"/>
                      <a:gd name="connsiteX3" fmla="*/ 12115800 w 12115800"/>
                      <a:gd name="connsiteY3" fmla="*/ 1749835 h 3581400"/>
                      <a:gd name="connsiteX4" fmla="*/ 12115800 w 12115800"/>
                      <a:gd name="connsiteY4" fmla="*/ 1831564 h 3581400"/>
                      <a:gd name="connsiteX5" fmla="*/ 10428178 w 12115800"/>
                      <a:gd name="connsiteY5" fmla="*/ 3581399 h 3581400"/>
                      <a:gd name="connsiteX6" fmla="*/ 1687621 w 12115800"/>
                      <a:gd name="connsiteY6" fmla="*/ 3581399 h 3581400"/>
                      <a:gd name="connsiteX7" fmla="*/ 0 w 12115800"/>
                      <a:gd name="connsiteY7" fmla="*/ 1831564 h 3581400"/>
                      <a:gd name="connsiteX8" fmla="*/ 0 w 12115800"/>
                      <a:gd name="connsiteY8" fmla="*/ 1749835 h 358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15800" h="3581400" fill="none" extrusionOk="0">
                        <a:moveTo>
                          <a:pt x="0" y="1749835"/>
                        </a:moveTo>
                        <a:cubicBezTo>
                          <a:pt x="8600" y="1018921"/>
                          <a:pt x="918284" y="278164"/>
                          <a:pt x="1687621" y="0"/>
                        </a:cubicBezTo>
                        <a:cubicBezTo>
                          <a:pt x="3316186" y="219319"/>
                          <a:pt x="6485485" y="383795"/>
                          <a:pt x="10428178" y="0"/>
                        </a:cubicBezTo>
                        <a:cubicBezTo>
                          <a:pt x="11338126" y="-156551"/>
                          <a:pt x="11934219" y="727282"/>
                          <a:pt x="12115800" y="1749835"/>
                        </a:cubicBezTo>
                        <a:cubicBezTo>
                          <a:pt x="12115523" y="1764527"/>
                          <a:pt x="12109869" y="1809193"/>
                          <a:pt x="12115800" y="1831564"/>
                        </a:cubicBezTo>
                        <a:cubicBezTo>
                          <a:pt x="12153349" y="2603707"/>
                          <a:pt x="11310545" y="3525192"/>
                          <a:pt x="10428178" y="3581399"/>
                        </a:cubicBezTo>
                        <a:cubicBezTo>
                          <a:pt x="6319830" y="3717296"/>
                          <a:pt x="2595442" y="3541943"/>
                          <a:pt x="1687621" y="3581399"/>
                        </a:cubicBezTo>
                        <a:cubicBezTo>
                          <a:pt x="1010600" y="3552098"/>
                          <a:pt x="-106038" y="2819396"/>
                          <a:pt x="0" y="1831564"/>
                        </a:cubicBezTo>
                        <a:cubicBezTo>
                          <a:pt x="-3158" y="1807554"/>
                          <a:pt x="-4977" y="1760525"/>
                          <a:pt x="0" y="1749835"/>
                        </a:cubicBezTo>
                        <a:close/>
                      </a:path>
                      <a:path w="12115800" h="3581400" stroke="0" extrusionOk="0">
                        <a:moveTo>
                          <a:pt x="0" y="1749835"/>
                        </a:moveTo>
                        <a:cubicBezTo>
                          <a:pt x="-38575" y="906521"/>
                          <a:pt x="822331" y="45102"/>
                          <a:pt x="1687621" y="0"/>
                        </a:cubicBezTo>
                        <a:cubicBezTo>
                          <a:pt x="3042858" y="143201"/>
                          <a:pt x="9105440" y="-234120"/>
                          <a:pt x="10428178" y="0"/>
                        </a:cubicBezTo>
                        <a:cubicBezTo>
                          <a:pt x="11285412" y="-34331"/>
                          <a:pt x="12290397" y="647915"/>
                          <a:pt x="12115800" y="1749835"/>
                        </a:cubicBezTo>
                        <a:cubicBezTo>
                          <a:pt x="12117181" y="1787689"/>
                          <a:pt x="12113056" y="1815773"/>
                          <a:pt x="12115800" y="1831564"/>
                        </a:cubicBezTo>
                        <a:cubicBezTo>
                          <a:pt x="12109578" y="2698592"/>
                          <a:pt x="11078802" y="3480645"/>
                          <a:pt x="10428178" y="3581399"/>
                        </a:cubicBezTo>
                        <a:cubicBezTo>
                          <a:pt x="9168871" y="2916777"/>
                          <a:pt x="3616180" y="3751637"/>
                          <a:pt x="1687621" y="3581399"/>
                        </a:cubicBezTo>
                        <a:cubicBezTo>
                          <a:pt x="768647" y="3715982"/>
                          <a:pt x="-66109" y="2701830"/>
                          <a:pt x="0" y="1831564"/>
                        </a:cubicBezTo>
                        <a:cubicBezTo>
                          <a:pt x="-6503" y="1804408"/>
                          <a:pt x="-6681" y="1762172"/>
                          <a:pt x="0" y="1749835"/>
                        </a:cubicBezTo>
                        <a:close/>
                      </a:path>
                      <a:path w="12115800" h="3581400" fill="none" stroke="0" extrusionOk="0">
                        <a:moveTo>
                          <a:pt x="0" y="1749835"/>
                        </a:moveTo>
                        <a:cubicBezTo>
                          <a:pt x="109557" y="888047"/>
                          <a:pt x="903730" y="280455"/>
                          <a:pt x="1687621" y="0"/>
                        </a:cubicBezTo>
                        <a:cubicBezTo>
                          <a:pt x="4131719" y="430909"/>
                          <a:pt x="6104527" y="494316"/>
                          <a:pt x="10428178" y="0"/>
                        </a:cubicBezTo>
                        <a:cubicBezTo>
                          <a:pt x="11185503" y="-244213"/>
                          <a:pt x="12022673" y="716117"/>
                          <a:pt x="12115800" y="1749835"/>
                        </a:cubicBezTo>
                        <a:cubicBezTo>
                          <a:pt x="12113278" y="1762610"/>
                          <a:pt x="12114258" y="1803148"/>
                          <a:pt x="12115800" y="1831564"/>
                        </a:cubicBezTo>
                        <a:cubicBezTo>
                          <a:pt x="12024235" y="2734393"/>
                          <a:pt x="11233885" y="3548312"/>
                          <a:pt x="10428178" y="3581399"/>
                        </a:cubicBezTo>
                        <a:cubicBezTo>
                          <a:pt x="6149841" y="3616777"/>
                          <a:pt x="2518067" y="3404233"/>
                          <a:pt x="1687621" y="3581399"/>
                        </a:cubicBezTo>
                        <a:cubicBezTo>
                          <a:pt x="777732" y="3549799"/>
                          <a:pt x="-78927" y="2803376"/>
                          <a:pt x="0" y="1831564"/>
                        </a:cubicBezTo>
                        <a:cubicBezTo>
                          <a:pt x="-3549" y="1808513"/>
                          <a:pt x="-4956" y="1761961"/>
                          <a:pt x="0" y="17498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64819-CF16-0F16-D5DF-4FE031A268A8}"/>
              </a:ext>
            </a:extLst>
          </p:cNvPr>
          <p:cNvSpPr txBox="1"/>
          <p:nvPr/>
        </p:nvSpPr>
        <p:spPr>
          <a:xfrm>
            <a:off x="2743200" y="787401"/>
            <a:ext cx="726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0,32 x 0,1 = ?</a:t>
            </a:r>
          </a:p>
        </p:txBody>
      </p:sp>
      <p:sp>
        <p:nvSpPr>
          <p:cNvPr id="3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masis MT Pro" panose="020405040500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masis MT Pro" panose="02040504050005020304" pitchFamily="18" charset="0"/>
              </a:endParaRPr>
            </a:p>
          </p:txBody>
        </p:sp>
      </p:grp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3155BE83-C49A-4C84-F302-F45BB9436973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6"/>
                </a:moveTo>
                <a:cubicBezTo>
                  <a:pt x="7971" y="739847"/>
                  <a:pt x="634787" y="223369"/>
                  <a:pt x="1125080" y="0"/>
                </a:cubicBezTo>
                <a:cubicBezTo>
                  <a:pt x="2026000" y="157179"/>
                  <a:pt x="4378469" y="378011"/>
                  <a:pt x="6952118" y="0"/>
                </a:cubicBezTo>
                <a:cubicBezTo>
                  <a:pt x="7556788" y="-117871"/>
                  <a:pt x="7829505" y="446548"/>
                  <a:pt x="8077200" y="1166556"/>
                </a:cubicBezTo>
                <a:cubicBezTo>
                  <a:pt x="8078151" y="1177111"/>
                  <a:pt x="8072942" y="1206728"/>
                  <a:pt x="8077200" y="1221042"/>
                </a:cubicBezTo>
                <a:cubicBezTo>
                  <a:pt x="8111701" y="1687745"/>
                  <a:pt x="7463882" y="2264391"/>
                  <a:pt x="6952118" y="2387599"/>
                </a:cubicBezTo>
                <a:cubicBezTo>
                  <a:pt x="4285172" y="2503872"/>
                  <a:pt x="1734456" y="2413740"/>
                  <a:pt x="1125080" y="2387599"/>
                </a:cubicBezTo>
                <a:cubicBezTo>
                  <a:pt x="774487" y="2356675"/>
                  <a:pt x="-137115" y="1892732"/>
                  <a:pt x="0" y="1221042"/>
                </a:cubicBezTo>
                <a:cubicBezTo>
                  <a:pt x="-1923" y="1204695"/>
                  <a:pt x="-3628" y="1172883"/>
                  <a:pt x="0" y="1166556"/>
                </a:cubicBezTo>
                <a:close/>
              </a:path>
              <a:path w="8077200" h="2387600" stroke="0" extrusionOk="0">
                <a:moveTo>
                  <a:pt x="0" y="1166556"/>
                </a:moveTo>
                <a:cubicBezTo>
                  <a:pt x="-65888" y="700555"/>
                  <a:pt x="540101" y="-51868"/>
                  <a:pt x="1125080" y="0"/>
                </a:cubicBezTo>
                <a:cubicBezTo>
                  <a:pt x="2040810" y="-40737"/>
                  <a:pt x="6078681" y="-144645"/>
                  <a:pt x="6952118" y="0"/>
                </a:cubicBezTo>
                <a:cubicBezTo>
                  <a:pt x="7485398" y="-19034"/>
                  <a:pt x="8205125" y="434431"/>
                  <a:pt x="8077200" y="1166556"/>
                </a:cubicBezTo>
                <a:cubicBezTo>
                  <a:pt x="8078511" y="1191745"/>
                  <a:pt x="8077171" y="1210897"/>
                  <a:pt x="8077200" y="1221042"/>
                </a:cubicBezTo>
                <a:cubicBezTo>
                  <a:pt x="8089876" y="1739348"/>
                  <a:pt x="7343386" y="2296903"/>
                  <a:pt x="6952118" y="2387599"/>
                </a:cubicBezTo>
                <a:cubicBezTo>
                  <a:pt x="6115643" y="1912791"/>
                  <a:pt x="2381721" y="2701000"/>
                  <a:pt x="1125080" y="2387599"/>
                </a:cubicBezTo>
                <a:cubicBezTo>
                  <a:pt x="514973" y="2484643"/>
                  <a:pt x="-58933" y="1729513"/>
                  <a:pt x="0" y="1221042"/>
                </a:cubicBezTo>
                <a:cubicBezTo>
                  <a:pt x="-4308" y="1202545"/>
                  <a:pt x="-4430" y="1174399"/>
                  <a:pt x="0" y="1166556"/>
                </a:cubicBezTo>
                <a:close/>
              </a:path>
              <a:path w="8077200" h="2387600" fill="none" stroke="0" extrusionOk="0">
                <a:moveTo>
                  <a:pt x="0" y="1166556"/>
                </a:moveTo>
                <a:cubicBezTo>
                  <a:pt x="167985" y="542112"/>
                  <a:pt x="675010" y="124975"/>
                  <a:pt x="1125080" y="0"/>
                </a:cubicBezTo>
                <a:cubicBezTo>
                  <a:pt x="2864881" y="422217"/>
                  <a:pt x="3989180" y="384934"/>
                  <a:pt x="6952118" y="0"/>
                </a:cubicBezTo>
                <a:cubicBezTo>
                  <a:pt x="7485329" y="-268350"/>
                  <a:pt x="8035758" y="376274"/>
                  <a:pt x="8077200" y="1166556"/>
                </a:cubicBezTo>
                <a:cubicBezTo>
                  <a:pt x="8074184" y="1176740"/>
                  <a:pt x="8076566" y="1202366"/>
                  <a:pt x="8077200" y="1221042"/>
                </a:cubicBezTo>
                <a:cubicBezTo>
                  <a:pt x="8096734" y="1836103"/>
                  <a:pt x="7440753" y="2302389"/>
                  <a:pt x="6952118" y="2387599"/>
                </a:cubicBezTo>
                <a:cubicBezTo>
                  <a:pt x="4130405" y="2385592"/>
                  <a:pt x="1595889" y="2225902"/>
                  <a:pt x="1125080" y="2387599"/>
                </a:cubicBezTo>
                <a:cubicBezTo>
                  <a:pt x="461487" y="2322649"/>
                  <a:pt x="-69548" y="1793834"/>
                  <a:pt x="0" y="1221042"/>
                </a:cubicBezTo>
                <a:cubicBezTo>
                  <a:pt x="-3179" y="1205986"/>
                  <a:pt x="-3578" y="1173752"/>
                  <a:pt x="0" y="1166556"/>
                </a:cubicBezTo>
                <a:close/>
              </a:path>
              <a:path w="8077200" h="2387600" fill="none" stroke="0" extrusionOk="0">
                <a:moveTo>
                  <a:pt x="0" y="1166556"/>
                </a:moveTo>
                <a:cubicBezTo>
                  <a:pt x="55947" y="692967"/>
                  <a:pt x="623329" y="208651"/>
                  <a:pt x="1125080" y="0"/>
                </a:cubicBezTo>
                <a:cubicBezTo>
                  <a:pt x="2507116" y="345257"/>
                  <a:pt x="4174133" y="431741"/>
                  <a:pt x="6952118" y="0"/>
                </a:cubicBezTo>
                <a:cubicBezTo>
                  <a:pt x="7458062" y="-181107"/>
                  <a:pt x="8003121" y="390151"/>
                  <a:pt x="8077200" y="1166556"/>
                </a:cubicBezTo>
                <a:cubicBezTo>
                  <a:pt x="8078631" y="1174977"/>
                  <a:pt x="8075044" y="1204833"/>
                  <a:pt x="8077200" y="1221042"/>
                </a:cubicBezTo>
                <a:cubicBezTo>
                  <a:pt x="8061003" y="1750740"/>
                  <a:pt x="7494384" y="2342603"/>
                  <a:pt x="6952118" y="2387599"/>
                </a:cubicBezTo>
                <a:cubicBezTo>
                  <a:pt x="4208455" y="2458847"/>
                  <a:pt x="1659694" y="2397908"/>
                  <a:pt x="1125080" y="2387599"/>
                </a:cubicBezTo>
                <a:cubicBezTo>
                  <a:pt x="610499" y="2355293"/>
                  <a:pt x="-153957" y="1841875"/>
                  <a:pt x="0" y="1221042"/>
                </a:cubicBezTo>
                <a:cubicBezTo>
                  <a:pt x="-2346" y="1205904"/>
                  <a:pt x="-3407" y="1173716"/>
                  <a:pt x="0" y="11665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2115800"/>
                      <a:gd name="connsiteY0" fmla="*/ 1749835 h 3581400"/>
                      <a:gd name="connsiteX1" fmla="*/ 1687621 w 12115800"/>
                      <a:gd name="connsiteY1" fmla="*/ 0 h 3581400"/>
                      <a:gd name="connsiteX2" fmla="*/ 10428178 w 12115800"/>
                      <a:gd name="connsiteY2" fmla="*/ 0 h 3581400"/>
                      <a:gd name="connsiteX3" fmla="*/ 12115800 w 12115800"/>
                      <a:gd name="connsiteY3" fmla="*/ 1749835 h 3581400"/>
                      <a:gd name="connsiteX4" fmla="*/ 12115800 w 12115800"/>
                      <a:gd name="connsiteY4" fmla="*/ 1831564 h 3581400"/>
                      <a:gd name="connsiteX5" fmla="*/ 10428178 w 12115800"/>
                      <a:gd name="connsiteY5" fmla="*/ 3581399 h 3581400"/>
                      <a:gd name="connsiteX6" fmla="*/ 1687621 w 12115800"/>
                      <a:gd name="connsiteY6" fmla="*/ 3581399 h 3581400"/>
                      <a:gd name="connsiteX7" fmla="*/ 0 w 12115800"/>
                      <a:gd name="connsiteY7" fmla="*/ 1831564 h 3581400"/>
                      <a:gd name="connsiteX8" fmla="*/ 0 w 12115800"/>
                      <a:gd name="connsiteY8" fmla="*/ 1749835 h 3581400"/>
                      <a:gd name="connsiteX0" fmla="*/ 0 w 12115800"/>
                      <a:gd name="connsiteY0" fmla="*/ 1749835 h 3581400"/>
                      <a:gd name="connsiteX1" fmla="*/ 1687621 w 12115800"/>
                      <a:gd name="connsiteY1" fmla="*/ 0 h 3581400"/>
                      <a:gd name="connsiteX2" fmla="*/ 10428178 w 12115800"/>
                      <a:gd name="connsiteY2" fmla="*/ 0 h 3581400"/>
                      <a:gd name="connsiteX3" fmla="*/ 12115800 w 12115800"/>
                      <a:gd name="connsiteY3" fmla="*/ 1749835 h 3581400"/>
                      <a:gd name="connsiteX4" fmla="*/ 12115800 w 12115800"/>
                      <a:gd name="connsiteY4" fmla="*/ 1831564 h 3581400"/>
                      <a:gd name="connsiteX5" fmla="*/ 10428178 w 12115800"/>
                      <a:gd name="connsiteY5" fmla="*/ 3581399 h 3581400"/>
                      <a:gd name="connsiteX6" fmla="*/ 1687621 w 12115800"/>
                      <a:gd name="connsiteY6" fmla="*/ 3581399 h 3581400"/>
                      <a:gd name="connsiteX7" fmla="*/ 0 w 12115800"/>
                      <a:gd name="connsiteY7" fmla="*/ 1831564 h 3581400"/>
                      <a:gd name="connsiteX8" fmla="*/ 0 w 12115800"/>
                      <a:gd name="connsiteY8" fmla="*/ 1749835 h 358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15800" h="3581400" fill="none" extrusionOk="0">
                        <a:moveTo>
                          <a:pt x="0" y="1749835"/>
                        </a:moveTo>
                        <a:cubicBezTo>
                          <a:pt x="8600" y="1018921"/>
                          <a:pt x="918284" y="278164"/>
                          <a:pt x="1687621" y="0"/>
                        </a:cubicBezTo>
                        <a:cubicBezTo>
                          <a:pt x="3316186" y="219319"/>
                          <a:pt x="6485485" y="383795"/>
                          <a:pt x="10428178" y="0"/>
                        </a:cubicBezTo>
                        <a:cubicBezTo>
                          <a:pt x="11338126" y="-156551"/>
                          <a:pt x="11934219" y="727282"/>
                          <a:pt x="12115800" y="1749835"/>
                        </a:cubicBezTo>
                        <a:cubicBezTo>
                          <a:pt x="12115523" y="1764527"/>
                          <a:pt x="12109869" y="1809193"/>
                          <a:pt x="12115800" y="1831564"/>
                        </a:cubicBezTo>
                        <a:cubicBezTo>
                          <a:pt x="12153349" y="2603707"/>
                          <a:pt x="11310545" y="3525192"/>
                          <a:pt x="10428178" y="3581399"/>
                        </a:cubicBezTo>
                        <a:cubicBezTo>
                          <a:pt x="6319830" y="3717296"/>
                          <a:pt x="2595442" y="3541943"/>
                          <a:pt x="1687621" y="3581399"/>
                        </a:cubicBezTo>
                        <a:cubicBezTo>
                          <a:pt x="1010600" y="3552098"/>
                          <a:pt x="-106038" y="2819396"/>
                          <a:pt x="0" y="1831564"/>
                        </a:cubicBezTo>
                        <a:cubicBezTo>
                          <a:pt x="-3158" y="1807554"/>
                          <a:pt x="-4977" y="1760525"/>
                          <a:pt x="0" y="1749835"/>
                        </a:cubicBezTo>
                        <a:close/>
                      </a:path>
                      <a:path w="12115800" h="3581400" stroke="0" extrusionOk="0">
                        <a:moveTo>
                          <a:pt x="0" y="1749835"/>
                        </a:moveTo>
                        <a:cubicBezTo>
                          <a:pt x="-38575" y="906521"/>
                          <a:pt x="822331" y="45102"/>
                          <a:pt x="1687621" y="0"/>
                        </a:cubicBezTo>
                        <a:cubicBezTo>
                          <a:pt x="3042858" y="143201"/>
                          <a:pt x="9105440" y="-234120"/>
                          <a:pt x="10428178" y="0"/>
                        </a:cubicBezTo>
                        <a:cubicBezTo>
                          <a:pt x="11285412" y="-34331"/>
                          <a:pt x="12290397" y="647915"/>
                          <a:pt x="12115800" y="1749835"/>
                        </a:cubicBezTo>
                        <a:cubicBezTo>
                          <a:pt x="12117181" y="1787689"/>
                          <a:pt x="12113056" y="1815773"/>
                          <a:pt x="12115800" y="1831564"/>
                        </a:cubicBezTo>
                        <a:cubicBezTo>
                          <a:pt x="12109578" y="2698592"/>
                          <a:pt x="11078802" y="3480645"/>
                          <a:pt x="10428178" y="3581399"/>
                        </a:cubicBezTo>
                        <a:cubicBezTo>
                          <a:pt x="9168871" y="2916777"/>
                          <a:pt x="3616180" y="3751637"/>
                          <a:pt x="1687621" y="3581399"/>
                        </a:cubicBezTo>
                        <a:cubicBezTo>
                          <a:pt x="768647" y="3715982"/>
                          <a:pt x="-66109" y="2701830"/>
                          <a:pt x="0" y="1831564"/>
                        </a:cubicBezTo>
                        <a:cubicBezTo>
                          <a:pt x="-6503" y="1804408"/>
                          <a:pt x="-6681" y="1762172"/>
                          <a:pt x="0" y="1749835"/>
                        </a:cubicBezTo>
                        <a:close/>
                      </a:path>
                      <a:path w="12115800" h="3581400" fill="none" stroke="0" extrusionOk="0">
                        <a:moveTo>
                          <a:pt x="0" y="1749835"/>
                        </a:moveTo>
                        <a:cubicBezTo>
                          <a:pt x="109557" y="888047"/>
                          <a:pt x="903730" y="280455"/>
                          <a:pt x="1687621" y="0"/>
                        </a:cubicBezTo>
                        <a:cubicBezTo>
                          <a:pt x="4131719" y="430909"/>
                          <a:pt x="6104527" y="494316"/>
                          <a:pt x="10428178" y="0"/>
                        </a:cubicBezTo>
                        <a:cubicBezTo>
                          <a:pt x="11185503" y="-244213"/>
                          <a:pt x="12022673" y="716117"/>
                          <a:pt x="12115800" y="1749835"/>
                        </a:cubicBezTo>
                        <a:cubicBezTo>
                          <a:pt x="12113278" y="1762610"/>
                          <a:pt x="12114258" y="1803148"/>
                          <a:pt x="12115800" y="1831564"/>
                        </a:cubicBezTo>
                        <a:cubicBezTo>
                          <a:pt x="12024235" y="2734393"/>
                          <a:pt x="11233885" y="3548312"/>
                          <a:pt x="10428178" y="3581399"/>
                        </a:cubicBezTo>
                        <a:cubicBezTo>
                          <a:pt x="6149841" y="3616777"/>
                          <a:pt x="2518067" y="3404233"/>
                          <a:pt x="1687621" y="3581399"/>
                        </a:cubicBezTo>
                        <a:cubicBezTo>
                          <a:pt x="777732" y="3549799"/>
                          <a:pt x="-78927" y="2803376"/>
                          <a:pt x="0" y="1831564"/>
                        </a:cubicBezTo>
                        <a:cubicBezTo>
                          <a:pt x="-3549" y="1808513"/>
                          <a:pt x="-4956" y="1761961"/>
                          <a:pt x="0" y="17498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363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64819-CF16-0F16-D5DF-4FE031A268A8}"/>
              </a:ext>
            </a:extLst>
          </p:cNvPr>
          <p:cNvSpPr txBox="1"/>
          <p:nvPr/>
        </p:nvSpPr>
        <p:spPr>
          <a:xfrm>
            <a:off x="2743200" y="787401"/>
            <a:ext cx="726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33 x 11 = ?</a:t>
            </a:r>
          </a:p>
        </p:txBody>
      </p:sp>
      <p:sp>
        <p:nvSpPr>
          <p:cNvPr id="3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id="{6A450EC1-BFA5-2B45-1AF2-5E60DEDE64F3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masis MT Pro" panose="020405040500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970EC57-6E60-F30E-1EDC-2FBB2A064C2F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3155BE83-C49A-4C84-F302-F45BB9436973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  <a:gd name="connsiteX0" fmla="*/ 0 w 8077200"/>
              <a:gd name="connsiteY0" fmla="*/ 1166556 h 2387600"/>
              <a:gd name="connsiteX1" fmla="*/ 1125080 w 8077200"/>
              <a:gd name="connsiteY1" fmla="*/ 0 h 2387600"/>
              <a:gd name="connsiteX2" fmla="*/ 6952118 w 8077200"/>
              <a:gd name="connsiteY2" fmla="*/ 0 h 2387600"/>
              <a:gd name="connsiteX3" fmla="*/ 8077200 w 8077200"/>
              <a:gd name="connsiteY3" fmla="*/ 1166556 h 2387600"/>
              <a:gd name="connsiteX4" fmla="*/ 8077200 w 8077200"/>
              <a:gd name="connsiteY4" fmla="*/ 1221042 h 2387600"/>
              <a:gd name="connsiteX5" fmla="*/ 6952118 w 8077200"/>
              <a:gd name="connsiteY5" fmla="*/ 2387599 h 2387600"/>
              <a:gd name="connsiteX6" fmla="*/ 1125080 w 8077200"/>
              <a:gd name="connsiteY6" fmla="*/ 2387599 h 2387600"/>
              <a:gd name="connsiteX7" fmla="*/ 0 w 8077200"/>
              <a:gd name="connsiteY7" fmla="*/ 1221042 h 2387600"/>
              <a:gd name="connsiteX8" fmla="*/ 0 w 8077200"/>
              <a:gd name="connsiteY8" fmla="*/ 1166556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6"/>
                </a:moveTo>
                <a:cubicBezTo>
                  <a:pt x="7971" y="739847"/>
                  <a:pt x="634787" y="223369"/>
                  <a:pt x="1125080" y="0"/>
                </a:cubicBezTo>
                <a:cubicBezTo>
                  <a:pt x="2026000" y="157179"/>
                  <a:pt x="4378469" y="378011"/>
                  <a:pt x="6952118" y="0"/>
                </a:cubicBezTo>
                <a:cubicBezTo>
                  <a:pt x="7556788" y="-117871"/>
                  <a:pt x="7829505" y="446548"/>
                  <a:pt x="8077200" y="1166556"/>
                </a:cubicBezTo>
                <a:cubicBezTo>
                  <a:pt x="8078151" y="1177111"/>
                  <a:pt x="8072942" y="1206728"/>
                  <a:pt x="8077200" y="1221042"/>
                </a:cubicBezTo>
                <a:cubicBezTo>
                  <a:pt x="8111701" y="1687745"/>
                  <a:pt x="7463882" y="2264391"/>
                  <a:pt x="6952118" y="2387599"/>
                </a:cubicBezTo>
                <a:cubicBezTo>
                  <a:pt x="4285172" y="2503872"/>
                  <a:pt x="1734456" y="2413740"/>
                  <a:pt x="1125080" y="2387599"/>
                </a:cubicBezTo>
                <a:cubicBezTo>
                  <a:pt x="774487" y="2356675"/>
                  <a:pt x="-137115" y="1892732"/>
                  <a:pt x="0" y="1221042"/>
                </a:cubicBezTo>
                <a:cubicBezTo>
                  <a:pt x="-1923" y="1204695"/>
                  <a:pt x="-3628" y="1172883"/>
                  <a:pt x="0" y="1166556"/>
                </a:cubicBezTo>
                <a:close/>
              </a:path>
              <a:path w="8077200" h="2387600" stroke="0" extrusionOk="0">
                <a:moveTo>
                  <a:pt x="0" y="1166556"/>
                </a:moveTo>
                <a:cubicBezTo>
                  <a:pt x="-65888" y="700555"/>
                  <a:pt x="540101" y="-51868"/>
                  <a:pt x="1125080" y="0"/>
                </a:cubicBezTo>
                <a:cubicBezTo>
                  <a:pt x="2040810" y="-40737"/>
                  <a:pt x="6078681" y="-144645"/>
                  <a:pt x="6952118" y="0"/>
                </a:cubicBezTo>
                <a:cubicBezTo>
                  <a:pt x="7485398" y="-19034"/>
                  <a:pt x="8205125" y="434431"/>
                  <a:pt x="8077200" y="1166556"/>
                </a:cubicBezTo>
                <a:cubicBezTo>
                  <a:pt x="8078511" y="1191745"/>
                  <a:pt x="8077171" y="1210897"/>
                  <a:pt x="8077200" y="1221042"/>
                </a:cubicBezTo>
                <a:cubicBezTo>
                  <a:pt x="8089876" y="1739348"/>
                  <a:pt x="7343386" y="2296903"/>
                  <a:pt x="6952118" y="2387599"/>
                </a:cubicBezTo>
                <a:cubicBezTo>
                  <a:pt x="6115643" y="1912791"/>
                  <a:pt x="2381721" y="2701000"/>
                  <a:pt x="1125080" y="2387599"/>
                </a:cubicBezTo>
                <a:cubicBezTo>
                  <a:pt x="514973" y="2484643"/>
                  <a:pt x="-58933" y="1729513"/>
                  <a:pt x="0" y="1221042"/>
                </a:cubicBezTo>
                <a:cubicBezTo>
                  <a:pt x="-4308" y="1202545"/>
                  <a:pt x="-4430" y="1174399"/>
                  <a:pt x="0" y="1166556"/>
                </a:cubicBezTo>
                <a:close/>
              </a:path>
              <a:path w="8077200" h="2387600" fill="none" stroke="0" extrusionOk="0">
                <a:moveTo>
                  <a:pt x="0" y="1166556"/>
                </a:moveTo>
                <a:cubicBezTo>
                  <a:pt x="167985" y="542112"/>
                  <a:pt x="675010" y="124975"/>
                  <a:pt x="1125080" y="0"/>
                </a:cubicBezTo>
                <a:cubicBezTo>
                  <a:pt x="2864881" y="422217"/>
                  <a:pt x="3989180" y="384934"/>
                  <a:pt x="6952118" y="0"/>
                </a:cubicBezTo>
                <a:cubicBezTo>
                  <a:pt x="7485329" y="-268350"/>
                  <a:pt x="8035758" y="376274"/>
                  <a:pt x="8077200" y="1166556"/>
                </a:cubicBezTo>
                <a:cubicBezTo>
                  <a:pt x="8074184" y="1176740"/>
                  <a:pt x="8076566" y="1202366"/>
                  <a:pt x="8077200" y="1221042"/>
                </a:cubicBezTo>
                <a:cubicBezTo>
                  <a:pt x="8096734" y="1836103"/>
                  <a:pt x="7440753" y="2302389"/>
                  <a:pt x="6952118" y="2387599"/>
                </a:cubicBezTo>
                <a:cubicBezTo>
                  <a:pt x="4130405" y="2385592"/>
                  <a:pt x="1595889" y="2225902"/>
                  <a:pt x="1125080" y="2387599"/>
                </a:cubicBezTo>
                <a:cubicBezTo>
                  <a:pt x="461487" y="2322649"/>
                  <a:pt x="-69548" y="1793834"/>
                  <a:pt x="0" y="1221042"/>
                </a:cubicBezTo>
                <a:cubicBezTo>
                  <a:pt x="-3179" y="1205986"/>
                  <a:pt x="-3578" y="1173752"/>
                  <a:pt x="0" y="1166556"/>
                </a:cubicBezTo>
                <a:close/>
              </a:path>
              <a:path w="8077200" h="2387600" fill="none" stroke="0" extrusionOk="0">
                <a:moveTo>
                  <a:pt x="0" y="1166556"/>
                </a:moveTo>
                <a:cubicBezTo>
                  <a:pt x="55947" y="692967"/>
                  <a:pt x="623329" y="208651"/>
                  <a:pt x="1125080" y="0"/>
                </a:cubicBezTo>
                <a:cubicBezTo>
                  <a:pt x="2507116" y="345257"/>
                  <a:pt x="4174133" y="431741"/>
                  <a:pt x="6952118" y="0"/>
                </a:cubicBezTo>
                <a:cubicBezTo>
                  <a:pt x="7458062" y="-181107"/>
                  <a:pt x="8003121" y="390151"/>
                  <a:pt x="8077200" y="1166556"/>
                </a:cubicBezTo>
                <a:cubicBezTo>
                  <a:pt x="8078631" y="1174977"/>
                  <a:pt x="8075044" y="1204833"/>
                  <a:pt x="8077200" y="1221042"/>
                </a:cubicBezTo>
                <a:cubicBezTo>
                  <a:pt x="8061003" y="1750740"/>
                  <a:pt x="7494384" y="2342603"/>
                  <a:pt x="6952118" y="2387599"/>
                </a:cubicBezTo>
                <a:cubicBezTo>
                  <a:pt x="4208455" y="2458847"/>
                  <a:pt x="1659694" y="2397908"/>
                  <a:pt x="1125080" y="2387599"/>
                </a:cubicBezTo>
                <a:cubicBezTo>
                  <a:pt x="610499" y="2355293"/>
                  <a:pt x="-153957" y="1841875"/>
                  <a:pt x="0" y="1221042"/>
                </a:cubicBezTo>
                <a:cubicBezTo>
                  <a:pt x="-2346" y="1205904"/>
                  <a:pt x="-3407" y="1173716"/>
                  <a:pt x="0" y="11665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2115800"/>
                      <a:gd name="connsiteY0" fmla="*/ 1749835 h 3581400"/>
                      <a:gd name="connsiteX1" fmla="*/ 1687621 w 12115800"/>
                      <a:gd name="connsiteY1" fmla="*/ 0 h 3581400"/>
                      <a:gd name="connsiteX2" fmla="*/ 10428178 w 12115800"/>
                      <a:gd name="connsiteY2" fmla="*/ 0 h 3581400"/>
                      <a:gd name="connsiteX3" fmla="*/ 12115800 w 12115800"/>
                      <a:gd name="connsiteY3" fmla="*/ 1749835 h 3581400"/>
                      <a:gd name="connsiteX4" fmla="*/ 12115800 w 12115800"/>
                      <a:gd name="connsiteY4" fmla="*/ 1831564 h 3581400"/>
                      <a:gd name="connsiteX5" fmla="*/ 10428178 w 12115800"/>
                      <a:gd name="connsiteY5" fmla="*/ 3581399 h 3581400"/>
                      <a:gd name="connsiteX6" fmla="*/ 1687621 w 12115800"/>
                      <a:gd name="connsiteY6" fmla="*/ 3581399 h 3581400"/>
                      <a:gd name="connsiteX7" fmla="*/ 0 w 12115800"/>
                      <a:gd name="connsiteY7" fmla="*/ 1831564 h 3581400"/>
                      <a:gd name="connsiteX8" fmla="*/ 0 w 12115800"/>
                      <a:gd name="connsiteY8" fmla="*/ 1749835 h 3581400"/>
                      <a:gd name="connsiteX0" fmla="*/ 0 w 12115800"/>
                      <a:gd name="connsiteY0" fmla="*/ 1749835 h 3581400"/>
                      <a:gd name="connsiteX1" fmla="*/ 1687621 w 12115800"/>
                      <a:gd name="connsiteY1" fmla="*/ 0 h 3581400"/>
                      <a:gd name="connsiteX2" fmla="*/ 10428178 w 12115800"/>
                      <a:gd name="connsiteY2" fmla="*/ 0 h 3581400"/>
                      <a:gd name="connsiteX3" fmla="*/ 12115800 w 12115800"/>
                      <a:gd name="connsiteY3" fmla="*/ 1749835 h 3581400"/>
                      <a:gd name="connsiteX4" fmla="*/ 12115800 w 12115800"/>
                      <a:gd name="connsiteY4" fmla="*/ 1831564 h 3581400"/>
                      <a:gd name="connsiteX5" fmla="*/ 10428178 w 12115800"/>
                      <a:gd name="connsiteY5" fmla="*/ 3581399 h 3581400"/>
                      <a:gd name="connsiteX6" fmla="*/ 1687621 w 12115800"/>
                      <a:gd name="connsiteY6" fmla="*/ 3581399 h 3581400"/>
                      <a:gd name="connsiteX7" fmla="*/ 0 w 12115800"/>
                      <a:gd name="connsiteY7" fmla="*/ 1831564 h 3581400"/>
                      <a:gd name="connsiteX8" fmla="*/ 0 w 12115800"/>
                      <a:gd name="connsiteY8" fmla="*/ 1749835 h 358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15800" h="3581400" fill="none" extrusionOk="0">
                        <a:moveTo>
                          <a:pt x="0" y="1749835"/>
                        </a:moveTo>
                        <a:cubicBezTo>
                          <a:pt x="8600" y="1018921"/>
                          <a:pt x="918284" y="278164"/>
                          <a:pt x="1687621" y="0"/>
                        </a:cubicBezTo>
                        <a:cubicBezTo>
                          <a:pt x="3316186" y="219319"/>
                          <a:pt x="6485485" y="383795"/>
                          <a:pt x="10428178" y="0"/>
                        </a:cubicBezTo>
                        <a:cubicBezTo>
                          <a:pt x="11338126" y="-156551"/>
                          <a:pt x="11934219" y="727282"/>
                          <a:pt x="12115800" y="1749835"/>
                        </a:cubicBezTo>
                        <a:cubicBezTo>
                          <a:pt x="12115523" y="1764527"/>
                          <a:pt x="12109869" y="1809193"/>
                          <a:pt x="12115800" y="1831564"/>
                        </a:cubicBezTo>
                        <a:cubicBezTo>
                          <a:pt x="12153349" y="2603707"/>
                          <a:pt x="11310545" y="3525192"/>
                          <a:pt x="10428178" y="3581399"/>
                        </a:cubicBezTo>
                        <a:cubicBezTo>
                          <a:pt x="6319830" y="3717296"/>
                          <a:pt x="2595442" y="3541943"/>
                          <a:pt x="1687621" y="3581399"/>
                        </a:cubicBezTo>
                        <a:cubicBezTo>
                          <a:pt x="1010600" y="3552098"/>
                          <a:pt x="-106038" y="2819396"/>
                          <a:pt x="0" y="1831564"/>
                        </a:cubicBezTo>
                        <a:cubicBezTo>
                          <a:pt x="-3158" y="1807554"/>
                          <a:pt x="-4977" y="1760525"/>
                          <a:pt x="0" y="1749835"/>
                        </a:cubicBezTo>
                        <a:close/>
                      </a:path>
                      <a:path w="12115800" h="3581400" stroke="0" extrusionOk="0">
                        <a:moveTo>
                          <a:pt x="0" y="1749835"/>
                        </a:moveTo>
                        <a:cubicBezTo>
                          <a:pt x="-38575" y="906521"/>
                          <a:pt x="822331" y="45102"/>
                          <a:pt x="1687621" y="0"/>
                        </a:cubicBezTo>
                        <a:cubicBezTo>
                          <a:pt x="3042858" y="143201"/>
                          <a:pt x="9105440" y="-234120"/>
                          <a:pt x="10428178" y="0"/>
                        </a:cubicBezTo>
                        <a:cubicBezTo>
                          <a:pt x="11285412" y="-34331"/>
                          <a:pt x="12290397" y="647915"/>
                          <a:pt x="12115800" y="1749835"/>
                        </a:cubicBezTo>
                        <a:cubicBezTo>
                          <a:pt x="12117181" y="1787689"/>
                          <a:pt x="12113056" y="1815773"/>
                          <a:pt x="12115800" y="1831564"/>
                        </a:cubicBezTo>
                        <a:cubicBezTo>
                          <a:pt x="12109578" y="2698592"/>
                          <a:pt x="11078802" y="3480645"/>
                          <a:pt x="10428178" y="3581399"/>
                        </a:cubicBezTo>
                        <a:cubicBezTo>
                          <a:pt x="9168871" y="2916777"/>
                          <a:pt x="3616180" y="3751637"/>
                          <a:pt x="1687621" y="3581399"/>
                        </a:cubicBezTo>
                        <a:cubicBezTo>
                          <a:pt x="768647" y="3715982"/>
                          <a:pt x="-66109" y="2701830"/>
                          <a:pt x="0" y="1831564"/>
                        </a:cubicBezTo>
                        <a:cubicBezTo>
                          <a:pt x="-6503" y="1804408"/>
                          <a:pt x="-6681" y="1762172"/>
                          <a:pt x="0" y="1749835"/>
                        </a:cubicBezTo>
                        <a:close/>
                      </a:path>
                      <a:path w="12115800" h="3581400" fill="none" stroke="0" extrusionOk="0">
                        <a:moveTo>
                          <a:pt x="0" y="1749835"/>
                        </a:moveTo>
                        <a:cubicBezTo>
                          <a:pt x="109557" y="888047"/>
                          <a:pt x="903730" y="280455"/>
                          <a:pt x="1687621" y="0"/>
                        </a:cubicBezTo>
                        <a:cubicBezTo>
                          <a:pt x="4131719" y="430909"/>
                          <a:pt x="6104527" y="494316"/>
                          <a:pt x="10428178" y="0"/>
                        </a:cubicBezTo>
                        <a:cubicBezTo>
                          <a:pt x="11185503" y="-244213"/>
                          <a:pt x="12022673" y="716117"/>
                          <a:pt x="12115800" y="1749835"/>
                        </a:cubicBezTo>
                        <a:cubicBezTo>
                          <a:pt x="12113278" y="1762610"/>
                          <a:pt x="12114258" y="1803148"/>
                          <a:pt x="12115800" y="1831564"/>
                        </a:cubicBezTo>
                        <a:cubicBezTo>
                          <a:pt x="12024235" y="2734393"/>
                          <a:pt x="11233885" y="3548312"/>
                          <a:pt x="10428178" y="3581399"/>
                        </a:cubicBezTo>
                        <a:cubicBezTo>
                          <a:pt x="6149841" y="3616777"/>
                          <a:pt x="2518067" y="3404233"/>
                          <a:pt x="1687621" y="3581399"/>
                        </a:cubicBezTo>
                        <a:cubicBezTo>
                          <a:pt x="777732" y="3549799"/>
                          <a:pt x="-78927" y="2803376"/>
                          <a:pt x="0" y="1831564"/>
                        </a:cubicBezTo>
                        <a:cubicBezTo>
                          <a:pt x="-3549" y="1808513"/>
                          <a:pt x="-4956" y="1761961"/>
                          <a:pt x="0" y="17498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75 110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64819-CF16-0F16-D5DF-4FE031A268A8}"/>
              </a:ext>
            </a:extLst>
          </p:cNvPr>
          <p:cNvSpPr txBox="1"/>
          <p:nvPr/>
        </p:nvSpPr>
        <p:spPr>
          <a:xfrm>
            <a:off x="2318657" y="787401"/>
            <a:ext cx="8294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75,11 x 1 000 =?</a:t>
            </a:r>
          </a:p>
        </p:txBody>
      </p:sp>
      <p:sp>
        <p:nvSpPr>
          <p:cNvPr id="3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id="{F1E8A4F8-E516-848A-2A33-B2B7415F5D57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EC1307C-3654-C481-A9AD-E80A5FC62FE1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83">
            <a:extLst>
              <a:ext uri="{FF2B5EF4-FFF2-40B4-BE49-F238E27FC236}">
                <a16:creationId xmlns:a16="http://schemas.microsoft.com/office/drawing/2014/main" id="{7080A6B7-5820-6813-9C7B-0DEE39273CF5}"/>
              </a:ext>
            </a:extLst>
          </p:cNvPr>
          <p:cNvGrpSpPr/>
          <p:nvPr/>
        </p:nvGrpSpPr>
        <p:grpSpPr>
          <a:xfrm>
            <a:off x="848441" y="393632"/>
            <a:ext cx="10495118" cy="3953763"/>
            <a:chOff x="985496" y="382057"/>
            <a:chExt cx="10495118" cy="3953763"/>
          </a:xfrm>
        </p:grpSpPr>
        <p:sp>
          <p:nvSpPr>
            <p:cNvPr id="5" name="사각형: 둥근 모서리 5">
              <a:extLst>
                <a:ext uri="{FF2B5EF4-FFF2-40B4-BE49-F238E27FC236}">
                  <a16:creationId xmlns:a16="http://schemas.microsoft.com/office/drawing/2014/main" id="{B42C1C15-3E15-AE93-4D84-D2BE804115AC}"/>
                </a:ext>
              </a:extLst>
            </p:cNvPr>
            <p:cNvSpPr/>
            <p:nvPr/>
          </p:nvSpPr>
          <p:spPr>
            <a:xfrm>
              <a:off x="1395706" y="1466432"/>
              <a:ext cx="9683236" cy="2869388"/>
            </a:xfrm>
            <a:custGeom>
              <a:avLst/>
              <a:gdLst>
                <a:gd name="connsiteX0" fmla="*/ 0 w 9683236"/>
                <a:gd name="connsiteY0" fmla="*/ 478241 h 2869388"/>
                <a:gd name="connsiteX1" fmla="*/ 478241 w 9683236"/>
                <a:gd name="connsiteY1" fmla="*/ 0 h 2869388"/>
                <a:gd name="connsiteX2" fmla="*/ 9204995 w 9683236"/>
                <a:gd name="connsiteY2" fmla="*/ 0 h 2869388"/>
                <a:gd name="connsiteX3" fmla="*/ 9683236 w 9683236"/>
                <a:gd name="connsiteY3" fmla="*/ 478241 h 2869388"/>
                <a:gd name="connsiteX4" fmla="*/ 9683236 w 9683236"/>
                <a:gd name="connsiteY4" fmla="*/ 2391147 h 2869388"/>
                <a:gd name="connsiteX5" fmla="*/ 9204995 w 9683236"/>
                <a:gd name="connsiteY5" fmla="*/ 2869388 h 2869388"/>
                <a:gd name="connsiteX6" fmla="*/ 478241 w 9683236"/>
                <a:gd name="connsiteY6" fmla="*/ 2869388 h 2869388"/>
                <a:gd name="connsiteX7" fmla="*/ 0 w 9683236"/>
                <a:gd name="connsiteY7" fmla="*/ 2391147 h 2869388"/>
                <a:gd name="connsiteX8" fmla="*/ 0 w 9683236"/>
                <a:gd name="connsiteY8" fmla="*/ 478241 h 286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83236" h="2869388" fill="none" extrusionOk="0">
                  <a:moveTo>
                    <a:pt x="0" y="478241"/>
                  </a:moveTo>
                  <a:cubicBezTo>
                    <a:pt x="-13408" y="201839"/>
                    <a:pt x="231213" y="-554"/>
                    <a:pt x="478241" y="0"/>
                  </a:cubicBezTo>
                  <a:cubicBezTo>
                    <a:pt x="3034150" y="-122456"/>
                    <a:pt x="4893621" y="-65013"/>
                    <a:pt x="9204995" y="0"/>
                  </a:cubicBezTo>
                  <a:cubicBezTo>
                    <a:pt x="9495265" y="-29914"/>
                    <a:pt x="9694416" y="221329"/>
                    <a:pt x="9683236" y="478241"/>
                  </a:cubicBezTo>
                  <a:cubicBezTo>
                    <a:pt x="9519477" y="1305139"/>
                    <a:pt x="9828485" y="1694651"/>
                    <a:pt x="9683236" y="2391147"/>
                  </a:cubicBezTo>
                  <a:cubicBezTo>
                    <a:pt x="9675802" y="2696136"/>
                    <a:pt x="9449947" y="2840249"/>
                    <a:pt x="9204995" y="2869388"/>
                  </a:cubicBezTo>
                  <a:cubicBezTo>
                    <a:pt x="6485216" y="2787217"/>
                    <a:pt x="1638646" y="2702455"/>
                    <a:pt x="478241" y="2869388"/>
                  </a:cubicBezTo>
                  <a:cubicBezTo>
                    <a:pt x="202177" y="2862879"/>
                    <a:pt x="-41393" y="2687972"/>
                    <a:pt x="0" y="2391147"/>
                  </a:cubicBezTo>
                  <a:cubicBezTo>
                    <a:pt x="144468" y="1759448"/>
                    <a:pt x="-147254" y="729696"/>
                    <a:pt x="0" y="478241"/>
                  </a:cubicBezTo>
                  <a:close/>
                </a:path>
                <a:path w="9683236" h="2869388" stroke="0" extrusionOk="0">
                  <a:moveTo>
                    <a:pt x="0" y="478241"/>
                  </a:moveTo>
                  <a:cubicBezTo>
                    <a:pt x="-23466" y="251432"/>
                    <a:pt x="245890" y="7956"/>
                    <a:pt x="478241" y="0"/>
                  </a:cubicBezTo>
                  <a:cubicBezTo>
                    <a:pt x="4501124" y="-134288"/>
                    <a:pt x="6447234" y="73305"/>
                    <a:pt x="9204995" y="0"/>
                  </a:cubicBezTo>
                  <a:cubicBezTo>
                    <a:pt x="9473726" y="-22376"/>
                    <a:pt x="9698364" y="189375"/>
                    <a:pt x="9683236" y="478241"/>
                  </a:cubicBezTo>
                  <a:cubicBezTo>
                    <a:pt x="9582662" y="1168971"/>
                    <a:pt x="9540423" y="1643489"/>
                    <a:pt x="9683236" y="2391147"/>
                  </a:cubicBezTo>
                  <a:cubicBezTo>
                    <a:pt x="9640435" y="2637599"/>
                    <a:pt x="9473300" y="2869108"/>
                    <a:pt x="9204995" y="2869388"/>
                  </a:cubicBezTo>
                  <a:cubicBezTo>
                    <a:pt x="5710191" y="2805347"/>
                    <a:pt x="1399480" y="2811663"/>
                    <a:pt x="478241" y="2869388"/>
                  </a:cubicBezTo>
                  <a:cubicBezTo>
                    <a:pt x="211748" y="2865200"/>
                    <a:pt x="-2507" y="2617373"/>
                    <a:pt x="0" y="2391147"/>
                  </a:cubicBezTo>
                  <a:cubicBezTo>
                    <a:pt x="91191" y="2162855"/>
                    <a:pt x="-43483" y="740228"/>
                    <a:pt x="0" y="478241"/>
                  </a:cubicBezTo>
                  <a:close/>
                </a:path>
              </a:pathLst>
            </a:custGeom>
            <a:solidFill>
              <a:srgbClr val="F8AE04"/>
            </a:solidFill>
            <a:ln w="38100">
              <a:solidFill>
                <a:srgbClr val="F8AE04"/>
              </a:solidFill>
              <a:extLst>
                <a:ext uri="{C807C97D-BFC1-408E-A445-0C87EB9F89A2}">
                  <ask:lineSketchStyleProps xmlns:ask="http://schemas.microsoft.com/office/drawing/2018/sketchyshapes" xmlns="" sd="37266360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SVN-Cookies" panose="02040603050506020204" pitchFamily="18" charset="0"/>
              </a:endParaRPr>
            </a:p>
          </p:txBody>
        </p:sp>
        <p:pic>
          <p:nvPicPr>
            <p:cNvPr id="6" name="그림 30" descr="나무, 꽃이(가) 표시된 사진&#10;&#10;자동 생성된 설명">
              <a:extLst>
                <a:ext uri="{FF2B5EF4-FFF2-40B4-BE49-F238E27FC236}">
                  <a16:creationId xmlns:a16="http://schemas.microsoft.com/office/drawing/2014/main" id="{B27E904E-0EF6-6114-134A-CE6C4C196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7701">
              <a:off x="7665246" y="730082"/>
              <a:ext cx="735496" cy="767755"/>
            </a:xfrm>
            <a:prstGeom prst="rect">
              <a:avLst/>
            </a:prstGeom>
          </p:spPr>
        </p:pic>
        <p:pic>
          <p:nvPicPr>
            <p:cNvPr id="7" name="그림 65" descr="꽃이(가) 표시된 사진&#10;&#10;자동 생성된 설명">
              <a:extLst>
                <a:ext uri="{FF2B5EF4-FFF2-40B4-BE49-F238E27FC236}">
                  <a16:creationId xmlns:a16="http://schemas.microsoft.com/office/drawing/2014/main" id="{19894EB9-A192-94A1-FC26-89CB5A8B4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0613">
              <a:off x="985496" y="950769"/>
              <a:ext cx="748999" cy="767755"/>
            </a:xfrm>
            <a:prstGeom prst="rect">
              <a:avLst/>
            </a:prstGeom>
          </p:spPr>
        </p:pic>
        <p:pic>
          <p:nvPicPr>
            <p:cNvPr id="8" name="그림 72" descr="옅은이(가) 표시된 사진&#10;&#10;자동 생성된 설명">
              <a:extLst>
                <a:ext uri="{FF2B5EF4-FFF2-40B4-BE49-F238E27FC236}">
                  <a16:creationId xmlns:a16="http://schemas.microsoft.com/office/drawing/2014/main" id="{F3ED2F4E-112F-74C4-A5DB-2C8A98F4B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7464">
              <a:off x="1608977" y="382057"/>
              <a:ext cx="1310789" cy="1319514"/>
            </a:xfrm>
            <a:prstGeom prst="rect">
              <a:avLst/>
            </a:prstGeom>
          </p:spPr>
        </p:pic>
        <p:pic>
          <p:nvPicPr>
            <p:cNvPr id="9" name="그림 76" descr="음식이(가) 표시된 사진&#10;&#10;자동 생성된 설명">
              <a:extLst>
                <a:ext uri="{FF2B5EF4-FFF2-40B4-BE49-F238E27FC236}">
                  <a16:creationId xmlns:a16="http://schemas.microsoft.com/office/drawing/2014/main" id="{BCC0CA60-1A03-F367-68D5-D75B45E74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0030">
              <a:off x="2852117" y="475235"/>
              <a:ext cx="703451" cy="1037728"/>
            </a:xfrm>
            <a:prstGeom prst="rect">
              <a:avLst/>
            </a:prstGeom>
          </p:spPr>
        </p:pic>
        <p:pic>
          <p:nvPicPr>
            <p:cNvPr id="10" name="그림 78">
              <a:extLst>
                <a:ext uri="{FF2B5EF4-FFF2-40B4-BE49-F238E27FC236}">
                  <a16:creationId xmlns:a16="http://schemas.microsoft.com/office/drawing/2014/main" id="{0A653A71-73B5-4D2F-EC09-026B4C02C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7691">
              <a:off x="3584395" y="627885"/>
              <a:ext cx="1006542" cy="972146"/>
            </a:xfrm>
            <a:prstGeom prst="rect">
              <a:avLst/>
            </a:prstGeom>
          </p:spPr>
        </p:pic>
        <p:pic>
          <p:nvPicPr>
            <p:cNvPr id="11" name="그림 80" descr="꽃이(가) 표시된 사진&#10;&#10;자동 생성된 설명">
              <a:extLst>
                <a:ext uri="{FF2B5EF4-FFF2-40B4-BE49-F238E27FC236}">
                  <a16:creationId xmlns:a16="http://schemas.microsoft.com/office/drawing/2014/main" id="{B2B5E86E-AED0-A8C3-71AA-2DB526FC6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7693">
              <a:off x="10050968" y="803043"/>
              <a:ext cx="609601" cy="661417"/>
            </a:xfrm>
            <a:prstGeom prst="rect">
              <a:avLst/>
            </a:prstGeom>
          </p:spPr>
        </p:pic>
        <p:pic>
          <p:nvPicPr>
            <p:cNvPr id="12" name="그림 82">
              <a:extLst>
                <a:ext uri="{FF2B5EF4-FFF2-40B4-BE49-F238E27FC236}">
                  <a16:creationId xmlns:a16="http://schemas.microsoft.com/office/drawing/2014/main" id="{BDAF0123-C6D7-2B59-66DB-A17A2739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058">
              <a:off x="9251374" y="480082"/>
              <a:ext cx="1062593" cy="1083793"/>
            </a:xfrm>
            <a:prstGeom prst="rect">
              <a:avLst/>
            </a:prstGeom>
          </p:spPr>
        </p:pic>
        <p:pic>
          <p:nvPicPr>
            <p:cNvPr id="13" name="그림 51">
              <a:extLst>
                <a:ext uri="{FF2B5EF4-FFF2-40B4-BE49-F238E27FC236}">
                  <a16:creationId xmlns:a16="http://schemas.microsoft.com/office/drawing/2014/main" id="{EFC87BC7-6C60-0369-A4DB-7601939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52270">
              <a:off x="10491270" y="874785"/>
              <a:ext cx="1006542" cy="972146"/>
            </a:xfrm>
            <a:prstGeom prst="rect">
              <a:avLst/>
            </a:prstGeom>
          </p:spPr>
        </p:pic>
        <p:pic>
          <p:nvPicPr>
            <p:cNvPr id="14" name="그림 52" descr="음식이(가) 표시된 사진&#10;&#10;자동 생성된 설명">
              <a:extLst>
                <a:ext uri="{FF2B5EF4-FFF2-40B4-BE49-F238E27FC236}">
                  <a16:creationId xmlns:a16="http://schemas.microsoft.com/office/drawing/2014/main" id="{637E5207-A163-D039-B49F-E59611BC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6945">
              <a:off x="8666387" y="730535"/>
              <a:ext cx="519830" cy="766851"/>
            </a:xfrm>
            <a:prstGeom prst="rect">
              <a:avLst/>
            </a:prstGeom>
          </p:spPr>
        </p:pic>
      </p:grpSp>
      <p:pic>
        <p:nvPicPr>
          <p:cNvPr id="15" name="그림 66" descr="장난감이(가) 표시된 사진&#10;&#10;자동 생성된 설명">
            <a:extLst>
              <a:ext uri="{FF2B5EF4-FFF2-40B4-BE49-F238E27FC236}">
                <a16:creationId xmlns:a16="http://schemas.microsoft.com/office/drawing/2014/main" id="{4D88F249-94DC-54FB-5420-7BADD818BA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5"/>
          <a:stretch/>
        </p:blipFill>
        <p:spPr>
          <a:xfrm>
            <a:off x="8827754" y="3877519"/>
            <a:ext cx="3364245" cy="2999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9D0E5C-77EF-3602-020F-C7A7B28281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8021" y="1968927"/>
            <a:ext cx="9024274" cy="20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9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D2E44122-AD57-99E5-F144-E7A465331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67" y="1431099"/>
            <a:ext cx="7762404" cy="2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8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28174719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309</Words>
  <Application>Microsoft Office PowerPoint</Application>
  <PresentationFormat>Widescreen</PresentationFormat>
  <Paragraphs>62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맑은 고딕</vt:lpstr>
      <vt:lpstr>#9Slide05 Bodega Script</vt:lpstr>
      <vt:lpstr>#9Slide07 HoneyCream</vt:lpstr>
      <vt:lpstr>Amasis MT Pro</vt:lpstr>
      <vt:lpstr>Arial</vt:lpstr>
      <vt:lpstr>Calibri</vt:lpstr>
      <vt:lpstr>Calibri Light</vt:lpstr>
      <vt:lpstr>Cambria</vt:lpstr>
      <vt:lpstr>Fredoka One</vt:lpstr>
      <vt:lpstr>M PLUS Rounded 1c</vt:lpstr>
      <vt:lpstr>SVN-Cookies</vt:lpstr>
      <vt:lpstr>SVN-Dancing Script</vt:lpstr>
      <vt:lpstr>SVN-Ziclets</vt:lpstr>
      <vt:lpstr>Times New Roman</vt:lpstr>
      <vt:lpstr>Wingdings</vt:lpstr>
      <vt:lpstr>Chủ đề Office</vt:lpstr>
      <vt:lpstr>2_Awesome Teachers Meeting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T11_GiamdimotsolanTr79_MNT</dc:title>
  <dc:creator>THKD</dc:creator>
  <cp:lastModifiedBy>THKD</cp:lastModifiedBy>
  <cp:revision>35</cp:revision>
  <dcterms:created xsi:type="dcterms:W3CDTF">2022-10-18T13:53:25Z</dcterms:created>
  <dcterms:modified xsi:type="dcterms:W3CDTF">2024-11-25T14:53:29Z</dcterms:modified>
</cp:coreProperties>
</file>