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324" r:id="rId2"/>
    <p:sldId id="325" r:id="rId3"/>
    <p:sldId id="282" r:id="rId4"/>
    <p:sldId id="257" r:id="rId5"/>
    <p:sldId id="284" r:id="rId6"/>
    <p:sldId id="283" r:id="rId7"/>
    <p:sldId id="299" r:id="rId8"/>
    <p:sldId id="320" r:id="rId9"/>
    <p:sldId id="321" r:id="rId10"/>
    <p:sldId id="322" r:id="rId11"/>
    <p:sldId id="323" r:id="rId12"/>
    <p:sldId id="267" r:id="rId13"/>
    <p:sldId id="313" r:id="rId14"/>
    <p:sldId id="314" r:id="rId15"/>
    <p:sldId id="315" r:id="rId16"/>
    <p:sldId id="316" r:id="rId17"/>
    <p:sldId id="317" r:id="rId18"/>
    <p:sldId id="318" r:id="rId19"/>
    <p:sldId id="279" r:id="rId20"/>
    <p:sldId id="280" r:id="rId21"/>
    <p:sldId id="28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616"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79E1B4-B4D5-40AC-888A-651454566E94}" type="datetimeFigureOut">
              <a:rPr lang="en-US" smtClean="0"/>
              <a:t>11/25/2024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220559-A0C5-48D8-B887-18C72BD547B1}" type="slidenum">
              <a:rPr lang="en-US" smtClean="0"/>
              <a:t>‹#›</a:t>
            </a:fld>
            <a:endParaRPr lang="en-US"/>
          </a:p>
        </p:txBody>
      </p:sp>
    </p:spTree>
    <p:extLst>
      <p:ext uri="{BB962C8B-B14F-4D97-AF65-F5344CB8AC3E}">
        <p14:creationId xmlns:p14="http://schemas.microsoft.com/office/powerpoint/2010/main" val="2437144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784142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1D29B-9790-0587-D595-950EC1A5DA3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21FA4F5-39DD-647C-B647-38CF4B248EE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84D8C6-9478-EEE4-5A1F-FD256214C76C}"/>
              </a:ext>
            </a:extLst>
          </p:cNvPr>
          <p:cNvSpPr>
            <a:spLocks noGrp="1"/>
          </p:cNvSpPr>
          <p:nvPr>
            <p:ph type="dt" sz="half" idx="10"/>
          </p:nvPr>
        </p:nvSpPr>
        <p:spPr>
          <a:xfrm>
            <a:off x="838200" y="6356350"/>
            <a:ext cx="2743200" cy="365125"/>
          </a:xfrm>
          <a:prstGeom prst="rect">
            <a:avLst/>
          </a:prstGeom>
        </p:spPr>
        <p:txBody>
          <a:bodyPr/>
          <a:lstStyle/>
          <a:p>
            <a:fld id="{33F710BB-3F85-4A64-BEDB-E138B95292EC}" type="datetimeFigureOut">
              <a:rPr lang="en-US" smtClean="0"/>
              <a:t>11/25/2024</a:t>
            </a:fld>
            <a:endParaRPr lang="en-US"/>
          </a:p>
        </p:txBody>
      </p:sp>
      <p:sp>
        <p:nvSpPr>
          <p:cNvPr id="5" name="Footer Placeholder 4">
            <a:extLst>
              <a:ext uri="{FF2B5EF4-FFF2-40B4-BE49-F238E27FC236}">
                <a16:creationId xmlns:a16="http://schemas.microsoft.com/office/drawing/2014/main" id="{BF95FDAD-AFB8-295C-B07E-4716C869EA7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ECA52FC-1B2F-8BAA-D6C8-09F3C0B9F9C2}"/>
              </a:ext>
            </a:extLst>
          </p:cNvPr>
          <p:cNvSpPr>
            <a:spLocks noGrp="1"/>
          </p:cNvSpPr>
          <p:nvPr>
            <p:ph type="sldNum" sz="quarter" idx="12"/>
          </p:nvPr>
        </p:nvSpPr>
        <p:spPr>
          <a:xfrm>
            <a:off x="8610600" y="6356350"/>
            <a:ext cx="2743200" cy="365125"/>
          </a:xfrm>
          <a:prstGeom prst="rect">
            <a:avLst/>
          </a:prstGeom>
        </p:spPr>
        <p:txBody>
          <a:bodyPr/>
          <a:lstStyle/>
          <a:p>
            <a:fld id="{8BE01C6E-E813-4BD8-8940-737E41F12F1C}" type="slidenum">
              <a:rPr lang="en-US" smtClean="0"/>
              <a:t>‹#›</a:t>
            </a:fld>
            <a:endParaRPr lang="en-US"/>
          </a:p>
        </p:txBody>
      </p:sp>
    </p:spTree>
    <p:extLst>
      <p:ext uri="{BB962C8B-B14F-4D97-AF65-F5344CB8AC3E}">
        <p14:creationId xmlns:p14="http://schemas.microsoft.com/office/powerpoint/2010/main" val="206736742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632BE-8233-BDB4-BB92-29CD2287FF1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DDB79F-0E1F-0E92-7E7C-D9C80855AFD2}"/>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743D49-7D13-07B7-96A3-67847DAABD12}"/>
              </a:ext>
            </a:extLst>
          </p:cNvPr>
          <p:cNvSpPr>
            <a:spLocks noGrp="1"/>
          </p:cNvSpPr>
          <p:nvPr>
            <p:ph type="dt" sz="half" idx="10"/>
          </p:nvPr>
        </p:nvSpPr>
        <p:spPr>
          <a:xfrm>
            <a:off x="838200" y="6356350"/>
            <a:ext cx="2743200" cy="365125"/>
          </a:xfrm>
          <a:prstGeom prst="rect">
            <a:avLst/>
          </a:prstGeom>
        </p:spPr>
        <p:txBody>
          <a:bodyPr/>
          <a:lstStyle/>
          <a:p>
            <a:fld id="{33F710BB-3F85-4A64-BEDB-E138B95292EC}" type="datetimeFigureOut">
              <a:rPr lang="en-US" smtClean="0"/>
              <a:t>11/25/2024</a:t>
            </a:fld>
            <a:endParaRPr lang="en-US"/>
          </a:p>
        </p:txBody>
      </p:sp>
      <p:sp>
        <p:nvSpPr>
          <p:cNvPr id="5" name="Footer Placeholder 4">
            <a:extLst>
              <a:ext uri="{FF2B5EF4-FFF2-40B4-BE49-F238E27FC236}">
                <a16:creationId xmlns:a16="http://schemas.microsoft.com/office/drawing/2014/main" id="{EEEEBB2B-0AEB-3D6B-213A-BCA1D207AB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6ADCCAB-28DA-9E9A-D8CE-A581BB6D512F}"/>
              </a:ext>
            </a:extLst>
          </p:cNvPr>
          <p:cNvSpPr>
            <a:spLocks noGrp="1"/>
          </p:cNvSpPr>
          <p:nvPr>
            <p:ph type="sldNum" sz="quarter" idx="12"/>
          </p:nvPr>
        </p:nvSpPr>
        <p:spPr>
          <a:xfrm>
            <a:off x="8610600" y="6356350"/>
            <a:ext cx="2743200" cy="365125"/>
          </a:xfrm>
          <a:prstGeom prst="rect">
            <a:avLst/>
          </a:prstGeom>
        </p:spPr>
        <p:txBody>
          <a:bodyPr/>
          <a:lstStyle/>
          <a:p>
            <a:fld id="{8BE01C6E-E813-4BD8-8940-737E41F12F1C}" type="slidenum">
              <a:rPr lang="en-US" smtClean="0"/>
              <a:t>‹#›</a:t>
            </a:fld>
            <a:endParaRPr lang="en-US"/>
          </a:p>
        </p:txBody>
      </p:sp>
    </p:spTree>
    <p:extLst>
      <p:ext uri="{BB962C8B-B14F-4D97-AF65-F5344CB8AC3E}">
        <p14:creationId xmlns:p14="http://schemas.microsoft.com/office/powerpoint/2010/main" val="157784474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B92541-424B-2561-2353-7A23ABD35EC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9711725-7E5E-E7F0-B95E-EE8D613170DC}"/>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5FD5C6-D0C9-D529-E0AA-FF89B9A0F76F}"/>
              </a:ext>
            </a:extLst>
          </p:cNvPr>
          <p:cNvSpPr>
            <a:spLocks noGrp="1"/>
          </p:cNvSpPr>
          <p:nvPr>
            <p:ph type="dt" sz="half" idx="10"/>
          </p:nvPr>
        </p:nvSpPr>
        <p:spPr>
          <a:xfrm>
            <a:off x="838200" y="6356350"/>
            <a:ext cx="2743200" cy="365125"/>
          </a:xfrm>
          <a:prstGeom prst="rect">
            <a:avLst/>
          </a:prstGeom>
        </p:spPr>
        <p:txBody>
          <a:bodyPr/>
          <a:lstStyle/>
          <a:p>
            <a:fld id="{33F710BB-3F85-4A64-BEDB-E138B95292EC}" type="datetimeFigureOut">
              <a:rPr lang="en-US" smtClean="0"/>
              <a:t>11/25/2024</a:t>
            </a:fld>
            <a:endParaRPr lang="en-US"/>
          </a:p>
        </p:txBody>
      </p:sp>
      <p:sp>
        <p:nvSpPr>
          <p:cNvPr id="5" name="Footer Placeholder 4">
            <a:extLst>
              <a:ext uri="{FF2B5EF4-FFF2-40B4-BE49-F238E27FC236}">
                <a16:creationId xmlns:a16="http://schemas.microsoft.com/office/drawing/2014/main" id="{2AB56C66-B146-7814-577C-7C7116BA3AD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760B9BB-358C-2792-B6A1-58B7DB7B990F}"/>
              </a:ext>
            </a:extLst>
          </p:cNvPr>
          <p:cNvSpPr>
            <a:spLocks noGrp="1"/>
          </p:cNvSpPr>
          <p:nvPr>
            <p:ph type="sldNum" sz="quarter" idx="12"/>
          </p:nvPr>
        </p:nvSpPr>
        <p:spPr>
          <a:xfrm>
            <a:off x="8610600" y="6356350"/>
            <a:ext cx="2743200" cy="365125"/>
          </a:xfrm>
          <a:prstGeom prst="rect">
            <a:avLst/>
          </a:prstGeom>
        </p:spPr>
        <p:txBody>
          <a:bodyPr/>
          <a:lstStyle/>
          <a:p>
            <a:fld id="{8BE01C6E-E813-4BD8-8940-737E41F12F1C}" type="slidenum">
              <a:rPr lang="en-US" smtClean="0"/>
              <a:t>‹#›</a:t>
            </a:fld>
            <a:endParaRPr lang="en-US"/>
          </a:p>
        </p:txBody>
      </p:sp>
    </p:spTree>
    <p:extLst>
      <p:ext uri="{BB962C8B-B14F-4D97-AF65-F5344CB8AC3E}">
        <p14:creationId xmlns:p14="http://schemas.microsoft.com/office/powerpoint/2010/main" val="27160683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66CAE39F-B9E4-6A42-A20E-5597AB5CA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1"/>
            <a:ext cx="1027043" cy="1027043"/>
          </a:xfrm>
          <a:prstGeom prst="rect">
            <a:avLst/>
          </a:prstGeom>
        </p:spPr>
      </p:pic>
      <p:sp>
        <p:nvSpPr>
          <p:cNvPr id="3" name="矩形: 圆角 3">
            <a:extLst>
              <a:ext uri="{FF2B5EF4-FFF2-40B4-BE49-F238E27FC236}">
                <a16:creationId xmlns:a16="http://schemas.microsoft.com/office/drawing/2014/main" id="{95B5CFBB-0759-544A-A037-0F4FC649F1C5}"/>
              </a:ext>
            </a:extLst>
          </p:cNvPr>
          <p:cNvSpPr/>
          <p:nvPr userDrawn="1"/>
        </p:nvSpPr>
        <p:spPr>
          <a:xfrm>
            <a:off x="374375" y="1036983"/>
            <a:ext cx="11363739" cy="5214732"/>
          </a:xfrm>
          <a:prstGeom prst="roundRect">
            <a:avLst>
              <a:gd name="adj" fmla="val 23925"/>
            </a:avLst>
          </a:prstGeom>
          <a:solidFill>
            <a:schemeClr val="bg1"/>
          </a:solidFill>
          <a:ln w="38100">
            <a:solidFill>
              <a:srgbClr val="336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endParaRPr lang="zh-CN" altLang="en-US" sz="1800" kern="1200" dirty="0">
              <a:solidFill>
                <a:prstClr val="white"/>
              </a:solidFill>
            </a:endParaRPr>
          </a:p>
        </p:txBody>
      </p:sp>
      <p:pic>
        <p:nvPicPr>
          <p:cNvPr id="4" name="图片 3">
            <a:extLst>
              <a:ext uri="{FF2B5EF4-FFF2-40B4-BE49-F238E27FC236}">
                <a16:creationId xmlns:a16="http://schemas.microsoft.com/office/drawing/2014/main" id="{BFBF97B8-B635-C645-9085-B9013622754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9562041" y="311459"/>
            <a:ext cx="2629961" cy="986892"/>
          </a:xfrm>
          <a:prstGeom prst="rect">
            <a:avLst/>
          </a:prstGeom>
        </p:spPr>
      </p:pic>
      <p:pic>
        <p:nvPicPr>
          <p:cNvPr id="5" name="Picture 4">
            <a:extLst>
              <a:ext uri="{FF2B5EF4-FFF2-40B4-BE49-F238E27FC236}">
                <a16:creationId xmlns:a16="http://schemas.microsoft.com/office/drawing/2014/main" id="{6E6B826D-A159-409D-AF6E-5F16F26E9EED}"/>
              </a:ext>
            </a:extLst>
          </p:cNvPr>
          <p:cNvPicPr>
            <a:picLocks noChangeAspect="1"/>
          </p:cNvPicPr>
          <p:nvPr userDrawn="1"/>
        </p:nvPicPr>
        <p:blipFill>
          <a:blip r:embed="rId4"/>
          <a:stretch>
            <a:fillRect/>
          </a:stretch>
        </p:blipFill>
        <p:spPr>
          <a:xfrm>
            <a:off x="-55854600" y="-28718933"/>
            <a:ext cx="6858000" cy="6858000"/>
          </a:xfrm>
          <a:prstGeom prst="rect">
            <a:avLst/>
          </a:prstGeom>
        </p:spPr>
      </p:pic>
      <p:pic>
        <p:nvPicPr>
          <p:cNvPr id="6" name="Picture 5">
            <a:extLst>
              <a:ext uri="{FF2B5EF4-FFF2-40B4-BE49-F238E27FC236}">
                <a16:creationId xmlns:a16="http://schemas.microsoft.com/office/drawing/2014/main" id="{E3A58871-CED4-4881-88C6-9193CB0CF8AE}"/>
              </a:ext>
            </a:extLst>
          </p:cNvPr>
          <p:cNvPicPr>
            <a:picLocks noChangeAspect="1"/>
          </p:cNvPicPr>
          <p:nvPr userDrawn="1"/>
        </p:nvPicPr>
        <p:blipFill>
          <a:blip r:embed="rId4"/>
          <a:stretch>
            <a:fillRect/>
          </a:stretch>
        </p:blipFill>
        <p:spPr>
          <a:xfrm>
            <a:off x="-54635400" y="27635200"/>
            <a:ext cx="6858000" cy="6858000"/>
          </a:xfrm>
          <a:prstGeom prst="rect">
            <a:avLst/>
          </a:prstGeom>
        </p:spPr>
      </p:pic>
      <p:pic>
        <p:nvPicPr>
          <p:cNvPr id="7" name="Picture 6">
            <a:extLst>
              <a:ext uri="{FF2B5EF4-FFF2-40B4-BE49-F238E27FC236}">
                <a16:creationId xmlns:a16="http://schemas.microsoft.com/office/drawing/2014/main" id="{30BAD653-2EFA-431C-A98A-0273DC51C3AB}"/>
              </a:ext>
            </a:extLst>
          </p:cNvPr>
          <p:cNvPicPr>
            <a:picLocks noChangeAspect="1"/>
          </p:cNvPicPr>
          <p:nvPr userDrawn="1"/>
        </p:nvPicPr>
        <p:blipFill>
          <a:blip r:embed="rId4"/>
          <a:stretch>
            <a:fillRect/>
          </a:stretch>
        </p:blipFill>
        <p:spPr>
          <a:xfrm>
            <a:off x="60917667" y="-25289933"/>
            <a:ext cx="6858000" cy="6858000"/>
          </a:xfrm>
          <a:prstGeom prst="rect">
            <a:avLst/>
          </a:prstGeom>
        </p:spPr>
      </p:pic>
      <p:pic>
        <p:nvPicPr>
          <p:cNvPr id="8" name="Picture 7">
            <a:extLst>
              <a:ext uri="{FF2B5EF4-FFF2-40B4-BE49-F238E27FC236}">
                <a16:creationId xmlns:a16="http://schemas.microsoft.com/office/drawing/2014/main" id="{C60AF574-6658-48E0-9BFF-E392648EB740}"/>
              </a:ext>
            </a:extLst>
          </p:cNvPr>
          <p:cNvPicPr>
            <a:picLocks noChangeAspect="1"/>
          </p:cNvPicPr>
          <p:nvPr userDrawn="1"/>
        </p:nvPicPr>
        <p:blipFill>
          <a:blip r:embed="rId4"/>
          <a:stretch>
            <a:fillRect/>
          </a:stretch>
        </p:blipFill>
        <p:spPr>
          <a:xfrm>
            <a:off x="62136867" y="31064200"/>
            <a:ext cx="6858000" cy="6858000"/>
          </a:xfrm>
          <a:prstGeom prst="rect">
            <a:avLst/>
          </a:prstGeom>
        </p:spPr>
      </p:pic>
    </p:spTree>
    <p:extLst>
      <p:ext uri="{BB962C8B-B14F-4D97-AF65-F5344CB8AC3E}">
        <p14:creationId xmlns:p14="http://schemas.microsoft.com/office/powerpoint/2010/main" val="118877841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EC1A5-936A-1454-9D5E-67357767E16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1C12F44-1584-A230-35A6-2B49CD95ECC7}"/>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DB4A00-9672-A1CB-B3CC-F82A61E31B02}"/>
              </a:ext>
            </a:extLst>
          </p:cNvPr>
          <p:cNvSpPr>
            <a:spLocks noGrp="1"/>
          </p:cNvSpPr>
          <p:nvPr>
            <p:ph type="dt" sz="half" idx="10"/>
          </p:nvPr>
        </p:nvSpPr>
        <p:spPr>
          <a:xfrm>
            <a:off x="838200" y="6356350"/>
            <a:ext cx="2743200" cy="365125"/>
          </a:xfrm>
          <a:prstGeom prst="rect">
            <a:avLst/>
          </a:prstGeom>
        </p:spPr>
        <p:txBody>
          <a:bodyPr/>
          <a:lstStyle/>
          <a:p>
            <a:fld id="{33F710BB-3F85-4A64-BEDB-E138B95292EC}" type="datetimeFigureOut">
              <a:rPr lang="en-US" smtClean="0"/>
              <a:t>11/25/2024</a:t>
            </a:fld>
            <a:endParaRPr lang="en-US"/>
          </a:p>
        </p:txBody>
      </p:sp>
      <p:sp>
        <p:nvSpPr>
          <p:cNvPr id="5" name="Footer Placeholder 4">
            <a:extLst>
              <a:ext uri="{FF2B5EF4-FFF2-40B4-BE49-F238E27FC236}">
                <a16:creationId xmlns:a16="http://schemas.microsoft.com/office/drawing/2014/main" id="{97DD2E0E-F0AA-A1A4-1081-720BACAF1F1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06A8AD5-319E-DF04-CD26-CAC40C57D848}"/>
              </a:ext>
            </a:extLst>
          </p:cNvPr>
          <p:cNvSpPr>
            <a:spLocks noGrp="1"/>
          </p:cNvSpPr>
          <p:nvPr>
            <p:ph type="sldNum" sz="quarter" idx="12"/>
          </p:nvPr>
        </p:nvSpPr>
        <p:spPr>
          <a:xfrm>
            <a:off x="8610600" y="6356350"/>
            <a:ext cx="2743200" cy="365125"/>
          </a:xfrm>
          <a:prstGeom prst="rect">
            <a:avLst/>
          </a:prstGeom>
        </p:spPr>
        <p:txBody>
          <a:bodyPr/>
          <a:lstStyle/>
          <a:p>
            <a:fld id="{8BE01C6E-E813-4BD8-8940-737E41F12F1C}" type="slidenum">
              <a:rPr lang="en-US" smtClean="0"/>
              <a:t>‹#›</a:t>
            </a:fld>
            <a:endParaRPr lang="en-US"/>
          </a:p>
        </p:txBody>
      </p:sp>
    </p:spTree>
    <p:extLst>
      <p:ext uri="{BB962C8B-B14F-4D97-AF65-F5344CB8AC3E}">
        <p14:creationId xmlns:p14="http://schemas.microsoft.com/office/powerpoint/2010/main" val="283863614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203C2-9FF3-1662-CBED-641596A7221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89B1EB-C01F-2B55-B8B0-C400DA5E640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D034E4-F9D2-7F24-56D5-77195C6BE57C}"/>
              </a:ext>
            </a:extLst>
          </p:cNvPr>
          <p:cNvSpPr>
            <a:spLocks noGrp="1"/>
          </p:cNvSpPr>
          <p:nvPr>
            <p:ph type="dt" sz="half" idx="10"/>
          </p:nvPr>
        </p:nvSpPr>
        <p:spPr>
          <a:xfrm>
            <a:off x="838200" y="6356350"/>
            <a:ext cx="2743200" cy="365125"/>
          </a:xfrm>
          <a:prstGeom prst="rect">
            <a:avLst/>
          </a:prstGeom>
        </p:spPr>
        <p:txBody>
          <a:bodyPr/>
          <a:lstStyle/>
          <a:p>
            <a:fld id="{33F710BB-3F85-4A64-BEDB-E138B95292EC}" type="datetimeFigureOut">
              <a:rPr lang="en-US" smtClean="0"/>
              <a:t>11/25/2024</a:t>
            </a:fld>
            <a:endParaRPr lang="en-US"/>
          </a:p>
        </p:txBody>
      </p:sp>
      <p:sp>
        <p:nvSpPr>
          <p:cNvPr id="5" name="Footer Placeholder 4">
            <a:extLst>
              <a:ext uri="{FF2B5EF4-FFF2-40B4-BE49-F238E27FC236}">
                <a16:creationId xmlns:a16="http://schemas.microsoft.com/office/drawing/2014/main" id="{D24365A2-84EB-C289-BC6F-134C6987E7A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6D8D751-1B72-841B-AA62-EF18A3AEFA1D}"/>
              </a:ext>
            </a:extLst>
          </p:cNvPr>
          <p:cNvSpPr>
            <a:spLocks noGrp="1"/>
          </p:cNvSpPr>
          <p:nvPr>
            <p:ph type="sldNum" sz="quarter" idx="12"/>
          </p:nvPr>
        </p:nvSpPr>
        <p:spPr>
          <a:xfrm>
            <a:off x="8610600" y="6356350"/>
            <a:ext cx="2743200" cy="365125"/>
          </a:xfrm>
          <a:prstGeom prst="rect">
            <a:avLst/>
          </a:prstGeom>
        </p:spPr>
        <p:txBody>
          <a:bodyPr/>
          <a:lstStyle/>
          <a:p>
            <a:fld id="{8BE01C6E-E813-4BD8-8940-737E41F12F1C}" type="slidenum">
              <a:rPr lang="en-US" smtClean="0"/>
              <a:t>‹#›</a:t>
            </a:fld>
            <a:endParaRPr lang="en-US"/>
          </a:p>
        </p:txBody>
      </p:sp>
    </p:spTree>
    <p:extLst>
      <p:ext uri="{BB962C8B-B14F-4D97-AF65-F5344CB8AC3E}">
        <p14:creationId xmlns:p14="http://schemas.microsoft.com/office/powerpoint/2010/main" val="51389287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200D4-BFC2-8DC3-CBF4-07512EDE08D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9569041-39E2-7218-3498-98C51CAB3814}"/>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041F19-6F12-7978-3BB1-CD09E9BBAFD2}"/>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E61076-0F87-A948-0C3B-F853352B653B}"/>
              </a:ext>
            </a:extLst>
          </p:cNvPr>
          <p:cNvSpPr>
            <a:spLocks noGrp="1"/>
          </p:cNvSpPr>
          <p:nvPr>
            <p:ph type="dt" sz="half" idx="10"/>
          </p:nvPr>
        </p:nvSpPr>
        <p:spPr>
          <a:xfrm>
            <a:off x="838200" y="6356350"/>
            <a:ext cx="2743200" cy="365125"/>
          </a:xfrm>
          <a:prstGeom prst="rect">
            <a:avLst/>
          </a:prstGeom>
        </p:spPr>
        <p:txBody>
          <a:bodyPr/>
          <a:lstStyle/>
          <a:p>
            <a:fld id="{33F710BB-3F85-4A64-BEDB-E138B95292EC}" type="datetimeFigureOut">
              <a:rPr lang="en-US" smtClean="0"/>
              <a:t>11/25/2024</a:t>
            </a:fld>
            <a:endParaRPr lang="en-US"/>
          </a:p>
        </p:txBody>
      </p:sp>
      <p:sp>
        <p:nvSpPr>
          <p:cNvPr id="6" name="Footer Placeholder 5">
            <a:extLst>
              <a:ext uri="{FF2B5EF4-FFF2-40B4-BE49-F238E27FC236}">
                <a16:creationId xmlns:a16="http://schemas.microsoft.com/office/drawing/2014/main" id="{97F23EA2-0082-AA2E-0786-BDCE7CD971E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1F63318-1F25-4B71-8F14-C779DE581CED}"/>
              </a:ext>
            </a:extLst>
          </p:cNvPr>
          <p:cNvSpPr>
            <a:spLocks noGrp="1"/>
          </p:cNvSpPr>
          <p:nvPr>
            <p:ph type="sldNum" sz="quarter" idx="12"/>
          </p:nvPr>
        </p:nvSpPr>
        <p:spPr>
          <a:xfrm>
            <a:off x="8610600" y="6356350"/>
            <a:ext cx="2743200" cy="365125"/>
          </a:xfrm>
          <a:prstGeom prst="rect">
            <a:avLst/>
          </a:prstGeom>
        </p:spPr>
        <p:txBody>
          <a:bodyPr/>
          <a:lstStyle/>
          <a:p>
            <a:fld id="{8BE01C6E-E813-4BD8-8940-737E41F12F1C}" type="slidenum">
              <a:rPr lang="en-US" smtClean="0"/>
              <a:t>‹#›</a:t>
            </a:fld>
            <a:endParaRPr lang="en-US"/>
          </a:p>
        </p:txBody>
      </p:sp>
    </p:spTree>
    <p:extLst>
      <p:ext uri="{BB962C8B-B14F-4D97-AF65-F5344CB8AC3E}">
        <p14:creationId xmlns:p14="http://schemas.microsoft.com/office/powerpoint/2010/main" val="256347223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0016B-8E2C-B745-5D13-1D119174A3C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700C952-FA1E-22B9-9A14-32A11AAD8E9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38BDBAF-75B3-BD3D-F2F2-E8AF47AE22F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8AD8F2-418B-253C-6B36-D8056A1DEEB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1429FE-53A6-4341-ABA0-0349590860E6}"/>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045FA64-C2E0-2EE7-A7A7-91BA82E2AE23}"/>
              </a:ext>
            </a:extLst>
          </p:cNvPr>
          <p:cNvSpPr>
            <a:spLocks noGrp="1"/>
          </p:cNvSpPr>
          <p:nvPr>
            <p:ph type="dt" sz="half" idx="10"/>
          </p:nvPr>
        </p:nvSpPr>
        <p:spPr>
          <a:xfrm>
            <a:off x="838200" y="6356350"/>
            <a:ext cx="2743200" cy="365125"/>
          </a:xfrm>
          <a:prstGeom prst="rect">
            <a:avLst/>
          </a:prstGeom>
        </p:spPr>
        <p:txBody>
          <a:bodyPr/>
          <a:lstStyle/>
          <a:p>
            <a:fld id="{33F710BB-3F85-4A64-BEDB-E138B95292EC}" type="datetimeFigureOut">
              <a:rPr lang="en-US" smtClean="0"/>
              <a:t>11/25/2024</a:t>
            </a:fld>
            <a:endParaRPr lang="en-US"/>
          </a:p>
        </p:txBody>
      </p:sp>
      <p:sp>
        <p:nvSpPr>
          <p:cNvPr id="8" name="Footer Placeholder 7">
            <a:extLst>
              <a:ext uri="{FF2B5EF4-FFF2-40B4-BE49-F238E27FC236}">
                <a16:creationId xmlns:a16="http://schemas.microsoft.com/office/drawing/2014/main" id="{7EA0D9C7-07AB-2679-6226-976DCE5571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E403132D-0A6A-11A6-D8C4-FF68FE82DC1E}"/>
              </a:ext>
            </a:extLst>
          </p:cNvPr>
          <p:cNvSpPr>
            <a:spLocks noGrp="1"/>
          </p:cNvSpPr>
          <p:nvPr>
            <p:ph type="sldNum" sz="quarter" idx="12"/>
          </p:nvPr>
        </p:nvSpPr>
        <p:spPr>
          <a:xfrm>
            <a:off x="8610600" y="6356350"/>
            <a:ext cx="2743200" cy="365125"/>
          </a:xfrm>
          <a:prstGeom prst="rect">
            <a:avLst/>
          </a:prstGeom>
        </p:spPr>
        <p:txBody>
          <a:bodyPr/>
          <a:lstStyle/>
          <a:p>
            <a:fld id="{8BE01C6E-E813-4BD8-8940-737E41F12F1C}" type="slidenum">
              <a:rPr lang="en-US" smtClean="0"/>
              <a:t>‹#›</a:t>
            </a:fld>
            <a:endParaRPr lang="en-US"/>
          </a:p>
        </p:txBody>
      </p:sp>
    </p:spTree>
    <p:extLst>
      <p:ext uri="{BB962C8B-B14F-4D97-AF65-F5344CB8AC3E}">
        <p14:creationId xmlns:p14="http://schemas.microsoft.com/office/powerpoint/2010/main" val="268068866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AC9E5-7F4C-04D2-2D88-1A0171B50F8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05B8039-55B8-75CF-33EE-3948F512F06D}"/>
              </a:ext>
            </a:extLst>
          </p:cNvPr>
          <p:cNvSpPr>
            <a:spLocks noGrp="1"/>
          </p:cNvSpPr>
          <p:nvPr>
            <p:ph type="dt" sz="half" idx="10"/>
          </p:nvPr>
        </p:nvSpPr>
        <p:spPr>
          <a:xfrm>
            <a:off x="838200" y="6356350"/>
            <a:ext cx="2743200" cy="365125"/>
          </a:xfrm>
          <a:prstGeom prst="rect">
            <a:avLst/>
          </a:prstGeom>
        </p:spPr>
        <p:txBody>
          <a:bodyPr/>
          <a:lstStyle/>
          <a:p>
            <a:fld id="{33F710BB-3F85-4A64-BEDB-E138B95292EC}" type="datetimeFigureOut">
              <a:rPr lang="en-US" smtClean="0"/>
              <a:t>11/25/2024</a:t>
            </a:fld>
            <a:endParaRPr lang="en-US"/>
          </a:p>
        </p:txBody>
      </p:sp>
      <p:sp>
        <p:nvSpPr>
          <p:cNvPr id="4" name="Footer Placeholder 3">
            <a:extLst>
              <a:ext uri="{FF2B5EF4-FFF2-40B4-BE49-F238E27FC236}">
                <a16:creationId xmlns:a16="http://schemas.microsoft.com/office/drawing/2014/main" id="{ACC1CCAA-0E03-D28D-2458-B1E5AF6D229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67340D7-E56C-421C-8EB1-36F7659E542A}"/>
              </a:ext>
            </a:extLst>
          </p:cNvPr>
          <p:cNvSpPr>
            <a:spLocks noGrp="1"/>
          </p:cNvSpPr>
          <p:nvPr>
            <p:ph type="sldNum" sz="quarter" idx="12"/>
          </p:nvPr>
        </p:nvSpPr>
        <p:spPr>
          <a:xfrm>
            <a:off x="8610600" y="6356350"/>
            <a:ext cx="2743200" cy="365125"/>
          </a:xfrm>
          <a:prstGeom prst="rect">
            <a:avLst/>
          </a:prstGeom>
        </p:spPr>
        <p:txBody>
          <a:bodyPr/>
          <a:lstStyle/>
          <a:p>
            <a:fld id="{8BE01C6E-E813-4BD8-8940-737E41F12F1C}" type="slidenum">
              <a:rPr lang="en-US" smtClean="0"/>
              <a:t>‹#›</a:t>
            </a:fld>
            <a:endParaRPr lang="en-US"/>
          </a:p>
        </p:txBody>
      </p:sp>
    </p:spTree>
    <p:extLst>
      <p:ext uri="{BB962C8B-B14F-4D97-AF65-F5344CB8AC3E}">
        <p14:creationId xmlns:p14="http://schemas.microsoft.com/office/powerpoint/2010/main" val="203469653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052A10-BD2D-C270-E90B-15A8CEEE42D4}"/>
              </a:ext>
            </a:extLst>
          </p:cNvPr>
          <p:cNvSpPr>
            <a:spLocks noGrp="1"/>
          </p:cNvSpPr>
          <p:nvPr>
            <p:ph type="dt" sz="half" idx="10"/>
          </p:nvPr>
        </p:nvSpPr>
        <p:spPr>
          <a:xfrm>
            <a:off x="838200" y="6356350"/>
            <a:ext cx="2743200" cy="365125"/>
          </a:xfrm>
          <a:prstGeom prst="rect">
            <a:avLst/>
          </a:prstGeom>
        </p:spPr>
        <p:txBody>
          <a:bodyPr/>
          <a:lstStyle/>
          <a:p>
            <a:fld id="{33F710BB-3F85-4A64-BEDB-E138B95292EC}" type="datetimeFigureOut">
              <a:rPr lang="en-US" smtClean="0"/>
              <a:t>11/25/2024</a:t>
            </a:fld>
            <a:endParaRPr lang="en-US"/>
          </a:p>
        </p:txBody>
      </p:sp>
      <p:sp>
        <p:nvSpPr>
          <p:cNvPr id="3" name="Footer Placeholder 2">
            <a:extLst>
              <a:ext uri="{FF2B5EF4-FFF2-40B4-BE49-F238E27FC236}">
                <a16:creationId xmlns:a16="http://schemas.microsoft.com/office/drawing/2014/main" id="{7BF5558C-5F16-5B93-C93F-741D8715B10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3305E40-F9F7-7F03-24A6-60CD14358205}"/>
              </a:ext>
            </a:extLst>
          </p:cNvPr>
          <p:cNvSpPr>
            <a:spLocks noGrp="1"/>
          </p:cNvSpPr>
          <p:nvPr>
            <p:ph type="sldNum" sz="quarter" idx="12"/>
          </p:nvPr>
        </p:nvSpPr>
        <p:spPr>
          <a:xfrm>
            <a:off x="8610600" y="6356350"/>
            <a:ext cx="2743200" cy="365125"/>
          </a:xfrm>
          <a:prstGeom prst="rect">
            <a:avLst/>
          </a:prstGeom>
        </p:spPr>
        <p:txBody>
          <a:bodyPr/>
          <a:lstStyle/>
          <a:p>
            <a:fld id="{8BE01C6E-E813-4BD8-8940-737E41F12F1C}" type="slidenum">
              <a:rPr lang="en-US" smtClean="0"/>
              <a:t>‹#›</a:t>
            </a:fld>
            <a:endParaRPr lang="en-US"/>
          </a:p>
        </p:txBody>
      </p:sp>
    </p:spTree>
    <p:extLst>
      <p:ext uri="{BB962C8B-B14F-4D97-AF65-F5344CB8AC3E}">
        <p14:creationId xmlns:p14="http://schemas.microsoft.com/office/powerpoint/2010/main" val="61252625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257FC-527C-4A1F-80C3-1FF3EB3FF94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EB22D2-69B1-2692-963A-06615A785CA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AE903A-D833-57C1-8E08-29343770EB0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500CC2-38CE-5B92-B786-5F5CB9D9A241}"/>
              </a:ext>
            </a:extLst>
          </p:cNvPr>
          <p:cNvSpPr>
            <a:spLocks noGrp="1"/>
          </p:cNvSpPr>
          <p:nvPr>
            <p:ph type="dt" sz="half" idx="10"/>
          </p:nvPr>
        </p:nvSpPr>
        <p:spPr>
          <a:xfrm>
            <a:off x="838200" y="6356350"/>
            <a:ext cx="2743200" cy="365125"/>
          </a:xfrm>
          <a:prstGeom prst="rect">
            <a:avLst/>
          </a:prstGeom>
        </p:spPr>
        <p:txBody>
          <a:bodyPr/>
          <a:lstStyle/>
          <a:p>
            <a:fld id="{33F710BB-3F85-4A64-BEDB-E138B95292EC}" type="datetimeFigureOut">
              <a:rPr lang="en-US" smtClean="0"/>
              <a:t>11/25/2024</a:t>
            </a:fld>
            <a:endParaRPr lang="en-US"/>
          </a:p>
        </p:txBody>
      </p:sp>
      <p:sp>
        <p:nvSpPr>
          <p:cNvPr id="6" name="Footer Placeholder 5">
            <a:extLst>
              <a:ext uri="{FF2B5EF4-FFF2-40B4-BE49-F238E27FC236}">
                <a16:creationId xmlns:a16="http://schemas.microsoft.com/office/drawing/2014/main" id="{124B6DB1-7522-EE48-9FBD-A5439D04C8E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312941C-BFDA-FBC8-6F60-163D14FAA168}"/>
              </a:ext>
            </a:extLst>
          </p:cNvPr>
          <p:cNvSpPr>
            <a:spLocks noGrp="1"/>
          </p:cNvSpPr>
          <p:nvPr>
            <p:ph type="sldNum" sz="quarter" idx="12"/>
          </p:nvPr>
        </p:nvSpPr>
        <p:spPr>
          <a:xfrm>
            <a:off x="8610600" y="6356350"/>
            <a:ext cx="2743200" cy="365125"/>
          </a:xfrm>
          <a:prstGeom prst="rect">
            <a:avLst/>
          </a:prstGeom>
        </p:spPr>
        <p:txBody>
          <a:bodyPr/>
          <a:lstStyle/>
          <a:p>
            <a:fld id="{8BE01C6E-E813-4BD8-8940-737E41F12F1C}" type="slidenum">
              <a:rPr lang="en-US" smtClean="0"/>
              <a:t>‹#›</a:t>
            </a:fld>
            <a:endParaRPr lang="en-US"/>
          </a:p>
        </p:txBody>
      </p:sp>
    </p:spTree>
    <p:extLst>
      <p:ext uri="{BB962C8B-B14F-4D97-AF65-F5344CB8AC3E}">
        <p14:creationId xmlns:p14="http://schemas.microsoft.com/office/powerpoint/2010/main" val="57457129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79B9C-B9EA-CFFF-7D66-EDA4788014B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AFCEB8-9B6C-0888-E172-096A8E8673B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1159B2B-768C-9E5F-27BB-FD8F12B6B2B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8552C4-E875-9C56-4B11-7723EAD8814F}"/>
              </a:ext>
            </a:extLst>
          </p:cNvPr>
          <p:cNvSpPr>
            <a:spLocks noGrp="1"/>
          </p:cNvSpPr>
          <p:nvPr>
            <p:ph type="dt" sz="half" idx="10"/>
          </p:nvPr>
        </p:nvSpPr>
        <p:spPr>
          <a:xfrm>
            <a:off x="838200" y="6356350"/>
            <a:ext cx="2743200" cy="365125"/>
          </a:xfrm>
          <a:prstGeom prst="rect">
            <a:avLst/>
          </a:prstGeom>
        </p:spPr>
        <p:txBody>
          <a:bodyPr/>
          <a:lstStyle/>
          <a:p>
            <a:fld id="{33F710BB-3F85-4A64-BEDB-E138B95292EC}" type="datetimeFigureOut">
              <a:rPr lang="en-US" smtClean="0"/>
              <a:t>11/25/2024</a:t>
            </a:fld>
            <a:endParaRPr lang="en-US"/>
          </a:p>
        </p:txBody>
      </p:sp>
      <p:sp>
        <p:nvSpPr>
          <p:cNvPr id="6" name="Footer Placeholder 5">
            <a:extLst>
              <a:ext uri="{FF2B5EF4-FFF2-40B4-BE49-F238E27FC236}">
                <a16:creationId xmlns:a16="http://schemas.microsoft.com/office/drawing/2014/main" id="{9F411F89-F668-B211-A1AD-4D0BC60A4B0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1110BA4-C5B1-61AF-093B-C17846FCA657}"/>
              </a:ext>
            </a:extLst>
          </p:cNvPr>
          <p:cNvSpPr>
            <a:spLocks noGrp="1"/>
          </p:cNvSpPr>
          <p:nvPr>
            <p:ph type="sldNum" sz="quarter" idx="12"/>
          </p:nvPr>
        </p:nvSpPr>
        <p:spPr>
          <a:xfrm>
            <a:off x="8610600" y="6356350"/>
            <a:ext cx="2743200" cy="365125"/>
          </a:xfrm>
          <a:prstGeom prst="rect">
            <a:avLst/>
          </a:prstGeom>
        </p:spPr>
        <p:txBody>
          <a:bodyPr/>
          <a:lstStyle/>
          <a:p>
            <a:fld id="{8BE01C6E-E813-4BD8-8940-737E41F12F1C}" type="slidenum">
              <a:rPr lang="en-US" smtClean="0"/>
              <a:t>‹#›</a:t>
            </a:fld>
            <a:endParaRPr lang="en-US"/>
          </a:p>
        </p:txBody>
      </p:sp>
    </p:spTree>
    <p:extLst>
      <p:ext uri="{BB962C8B-B14F-4D97-AF65-F5344CB8AC3E}">
        <p14:creationId xmlns:p14="http://schemas.microsoft.com/office/powerpoint/2010/main" val="71755138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3">
            <a:lumMod val="60000"/>
            <a:lumOff val="40000"/>
          </a:schemeClr>
        </a:solidFill>
        <a:effectLst/>
      </p:bgPr>
    </p:bg>
    <p:spTree>
      <p:nvGrpSpPr>
        <p:cNvPr id="1" name=""/>
        <p:cNvGrpSpPr/>
        <p:nvPr/>
      </p:nvGrpSpPr>
      <p:grpSpPr>
        <a:xfrm>
          <a:off x="0" y="0"/>
          <a:ext cx="0" cy="0"/>
          <a:chOff x="0" y="0"/>
          <a:chExt cx="0" cy="0"/>
        </a:xfrm>
      </p:grpSpPr>
      <p:pic>
        <p:nvPicPr>
          <p:cNvPr id="9" name="Picture 8" descr="Solar panels in a field&#10;&#10;Description automatically generated">
            <a:extLst>
              <a:ext uri="{FF2B5EF4-FFF2-40B4-BE49-F238E27FC236}">
                <a16:creationId xmlns:a16="http://schemas.microsoft.com/office/drawing/2014/main" id="{5A7DD3CB-81BC-A9A0-D836-6D472C552EE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660680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audio" Target="NULL"/><Relationship Id="rId3" Type="http://schemas.openxmlformats.org/officeDocument/2006/relationships/image" Target="../media/image28.png"/><Relationship Id="rId2" Type="http://schemas.openxmlformats.org/officeDocument/2006/relationships/audio" Target="../media/audio1.wav"/><Relationship Id="rId1" Type="http://schemas.openxmlformats.org/officeDocument/2006/relationships/slideLayout" Target="../slideLayouts/slideLayout1.xml"/><Relationship Id="rId5" Type="http://schemas.microsoft.com/office/2007/relationships/hdphoto" Target="../media/hdphoto4.wdp"/><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13" Type="http://schemas.openxmlformats.org/officeDocument/2006/relationships/image" Target="../media/image12.png"/><Relationship Id="rId3" Type="http://schemas.openxmlformats.org/officeDocument/2006/relationships/image" Target="../media/image7.emf"/><Relationship Id="rId7" Type="http://schemas.openxmlformats.org/officeDocument/2006/relationships/image" Target="../media/image10.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11.sv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audio" Target="../media/audio2.wav"/><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7CD8166-1E9F-D350-7052-A091973449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074" y="1845424"/>
            <a:ext cx="10807778" cy="6079375"/>
          </a:xfrm>
          <a:prstGeom prst="rect">
            <a:avLst/>
          </a:prstGeom>
          <a:effectLst>
            <a:outerShdw blurRad="63500" sx="102000" sy="102000" algn="ctr" rotWithShape="0">
              <a:prstClr val="black">
                <a:alpha val="40000"/>
              </a:prstClr>
            </a:outerShdw>
          </a:effectLst>
        </p:spPr>
      </p:pic>
      <p:pic>
        <p:nvPicPr>
          <p:cNvPr id="2" name="Picture 1">
            <a:extLst>
              <a:ext uri="{FF2B5EF4-FFF2-40B4-BE49-F238E27FC236}">
                <a16:creationId xmlns:a16="http://schemas.microsoft.com/office/drawing/2014/main" id="{162F60EC-9753-77DC-8B35-EFD9971C5334}"/>
              </a:ext>
            </a:extLst>
          </p:cNvPr>
          <p:cNvPicPr>
            <a:picLocks noChangeAspect="1"/>
          </p:cNvPicPr>
          <p:nvPr/>
        </p:nvPicPr>
        <p:blipFill>
          <a:blip r:embed="rId3"/>
          <a:stretch>
            <a:fillRect/>
          </a:stretch>
        </p:blipFill>
        <p:spPr>
          <a:xfrm>
            <a:off x="1930460" y="992197"/>
            <a:ext cx="8441006" cy="1233646"/>
          </a:xfrm>
          <a:prstGeom prst="rect">
            <a:avLst/>
          </a:prstGeom>
        </p:spPr>
      </p:pic>
    </p:spTree>
    <p:extLst>
      <p:ext uri="{BB962C8B-B14F-4D97-AF65-F5344CB8AC3E}">
        <p14:creationId xmlns:p14="http://schemas.microsoft.com/office/powerpoint/2010/main" val="325958736"/>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Hình chữ nhật: Góc Tròn 22">
            <a:extLst>
              <a:ext uri="{FF2B5EF4-FFF2-40B4-BE49-F238E27FC236}">
                <a16:creationId xmlns:a16="http://schemas.microsoft.com/office/drawing/2014/main" id="{AD7CFD44-38AD-E66D-CDD1-363BA84DD205}"/>
              </a:ext>
            </a:extLst>
          </p:cNvPr>
          <p:cNvSpPr/>
          <p:nvPr/>
        </p:nvSpPr>
        <p:spPr>
          <a:xfrm>
            <a:off x="523657" y="454508"/>
            <a:ext cx="11158591" cy="6214306"/>
          </a:xfrm>
          <a:prstGeom prst="roundRect">
            <a:avLst/>
          </a:prstGeom>
          <a:solidFill>
            <a:schemeClr val="bg1">
              <a:alpha val="96000"/>
            </a:schemeClr>
          </a:solidFill>
          <a:ln w="28575">
            <a:solidFill>
              <a:schemeClr val="accent6">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12A77AE3-CBDF-6F31-4562-EF049F32273D}"/>
              </a:ext>
            </a:extLst>
          </p:cNvPr>
          <p:cNvSpPr txBox="1"/>
          <p:nvPr/>
        </p:nvSpPr>
        <p:spPr>
          <a:xfrm>
            <a:off x="1838960" y="701686"/>
            <a:ext cx="9644993" cy="1754326"/>
          </a:xfrm>
          <a:prstGeom prst="rect">
            <a:avLst/>
          </a:prstGeom>
          <a:noFill/>
        </p:spPr>
        <p:txBody>
          <a:bodyPr wrap="square" rtlCol="0">
            <a:spAutoFit/>
          </a:bodyPr>
          <a:lstStyle/>
          <a:p>
            <a:pPr lvl="0" algn="just">
              <a:defRPr/>
            </a:pPr>
            <a:r>
              <a:rPr lang="vi-VN" sz="3600" dirty="0">
                <a:solidFill>
                  <a:prstClr val="black"/>
                </a:solidFill>
                <a:latin typeface="Cambria" panose="02040503050406030204" pitchFamily="18" charset="0"/>
                <a:ea typeface="Cambria" panose="02040503050406030204" pitchFamily="18" charset="0"/>
                <a:cs typeface="Times New Roman" panose="02020603050405020304" pitchFamily="18" charset="0"/>
              </a:rPr>
              <a:t>Em đã sử dụng thiết bị, máy móc dùng điện an toàn và tiết kiệm chưa? Em có thể làm gì để sử dụng an toàn, tiết kiệm điện?</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 name="Oval 3">
            <a:extLst>
              <a:ext uri="{FF2B5EF4-FFF2-40B4-BE49-F238E27FC236}">
                <a16:creationId xmlns:a16="http://schemas.microsoft.com/office/drawing/2014/main" id="{07D83AFF-B4BC-0D56-A4A8-008EF486D413}"/>
              </a:ext>
            </a:extLst>
          </p:cNvPr>
          <p:cNvSpPr/>
          <p:nvPr/>
        </p:nvSpPr>
        <p:spPr>
          <a:xfrm>
            <a:off x="1117600" y="822960"/>
            <a:ext cx="599440" cy="58928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3</a:t>
            </a:r>
          </a:p>
        </p:txBody>
      </p:sp>
      <p:pic>
        <p:nvPicPr>
          <p:cNvPr id="6" name="Picture 5">
            <a:extLst>
              <a:ext uri="{FF2B5EF4-FFF2-40B4-BE49-F238E27FC236}">
                <a16:creationId xmlns:a16="http://schemas.microsoft.com/office/drawing/2014/main" id="{FE0424F0-49F8-F13A-51DE-BA051CC8FEE3}"/>
              </a:ext>
            </a:extLst>
          </p:cNvPr>
          <p:cNvPicPr>
            <a:picLocks noChangeAspect="1"/>
          </p:cNvPicPr>
          <p:nvPr/>
        </p:nvPicPr>
        <p:blipFill>
          <a:blip r:embed="rId2"/>
          <a:stretch>
            <a:fillRect/>
          </a:stretch>
        </p:blipFill>
        <p:spPr>
          <a:xfrm>
            <a:off x="772159" y="2759384"/>
            <a:ext cx="10834175" cy="2574616"/>
          </a:xfrm>
          <a:prstGeom prst="rect">
            <a:avLst/>
          </a:prstGeom>
        </p:spPr>
      </p:pic>
    </p:spTree>
    <p:extLst>
      <p:ext uri="{BB962C8B-B14F-4D97-AF65-F5344CB8AC3E}">
        <p14:creationId xmlns:p14="http://schemas.microsoft.com/office/powerpoint/2010/main" val="6985613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Hình chữ nhật: Góc Tròn 22">
            <a:extLst>
              <a:ext uri="{FF2B5EF4-FFF2-40B4-BE49-F238E27FC236}">
                <a16:creationId xmlns:a16="http://schemas.microsoft.com/office/drawing/2014/main" id="{AD7CFD44-38AD-E66D-CDD1-363BA84DD205}"/>
              </a:ext>
            </a:extLst>
          </p:cNvPr>
          <p:cNvSpPr/>
          <p:nvPr/>
        </p:nvSpPr>
        <p:spPr>
          <a:xfrm>
            <a:off x="523657" y="454508"/>
            <a:ext cx="11158591" cy="6214306"/>
          </a:xfrm>
          <a:prstGeom prst="roundRect">
            <a:avLst/>
          </a:prstGeom>
          <a:solidFill>
            <a:schemeClr val="bg1">
              <a:alpha val="96000"/>
            </a:schemeClr>
          </a:solidFill>
          <a:ln w="28575">
            <a:solidFill>
              <a:schemeClr val="accent6">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3" name="Table 2">
            <a:extLst>
              <a:ext uri="{FF2B5EF4-FFF2-40B4-BE49-F238E27FC236}">
                <a16:creationId xmlns:a16="http://schemas.microsoft.com/office/drawing/2014/main" id="{4B08158D-CA7A-0CDE-053E-1E37DA409463}"/>
              </a:ext>
            </a:extLst>
          </p:cNvPr>
          <p:cNvGraphicFramePr>
            <a:graphicFrameLocks noGrp="1"/>
          </p:cNvGraphicFramePr>
          <p:nvPr>
            <p:extLst>
              <p:ext uri="{D42A27DB-BD31-4B8C-83A1-F6EECF244321}">
                <p14:modId xmlns:p14="http://schemas.microsoft.com/office/powerpoint/2010/main" val="2344748084"/>
              </p:ext>
            </p:extLst>
          </p:nvPr>
        </p:nvGraphicFramePr>
        <p:xfrm>
          <a:off x="1310640" y="1044734"/>
          <a:ext cx="9296401" cy="4573746"/>
        </p:xfrm>
        <a:graphic>
          <a:graphicData uri="http://schemas.openxmlformats.org/drawingml/2006/table">
            <a:tbl>
              <a:tblPr/>
              <a:tblGrid>
                <a:gridCol w="3083973">
                  <a:extLst>
                    <a:ext uri="{9D8B030D-6E8A-4147-A177-3AD203B41FA5}">
                      <a16:colId xmlns:a16="http://schemas.microsoft.com/office/drawing/2014/main" val="3555987710"/>
                    </a:ext>
                  </a:extLst>
                </a:gridCol>
                <a:gridCol w="1541987">
                  <a:extLst>
                    <a:ext uri="{9D8B030D-6E8A-4147-A177-3AD203B41FA5}">
                      <a16:colId xmlns:a16="http://schemas.microsoft.com/office/drawing/2014/main" val="426681737"/>
                    </a:ext>
                  </a:extLst>
                </a:gridCol>
                <a:gridCol w="1541987">
                  <a:extLst>
                    <a:ext uri="{9D8B030D-6E8A-4147-A177-3AD203B41FA5}">
                      <a16:colId xmlns:a16="http://schemas.microsoft.com/office/drawing/2014/main" val="3631279534"/>
                    </a:ext>
                  </a:extLst>
                </a:gridCol>
                <a:gridCol w="3128454">
                  <a:extLst>
                    <a:ext uri="{9D8B030D-6E8A-4147-A177-3AD203B41FA5}">
                      <a16:colId xmlns:a16="http://schemas.microsoft.com/office/drawing/2014/main" val="1986975704"/>
                    </a:ext>
                  </a:extLst>
                </a:gridCol>
              </a:tblGrid>
              <a:tr h="543917">
                <a:tc rowSpan="2">
                  <a:txBody>
                    <a:bodyPr/>
                    <a:lstStyle/>
                    <a:p>
                      <a:pPr algn="ctr"/>
                      <a:r>
                        <a:rPr lang="en-US" sz="3600" b="1" i="0" kern="1200" dirty="0" err="1">
                          <a:solidFill>
                            <a:schemeClr val="tx1"/>
                          </a:solidFill>
                          <a:effectLst/>
                          <a:latin typeface="Cambria" panose="02040503050406030204" pitchFamily="18" charset="0"/>
                          <a:ea typeface="Cambria" panose="02040503050406030204" pitchFamily="18" charset="0"/>
                          <a:cs typeface="+mn-cs"/>
                        </a:rPr>
                        <a:t>Thiết</a:t>
                      </a:r>
                      <a:r>
                        <a:rPr lang="en-US" sz="3600" b="1" i="0" kern="1200" dirty="0">
                          <a:solidFill>
                            <a:schemeClr val="tx1"/>
                          </a:solidFill>
                          <a:effectLst/>
                          <a:latin typeface="Cambria" panose="02040503050406030204" pitchFamily="18" charset="0"/>
                          <a:ea typeface="Cambria" panose="02040503050406030204" pitchFamily="18" charset="0"/>
                          <a:cs typeface="+mn-cs"/>
                        </a:rPr>
                        <a:t> </a:t>
                      </a:r>
                      <a:r>
                        <a:rPr lang="en-US" sz="3600" b="1" i="0" kern="1200" dirty="0" err="1">
                          <a:solidFill>
                            <a:schemeClr val="tx1"/>
                          </a:solidFill>
                          <a:effectLst/>
                          <a:latin typeface="Cambria" panose="02040503050406030204" pitchFamily="18" charset="0"/>
                          <a:ea typeface="Cambria" panose="02040503050406030204" pitchFamily="18" charset="0"/>
                          <a:cs typeface="+mn-cs"/>
                        </a:rPr>
                        <a:t>bị</a:t>
                      </a:r>
                      <a:r>
                        <a:rPr lang="en-US" sz="3600" b="1" i="0" kern="1200" dirty="0">
                          <a:solidFill>
                            <a:schemeClr val="tx1"/>
                          </a:solidFill>
                          <a:effectLst/>
                          <a:latin typeface="Cambria" panose="02040503050406030204" pitchFamily="18" charset="0"/>
                          <a:ea typeface="Cambria" panose="02040503050406030204" pitchFamily="18" charset="0"/>
                          <a:cs typeface="+mn-cs"/>
                        </a:rPr>
                        <a:t>, </a:t>
                      </a:r>
                      <a:r>
                        <a:rPr lang="en-US" sz="3600" b="1" i="0" kern="1200" dirty="0" err="1">
                          <a:solidFill>
                            <a:schemeClr val="tx1"/>
                          </a:solidFill>
                          <a:effectLst/>
                          <a:latin typeface="Cambria" panose="02040503050406030204" pitchFamily="18" charset="0"/>
                          <a:ea typeface="Cambria" panose="02040503050406030204" pitchFamily="18" charset="0"/>
                          <a:cs typeface="+mn-cs"/>
                        </a:rPr>
                        <a:t>máy</a:t>
                      </a:r>
                      <a:r>
                        <a:rPr lang="en-US" sz="3600" b="1" i="0" kern="1200" dirty="0">
                          <a:solidFill>
                            <a:schemeClr val="tx1"/>
                          </a:solidFill>
                          <a:effectLst/>
                          <a:latin typeface="Cambria" panose="02040503050406030204" pitchFamily="18" charset="0"/>
                          <a:ea typeface="Cambria" panose="02040503050406030204" pitchFamily="18" charset="0"/>
                          <a:cs typeface="+mn-cs"/>
                        </a:rPr>
                        <a:t> </a:t>
                      </a:r>
                      <a:r>
                        <a:rPr lang="en-US" sz="3600" b="1" i="0" kern="1200" dirty="0" err="1">
                          <a:solidFill>
                            <a:schemeClr val="tx1"/>
                          </a:solidFill>
                          <a:effectLst/>
                          <a:latin typeface="Cambria" panose="02040503050406030204" pitchFamily="18" charset="0"/>
                          <a:ea typeface="Cambria" panose="02040503050406030204" pitchFamily="18" charset="0"/>
                          <a:cs typeface="+mn-cs"/>
                        </a:rPr>
                        <a:t>móc</a:t>
                      </a:r>
                      <a:r>
                        <a:rPr lang="en-US" sz="3600" b="1" i="0" kern="1200" dirty="0">
                          <a:solidFill>
                            <a:schemeClr val="tx1"/>
                          </a:solidFill>
                          <a:effectLst/>
                          <a:latin typeface="Cambria" panose="02040503050406030204" pitchFamily="18" charset="0"/>
                          <a:ea typeface="Cambria" panose="02040503050406030204" pitchFamily="18" charset="0"/>
                          <a:cs typeface="+mn-cs"/>
                        </a:rPr>
                        <a:t> </a:t>
                      </a:r>
                      <a:r>
                        <a:rPr lang="en-US" sz="3600" b="1" i="0" kern="1200" dirty="0" err="1">
                          <a:solidFill>
                            <a:schemeClr val="tx1"/>
                          </a:solidFill>
                          <a:effectLst/>
                          <a:latin typeface="Cambria" panose="02040503050406030204" pitchFamily="18" charset="0"/>
                          <a:ea typeface="Cambria" panose="02040503050406030204" pitchFamily="18" charset="0"/>
                          <a:cs typeface="+mn-cs"/>
                        </a:rPr>
                        <a:t>sử</a:t>
                      </a:r>
                      <a:r>
                        <a:rPr lang="en-US" sz="3600" b="1" i="0" kern="1200" dirty="0">
                          <a:solidFill>
                            <a:schemeClr val="tx1"/>
                          </a:solidFill>
                          <a:effectLst/>
                          <a:latin typeface="Cambria" panose="02040503050406030204" pitchFamily="18" charset="0"/>
                          <a:ea typeface="Cambria" panose="02040503050406030204" pitchFamily="18" charset="0"/>
                          <a:cs typeface="+mn-cs"/>
                        </a:rPr>
                        <a:t> </a:t>
                      </a:r>
                      <a:r>
                        <a:rPr lang="en-US" sz="3600" b="1" i="0" kern="1200" dirty="0" err="1">
                          <a:solidFill>
                            <a:schemeClr val="tx1"/>
                          </a:solidFill>
                          <a:effectLst/>
                          <a:latin typeface="Cambria" panose="02040503050406030204" pitchFamily="18" charset="0"/>
                          <a:ea typeface="Cambria" panose="02040503050406030204" pitchFamily="18" charset="0"/>
                          <a:cs typeface="+mn-cs"/>
                        </a:rPr>
                        <a:t>dụng</a:t>
                      </a:r>
                      <a:r>
                        <a:rPr lang="en-US" sz="3600" b="1" i="0" kern="1200" dirty="0">
                          <a:solidFill>
                            <a:schemeClr val="tx1"/>
                          </a:solidFill>
                          <a:effectLst/>
                          <a:latin typeface="Cambria" panose="02040503050406030204" pitchFamily="18" charset="0"/>
                          <a:ea typeface="Cambria" panose="02040503050406030204" pitchFamily="18" charset="0"/>
                          <a:cs typeface="+mn-cs"/>
                        </a:rPr>
                        <a:t> </a:t>
                      </a:r>
                      <a:r>
                        <a:rPr lang="en-US" sz="3600" b="1" i="0" kern="1200" dirty="0" err="1">
                          <a:solidFill>
                            <a:schemeClr val="tx1"/>
                          </a:solidFill>
                          <a:effectLst/>
                          <a:latin typeface="Cambria" panose="02040503050406030204" pitchFamily="18" charset="0"/>
                          <a:ea typeface="Cambria" panose="02040503050406030204" pitchFamily="18" charset="0"/>
                          <a:cs typeface="+mn-cs"/>
                        </a:rPr>
                        <a:t>điện</a:t>
                      </a:r>
                      <a:endParaRPr lang="en-US" sz="4800" dirty="0">
                        <a:solidFill>
                          <a:srgbClr val="000000"/>
                        </a:solidFill>
                        <a:effectLst/>
                        <a:latin typeface="Cambria" panose="02040503050406030204" pitchFamily="18" charset="0"/>
                        <a:ea typeface="Cambria" panose="020405030504060302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Đánh</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giá</a:t>
                      </a:r>
                      <a:endParaRPr lang="en-US" sz="2800" dirty="0">
                        <a:solidFill>
                          <a:srgbClr val="000000"/>
                        </a:solidFill>
                        <a:effectLst/>
                        <a:latin typeface="Cambria" panose="02040503050406030204" pitchFamily="18" charset="0"/>
                        <a:ea typeface="Cambria" panose="020405030504060302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của</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em</a:t>
                      </a:r>
                      <a:endParaRPr lang="en-US" sz="2800" dirty="0">
                        <a:solidFill>
                          <a:srgbClr val="000000"/>
                        </a:solidFill>
                        <a:effectLst/>
                        <a:latin typeface="Cambria" panose="02040503050406030204" pitchFamily="18" charset="0"/>
                        <a:ea typeface="Cambria" panose="020405030504060302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rowSpan="2">
                  <a:txBody>
                    <a:bodyPr/>
                    <a:lstStyle/>
                    <a:p>
                      <a:pPr algn="ctr"/>
                      <a:r>
                        <a:rPr lang="en-US" sz="2800" b="1" dirty="0">
                          <a:solidFill>
                            <a:srgbClr val="000000"/>
                          </a:solidFill>
                          <a:effectLst/>
                          <a:latin typeface="Cambria" panose="02040503050406030204" pitchFamily="18" charset="0"/>
                          <a:ea typeface="Cambria" panose="02040503050406030204" pitchFamily="18" charset="0"/>
                        </a:rPr>
                        <a:t>Em </a:t>
                      </a:r>
                      <a:r>
                        <a:rPr lang="en-US" sz="2800" b="1" dirty="0" err="1">
                          <a:solidFill>
                            <a:srgbClr val="000000"/>
                          </a:solidFill>
                          <a:effectLst/>
                          <a:latin typeface="Cambria" panose="02040503050406030204" pitchFamily="18" charset="0"/>
                          <a:ea typeface="Cambria" panose="02040503050406030204" pitchFamily="18" charset="0"/>
                        </a:rPr>
                        <a:t>có</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thể</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làm</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gì</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để</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sử</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dụng</a:t>
                      </a:r>
                      <a:r>
                        <a:rPr lang="en-US" sz="2800" b="1" dirty="0">
                          <a:solidFill>
                            <a:srgbClr val="000000"/>
                          </a:solidFill>
                          <a:effectLst/>
                          <a:latin typeface="Cambria" panose="02040503050406030204" pitchFamily="18" charset="0"/>
                          <a:ea typeface="Cambria" panose="02040503050406030204" pitchFamily="18" charset="0"/>
                        </a:rPr>
                        <a:t> an </a:t>
                      </a:r>
                      <a:r>
                        <a:rPr lang="en-US" sz="2800" b="1" dirty="0" err="1">
                          <a:solidFill>
                            <a:srgbClr val="000000"/>
                          </a:solidFill>
                          <a:effectLst/>
                          <a:latin typeface="Cambria" panose="02040503050406030204" pitchFamily="18" charset="0"/>
                          <a:ea typeface="Cambria" panose="02040503050406030204" pitchFamily="18" charset="0"/>
                        </a:rPr>
                        <a:t>toàn</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tiết</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kiệm</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điện</a:t>
                      </a:r>
                      <a:r>
                        <a:rPr lang="en-US" sz="2800" b="1" dirty="0">
                          <a:solidFill>
                            <a:srgbClr val="000000"/>
                          </a:solidFill>
                          <a:effectLst/>
                          <a:latin typeface="Cambria" panose="02040503050406030204" pitchFamily="18" charset="0"/>
                          <a:ea typeface="Cambria" panose="02040503050406030204" pitchFamily="18" charset="0"/>
                        </a:rPr>
                        <a:t>?</a:t>
                      </a:r>
                      <a:endParaRPr lang="en-US" sz="2800" dirty="0">
                        <a:solidFill>
                          <a:srgbClr val="000000"/>
                        </a:solidFill>
                        <a:effectLst/>
                        <a:latin typeface="Cambria" panose="02040503050406030204" pitchFamily="18" charset="0"/>
                        <a:ea typeface="Cambria" panose="020405030504060302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426077931"/>
                  </a:ext>
                </a:extLst>
              </a:tr>
              <a:tr h="1469509">
                <a:tc vMerge="1">
                  <a:txBody>
                    <a:bodyPr/>
                    <a:lstStyle/>
                    <a:p>
                      <a:endParaRPr lang="en-US"/>
                    </a:p>
                  </a:txBody>
                  <a:tcPr/>
                </a:tc>
                <a:tc>
                  <a:txBody>
                    <a:bodyPr/>
                    <a:lstStyle/>
                    <a:p>
                      <a:pPr algn="ctr"/>
                      <a:r>
                        <a:rPr lang="en-US" sz="2800" b="1" dirty="0" err="1">
                          <a:solidFill>
                            <a:srgbClr val="000000"/>
                          </a:solidFill>
                          <a:effectLst/>
                          <a:latin typeface="Cambria" panose="02040503050406030204" pitchFamily="18" charset="0"/>
                          <a:ea typeface="Cambria" panose="02040503050406030204" pitchFamily="18" charset="0"/>
                        </a:rPr>
                        <a:t>Về</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việc</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sử</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dụng</a:t>
                      </a:r>
                      <a:r>
                        <a:rPr lang="en-US" sz="2800" b="1" dirty="0">
                          <a:solidFill>
                            <a:srgbClr val="000000"/>
                          </a:solidFill>
                          <a:effectLst/>
                          <a:latin typeface="Cambria" panose="02040503050406030204" pitchFamily="18" charset="0"/>
                          <a:ea typeface="Cambria" panose="02040503050406030204" pitchFamily="18" charset="0"/>
                        </a:rPr>
                        <a:t> an </a:t>
                      </a:r>
                      <a:r>
                        <a:rPr lang="en-US" sz="2800" b="1" dirty="0" err="1">
                          <a:solidFill>
                            <a:srgbClr val="000000"/>
                          </a:solidFill>
                          <a:effectLst/>
                          <a:latin typeface="Cambria" panose="02040503050406030204" pitchFamily="18" charset="0"/>
                          <a:ea typeface="Cambria" panose="02040503050406030204" pitchFamily="18" charset="0"/>
                        </a:rPr>
                        <a:t>toàn</a:t>
                      </a:r>
                      <a:endParaRPr lang="en-US" sz="2800" dirty="0">
                        <a:solidFill>
                          <a:srgbClr val="000000"/>
                        </a:solidFill>
                        <a:effectLst/>
                        <a:latin typeface="Cambria" panose="02040503050406030204" pitchFamily="18" charset="0"/>
                        <a:ea typeface="Cambria" panose="020405030504060302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800" b="1" dirty="0" err="1">
                          <a:solidFill>
                            <a:srgbClr val="000000"/>
                          </a:solidFill>
                          <a:effectLst/>
                          <a:latin typeface="Cambria" panose="02040503050406030204" pitchFamily="18" charset="0"/>
                          <a:ea typeface="Cambria" panose="02040503050406030204" pitchFamily="18" charset="0"/>
                        </a:rPr>
                        <a:t>Về</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việc</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sử</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dụng</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tiết</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kiệm</a:t>
                      </a:r>
                      <a:endParaRPr lang="en-US" sz="2800" dirty="0">
                        <a:solidFill>
                          <a:srgbClr val="000000"/>
                        </a:solidFill>
                        <a:effectLst/>
                        <a:latin typeface="Cambria" panose="02040503050406030204" pitchFamily="18" charset="0"/>
                        <a:ea typeface="Cambria" panose="020405030504060302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vMerge="1">
                  <a:txBody>
                    <a:bodyPr/>
                    <a:lstStyle/>
                    <a:p>
                      <a:endParaRPr lang="en-US"/>
                    </a:p>
                  </a:txBody>
                  <a:tcPr/>
                </a:tc>
                <a:extLst>
                  <a:ext uri="{0D108BD9-81ED-4DB2-BD59-A6C34878D82A}">
                    <a16:rowId xmlns:a16="http://schemas.microsoft.com/office/drawing/2014/main" val="3300692068"/>
                  </a:ext>
                </a:extLst>
              </a:tr>
              <a:tr h="1087834">
                <a:tc>
                  <a:txBody>
                    <a:bodyPr/>
                    <a:lstStyle/>
                    <a:p>
                      <a:pPr algn="just"/>
                      <a:r>
                        <a:rPr lang="en-US" sz="2800">
                          <a:solidFill>
                            <a:srgbClr val="000000"/>
                          </a:solidFill>
                          <a:effectLst/>
                          <a:latin typeface="Cambria" panose="02040503050406030204" pitchFamily="18" charset="0"/>
                          <a:ea typeface="Cambria" panose="02040503050406030204" pitchFamily="18" charset="0"/>
                        </a:rPr>
                        <a:t>Bóng đèn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2800" dirty="0">
                          <a:solidFill>
                            <a:srgbClr val="000000"/>
                          </a:solidFill>
                          <a:effectLst/>
                          <a:latin typeface="Cambria" panose="02040503050406030204" pitchFamily="18" charset="0"/>
                          <a:ea typeface="Cambria" panose="020405030504060302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2800">
                          <a:solidFill>
                            <a:srgbClr val="000000"/>
                          </a:solidFill>
                          <a:effectLst/>
                          <a:latin typeface="Cambria" panose="02040503050406030204" pitchFamily="18" charset="0"/>
                          <a:ea typeface="Cambria" panose="02040503050406030204" pitchFamily="18" charset="0"/>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2800">
                          <a:solidFill>
                            <a:srgbClr val="000000"/>
                          </a:solidFill>
                          <a:effectLst/>
                          <a:latin typeface="Cambria" panose="02040503050406030204" pitchFamily="18" charset="0"/>
                          <a:ea typeface="Cambria" panose="02040503050406030204" pitchFamily="18" charset="0"/>
                        </a:rPr>
                        <a:t>Tắt điện khi không sử dụng, khi trời sáng</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1309975"/>
                  </a:ext>
                </a:extLst>
              </a:tr>
              <a:tr h="1087834">
                <a:tc>
                  <a:txBody>
                    <a:bodyPr/>
                    <a:lstStyle/>
                    <a:p>
                      <a:pPr algn="just"/>
                      <a:r>
                        <a:rPr lang="en-US" sz="2800">
                          <a:solidFill>
                            <a:srgbClr val="000000"/>
                          </a:solidFill>
                          <a:effectLst/>
                          <a:latin typeface="Cambria" panose="02040503050406030204" pitchFamily="18" charset="0"/>
                          <a:ea typeface="Cambria" panose="02040503050406030204" pitchFamily="18" charset="0"/>
                        </a:rPr>
                        <a:t>Bếp điện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2800">
                          <a:solidFill>
                            <a:srgbClr val="000000"/>
                          </a:solidFill>
                          <a:effectLst/>
                          <a:latin typeface="Cambria" panose="02040503050406030204" pitchFamily="18" charset="0"/>
                          <a:ea typeface="Cambria" panose="02040503050406030204" pitchFamily="18" charset="0"/>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2800">
                          <a:solidFill>
                            <a:srgbClr val="000000"/>
                          </a:solidFill>
                          <a:effectLst/>
                          <a:latin typeface="Cambria" panose="02040503050406030204" pitchFamily="18" charset="0"/>
                          <a:ea typeface="Cambria" panose="020405030504060302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2800" dirty="0" err="1">
                          <a:solidFill>
                            <a:srgbClr val="000000"/>
                          </a:solidFill>
                          <a:effectLst/>
                          <a:latin typeface="Cambria" panose="02040503050406030204" pitchFamily="18" charset="0"/>
                          <a:ea typeface="Cambria" panose="02040503050406030204" pitchFamily="18" charset="0"/>
                        </a:rPr>
                        <a:t>Tắt</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bếp</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rút</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phích</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cắm</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khi</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không</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sử</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dụng</a:t>
                      </a:r>
                      <a:endParaRPr lang="en-US" sz="2800" dirty="0">
                        <a:solidFill>
                          <a:srgbClr val="000000"/>
                        </a:solidFill>
                        <a:effectLst/>
                        <a:latin typeface="Cambria" panose="02040503050406030204" pitchFamily="18" charset="0"/>
                        <a:ea typeface="Cambria" panose="020405030504060302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2619180"/>
                  </a:ext>
                </a:extLst>
              </a:tr>
            </a:tbl>
          </a:graphicData>
        </a:graphic>
      </p:graphicFrame>
    </p:spTree>
    <p:extLst>
      <p:ext uri="{BB962C8B-B14F-4D97-AF65-F5344CB8AC3E}">
        <p14:creationId xmlns:p14="http://schemas.microsoft.com/office/powerpoint/2010/main" val="13431933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a:extLst>
              <a:ext uri="{FF2B5EF4-FFF2-40B4-BE49-F238E27FC236}">
                <a16:creationId xmlns:a16="http://schemas.microsoft.com/office/drawing/2014/main" id="{AA4D20FF-9280-5B40-59F8-EDDF7F8915C8}"/>
              </a:ext>
            </a:extLst>
          </p:cNvPr>
          <p:cNvSpPr txBox="1"/>
          <p:nvPr/>
        </p:nvSpPr>
        <p:spPr>
          <a:xfrm>
            <a:off x="176516" y="486508"/>
            <a:ext cx="12015485" cy="22159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800" b="1" i="0" u="none" strike="noStrike" kern="1200" cap="none" spc="600" normalizeH="0" baseline="0" noProof="0">
                <a:ln w="190500">
                  <a:solidFill>
                    <a:prstClr val="white"/>
                  </a:solidFill>
                </a:ln>
                <a:solidFill>
                  <a:prstClr val="white"/>
                </a:solidFill>
                <a:effectLst/>
                <a:uLnTx/>
                <a:uFillTx/>
                <a:latin typeface="iCiel Pony" panose="02000000000000000000" pitchFamily="2" charset="0"/>
                <a:ea typeface="+mn-ea"/>
                <a:cs typeface="Calibri" panose="020F0502020204030204" pitchFamily="34" charset="0"/>
              </a:rPr>
              <a:t>VẬN DỤNG</a:t>
            </a:r>
          </a:p>
        </p:txBody>
      </p:sp>
      <p:sp>
        <p:nvSpPr>
          <p:cNvPr id="3" name="TextBox 10">
            <a:extLst>
              <a:ext uri="{FF2B5EF4-FFF2-40B4-BE49-F238E27FC236}">
                <a16:creationId xmlns:a16="http://schemas.microsoft.com/office/drawing/2014/main" id="{C7A5B078-38C5-932B-6DA7-A4E6D2EF5025}"/>
              </a:ext>
            </a:extLst>
          </p:cNvPr>
          <p:cNvSpPr txBox="1"/>
          <p:nvPr/>
        </p:nvSpPr>
        <p:spPr>
          <a:xfrm>
            <a:off x="176516" y="486507"/>
            <a:ext cx="12015485" cy="22159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800" b="1" i="0" u="none" strike="noStrike" kern="1200" cap="none" spc="600" normalizeH="0" baseline="0" noProof="0">
                <a:ln w="25400">
                  <a:solidFill>
                    <a:prstClr val="white"/>
                  </a:solidFill>
                </a:ln>
                <a:solidFill>
                  <a:srgbClr val="D42149"/>
                </a:solidFill>
                <a:effectLst/>
                <a:uLnTx/>
                <a:uFillTx/>
                <a:latin typeface="iCiel Pony" panose="02000000000000000000" pitchFamily="2" charset="0"/>
                <a:ea typeface="+mn-ea"/>
                <a:cs typeface="Calibri" panose="020F0502020204030204" pitchFamily="34" charset="0"/>
              </a:rPr>
              <a:t>V</a:t>
            </a:r>
            <a:r>
              <a:rPr kumimoji="0" lang="en-US" sz="13800" b="1" i="0" u="none" strike="noStrike" kern="1200" cap="none" spc="600" normalizeH="0" baseline="0" noProof="0">
                <a:ln w="25400">
                  <a:solidFill>
                    <a:prstClr val="white"/>
                  </a:solidFill>
                </a:ln>
                <a:solidFill>
                  <a:srgbClr val="EF7124"/>
                </a:solidFill>
                <a:effectLst/>
                <a:uLnTx/>
                <a:uFillTx/>
                <a:latin typeface="iCiel Pony" panose="02000000000000000000" pitchFamily="2" charset="0"/>
                <a:ea typeface="+mn-ea"/>
                <a:cs typeface="Calibri" panose="020F0502020204030204" pitchFamily="34" charset="0"/>
              </a:rPr>
              <a:t>Ậ</a:t>
            </a:r>
            <a:r>
              <a:rPr kumimoji="0" lang="en-US" sz="13800" b="1" i="0" u="none" strike="noStrike" kern="1200" cap="none" spc="600" normalizeH="0" baseline="0" noProof="0">
                <a:ln w="25400">
                  <a:solidFill>
                    <a:prstClr val="white"/>
                  </a:solidFill>
                </a:ln>
                <a:solidFill>
                  <a:srgbClr val="FEF200"/>
                </a:solidFill>
                <a:effectLst/>
                <a:uLnTx/>
                <a:uFillTx/>
                <a:latin typeface="iCiel Pony" panose="02000000000000000000" pitchFamily="2" charset="0"/>
                <a:ea typeface="+mn-ea"/>
                <a:cs typeface="Calibri" panose="020F0502020204030204" pitchFamily="34" charset="0"/>
              </a:rPr>
              <a:t>N </a:t>
            </a:r>
            <a:r>
              <a:rPr kumimoji="0" lang="en-US" sz="13800" b="1" i="0" u="none" strike="noStrike" kern="1200" cap="none" spc="600" normalizeH="0" baseline="0" noProof="0">
                <a:ln w="25400">
                  <a:solidFill>
                    <a:prstClr val="white"/>
                  </a:solidFill>
                </a:ln>
                <a:solidFill>
                  <a:srgbClr val="B0D236"/>
                </a:solidFill>
                <a:effectLst/>
                <a:uLnTx/>
                <a:uFillTx/>
                <a:latin typeface="iCiel Pony" panose="02000000000000000000" pitchFamily="2" charset="0"/>
                <a:ea typeface="+mn-ea"/>
                <a:cs typeface="Calibri" panose="020F0502020204030204" pitchFamily="34" charset="0"/>
              </a:rPr>
              <a:t>D</a:t>
            </a:r>
            <a:r>
              <a:rPr kumimoji="0" lang="en-US" sz="13800" b="1" i="0" u="none" strike="noStrike" kern="1200" cap="none" spc="600" normalizeH="0" baseline="0" noProof="0">
                <a:ln w="25400">
                  <a:solidFill>
                    <a:prstClr val="white"/>
                  </a:solidFill>
                </a:ln>
                <a:solidFill>
                  <a:srgbClr val="0E9C48"/>
                </a:solidFill>
                <a:effectLst/>
                <a:uLnTx/>
                <a:uFillTx/>
                <a:latin typeface="iCiel Pony" panose="02000000000000000000" pitchFamily="2" charset="0"/>
                <a:ea typeface="+mn-ea"/>
                <a:cs typeface="Calibri" panose="020F0502020204030204" pitchFamily="34" charset="0"/>
              </a:rPr>
              <a:t>Ụ</a:t>
            </a:r>
            <a:r>
              <a:rPr kumimoji="0" lang="en-US" sz="13800" b="1" i="0" u="none" strike="noStrike" kern="1200" cap="none" spc="600" normalizeH="0" baseline="0" noProof="0">
                <a:ln w="25400">
                  <a:solidFill>
                    <a:prstClr val="white"/>
                  </a:solidFill>
                </a:ln>
                <a:solidFill>
                  <a:srgbClr val="15AAA4"/>
                </a:solidFill>
                <a:effectLst/>
                <a:uLnTx/>
                <a:uFillTx/>
                <a:latin typeface="iCiel Pony" panose="02000000000000000000" pitchFamily="2" charset="0"/>
                <a:ea typeface="+mn-ea"/>
                <a:cs typeface="Calibri" panose="020F0502020204030204" pitchFamily="34" charset="0"/>
              </a:rPr>
              <a:t>N</a:t>
            </a:r>
            <a:r>
              <a:rPr kumimoji="0" lang="en-US" sz="13800" b="1" i="0" u="none" strike="noStrike" kern="1200" cap="none" spc="600" normalizeH="0" baseline="0" noProof="0">
                <a:ln w="25400">
                  <a:solidFill>
                    <a:prstClr val="white"/>
                  </a:solidFill>
                </a:ln>
                <a:solidFill>
                  <a:srgbClr val="D42149"/>
                </a:solidFill>
                <a:effectLst/>
                <a:uLnTx/>
                <a:uFillTx/>
                <a:latin typeface="iCiel Pony" panose="02000000000000000000" pitchFamily="2" charset="0"/>
                <a:ea typeface="+mn-ea"/>
                <a:cs typeface="Calibri" panose="020F0502020204030204" pitchFamily="34" charset="0"/>
              </a:rPr>
              <a:t>G</a:t>
            </a:r>
            <a:endParaRPr kumimoji="0" lang="en-US" sz="13800" b="1" i="0" u="none" strike="noStrike" kern="1200" cap="none" spc="600" normalizeH="0" baseline="0" noProof="0">
              <a:ln w="25400">
                <a:solidFill>
                  <a:prstClr val="white"/>
                </a:solidFill>
              </a:ln>
              <a:solidFill>
                <a:srgbClr val="0EB4DE"/>
              </a:solidFill>
              <a:effectLst/>
              <a:uLnTx/>
              <a:uFillTx/>
              <a:latin typeface="iCiel Pony" panose="02000000000000000000" pitchFamily="2" charset="0"/>
              <a:ea typeface="+mn-ea"/>
              <a:cs typeface="Calibri" panose="020F0502020204030204" pitchFamily="34" charset="0"/>
            </a:endParaRPr>
          </a:p>
        </p:txBody>
      </p:sp>
    </p:spTree>
    <p:extLst>
      <p:ext uri="{BB962C8B-B14F-4D97-AF65-F5344CB8AC3E}">
        <p14:creationId xmlns:p14="http://schemas.microsoft.com/office/powerpoint/2010/main" val="291850527"/>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Hình chữ nhật: Góc Tròn 22">
            <a:extLst>
              <a:ext uri="{FF2B5EF4-FFF2-40B4-BE49-F238E27FC236}">
                <a16:creationId xmlns:a16="http://schemas.microsoft.com/office/drawing/2014/main" id="{AD7CFD44-38AD-E66D-CDD1-363BA84DD205}"/>
              </a:ext>
            </a:extLst>
          </p:cNvPr>
          <p:cNvSpPr/>
          <p:nvPr/>
        </p:nvSpPr>
        <p:spPr>
          <a:xfrm>
            <a:off x="523657" y="454508"/>
            <a:ext cx="11158591" cy="6214306"/>
          </a:xfrm>
          <a:prstGeom prst="roundRect">
            <a:avLst/>
          </a:prstGeom>
          <a:solidFill>
            <a:schemeClr val="bg1">
              <a:alpha val="96000"/>
            </a:schemeClr>
          </a:solidFill>
          <a:ln w="28575">
            <a:solidFill>
              <a:schemeClr val="accent6">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DBE80CB-7F38-C9A6-85B2-B1F4ABE542FF}"/>
              </a:ext>
            </a:extLst>
          </p:cNvPr>
          <p:cNvSpPr txBox="1"/>
          <p:nvPr/>
        </p:nvSpPr>
        <p:spPr>
          <a:xfrm>
            <a:off x="885496" y="1228397"/>
            <a:ext cx="10421008" cy="440120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Em tập làm tuyên truyền viên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Tìm hiểu về ý nghĩa của Giờ Trái Đất qua sách, báo, in-tơ-nét.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Vẽ, viết hoặc làm tranh tuyên truyền về Giờ Trái Đất.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Chia sẻ và vận động mọi người xung quanh cùng thực hiện</a:t>
            </a:r>
            <a:r>
              <a:rPr kumimoji="0" lang="en-US" sz="400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tiết kiệm điện.</a:t>
            </a:r>
          </a:p>
        </p:txBody>
      </p:sp>
      <p:pic>
        <p:nvPicPr>
          <p:cNvPr id="5" name="Picture 4">
            <a:extLst>
              <a:ext uri="{FF2B5EF4-FFF2-40B4-BE49-F238E27FC236}">
                <a16:creationId xmlns:a16="http://schemas.microsoft.com/office/drawing/2014/main" id="{17985680-B7BF-3C7F-CEC3-54A77C4F9D7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76880" y="11165"/>
            <a:ext cx="1217232" cy="1217232"/>
          </a:xfrm>
          <a:prstGeom prst="rect">
            <a:avLst/>
          </a:prstGeom>
        </p:spPr>
      </p:pic>
    </p:spTree>
    <p:extLst>
      <p:ext uri="{BB962C8B-B14F-4D97-AF65-F5344CB8AC3E}">
        <p14:creationId xmlns:p14="http://schemas.microsoft.com/office/powerpoint/2010/main" val="15222649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Hình chữ nhật: Góc Tròn 22">
            <a:extLst>
              <a:ext uri="{FF2B5EF4-FFF2-40B4-BE49-F238E27FC236}">
                <a16:creationId xmlns:a16="http://schemas.microsoft.com/office/drawing/2014/main" id="{AD7CFD44-38AD-E66D-CDD1-363BA84DD205}"/>
              </a:ext>
            </a:extLst>
          </p:cNvPr>
          <p:cNvSpPr/>
          <p:nvPr/>
        </p:nvSpPr>
        <p:spPr>
          <a:xfrm>
            <a:off x="523657" y="454508"/>
            <a:ext cx="11158591" cy="6214306"/>
          </a:xfrm>
          <a:prstGeom prst="roundRect">
            <a:avLst/>
          </a:prstGeom>
          <a:solidFill>
            <a:schemeClr val="bg1">
              <a:alpha val="96000"/>
            </a:schemeClr>
          </a:solidFill>
          <a:ln w="28575">
            <a:solidFill>
              <a:schemeClr val="accent6">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DBE80CB-7F38-C9A6-85B2-B1F4ABE542FF}"/>
              </a:ext>
            </a:extLst>
          </p:cNvPr>
          <p:cNvSpPr txBox="1"/>
          <p:nvPr/>
        </p:nvSpPr>
        <p:spPr>
          <a:xfrm>
            <a:off x="892448" y="768505"/>
            <a:ext cx="10421008" cy="206210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FF0000"/>
                </a:solidFill>
                <a:effectLst/>
                <a:uLnTx/>
                <a:uFillTx/>
                <a:latin typeface="Arial" panose="020B0604020202020204" pitchFamily="34" charset="0"/>
                <a:ea typeface="+mn-ea"/>
                <a:cs typeface="+mn-cs"/>
              </a:rPr>
              <a:t>Giờ Trái Đất </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là một sự kiện toàn cầu được tổ chức hàng năm vào cuối tuần cuối cùng của tháng Ba hoặc đầu tháng Tư, nhằm tăng cường nhận thức về các vấn đề liên quan đến môi trường và khí hậu.</a:t>
            </a:r>
          </a:p>
        </p:txBody>
      </p:sp>
      <p:pic>
        <p:nvPicPr>
          <p:cNvPr id="2052" name="Picture 4" descr="Giờ Trái đất năm 2024 là ngày nào? Tắt đèn hưởng ứng Giờ Trái đất từ mấy  giờ? Khẩu hiệu tuyên truyền Giờ Trái đất năm 2024?">
            <a:extLst>
              <a:ext uri="{FF2B5EF4-FFF2-40B4-BE49-F238E27FC236}">
                <a16:creationId xmlns:a16="http://schemas.microsoft.com/office/drawing/2014/main" id="{79C76442-DFD2-FE56-2E32-6A0E3E3E98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3997" y="2907489"/>
            <a:ext cx="5244005" cy="3496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573178"/>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Hình chữ nhật: Góc Tròn 22">
            <a:extLst>
              <a:ext uri="{FF2B5EF4-FFF2-40B4-BE49-F238E27FC236}">
                <a16:creationId xmlns:a16="http://schemas.microsoft.com/office/drawing/2014/main" id="{AD7CFD44-38AD-E66D-CDD1-363BA84DD205}"/>
              </a:ext>
            </a:extLst>
          </p:cNvPr>
          <p:cNvSpPr/>
          <p:nvPr/>
        </p:nvSpPr>
        <p:spPr>
          <a:xfrm>
            <a:off x="523657" y="454508"/>
            <a:ext cx="11158591" cy="6214306"/>
          </a:xfrm>
          <a:prstGeom prst="roundRect">
            <a:avLst/>
          </a:prstGeom>
          <a:solidFill>
            <a:schemeClr val="bg1">
              <a:alpha val="96000"/>
            </a:schemeClr>
          </a:solidFill>
          <a:ln w="28575">
            <a:solidFill>
              <a:schemeClr val="accent6">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6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074" name="Picture 2" descr="Bài tuyên truyền hưởng ứng Giờ trái đất năm 2024">
            <a:extLst>
              <a:ext uri="{FF2B5EF4-FFF2-40B4-BE49-F238E27FC236}">
                <a16:creationId xmlns:a16="http://schemas.microsoft.com/office/drawing/2014/main" id="{5F4C7C6C-1C18-F1E1-7500-1B1F33E03B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5152" y="855626"/>
            <a:ext cx="9881695" cy="5547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221039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Hình chữ nhật: Góc Tròn 22">
            <a:extLst>
              <a:ext uri="{FF2B5EF4-FFF2-40B4-BE49-F238E27FC236}">
                <a16:creationId xmlns:a16="http://schemas.microsoft.com/office/drawing/2014/main" id="{AD7CFD44-38AD-E66D-CDD1-363BA84DD205}"/>
              </a:ext>
            </a:extLst>
          </p:cNvPr>
          <p:cNvSpPr/>
          <p:nvPr/>
        </p:nvSpPr>
        <p:spPr>
          <a:xfrm>
            <a:off x="523657" y="454508"/>
            <a:ext cx="11158591" cy="6214306"/>
          </a:xfrm>
          <a:prstGeom prst="roundRect">
            <a:avLst/>
          </a:prstGeom>
          <a:solidFill>
            <a:schemeClr val="bg1">
              <a:alpha val="96000"/>
            </a:schemeClr>
          </a:solidFill>
          <a:ln w="28575">
            <a:solidFill>
              <a:schemeClr val="accent6">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6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098" name="Picture 2" descr="Vẽ Tranh Hưởng Ứng Giờ Trái Đất | How To Draw Earth Hour #earthhour  #ThuVanart">
            <a:extLst>
              <a:ext uri="{FF2B5EF4-FFF2-40B4-BE49-F238E27FC236}">
                <a16:creationId xmlns:a16="http://schemas.microsoft.com/office/drawing/2014/main" id="{D56D627E-D3B0-6736-7BB9-22EDA8C8E8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80420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Hình chữ nhật: Góc Tròn 22">
            <a:extLst>
              <a:ext uri="{FF2B5EF4-FFF2-40B4-BE49-F238E27FC236}">
                <a16:creationId xmlns:a16="http://schemas.microsoft.com/office/drawing/2014/main" id="{AD7CFD44-38AD-E66D-CDD1-363BA84DD205}"/>
              </a:ext>
            </a:extLst>
          </p:cNvPr>
          <p:cNvSpPr/>
          <p:nvPr/>
        </p:nvSpPr>
        <p:spPr>
          <a:xfrm>
            <a:off x="523657" y="454508"/>
            <a:ext cx="11158591" cy="6214306"/>
          </a:xfrm>
          <a:prstGeom prst="roundRect">
            <a:avLst/>
          </a:prstGeom>
          <a:solidFill>
            <a:schemeClr val="bg1">
              <a:alpha val="96000"/>
            </a:schemeClr>
          </a:solidFill>
          <a:ln w="28575">
            <a:solidFill>
              <a:schemeClr val="accent6">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6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122" name="Picture 2" descr="HƯỞNG ỨNG CHIẾN DỊCH GIỜ TRÁI ĐẤT NĂM 2022 (TỪ 20H30' ĐẾN 21H30' THỨ BẢY  NGÀY 26/03/2022)">
            <a:extLst>
              <a:ext uri="{FF2B5EF4-FFF2-40B4-BE49-F238E27FC236}">
                <a16:creationId xmlns:a16="http://schemas.microsoft.com/office/drawing/2014/main" id="{837830B3-0ED4-E4F5-3430-BE73437B4D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6096" y="969931"/>
            <a:ext cx="8182304" cy="5433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8918046"/>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Hình chữ nhật: Góc Tròn 22">
            <a:extLst>
              <a:ext uri="{FF2B5EF4-FFF2-40B4-BE49-F238E27FC236}">
                <a16:creationId xmlns:a16="http://schemas.microsoft.com/office/drawing/2014/main" id="{AD7CFD44-38AD-E66D-CDD1-363BA84DD205}"/>
              </a:ext>
            </a:extLst>
          </p:cNvPr>
          <p:cNvSpPr/>
          <p:nvPr/>
        </p:nvSpPr>
        <p:spPr>
          <a:xfrm>
            <a:off x="523657" y="454508"/>
            <a:ext cx="11158591" cy="6214306"/>
          </a:xfrm>
          <a:prstGeom prst="roundRect">
            <a:avLst/>
          </a:prstGeom>
          <a:solidFill>
            <a:schemeClr val="bg1">
              <a:alpha val="96000"/>
            </a:schemeClr>
          </a:solidFill>
          <a:ln w="28575">
            <a:solidFill>
              <a:schemeClr val="accent6">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6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146" name="Picture 2" descr="Trường THCS Dĩnh Kế chung tay hưởng ứng chiến dịch Giờ Trái Đất năm 2020">
            <a:extLst>
              <a:ext uri="{FF2B5EF4-FFF2-40B4-BE49-F238E27FC236}">
                <a16:creationId xmlns:a16="http://schemas.microsoft.com/office/drawing/2014/main" id="{8B84431A-CD9F-7B17-1C9D-6E4742EE7F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704" y="1242848"/>
            <a:ext cx="36576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Teen THPT Lương Thế Vinh cùng vẽ tranh để bảo về trái đất">
            <a:extLst>
              <a:ext uri="{FF2B5EF4-FFF2-40B4-BE49-F238E27FC236}">
                <a16:creationId xmlns:a16="http://schemas.microsoft.com/office/drawing/2014/main" id="{66CE1C33-9A44-9483-BBD2-51DADDA4C4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594" b="8026"/>
          <a:stretch/>
        </p:blipFill>
        <p:spPr bwMode="auto">
          <a:xfrm>
            <a:off x="6505904" y="1242848"/>
            <a:ext cx="4157585"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261519"/>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8">
            <a:extLst>
              <a:ext uri="{FF2B5EF4-FFF2-40B4-BE49-F238E27FC236}">
                <a16:creationId xmlns:a16="http://schemas.microsoft.com/office/drawing/2014/main" id="{0C5AF1D4-4D69-AF86-B3FD-6DABBBBD364F}"/>
              </a:ext>
            </a:extLst>
          </p:cNvPr>
          <p:cNvGrpSpPr/>
          <p:nvPr/>
        </p:nvGrpSpPr>
        <p:grpSpPr>
          <a:xfrm>
            <a:off x="938139" y="1458000"/>
            <a:ext cx="5209048" cy="5400000"/>
            <a:chOff x="938139" y="1458000"/>
            <a:chExt cx="5209048" cy="5400000"/>
          </a:xfrm>
        </p:grpSpPr>
        <p:pic>
          <p:nvPicPr>
            <p:cNvPr id="10" name="Picture 7">
              <a:extLst>
                <a:ext uri="{FF2B5EF4-FFF2-40B4-BE49-F238E27FC236}">
                  <a16:creationId xmlns:a16="http://schemas.microsoft.com/office/drawing/2014/main" id="{5D153D6E-4956-A513-65EE-5D40C275E846}"/>
                </a:ext>
              </a:extLst>
            </p:cNvPr>
            <p:cNvPicPr>
              <a:picLocks noChangeAspect="1"/>
            </p:cNvPicPr>
            <p:nvPr/>
          </p:nvPicPr>
          <p:blipFill>
            <a:blip r:embed="rId3" cstate="print">
              <a:extLst>
                <a:ext uri="{28A0092B-C50C-407E-A947-70E740481C1C}">
                  <a14:useLocalDpi xmlns:a14="http://schemas.microsoft.com/office/drawing/2010/main" val="0"/>
                </a:ext>
              </a:extLst>
            </a:blip>
            <a:srcRect l="1768" r="1768"/>
            <a:stretch/>
          </p:blipFill>
          <p:spPr>
            <a:xfrm>
              <a:off x="938139" y="1458000"/>
              <a:ext cx="5209048" cy="5400000"/>
            </a:xfrm>
            <a:prstGeom prst="rect">
              <a:avLst/>
            </a:prstGeom>
          </p:spPr>
        </p:pic>
        <p:grpSp>
          <p:nvGrpSpPr>
            <p:cNvPr id="11" name="Group 8">
              <a:extLst>
                <a:ext uri="{FF2B5EF4-FFF2-40B4-BE49-F238E27FC236}">
                  <a16:creationId xmlns:a16="http://schemas.microsoft.com/office/drawing/2014/main" id="{218C4E2E-D5E4-A8C3-F878-BA235A7ABEDE}"/>
                </a:ext>
              </a:extLst>
            </p:cNvPr>
            <p:cNvGrpSpPr/>
            <p:nvPr/>
          </p:nvGrpSpPr>
          <p:grpSpPr>
            <a:xfrm>
              <a:off x="1832663" y="5589106"/>
              <a:ext cx="3420000" cy="1080000"/>
              <a:chOff x="43728" y="-780150"/>
              <a:chExt cx="6118973" cy="1080000"/>
            </a:xfrm>
          </p:grpSpPr>
          <p:sp>
            <p:nvSpPr>
              <p:cNvPr id="13" name="Rectangle: Rounded Corners 5">
                <a:extLst>
                  <a:ext uri="{FF2B5EF4-FFF2-40B4-BE49-F238E27FC236}">
                    <a16:creationId xmlns:a16="http://schemas.microsoft.com/office/drawing/2014/main" id="{C90D9AB4-7920-CF74-8811-586728BBB9EA}"/>
                  </a:ext>
                </a:extLst>
              </p:cNvPr>
              <p:cNvSpPr/>
              <p:nvPr/>
            </p:nvSpPr>
            <p:spPr>
              <a:xfrm>
                <a:off x="43728" y="-780150"/>
                <a:ext cx="6118973" cy="1080000"/>
              </a:xfrm>
              <a:custGeom>
                <a:avLst/>
                <a:gdLst>
                  <a:gd name="connsiteX0" fmla="*/ 0 w 6118973"/>
                  <a:gd name="connsiteY0" fmla="*/ 540000 h 1080000"/>
                  <a:gd name="connsiteX1" fmla="*/ 540000 w 6118973"/>
                  <a:gd name="connsiteY1" fmla="*/ 0 h 1080000"/>
                  <a:gd name="connsiteX2" fmla="*/ 948717 w 6118973"/>
                  <a:gd name="connsiteY2" fmla="*/ 0 h 1080000"/>
                  <a:gd name="connsiteX3" fmla="*/ 1508603 w 6118973"/>
                  <a:gd name="connsiteY3" fmla="*/ 0 h 1080000"/>
                  <a:gd name="connsiteX4" fmla="*/ 2068488 w 6118973"/>
                  <a:gd name="connsiteY4" fmla="*/ 0 h 1080000"/>
                  <a:gd name="connsiteX5" fmla="*/ 2628374 w 6118973"/>
                  <a:gd name="connsiteY5" fmla="*/ 0 h 1080000"/>
                  <a:gd name="connsiteX6" fmla="*/ 3087481 w 6118973"/>
                  <a:gd name="connsiteY6" fmla="*/ 0 h 1080000"/>
                  <a:gd name="connsiteX7" fmla="*/ 3546587 w 6118973"/>
                  <a:gd name="connsiteY7" fmla="*/ 0 h 1080000"/>
                  <a:gd name="connsiteX8" fmla="*/ 4207253 w 6118973"/>
                  <a:gd name="connsiteY8" fmla="*/ 0 h 1080000"/>
                  <a:gd name="connsiteX9" fmla="*/ 4817528 w 6118973"/>
                  <a:gd name="connsiteY9" fmla="*/ 0 h 1080000"/>
                  <a:gd name="connsiteX10" fmla="*/ 5578973 w 6118973"/>
                  <a:gd name="connsiteY10" fmla="*/ 0 h 1080000"/>
                  <a:gd name="connsiteX11" fmla="*/ 6118973 w 6118973"/>
                  <a:gd name="connsiteY11" fmla="*/ 540000 h 1080000"/>
                  <a:gd name="connsiteX12" fmla="*/ 6118973 w 6118973"/>
                  <a:gd name="connsiteY12" fmla="*/ 540000 h 1080000"/>
                  <a:gd name="connsiteX13" fmla="*/ 5578973 w 6118973"/>
                  <a:gd name="connsiteY13" fmla="*/ 1080000 h 1080000"/>
                  <a:gd name="connsiteX14" fmla="*/ 4918308 w 6118973"/>
                  <a:gd name="connsiteY14" fmla="*/ 1080000 h 1080000"/>
                  <a:gd name="connsiteX15" fmla="*/ 4308032 w 6118973"/>
                  <a:gd name="connsiteY15" fmla="*/ 1080000 h 1080000"/>
                  <a:gd name="connsiteX16" fmla="*/ 3647367 w 6118973"/>
                  <a:gd name="connsiteY16" fmla="*/ 1080000 h 1080000"/>
                  <a:gd name="connsiteX17" fmla="*/ 3188260 w 6118973"/>
                  <a:gd name="connsiteY17" fmla="*/ 1080000 h 1080000"/>
                  <a:gd name="connsiteX18" fmla="*/ 2779544 w 6118973"/>
                  <a:gd name="connsiteY18" fmla="*/ 1080000 h 1080000"/>
                  <a:gd name="connsiteX19" fmla="*/ 2118878 w 6118973"/>
                  <a:gd name="connsiteY19" fmla="*/ 1080000 h 1080000"/>
                  <a:gd name="connsiteX20" fmla="*/ 1659772 w 6118973"/>
                  <a:gd name="connsiteY20" fmla="*/ 1080000 h 1080000"/>
                  <a:gd name="connsiteX21" fmla="*/ 540000 w 6118973"/>
                  <a:gd name="connsiteY21" fmla="*/ 1080000 h 1080000"/>
                  <a:gd name="connsiteX22" fmla="*/ 0 w 6118973"/>
                  <a:gd name="connsiteY22" fmla="*/ 54000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118973" h="1080000" fill="none" extrusionOk="0">
                    <a:moveTo>
                      <a:pt x="0" y="540000"/>
                    </a:moveTo>
                    <a:cubicBezTo>
                      <a:pt x="9033" y="183478"/>
                      <a:pt x="241290" y="-27964"/>
                      <a:pt x="540000" y="0"/>
                    </a:cubicBezTo>
                    <a:cubicBezTo>
                      <a:pt x="631598" y="-14502"/>
                      <a:pt x="762625" y="16149"/>
                      <a:pt x="948717" y="0"/>
                    </a:cubicBezTo>
                    <a:cubicBezTo>
                      <a:pt x="1134809" y="-16149"/>
                      <a:pt x="1370909" y="28304"/>
                      <a:pt x="1508603" y="0"/>
                    </a:cubicBezTo>
                    <a:cubicBezTo>
                      <a:pt x="1646297" y="-28304"/>
                      <a:pt x="1891521" y="46653"/>
                      <a:pt x="2068488" y="0"/>
                    </a:cubicBezTo>
                    <a:cubicBezTo>
                      <a:pt x="2245455" y="-46653"/>
                      <a:pt x="2376375" y="35084"/>
                      <a:pt x="2628374" y="0"/>
                    </a:cubicBezTo>
                    <a:cubicBezTo>
                      <a:pt x="2880373" y="-35084"/>
                      <a:pt x="2867668" y="20985"/>
                      <a:pt x="3087481" y="0"/>
                    </a:cubicBezTo>
                    <a:cubicBezTo>
                      <a:pt x="3307294" y="-20985"/>
                      <a:pt x="3374904" y="624"/>
                      <a:pt x="3546587" y="0"/>
                    </a:cubicBezTo>
                    <a:cubicBezTo>
                      <a:pt x="3718270" y="-624"/>
                      <a:pt x="3894220" y="37170"/>
                      <a:pt x="4207253" y="0"/>
                    </a:cubicBezTo>
                    <a:cubicBezTo>
                      <a:pt x="4520286" y="-37170"/>
                      <a:pt x="4549403" y="6224"/>
                      <a:pt x="4817528" y="0"/>
                    </a:cubicBezTo>
                    <a:cubicBezTo>
                      <a:pt x="5085654" y="-6224"/>
                      <a:pt x="5325433" y="86058"/>
                      <a:pt x="5578973" y="0"/>
                    </a:cubicBezTo>
                    <a:cubicBezTo>
                      <a:pt x="5806950" y="515"/>
                      <a:pt x="6114433" y="227360"/>
                      <a:pt x="6118973" y="540000"/>
                    </a:cubicBezTo>
                    <a:lnTo>
                      <a:pt x="6118973" y="540000"/>
                    </a:lnTo>
                    <a:cubicBezTo>
                      <a:pt x="6053760" y="897769"/>
                      <a:pt x="5874700" y="1013987"/>
                      <a:pt x="5578973" y="1080000"/>
                    </a:cubicBezTo>
                    <a:cubicBezTo>
                      <a:pt x="5315874" y="1084768"/>
                      <a:pt x="5247725" y="1018878"/>
                      <a:pt x="4918308" y="1080000"/>
                    </a:cubicBezTo>
                    <a:cubicBezTo>
                      <a:pt x="4588892" y="1141122"/>
                      <a:pt x="4512585" y="1062903"/>
                      <a:pt x="4308032" y="1080000"/>
                    </a:cubicBezTo>
                    <a:cubicBezTo>
                      <a:pt x="4103479" y="1097097"/>
                      <a:pt x="3972127" y="1026544"/>
                      <a:pt x="3647367" y="1080000"/>
                    </a:cubicBezTo>
                    <a:cubicBezTo>
                      <a:pt x="3322608" y="1133456"/>
                      <a:pt x="3308175" y="1029959"/>
                      <a:pt x="3188260" y="1080000"/>
                    </a:cubicBezTo>
                    <a:cubicBezTo>
                      <a:pt x="3068345" y="1130041"/>
                      <a:pt x="2884501" y="1048170"/>
                      <a:pt x="2779544" y="1080000"/>
                    </a:cubicBezTo>
                    <a:cubicBezTo>
                      <a:pt x="2674587" y="1111830"/>
                      <a:pt x="2314851" y="1052354"/>
                      <a:pt x="2118878" y="1080000"/>
                    </a:cubicBezTo>
                    <a:cubicBezTo>
                      <a:pt x="1922905" y="1107646"/>
                      <a:pt x="1823846" y="1047562"/>
                      <a:pt x="1659772" y="1080000"/>
                    </a:cubicBezTo>
                    <a:cubicBezTo>
                      <a:pt x="1495698" y="1112438"/>
                      <a:pt x="850116" y="1000074"/>
                      <a:pt x="540000" y="1080000"/>
                    </a:cubicBezTo>
                    <a:cubicBezTo>
                      <a:pt x="189285" y="1071998"/>
                      <a:pt x="61681" y="785239"/>
                      <a:pt x="0" y="540000"/>
                    </a:cubicBezTo>
                    <a:close/>
                  </a:path>
                  <a:path w="6118973" h="1080000" stroke="0" extrusionOk="0">
                    <a:moveTo>
                      <a:pt x="0" y="540000"/>
                    </a:moveTo>
                    <a:cubicBezTo>
                      <a:pt x="27962" y="210660"/>
                      <a:pt x="188329" y="-20162"/>
                      <a:pt x="540000" y="0"/>
                    </a:cubicBezTo>
                    <a:cubicBezTo>
                      <a:pt x="693718" y="-21606"/>
                      <a:pt x="861220" y="47317"/>
                      <a:pt x="999106" y="0"/>
                    </a:cubicBezTo>
                    <a:cubicBezTo>
                      <a:pt x="1136992" y="-47317"/>
                      <a:pt x="1286388" y="45542"/>
                      <a:pt x="1558992" y="0"/>
                    </a:cubicBezTo>
                    <a:cubicBezTo>
                      <a:pt x="1831596" y="-45542"/>
                      <a:pt x="1875483" y="44167"/>
                      <a:pt x="2169268" y="0"/>
                    </a:cubicBezTo>
                    <a:cubicBezTo>
                      <a:pt x="2463053" y="-44167"/>
                      <a:pt x="2501579" y="33276"/>
                      <a:pt x="2628374" y="0"/>
                    </a:cubicBezTo>
                    <a:cubicBezTo>
                      <a:pt x="2755169" y="-33276"/>
                      <a:pt x="2938446" y="3825"/>
                      <a:pt x="3087481" y="0"/>
                    </a:cubicBezTo>
                    <a:cubicBezTo>
                      <a:pt x="3236516" y="-3825"/>
                      <a:pt x="3440741" y="38251"/>
                      <a:pt x="3596977" y="0"/>
                    </a:cubicBezTo>
                    <a:cubicBezTo>
                      <a:pt x="3753213" y="-38251"/>
                      <a:pt x="3880583" y="32341"/>
                      <a:pt x="4005694" y="0"/>
                    </a:cubicBezTo>
                    <a:cubicBezTo>
                      <a:pt x="4130805" y="-32341"/>
                      <a:pt x="4414267" y="14124"/>
                      <a:pt x="4666359" y="0"/>
                    </a:cubicBezTo>
                    <a:cubicBezTo>
                      <a:pt x="4918451" y="-14124"/>
                      <a:pt x="5391646" y="20234"/>
                      <a:pt x="5578973" y="0"/>
                    </a:cubicBezTo>
                    <a:cubicBezTo>
                      <a:pt x="5886919" y="-64082"/>
                      <a:pt x="6149784" y="228251"/>
                      <a:pt x="6118973" y="540000"/>
                    </a:cubicBezTo>
                    <a:lnTo>
                      <a:pt x="6118973" y="540000"/>
                    </a:lnTo>
                    <a:cubicBezTo>
                      <a:pt x="6090774" y="877880"/>
                      <a:pt x="5839885" y="1044900"/>
                      <a:pt x="5578973" y="1080000"/>
                    </a:cubicBezTo>
                    <a:cubicBezTo>
                      <a:pt x="5307957" y="1125610"/>
                      <a:pt x="5252617" y="1066267"/>
                      <a:pt x="5019087" y="1080000"/>
                    </a:cubicBezTo>
                    <a:cubicBezTo>
                      <a:pt x="4785557" y="1093733"/>
                      <a:pt x="4646675" y="1064667"/>
                      <a:pt x="4408811" y="1080000"/>
                    </a:cubicBezTo>
                    <a:cubicBezTo>
                      <a:pt x="4170947" y="1095333"/>
                      <a:pt x="4150758" y="1033143"/>
                      <a:pt x="4000095" y="1080000"/>
                    </a:cubicBezTo>
                    <a:cubicBezTo>
                      <a:pt x="3849432" y="1126857"/>
                      <a:pt x="3519933" y="1021336"/>
                      <a:pt x="3389819" y="1080000"/>
                    </a:cubicBezTo>
                    <a:cubicBezTo>
                      <a:pt x="3259705" y="1138664"/>
                      <a:pt x="2928879" y="1054149"/>
                      <a:pt x="2779544" y="1080000"/>
                    </a:cubicBezTo>
                    <a:cubicBezTo>
                      <a:pt x="2630209" y="1105851"/>
                      <a:pt x="2493222" y="1049201"/>
                      <a:pt x="2320437" y="1080000"/>
                    </a:cubicBezTo>
                    <a:cubicBezTo>
                      <a:pt x="2147652" y="1110799"/>
                      <a:pt x="1890990" y="1075923"/>
                      <a:pt x="1760551" y="1080000"/>
                    </a:cubicBezTo>
                    <a:cubicBezTo>
                      <a:pt x="1630112" y="1084077"/>
                      <a:pt x="1454122" y="1068877"/>
                      <a:pt x="1351835" y="1080000"/>
                    </a:cubicBezTo>
                    <a:cubicBezTo>
                      <a:pt x="1249548" y="1091123"/>
                      <a:pt x="819709" y="1048784"/>
                      <a:pt x="540000" y="1080000"/>
                    </a:cubicBezTo>
                    <a:cubicBezTo>
                      <a:pt x="240149" y="1090698"/>
                      <a:pt x="-30035" y="859402"/>
                      <a:pt x="0" y="540000"/>
                    </a:cubicBezTo>
                    <a:close/>
                  </a:path>
                </a:pathLst>
              </a:custGeom>
              <a:solidFill>
                <a:srgbClr val="FFFFCC"/>
              </a:solidFill>
              <a:ln w="38100" cap="flat" cmpd="sng" algn="ctr">
                <a:solidFill>
                  <a:srgbClr val="FFC000"/>
                </a:solidFill>
                <a:prstDash val="solid"/>
                <a:miter lim="800000"/>
                <a:extLst>
                  <a:ext uri="{C807C97D-BFC1-408E-A445-0C87EB9F89A2}">
                    <ask:lineSketchStyleProps xmlns:ask="http://schemas.microsoft.com/office/drawing/2018/sketchyshapes" xmlns="" sd="3667377045">
                      <a:prstGeom prst="roundRect">
                        <a:avLst>
                          <a:gd name="adj" fmla="val 50000"/>
                        </a:avLst>
                      </a:prstGeom>
                      <ask:type>
                        <ask:lineSketchScribble/>
                      </ask:type>
                    </ask:lineSketchStyleProps>
                  </a:ext>
                </a:extLst>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srgbClr val="FFC000"/>
                  </a:solidFill>
                  <a:effectLst/>
                  <a:uLnTx/>
                  <a:uFillTx/>
                  <a:latin typeface="Calibri" panose="020F0502020204030204"/>
                  <a:ea typeface="+mn-ea"/>
                  <a:cs typeface="Calibri" panose="020F0502020204030204" pitchFamily="34" charset="0"/>
                </a:endParaRPr>
              </a:p>
            </p:txBody>
          </p:sp>
          <p:sp>
            <p:nvSpPr>
              <p:cNvPr id="14" name="TextBox 47">
                <a:extLst>
                  <a:ext uri="{FF2B5EF4-FFF2-40B4-BE49-F238E27FC236}">
                    <a16:creationId xmlns:a16="http://schemas.microsoft.com/office/drawing/2014/main" id="{BC4DD98F-EFF0-530E-CEF4-A9FC52E5C10C}"/>
                  </a:ext>
                </a:extLst>
              </p:cNvPr>
              <p:cNvSpPr txBox="1"/>
              <p:nvPr/>
            </p:nvSpPr>
            <p:spPr>
              <a:xfrm>
                <a:off x="495816" y="-742179"/>
                <a:ext cx="5214795" cy="1004057"/>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5500" b="1" i="0" u="none" strike="noStrike" kern="0" cap="none" spc="0" normalizeH="0" baseline="0" noProof="0" dirty="0" err="1">
                    <a:ln>
                      <a:noFill/>
                    </a:ln>
                    <a:solidFill>
                      <a:srgbClr val="FF383E"/>
                    </a:solidFill>
                    <a:effectLst/>
                    <a:uLnTx/>
                    <a:uFillTx/>
                    <a:latin typeface="UTM Avo" panose="02040603050506020204" pitchFamily="18" charset="0"/>
                    <a:ea typeface="+mn-ea"/>
                    <a:cs typeface="+mn-cs"/>
                  </a:rPr>
                  <a:t>rất</a:t>
                </a:r>
                <a:r>
                  <a:rPr kumimoji="0" lang="en-US" sz="5500" b="1" i="0" u="none" strike="noStrike" kern="0" cap="none" spc="0" normalizeH="0" baseline="0" noProof="0" dirty="0">
                    <a:ln>
                      <a:noFill/>
                    </a:ln>
                    <a:solidFill>
                      <a:srgbClr val="FF383E"/>
                    </a:solidFill>
                    <a:effectLst/>
                    <a:uLnTx/>
                    <a:uFillTx/>
                    <a:latin typeface="UTM Avo" panose="02040603050506020204" pitchFamily="18" charset="0"/>
                    <a:ea typeface="+mn-ea"/>
                    <a:cs typeface="+mn-cs"/>
                  </a:rPr>
                  <a:t> </a:t>
                </a:r>
                <a:r>
                  <a:rPr kumimoji="0" lang="en-US" sz="5500" b="1" i="0" u="none" strike="noStrike" kern="0" cap="none" spc="0" normalizeH="0" baseline="0" noProof="0" dirty="0" err="1">
                    <a:ln>
                      <a:noFill/>
                    </a:ln>
                    <a:solidFill>
                      <a:srgbClr val="FF383E"/>
                    </a:solidFill>
                    <a:effectLst/>
                    <a:uLnTx/>
                    <a:uFillTx/>
                    <a:latin typeface="UTM Avo" panose="02040603050506020204" pitchFamily="18" charset="0"/>
                    <a:ea typeface="+mn-ea"/>
                    <a:cs typeface="+mn-cs"/>
                  </a:rPr>
                  <a:t>vui</a:t>
                </a:r>
                <a:endParaRPr kumimoji="0" lang="en-US" sz="5500" b="0" i="0" u="none" strike="noStrike" kern="0" cap="none" spc="0" normalizeH="0" baseline="0" noProof="0" dirty="0">
                  <a:ln>
                    <a:noFill/>
                  </a:ln>
                  <a:solidFill>
                    <a:srgbClr val="FF383E"/>
                  </a:solidFill>
                  <a:effectLst/>
                  <a:uLnTx/>
                  <a:uFillTx/>
                  <a:latin typeface="UTM Avo" panose="02040603050506020204" pitchFamily="18" charset="0"/>
                  <a:ea typeface="+mn-ea"/>
                  <a:cs typeface="Calibri" panose="020F0502020204030204" pitchFamily="34" charset="0"/>
                </a:endParaRPr>
              </a:p>
            </p:txBody>
          </p:sp>
        </p:grpSp>
      </p:grpSp>
      <p:grpSp>
        <p:nvGrpSpPr>
          <p:cNvPr id="15" name="Group 19">
            <a:extLst>
              <a:ext uri="{FF2B5EF4-FFF2-40B4-BE49-F238E27FC236}">
                <a16:creationId xmlns:a16="http://schemas.microsoft.com/office/drawing/2014/main" id="{C50D739C-2799-83C1-A52A-98DA76CECEE5}"/>
              </a:ext>
            </a:extLst>
          </p:cNvPr>
          <p:cNvGrpSpPr/>
          <p:nvPr/>
        </p:nvGrpSpPr>
        <p:grpSpPr>
          <a:xfrm>
            <a:off x="6399867" y="1818000"/>
            <a:ext cx="4117235" cy="5040000"/>
            <a:chOff x="7136626" y="1818000"/>
            <a:chExt cx="4117235" cy="5040000"/>
          </a:xfrm>
        </p:grpSpPr>
        <p:pic>
          <p:nvPicPr>
            <p:cNvPr id="16" name="Picture 12">
              <a:extLst>
                <a:ext uri="{FF2B5EF4-FFF2-40B4-BE49-F238E27FC236}">
                  <a16:creationId xmlns:a16="http://schemas.microsoft.com/office/drawing/2014/main" id="{D534A9BD-8A2E-68FE-37C8-C21E459ED4B1}"/>
                </a:ext>
              </a:extLst>
            </p:cNvPr>
            <p:cNvPicPr>
              <a:picLocks noChangeAspect="1"/>
            </p:cNvPicPr>
            <p:nvPr/>
          </p:nvPicPr>
          <p:blipFill>
            <a:blip r:embed="rId4" cstate="hqprint">
              <a:extLst>
                <a:ext uri="{BEBA8EAE-BF5A-486C-A8C5-ECC9F3942E4B}">
                  <a14:imgProps xmlns:a14="http://schemas.microsoft.com/office/drawing/2010/main">
                    <a14:imgLayer r:embed="rId5">
                      <a14:imgEffect>
                        <a14:colorTemperature colorTemp="7200"/>
                      </a14:imgEffect>
                    </a14:imgLayer>
                  </a14:imgProps>
                </a:ext>
                <a:ext uri="{28A0092B-C50C-407E-A947-70E740481C1C}">
                  <a14:useLocalDpi xmlns:a14="http://schemas.microsoft.com/office/drawing/2010/main" val="0"/>
                </a:ext>
              </a:extLst>
            </a:blip>
            <a:srcRect l="9154" r="9154"/>
            <a:stretch/>
          </p:blipFill>
          <p:spPr>
            <a:xfrm>
              <a:off x="7136626" y="1818000"/>
              <a:ext cx="4117235" cy="5040000"/>
            </a:xfrm>
            <a:prstGeom prst="rect">
              <a:avLst/>
            </a:prstGeom>
          </p:spPr>
        </p:pic>
        <p:grpSp>
          <p:nvGrpSpPr>
            <p:cNvPr id="17" name="Group 13">
              <a:extLst>
                <a:ext uri="{FF2B5EF4-FFF2-40B4-BE49-F238E27FC236}">
                  <a16:creationId xmlns:a16="http://schemas.microsoft.com/office/drawing/2014/main" id="{FF1286ED-0524-EF1E-529C-D2E607C30138}"/>
                </a:ext>
              </a:extLst>
            </p:cNvPr>
            <p:cNvGrpSpPr/>
            <p:nvPr/>
          </p:nvGrpSpPr>
          <p:grpSpPr>
            <a:xfrm>
              <a:off x="7833861" y="5551134"/>
              <a:ext cx="3420000" cy="1080000"/>
              <a:chOff x="1447360" y="-727767"/>
              <a:chExt cx="6118973" cy="1080000"/>
            </a:xfrm>
          </p:grpSpPr>
          <p:sp>
            <p:nvSpPr>
              <p:cNvPr id="18" name="Rectangle: Rounded Corners 5">
                <a:extLst>
                  <a:ext uri="{FF2B5EF4-FFF2-40B4-BE49-F238E27FC236}">
                    <a16:creationId xmlns:a16="http://schemas.microsoft.com/office/drawing/2014/main" id="{607D16AF-C06D-1E7D-D810-6D63747005C2}"/>
                  </a:ext>
                </a:extLst>
              </p:cNvPr>
              <p:cNvSpPr/>
              <p:nvPr/>
            </p:nvSpPr>
            <p:spPr>
              <a:xfrm>
                <a:off x="1447360" y="-727767"/>
                <a:ext cx="6118973" cy="1080000"/>
              </a:xfrm>
              <a:custGeom>
                <a:avLst/>
                <a:gdLst>
                  <a:gd name="connsiteX0" fmla="*/ 0 w 6118973"/>
                  <a:gd name="connsiteY0" fmla="*/ 540000 h 1080000"/>
                  <a:gd name="connsiteX1" fmla="*/ 540000 w 6118973"/>
                  <a:gd name="connsiteY1" fmla="*/ 0 h 1080000"/>
                  <a:gd name="connsiteX2" fmla="*/ 948717 w 6118973"/>
                  <a:gd name="connsiteY2" fmla="*/ 0 h 1080000"/>
                  <a:gd name="connsiteX3" fmla="*/ 1508603 w 6118973"/>
                  <a:gd name="connsiteY3" fmla="*/ 0 h 1080000"/>
                  <a:gd name="connsiteX4" fmla="*/ 2068488 w 6118973"/>
                  <a:gd name="connsiteY4" fmla="*/ 0 h 1080000"/>
                  <a:gd name="connsiteX5" fmla="*/ 2628374 w 6118973"/>
                  <a:gd name="connsiteY5" fmla="*/ 0 h 1080000"/>
                  <a:gd name="connsiteX6" fmla="*/ 3087481 w 6118973"/>
                  <a:gd name="connsiteY6" fmla="*/ 0 h 1080000"/>
                  <a:gd name="connsiteX7" fmla="*/ 3546587 w 6118973"/>
                  <a:gd name="connsiteY7" fmla="*/ 0 h 1080000"/>
                  <a:gd name="connsiteX8" fmla="*/ 4207253 w 6118973"/>
                  <a:gd name="connsiteY8" fmla="*/ 0 h 1080000"/>
                  <a:gd name="connsiteX9" fmla="*/ 4817528 w 6118973"/>
                  <a:gd name="connsiteY9" fmla="*/ 0 h 1080000"/>
                  <a:gd name="connsiteX10" fmla="*/ 5578973 w 6118973"/>
                  <a:gd name="connsiteY10" fmla="*/ 0 h 1080000"/>
                  <a:gd name="connsiteX11" fmla="*/ 6118973 w 6118973"/>
                  <a:gd name="connsiteY11" fmla="*/ 540000 h 1080000"/>
                  <a:gd name="connsiteX12" fmla="*/ 6118973 w 6118973"/>
                  <a:gd name="connsiteY12" fmla="*/ 540000 h 1080000"/>
                  <a:gd name="connsiteX13" fmla="*/ 5578973 w 6118973"/>
                  <a:gd name="connsiteY13" fmla="*/ 1080000 h 1080000"/>
                  <a:gd name="connsiteX14" fmla="*/ 4918308 w 6118973"/>
                  <a:gd name="connsiteY14" fmla="*/ 1080000 h 1080000"/>
                  <a:gd name="connsiteX15" fmla="*/ 4308032 w 6118973"/>
                  <a:gd name="connsiteY15" fmla="*/ 1080000 h 1080000"/>
                  <a:gd name="connsiteX16" fmla="*/ 3647367 w 6118973"/>
                  <a:gd name="connsiteY16" fmla="*/ 1080000 h 1080000"/>
                  <a:gd name="connsiteX17" fmla="*/ 3188260 w 6118973"/>
                  <a:gd name="connsiteY17" fmla="*/ 1080000 h 1080000"/>
                  <a:gd name="connsiteX18" fmla="*/ 2779544 w 6118973"/>
                  <a:gd name="connsiteY18" fmla="*/ 1080000 h 1080000"/>
                  <a:gd name="connsiteX19" fmla="*/ 2118878 w 6118973"/>
                  <a:gd name="connsiteY19" fmla="*/ 1080000 h 1080000"/>
                  <a:gd name="connsiteX20" fmla="*/ 1659772 w 6118973"/>
                  <a:gd name="connsiteY20" fmla="*/ 1080000 h 1080000"/>
                  <a:gd name="connsiteX21" fmla="*/ 540000 w 6118973"/>
                  <a:gd name="connsiteY21" fmla="*/ 1080000 h 1080000"/>
                  <a:gd name="connsiteX22" fmla="*/ 0 w 6118973"/>
                  <a:gd name="connsiteY22" fmla="*/ 54000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118973" h="1080000" fill="none" extrusionOk="0">
                    <a:moveTo>
                      <a:pt x="0" y="540000"/>
                    </a:moveTo>
                    <a:cubicBezTo>
                      <a:pt x="9033" y="183478"/>
                      <a:pt x="241290" y="-27964"/>
                      <a:pt x="540000" y="0"/>
                    </a:cubicBezTo>
                    <a:cubicBezTo>
                      <a:pt x="631598" y="-14502"/>
                      <a:pt x="762625" y="16149"/>
                      <a:pt x="948717" y="0"/>
                    </a:cubicBezTo>
                    <a:cubicBezTo>
                      <a:pt x="1134809" y="-16149"/>
                      <a:pt x="1370909" y="28304"/>
                      <a:pt x="1508603" y="0"/>
                    </a:cubicBezTo>
                    <a:cubicBezTo>
                      <a:pt x="1646297" y="-28304"/>
                      <a:pt x="1891521" y="46653"/>
                      <a:pt x="2068488" y="0"/>
                    </a:cubicBezTo>
                    <a:cubicBezTo>
                      <a:pt x="2245455" y="-46653"/>
                      <a:pt x="2376375" y="35084"/>
                      <a:pt x="2628374" y="0"/>
                    </a:cubicBezTo>
                    <a:cubicBezTo>
                      <a:pt x="2880373" y="-35084"/>
                      <a:pt x="2867668" y="20985"/>
                      <a:pt x="3087481" y="0"/>
                    </a:cubicBezTo>
                    <a:cubicBezTo>
                      <a:pt x="3307294" y="-20985"/>
                      <a:pt x="3374904" y="624"/>
                      <a:pt x="3546587" y="0"/>
                    </a:cubicBezTo>
                    <a:cubicBezTo>
                      <a:pt x="3718270" y="-624"/>
                      <a:pt x="3894220" y="37170"/>
                      <a:pt x="4207253" y="0"/>
                    </a:cubicBezTo>
                    <a:cubicBezTo>
                      <a:pt x="4520286" y="-37170"/>
                      <a:pt x="4549403" y="6224"/>
                      <a:pt x="4817528" y="0"/>
                    </a:cubicBezTo>
                    <a:cubicBezTo>
                      <a:pt x="5085654" y="-6224"/>
                      <a:pt x="5325433" y="86058"/>
                      <a:pt x="5578973" y="0"/>
                    </a:cubicBezTo>
                    <a:cubicBezTo>
                      <a:pt x="5806950" y="515"/>
                      <a:pt x="6114433" y="227360"/>
                      <a:pt x="6118973" y="540000"/>
                    </a:cubicBezTo>
                    <a:lnTo>
                      <a:pt x="6118973" y="540000"/>
                    </a:lnTo>
                    <a:cubicBezTo>
                      <a:pt x="6053760" y="897769"/>
                      <a:pt x="5874700" y="1013987"/>
                      <a:pt x="5578973" y="1080000"/>
                    </a:cubicBezTo>
                    <a:cubicBezTo>
                      <a:pt x="5315874" y="1084768"/>
                      <a:pt x="5247725" y="1018878"/>
                      <a:pt x="4918308" y="1080000"/>
                    </a:cubicBezTo>
                    <a:cubicBezTo>
                      <a:pt x="4588892" y="1141122"/>
                      <a:pt x="4512585" y="1062903"/>
                      <a:pt x="4308032" y="1080000"/>
                    </a:cubicBezTo>
                    <a:cubicBezTo>
                      <a:pt x="4103479" y="1097097"/>
                      <a:pt x="3972127" y="1026544"/>
                      <a:pt x="3647367" y="1080000"/>
                    </a:cubicBezTo>
                    <a:cubicBezTo>
                      <a:pt x="3322608" y="1133456"/>
                      <a:pt x="3308175" y="1029959"/>
                      <a:pt x="3188260" y="1080000"/>
                    </a:cubicBezTo>
                    <a:cubicBezTo>
                      <a:pt x="3068345" y="1130041"/>
                      <a:pt x="2884501" y="1048170"/>
                      <a:pt x="2779544" y="1080000"/>
                    </a:cubicBezTo>
                    <a:cubicBezTo>
                      <a:pt x="2674587" y="1111830"/>
                      <a:pt x="2314851" y="1052354"/>
                      <a:pt x="2118878" y="1080000"/>
                    </a:cubicBezTo>
                    <a:cubicBezTo>
                      <a:pt x="1922905" y="1107646"/>
                      <a:pt x="1823846" y="1047562"/>
                      <a:pt x="1659772" y="1080000"/>
                    </a:cubicBezTo>
                    <a:cubicBezTo>
                      <a:pt x="1495698" y="1112438"/>
                      <a:pt x="850116" y="1000074"/>
                      <a:pt x="540000" y="1080000"/>
                    </a:cubicBezTo>
                    <a:cubicBezTo>
                      <a:pt x="189285" y="1071998"/>
                      <a:pt x="61681" y="785239"/>
                      <a:pt x="0" y="540000"/>
                    </a:cubicBezTo>
                    <a:close/>
                  </a:path>
                  <a:path w="6118973" h="1080000" stroke="0" extrusionOk="0">
                    <a:moveTo>
                      <a:pt x="0" y="540000"/>
                    </a:moveTo>
                    <a:cubicBezTo>
                      <a:pt x="27962" y="210660"/>
                      <a:pt x="188329" y="-20162"/>
                      <a:pt x="540000" y="0"/>
                    </a:cubicBezTo>
                    <a:cubicBezTo>
                      <a:pt x="693718" y="-21606"/>
                      <a:pt x="861220" y="47317"/>
                      <a:pt x="999106" y="0"/>
                    </a:cubicBezTo>
                    <a:cubicBezTo>
                      <a:pt x="1136992" y="-47317"/>
                      <a:pt x="1286388" y="45542"/>
                      <a:pt x="1558992" y="0"/>
                    </a:cubicBezTo>
                    <a:cubicBezTo>
                      <a:pt x="1831596" y="-45542"/>
                      <a:pt x="1875483" y="44167"/>
                      <a:pt x="2169268" y="0"/>
                    </a:cubicBezTo>
                    <a:cubicBezTo>
                      <a:pt x="2463053" y="-44167"/>
                      <a:pt x="2501579" y="33276"/>
                      <a:pt x="2628374" y="0"/>
                    </a:cubicBezTo>
                    <a:cubicBezTo>
                      <a:pt x="2755169" y="-33276"/>
                      <a:pt x="2938446" y="3825"/>
                      <a:pt x="3087481" y="0"/>
                    </a:cubicBezTo>
                    <a:cubicBezTo>
                      <a:pt x="3236516" y="-3825"/>
                      <a:pt x="3440741" y="38251"/>
                      <a:pt x="3596977" y="0"/>
                    </a:cubicBezTo>
                    <a:cubicBezTo>
                      <a:pt x="3753213" y="-38251"/>
                      <a:pt x="3880583" y="32341"/>
                      <a:pt x="4005694" y="0"/>
                    </a:cubicBezTo>
                    <a:cubicBezTo>
                      <a:pt x="4130805" y="-32341"/>
                      <a:pt x="4414267" y="14124"/>
                      <a:pt x="4666359" y="0"/>
                    </a:cubicBezTo>
                    <a:cubicBezTo>
                      <a:pt x="4918451" y="-14124"/>
                      <a:pt x="5391646" y="20234"/>
                      <a:pt x="5578973" y="0"/>
                    </a:cubicBezTo>
                    <a:cubicBezTo>
                      <a:pt x="5886919" y="-64082"/>
                      <a:pt x="6149784" y="228251"/>
                      <a:pt x="6118973" y="540000"/>
                    </a:cubicBezTo>
                    <a:lnTo>
                      <a:pt x="6118973" y="540000"/>
                    </a:lnTo>
                    <a:cubicBezTo>
                      <a:pt x="6090774" y="877880"/>
                      <a:pt x="5839885" y="1044900"/>
                      <a:pt x="5578973" y="1080000"/>
                    </a:cubicBezTo>
                    <a:cubicBezTo>
                      <a:pt x="5307957" y="1125610"/>
                      <a:pt x="5252617" y="1066267"/>
                      <a:pt x="5019087" y="1080000"/>
                    </a:cubicBezTo>
                    <a:cubicBezTo>
                      <a:pt x="4785557" y="1093733"/>
                      <a:pt x="4646675" y="1064667"/>
                      <a:pt x="4408811" y="1080000"/>
                    </a:cubicBezTo>
                    <a:cubicBezTo>
                      <a:pt x="4170947" y="1095333"/>
                      <a:pt x="4150758" y="1033143"/>
                      <a:pt x="4000095" y="1080000"/>
                    </a:cubicBezTo>
                    <a:cubicBezTo>
                      <a:pt x="3849432" y="1126857"/>
                      <a:pt x="3519933" y="1021336"/>
                      <a:pt x="3389819" y="1080000"/>
                    </a:cubicBezTo>
                    <a:cubicBezTo>
                      <a:pt x="3259705" y="1138664"/>
                      <a:pt x="2928879" y="1054149"/>
                      <a:pt x="2779544" y="1080000"/>
                    </a:cubicBezTo>
                    <a:cubicBezTo>
                      <a:pt x="2630209" y="1105851"/>
                      <a:pt x="2493222" y="1049201"/>
                      <a:pt x="2320437" y="1080000"/>
                    </a:cubicBezTo>
                    <a:cubicBezTo>
                      <a:pt x="2147652" y="1110799"/>
                      <a:pt x="1890990" y="1075923"/>
                      <a:pt x="1760551" y="1080000"/>
                    </a:cubicBezTo>
                    <a:cubicBezTo>
                      <a:pt x="1630112" y="1084077"/>
                      <a:pt x="1454122" y="1068877"/>
                      <a:pt x="1351835" y="1080000"/>
                    </a:cubicBezTo>
                    <a:cubicBezTo>
                      <a:pt x="1249548" y="1091123"/>
                      <a:pt x="819709" y="1048784"/>
                      <a:pt x="540000" y="1080000"/>
                    </a:cubicBezTo>
                    <a:cubicBezTo>
                      <a:pt x="240149" y="1090698"/>
                      <a:pt x="-30035" y="859402"/>
                      <a:pt x="0" y="540000"/>
                    </a:cubicBezTo>
                    <a:close/>
                  </a:path>
                </a:pathLst>
              </a:custGeom>
              <a:solidFill>
                <a:srgbClr val="FFDDEE"/>
              </a:solidFill>
              <a:ln w="38100" cap="flat" cmpd="sng" algn="ctr">
                <a:solidFill>
                  <a:srgbClr val="FF0066"/>
                </a:solidFill>
                <a:prstDash val="solid"/>
                <a:miter lim="800000"/>
                <a:extLst>
                  <a:ext uri="{C807C97D-BFC1-408E-A445-0C87EB9F89A2}">
                    <ask:lineSketchStyleProps xmlns:ask="http://schemas.microsoft.com/office/drawing/2018/sketchyshapes" xmlns="" sd="3667377045">
                      <a:prstGeom prst="roundRect">
                        <a:avLst>
                          <a:gd name="adj" fmla="val 50000"/>
                        </a:avLst>
                      </a:prstGeom>
                      <ask:type>
                        <ask:lineSketchScribble/>
                      </ask:type>
                    </ask:lineSketchStyleProps>
                  </a:ext>
                </a:extLst>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srgbClr val="5B9BD5">
                      <a:lumMod val="50000"/>
                    </a:srgbClr>
                  </a:solidFill>
                  <a:effectLst/>
                  <a:uLnTx/>
                  <a:uFillTx/>
                  <a:latin typeface="Calibri" panose="020F0502020204030204"/>
                  <a:ea typeface="+mn-ea"/>
                  <a:cs typeface="Calibri" panose="020F0502020204030204" pitchFamily="34" charset="0"/>
                </a:endParaRPr>
              </a:p>
            </p:txBody>
          </p:sp>
          <p:sp>
            <p:nvSpPr>
              <p:cNvPr id="19" name="TextBox 47">
                <a:extLst>
                  <a:ext uri="{FF2B5EF4-FFF2-40B4-BE49-F238E27FC236}">
                    <a16:creationId xmlns:a16="http://schemas.microsoft.com/office/drawing/2014/main" id="{74B10CBD-4CF5-F1F0-47D1-435E15B4736E}"/>
                  </a:ext>
                </a:extLst>
              </p:cNvPr>
              <p:cNvSpPr txBox="1"/>
              <p:nvPr/>
            </p:nvSpPr>
            <p:spPr>
              <a:xfrm>
                <a:off x="2353306" y="-703564"/>
                <a:ext cx="4463751" cy="1004057"/>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5500" b="1" i="0" u="none" strike="noStrike" kern="0" cap="none" spc="0" normalizeH="0" baseline="0" noProof="0" dirty="0" err="1">
                    <a:ln>
                      <a:noFill/>
                    </a:ln>
                    <a:solidFill>
                      <a:srgbClr val="FF4449"/>
                    </a:solidFill>
                    <a:effectLst/>
                    <a:uLnTx/>
                    <a:uFillTx/>
                    <a:latin typeface="UTM Avo" panose="02040603050506020204" pitchFamily="18" charset="0"/>
                    <a:ea typeface="+mn-ea"/>
                    <a:cs typeface="+mn-cs"/>
                  </a:rPr>
                  <a:t>vui</a:t>
                </a:r>
                <a:endParaRPr kumimoji="0" lang="en-US" sz="5500" b="0" i="0" u="none" strike="noStrike" kern="0" cap="none" spc="0" normalizeH="0" baseline="0" noProof="0" dirty="0">
                  <a:ln>
                    <a:noFill/>
                  </a:ln>
                  <a:solidFill>
                    <a:srgbClr val="FF4449"/>
                  </a:solidFill>
                  <a:effectLst/>
                  <a:uLnTx/>
                  <a:uFillTx/>
                  <a:latin typeface="UTM Avo" panose="02040603050506020204" pitchFamily="18" charset="0"/>
                  <a:ea typeface="+mn-ea"/>
                  <a:cs typeface="Calibri" panose="020F0502020204030204" pitchFamily="34" charset="0"/>
                </a:endParaRPr>
              </a:p>
            </p:txBody>
          </p:sp>
        </p:grpSp>
      </p:grpSp>
      <p:grpSp>
        <p:nvGrpSpPr>
          <p:cNvPr id="20" name="Group 2">
            <a:extLst>
              <a:ext uri="{FF2B5EF4-FFF2-40B4-BE49-F238E27FC236}">
                <a16:creationId xmlns:a16="http://schemas.microsoft.com/office/drawing/2014/main" id="{2DF4BC08-5A76-089D-6E60-1D49EDACE1DF}"/>
              </a:ext>
            </a:extLst>
          </p:cNvPr>
          <p:cNvGrpSpPr/>
          <p:nvPr/>
        </p:nvGrpSpPr>
        <p:grpSpPr>
          <a:xfrm>
            <a:off x="-326289" y="489939"/>
            <a:ext cx="12815455" cy="1665170"/>
            <a:chOff x="-311728" y="170329"/>
            <a:chExt cx="12815455" cy="1665170"/>
          </a:xfrm>
        </p:grpSpPr>
        <p:sp>
          <p:nvSpPr>
            <p:cNvPr id="21" name="TextBox 10">
              <a:extLst>
                <a:ext uri="{FF2B5EF4-FFF2-40B4-BE49-F238E27FC236}">
                  <a16:creationId xmlns:a16="http://schemas.microsoft.com/office/drawing/2014/main" id="{E5DD849C-77C3-615D-B907-0B1F6D34EC2F}"/>
                </a:ext>
              </a:extLst>
            </p:cNvPr>
            <p:cNvSpPr txBox="1"/>
            <p:nvPr/>
          </p:nvSpPr>
          <p:spPr>
            <a:xfrm>
              <a:off x="-311728" y="170329"/>
              <a:ext cx="12815455" cy="1646605"/>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4000" b="1" i="0" u="none" strike="noStrike" kern="1200" cap="none" spc="0" normalizeH="0" baseline="0" noProof="0" dirty="0">
                  <a:ln w="190500">
                    <a:solidFill>
                      <a:prstClr val="white"/>
                    </a:solidFill>
                    <a:prstDash val="solid"/>
                  </a:ln>
                  <a:solidFill>
                    <a:srgbClr val="ED7D31">
                      <a:lumMod val="40000"/>
                      <a:lumOff val="60000"/>
                    </a:srgbClr>
                  </a:solidFill>
                  <a:effectLst>
                    <a:outerShdw blurRad="12700" dist="38100" dir="2700000" algn="tl" rotWithShape="0">
                      <a:srgbClr val="5B9BD5">
                        <a:lumMod val="60000"/>
                        <a:lumOff val="40000"/>
                      </a:srgbClr>
                    </a:outerShdw>
                  </a:effectLst>
                  <a:uLnTx/>
                  <a:uFillTx/>
                  <a:latin typeface="SVN-ARCO Typography" panose="020B0603050302020204" pitchFamily="34" charset="2"/>
                  <a:ea typeface="+mn-ea"/>
                  <a:cs typeface="+mn-cs"/>
                </a:rPr>
                <a:t>CÁC BẠN ĐÁNH GIÁ TIẾT HỌC CỦA CHÚNG TA </a:t>
              </a:r>
            </a:p>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4000" b="1" i="0" u="none" strike="noStrike" kern="1200" cap="none" spc="0" normalizeH="0" baseline="0" noProof="0" dirty="0">
                  <a:ln w="190500">
                    <a:solidFill>
                      <a:prstClr val="white"/>
                    </a:solidFill>
                    <a:prstDash val="solid"/>
                  </a:ln>
                  <a:solidFill>
                    <a:srgbClr val="ED7D31">
                      <a:lumMod val="40000"/>
                      <a:lumOff val="60000"/>
                    </a:srgbClr>
                  </a:solidFill>
                  <a:effectLst>
                    <a:outerShdw blurRad="12700" dist="38100" dir="2700000" algn="tl" rotWithShape="0">
                      <a:srgbClr val="5B9BD5">
                        <a:lumMod val="60000"/>
                        <a:lumOff val="40000"/>
                      </a:srgbClr>
                    </a:outerShdw>
                  </a:effectLst>
                  <a:uLnTx/>
                  <a:uFillTx/>
                  <a:latin typeface="SVN-ARCO Typography" panose="020B0603050302020204" pitchFamily="34" charset="2"/>
                  <a:ea typeface="+mn-ea"/>
                  <a:cs typeface="+mn-cs"/>
                </a:rPr>
                <a:t>NHƯ THẾ NÀO?</a:t>
              </a:r>
            </a:p>
          </p:txBody>
        </p:sp>
        <p:sp>
          <p:nvSpPr>
            <p:cNvPr id="22" name="TextBox 10">
              <a:extLst>
                <a:ext uri="{FF2B5EF4-FFF2-40B4-BE49-F238E27FC236}">
                  <a16:creationId xmlns:a16="http://schemas.microsoft.com/office/drawing/2014/main" id="{EB305E8A-9BF1-CA45-961D-42BD95F65702}"/>
                </a:ext>
              </a:extLst>
            </p:cNvPr>
            <p:cNvSpPr txBox="1"/>
            <p:nvPr/>
          </p:nvSpPr>
          <p:spPr>
            <a:xfrm>
              <a:off x="-311728" y="188894"/>
              <a:ext cx="12815455" cy="1646605"/>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4000" b="1" i="0" u="none" strike="noStrike" kern="1200" cap="none" spc="0" normalizeH="0" baseline="0" noProof="0" dirty="0">
                  <a:ln w="28575">
                    <a:solidFill>
                      <a:srgbClr val="002060"/>
                    </a:solidFill>
                    <a:prstDash val="solid"/>
                  </a:ln>
                  <a:solidFill>
                    <a:srgbClr val="ED7D31">
                      <a:lumMod val="40000"/>
                      <a:lumOff val="60000"/>
                    </a:srgbClr>
                  </a:solidFill>
                  <a:effectLst>
                    <a:outerShdw blurRad="12700" dist="38100" dir="2700000" algn="tl" rotWithShape="0">
                      <a:srgbClr val="5B9BD5">
                        <a:lumMod val="60000"/>
                        <a:lumOff val="40000"/>
                      </a:srgbClr>
                    </a:outerShdw>
                  </a:effectLst>
                  <a:uLnTx/>
                  <a:uFillTx/>
                  <a:latin typeface="SVN-ARCO Typography" panose="020B0603050302020204" pitchFamily="34" charset="2"/>
                  <a:ea typeface="+mn-ea"/>
                  <a:cs typeface="+mn-cs"/>
                </a:rPr>
                <a:t>C</a:t>
              </a:r>
              <a:r>
                <a:rPr kumimoji="0" lang="en-US" sz="4000" b="1" i="0" u="none" strike="noStrike" kern="1200" cap="none" spc="0" normalizeH="0" baseline="0" noProof="0" dirty="0">
                  <a:ln w="28575">
                    <a:solidFill>
                      <a:srgbClr val="002060"/>
                    </a:solidFill>
                    <a:prstDash val="solid"/>
                  </a:ln>
                  <a:solidFill>
                    <a:srgbClr val="C3E3FD"/>
                  </a:solidFill>
                  <a:effectLst>
                    <a:outerShdw blurRad="12700" dist="38100" dir="2700000" algn="tl" rotWithShape="0">
                      <a:srgbClr val="5B9BD5">
                        <a:lumMod val="60000"/>
                        <a:lumOff val="40000"/>
                      </a:srgbClr>
                    </a:outerShdw>
                  </a:effectLst>
                  <a:uLnTx/>
                  <a:uFillTx/>
                  <a:latin typeface="SVN-ARCO Typography" panose="020B0603050302020204" pitchFamily="34" charset="2"/>
                  <a:ea typeface="+mn-ea"/>
                  <a:cs typeface="+mn-cs"/>
                </a:rPr>
                <a:t>Á</a:t>
              </a:r>
              <a:r>
                <a:rPr kumimoji="0" lang="en-US" sz="4000" b="1" i="0" u="none" strike="noStrike" kern="1200" cap="none" spc="0" normalizeH="0" baseline="0" noProof="0" dirty="0">
                  <a:ln w="28575">
                    <a:solidFill>
                      <a:srgbClr val="002060"/>
                    </a:solidFill>
                    <a:prstDash val="solid"/>
                  </a:ln>
                  <a:solidFill>
                    <a:srgbClr val="FFFF8F"/>
                  </a:solidFill>
                  <a:effectLst>
                    <a:outerShdw blurRad="12700" dist="38100" dir="2700000" algn="tl" rotWithShape="0">
                      <a:srgbClr val="5B9BD5">
                        <a:lumMod val="60000"/>
                        <a:lumOff val="40000"/>
                      </a:srgbClr>
                    </a:outerShdw>
                  </a:effectLst>
                  <a:uLnTx/>
                  <a:uFillTx/>
                  <a:latin typeface="SVN-ARCO Typography" panose="020B0603050302020204" pitchFamily="34" charset="2"/>
                  <a:ea typeface="+mn-ea"/>
                  <a:cs typeface="+mn-cs"/>
                </a:rPr>
                <a:t>C</a:t>
              </a:r>
              <a:r>
                <a:rPr kumimoji="0" lang="en-US" sz="4000" b="1" i="0" u="none" strike="noStrike" kern="1200" cap="none" spc="0" normalizeH="0" baseline="0" noProof="0" dirty="0">
                  <a:ln w="28575">
                    <a:solidFill>
                      <a:srgbClr val="002060"/>
                    </a:solidFill>
                    <a:prstDash val="solid"/>
                  </a:ln>
                  <a:solidFill>
                    <a:srgbClr val="ED7D31">
                      <a:lumMod val="40000"/>
                      <a:lumOff val="60000"/>
                    </a:srgbClr>
                  </a:solidFill>
                  <a:effectLst>
                    <a:outerShdw blurRad="12700" dist="38100" dir="2700000" algn="tl" rotWithShape="0">
                      <a:srgbClr val="5B9BD5">
                        <a:lumMod val="60000"/>
                        <a:lumOff val="40000"/>
                      </a:srgbClr>
                    </a:outerShdw>
                  </a:effectLst>
                  <a:uLnTx/>
                  <a:uFillTx/>
                  <a:latin typeface="SVN-ARCO Typography" panose="020B0603050302020204" pitchFamily="34" charset="2"/>
                  <a:ea typeface="+mn-ea"/>
                  <a:cs typeface="+mn-cs"/>
                </a:rPr>
                <a:t> </a:t>
              </a:r>
              <a:r>
                <a:rPr kumimoji="0" lang="en-US" sz="4000" b="1" i="0" u="none" strike="noStrike" kern="1200" cap="none" spc="0" normalizeH="0" baseline="0" noProof="0" dirty="0">
                  <a:ln w="28575">
                    <a:solidFill>
                      <a:srgbClr val="002060"/>
                    </a:solidFill>
                    <a:prstDash val="solid"/>
                  </a:ln>
                  <a:solidFill>
                    <a:srgbClr val="B0EABA"/>
                  </a:solidFill>
                  <a:effectLst>
                    <a:outerShdw blurRad="12700" dist="38100" dir="2700000" algn="tl" rotWithShape="0">
                      <a:srgbClr val="5B9BD5">
                        <a:lumMod val="60000"/>
                        <a:lumOff val="40000"/>
                      </a:srgbClr>
                    </a:outerShdw>
                  </a:effectLst>
                  <a:uLnTx/>
                  <a:uFillTx/>
                  <a:latin typeface="SVN-ARCO Typography" panose="020B0603050302020204" pitchFamily="34" charset="2"/>
                  <a:ea typeface="+mn-ea"/>
                  <a:cs typeface="+mn-cs"/>
                </a:rPr>
                <a:t>B</a:t>
              </a:r>
              <a:r>
                <a:rPr kumimoji="0" lang="en-US" sz="4000" b="1" i="0" u="none" strike="noStrike" kern="1200" cap="none" spc="0" normalizeH="0" baseline="0" noProof="0" dirty="0">
                  <a:ln w="28575">
                    <a:solidFill>
                      <a:srgbClr val="002060"/>
                    </a:solidFill>
                    <a:prstDash val="solid"/>
                  </a:ln>
                  <a:solidFill>
                    <a:srgbClr val="7EC2FA"/>
                  </a:solidFill>
                  <a:effectLst>
                    <a:outerShdw blurRad="12700" dist="38100" dir="2700000" algn="tl" rotWithShape="0">
                      <a:srgbClr val="5B9BD5">
                        <a:lumMod val="60000"/>
                        <a:lumOff val="40000"/>
                      </a:srgbClr>
                    </a:outerShdw>
                  </a:effectLst>
                  <a:uLnTx/>
                  <a:uFillTx/>
                  <a:latin typeface="SVN-ARCO Typography" panose="020B0603050302020204" pitchFamily="34" charset="2"/>
                  <a:ea typeface="+mn-ea"/>
                  <a:cs typeface="+mn-cs"/>
                </a:rPr>
                <a:t>Ạ</a:t>
              </a:r>
              <a:r>
                <a:rPr kumimoji="0" lang="en-US" sz="4000" b="1" i="0" u="none" strike="noStrike" kern="1200" cap="none" spc="0" normalizeH="0" baseline="0" noProof="0" dirty="0">
                  <a:ln w="28575">
                    <a:solidFill>
                      <a:srgbClr val="002060"/>
                    </a:solidFill>
                    <a:prstDash val="solid"/>
                  </a:ln>
                  <a:solidFill>
                    <a:srgbClr val="FFFF8F"/>
                  </a:solidFill>
                  <a:effectLst>
                    <a:outerShdw blurRad="12700" dist="38100" dir="2700000" algn="tl" rotWithShape="0">
                      <a:srgbClr val="5B9BD5">
                        <a:lumMod val="60000"/>
                        <a:lumOff val="40000"/>
                      </a:srgbClr>
                    </a:outerShdw>
                  </a:effectLst>
                  <a:uLnTx/>
                  <a:uFillTx/>
                  <a:latin typeface="SVN-ARCO Typography" panose="020B0603050302020204" pitchFamily="34" charset="2"/>
                  <a:ea typeface="+mn-ea"/>
                  <a:cs typeface="+mn-cs"/>
                </a:rPr>
                <a:t>N</a:t>
              </a:r>
              <a:r>
                <a:rPr kumimoji="0" lang="en-US" sz="4000" b="1" i="0" u="none" strike="noStrike" kern="1200" cap="none" spc="0" normalizeH="0" baseline="0" noProof="0" dirty="0">
                  <a:ln w="28575">
                    <a:solidFill>
                      <a:srgbClr val="002060"/>
                    </a:solidFill>
                    <a:prstDash val="solid"/>
                  </a:ln>
                  <a:solidFill>
                    <a:srgbClr val="ED7D31">
                      <a:lumMod val="40000"/>
                      <a:lumOff val="60000"/>
                    </a:srgbClr>
                  </a:solidFill>
                  <a:effectLst>
                    <a:outerShdw blurRad="12700" dist="38100" dir="2700000" algn="tl" rotWithShape="0">
                      <a:srgbClr val="5B9BD5">
                        <a:lumMod val="60000"/>
                        <a:lumOff val="40000"/>
                      </a:srgbClr>
                    </a:outerShdw>
                  </a:effectLst>
                  <a:uLnTx/>
                  <a:uFillTx/>
                  <a:latin typeface="SVN-ARCO Typography" panose="020B0603050302020204" pitchFamily="34" charset="2"/>
                  <a:ea typeface="+mn-ea"/>
                  <a:cs typeface="+mn-cs"/>
                </a:rPr>
                <a:t> </a:t>
              </a:r>
              <a:r>
                <a:rPr kumimoji="0" lang="en-US" sz="4000" b="1" i="0" u="none" strike="noStrike" kern="1200" cap="none" spc="0" normalizeH="0" baseline="0" noProof="0" dirty="0">
                  <a:ln w="28575">
                    <a:solidFill>
                      <a:srgbClr val="002060"/>
                    </a:solidFill>
                    <a:prstDash val="solid"/>
                  </a:ln>
                  <a:solidFill>
                    <a:srgbClr val="FF85FF"/>
                  </a:solidFill>
                  <a:effectLst>
                    <a:outerShdw blurRad="12700" dist="38100" dir="2700000" algn="tl" rotWithShape="0">
                      <a:srgbClr val="5B9BD5">
                        <a:lumMod val="60000"/>
                        <a:lumOff val="40000"/>
                      </a:srgbClr>
                    </a:outerShdw>
                  </a:effectLst>
                  <a:uLnTx/>
                  <a:uFillTx/>
                  <a:latin typeface="SVN-ARCO Typography" panose="020B0603050302020204" pitchFamily="34" charset="2"/>
                  <a:ea typeface="+mn-ea"/>
                  <a:cs typeface="+mn-cs"/>
                </a:rPr>
                <a:t>Đ</a:t>
              </a:r>
              <a:r>
                <a:rPr kumimoji="0" lang="en-US" sz="4000" b="1" i="0" u="none" strike="noStrike" kern="1200" cap="none" spc="0" normalizeH="0" baseline="0" noProof="0" dirty="0">
                  <a:ln w="28575">
                    <a:solidFill>
                      <a:srgbClr val="002060"/>
                    </a:solidFill>
                    <a:prstDash val="solid"/>
                  </a:ln>
                  <a:solidFill>
                    <a:srgbClr val="DEE34D"/>
                  </a:solidFill>
                  <a:effectLst>
                    <a:outerShdw blurRad="12700" dist="38100" dir="2700000" algn="tl" rotWithShape="0">
                      <a:srgbClr val="5B9BD5">
                        <a:lumMod val="60000"/>
                        <a:lumOff val="40000"/>
                      </a:srgbClr>
                    </a:outerShdw>
                  </a:effectLst>
                  <a:uLnTx/>
                  <a:uFillTx/>
                  <a:latin typeface="SVN-ARCO Typography" panose="020B0603050302020204" pitchFamily="34" charset="2"/>
                  <a:ea typeface="+mn-ea"/>
                  <a:cs typeface="+mn-cs"/>
                </a:rPr>
                <a:t>Á</a:t>
              </a:r>
              <a:r>
                <a:rPr kumimoji="0" lang="en-US" sz="4000" b="1" i="0" u="none" strike="noStrike" kern="1200" cap="none" spc="0" normalizeH="0" baseline="0" noProof="0" dirty="0">
                  <a:ln w="28575">
                    <a:solidFill>
                      <a:srgbClr val="002060"/>
                    </a:solidFill>
                    <a:prstDash val="solid"/>
                  </a:ln>
                  <a:solidFill>
                    <a:srgbClr val="E0F1FB"/>
                  </a:solidFill>
                  <a:effectLst>
                    <a:outerShdw blurRad="12700" dist="38100" dir="2700000" algn="tl" rotWithShape="0">
                      <a:srgbClr val="5B9BD5">
                        <a:lumMod val="60000"/>
                        <a:lumOff val="40000"/>
                      </a:srgbClr>
                    </a:outerShdw>
                  </a:effectLst>
                  <a:uLnTx/>
                  <a:uFillTx/>
                  <a:latin typeface="SVN-ARCO Typography" panose="020B0603050302020204" pitchFamily="34" charset="2"/>
                  <a:ea typeface="+mn-ea"/>
                  <a:cs typeface="+mn-cs"/>
                </a:rPr>
                <a:t>N</a:t>
              </a:r>
              <a:r>
                <a:rPr kumimoji="0" lang="en-US" sz="4000" b="1" i="0" u="none" strike="noStrike" kern="1200" cap="none" spc="0" normalizeH="0" baseline="0" noProof="0" dirty="0">
                  <a:ln w="28575">
                    <a:solidFill>
                      <a:srgbClr val="002060"/>
                    </a:solidFill>
                    <a:prstDash val="solid"/>
                  </a:ln>
                  <a:solidFill>
                    <a:srgbClr val="ED7D31">
                      <a:lumMod val="40000"/>
                      <a:lumOff val="60000"/>
                    </a:srgbClr>
                  </a:solidFill>
                  <a:effectLst>
                    <a:outerShdw blurRad="12700" dist="38100" dir="2700000" algn="tl" rotWithShape="0">
                      <a:srgbClr val="5B9BD5">
                        <a:lumMod val="60000"/>
                        <a:lumOff val="40000"/>
                      </a:srgbClr>
                    </a:outerShdw>
                  </a:effectLst>
                  <a:uLnTx/>
                  <a:uFillTx/>
                  <a:latin typeface="SVN-ARCO Typography" panose="020B0603050302020204" pitchFamily="34" charset="2"/>
                  <a:ea typeface="+mn-ea"/>
                  <a:cs typeface="+mn-cs"/>
                </a:rPr>
                <a:t>H </a:t>
              </a:r>
              <a:r>
                <a:rPr kumimoji="0" lang="en-US" sz="4000" b="1" i="0" u="none" strike="noStrike" kern="1200" cap="none" spc="0" normalizeH="0" baseline="0" noProof="0" dirty="0">
                  <a:ln w="28575">
                    <a:solidFill>
                      <a:srgbClr val="002060"/>
                    </a:solidFill>
                    <a:prstDash val="solid"/>
                  </a:ln>
                  <a:solidFill>
                    <a:srgbClr val="FFFF8F"/>
                  </a:solidFill>
                  <a:effectLst>
                    <a:outerShdw blurRad="12700" dist="38100" dir="2700000" algn="tl" rotWithShape="0">
                      <a:srgbClr val="5B9BD5">
                        <a:lumMod val="60000"/>
                        <a:lumOff val="40000"/>
                      </a:srgbClr>
                    </a:outerShdw>
                  </a:effectLst>
                  <a:uLnTx/>
                  <a:uFillTx/>
                  <a:latin typeface="SVN-ARCO Typography" panose="020B0603050302020204" pitchFamily="34" charset="2"/>
                  <a:ea typeface="+mn-ea"/>
                  <a:cs typeface="+mn-cs"/>
                </a:rPr>
                <a:t>G</a:t>
              </a:r>
              <a:r>
                <a:rPr kumimoji="0" lang="en-US" sz="4000" b="1" i="0" u="none" strike="noStrike" kern="1200" cap="none" spc="0" normalizeH="0" baseline="0" noProof="0" dirty="0">
                  <a:ln w="28575">
                    <a:solidFill>
                      <a:srgbClr val="002060"/>
                    </a:solidFill>
                    <a:prstDash val="solid"/>
                  </a:ln>
                  <a:solidFill>
                    <a:srgbClr val="E0F1FB"/>
                  </a:solidFill>
                  <a:effectLst>
                    <a:outerShdw blurRad="12700" dist="38100" dir="2700000" algn="tl" rotWithShape="0">
                      <a:srgbClr val="5B9BD5">
                        <a:lumMod val="60000"/>
                        <a:lumOff val="40000"/>
                      </a:srgbClr>
                    </a:outerShdw>
                  </a:effectLst>
                  <a:uLnTx/>
                  <a:uFillTx/>
                  <a:latin typeface="SVN-ARCO Typography" panose="020B0603050302020204" pitchFamily="34" charset="2"/>
                  <a:ea typeface="+mn-ea"/>
                  <a:cs typeface="+mn-cs"/>
                </a:rPr>
                <a:t>I</a:t>
              </a:r>
              <a:r>
                <a:rPr kumimoji="0" lang="en-US" sz="4000" b="1" i="0" u="none" strike="noStrike" kern="1200" cap="none" spc="0" normalizeH="0" baseline="0" noProof="0" dirty="0">
                  <a:ln w="28575">
                    <a:solidFill>
                      <a:srgbClr val="002060"/>
                    </a:solidFill>
                    <a:prstDash val="solid"/>
                  </a:ln>
                  <a:solidFill>
                    <a:srgbClr val="FDA9F7"/>
                  </a:solidFill>
                  <a:effectLst>
                    <a:outerShdw blurRad="12700" dist="38100" dir="2700000" algn="tl" rotWithShape="0">
                      <a:srgbClr val="5B9BD5">
                        <a:lumMod val="60000"/>
                        <a:lumOff val="40000"/>
                      </a:srgbClr>
                    </a:outerShdw>
                  </a:effectLst>
                  <a:uLnTx/>
                  <a:uFillTx/>
                  <a:latin typeface="SVN-ARCO Typography" panose="020B0603050302020204" pitchFamily="34" charset="2"/>
                  <a:ea typeface="+mn-ea"/>
                  <a:cs typeface="+mn-cs"/>
                </a:rPr>
                <a:t>Á</a:t>
              </a:r>
              <a:r>
                <a:rPr kumimoji="0" lang="en-US" sz="4000" b="1" i="0" u="none" strike="noStrike" kern="1200" cap="none" spc="0" normalizeH="0" baseline="0" noProof="0" dirty="0">
                  <a:ln w="28575">
                    <a:solidFill>
                      <a:srgbClr val="002060"/>
                    </a:solidFill>
                    <a:prstDash val="solid"/>
                  </a:ln>
                  <a:solidFill>
                    <a:srgbClr val="ED7D31">
                      <a:lumMod val="40000"/>
                      <a:lumOff val="60000"/>
                    </a:srgbClr>
                  </a:solidFill>
                  <a:effectLst>
                    <a:outerShdw blurRad="12700" dist="38100" dir="2700000" algn="tl" rotWithShape="0">
                      <a:srgbClr val="5B9BD5">
                        <a:lumMod val="60000"/>
                        <a:lumOff val="40000"/>
                      </a:srgbClr>
                    </a:outerShdw>
                  </a:effectLst>
                  <a:uLnTx/>
                  <a:uFillTx/>
                  <a:latin typeface="SVN-ARCO Typography" panose="020B0603050302020204" pitchFamily="34" charset="2"/>
                  <a:ea typeface="+mn-ea"/>
                  <a:cs typeface="+mn-cs"/>
                </a:rPr>
                <a:t> T</a:t>
              </a:r>
              <a:r>
                <a:rPr kumimoji="0" lang="en-US" sz="4000" b="1" i="0" u="none" strike="noStrike" kern="1200" cap="none" spc="0" normalizeH="0" baseline="0" noProof="0" dirty="0">
                  <a:ln w="28575">
                    <a:solidFill>
                      <a:srgbClr val="002060"/>
                    </a:solidFill>
                    <a:prstDash val="solid"/>
                  </a:ln>
                  <a:solidFill>
                    <a:srgbClr val="DEE34D"/>
                  </a:solidFill>
                  <a:effectLst>
                    <a:outerShdw blurRad="12700" dist="38100" dir="2700000" algn="tl" rotWithShape="0">
                      <a:srgbClr val="5B9BD5">
                        <a:lumMod val="60000"/>
                        <a:lumOff val="40000"/>
                      </a:srgbClr>
                    </a:outerShdw>
                  </a:effectLst>
                  <a:uLnTx/>
                  <a:uFillTx/>
                  <a:latin typeface="SVN-ARCO Typography" panose="020B0603050302020204" pitchFamily="34" charset="2"/>
                  <a:ea typeface="+mn-ea"/>
                  <a:cs typeface="+mn-cs"/>
                </a:rPr>
                <a:t>I</a:t>
              </a:r>
              <a:r>
                <a:rPr kumimoji="0" lang="en-US" sz="4000" b="1" i="0" u="none" strike="noStrike" kern="1200" cap="none" spc="0" normalizeH="0" baseline="0" noProof="0" dirty="0">
                  <a:ln w="28575">
                    <a:solidFill>
                      <a:srgbClr val="002060"/>
                    </a:solidFill>
                    <a:prstDash val="solid"/>
                  </a:ln>
                  <a:solidFill>
                    <a:srgbClr val="FFFF8F"/>
                  </a:solidFill>
                  <a:effectLst>
                    <a:outerShdw blurRad="12700" dist="38100" dir="2700000" algn="tl" rotWithShape="0">
                      <a:srgbClr val="5B9BD5">
                        <a:lumMod val="60000"/>
                        <a:lumOff val="40000"/>
                      </a:srgbClr>
                    </a:outerShdw>
                  </a:effectLst>
                  <a:uLnTx/>
                  <a:uFillTx/>
                  <a:latin typeface="SVN-ARCO Typography" panose="020B0603050302020204" pitchFamily="34" charset="2"/>
                  <a:ea typeface="+mn-ea"/>
                  <a:cs typeface="+mn-cs"/>
                </a:rPr>
                <a:t>Ế</a:t>
              </a:r>
              <a:r>
                <a:rPr kumimoji="0" lang="en-US" sz="4000" b="1" i="0" u="none" strike="noStrike" kern="1200" cap="none" spc="0" normalizeH="0" baseline="0" noProof="0" dirty="0">
                  <a:ln w="28575">
                    <a:solidFill>
                      <a:srgbClr val="002060"/>
                    </a:solidFill>
                    <a:prstDash val="solid"/>
                  </a:ln>
                  <a:solidFill>
                    <a:srgbClr val="E0F1FB"/>
                  </a:solidFill>
                  <a:effectLst>
                    <a:outerShdw blurRad="12700" dist="38100" dir="2700000" algn="tl" rotWithShape="0">
                      <a:srgbClr val="5B9BD5">
                        <a:lumMod val="60000"/>
                        <a:lumOff val="40000"/>
                      </a:srgbClr>
                    </a:outerShdw>
                  </a:effectLst>
                  <a:uLnTx/>
                  <a:uFillTx/>
                  <a:latin typeface="SVN-ARCO Typography" panose="020B0603050302020204" pitchFamily="34" charset="2"/>
                  <a:ea typeface="+mn-ea"/>
                  <a:cs typeface="+mn-cs"/>
                </a:rPr>
                <a:t>T</a:t>
              </a:r>
              <a:r>
                <a:rPr kumimoji="0" lang="en-US" sz="4000" b="1" i="0" u="none" strike="noStrike" kern="1200" cap="none" spc="0" normalizeH="0" baseline="0" noProof="0" dirty="0">
                  <a:ln w="28575">
                    <a:solidFill>
                      <a:srgbClr val="002060"/>
                    </a:solidFill>
                    <a:prstDash val="solid"/>
                  </a:ln>
                  <a:solidFill>
                    <a:srgbClr val="ED7D31">
                      <a:lumMod val="40000"/>
                      <a:lumOff val="60000"/>
                    </a:srgbClr>
                  </a:solidFill>
                  <a:effectLst>
                    <a:outerShdw blurRad="12700" dist="38100" dir="2700000" algn="tl" rotWithShape="0">
                      <a:srgbClr val="5B9BD5">
                        <a:lumMod val="60000"/>
                        <a:lumOff val="40000"/>
                      </a:srgbClr>
                    </a:outerShdw>
                  </a:effectLst>
                  <a:uLnTx/>
                  <a:uFillTx/>
                  <a:latin typeface="SVN-ARCO Typography" panose="020B0603050302020204" pitchFamily="34" charset="2"/>
                  <a:ea typeface="+mn-ea"/>
                  <a:cs typeface="+mn-cs"/>
                </a:rPr>
                <a:t> </a:t>
              </a:r>
              <a:r>
                <a:rPr kumimoji="0" lang="en-US" sz="4000" b="1" i="0" u="none" strike="noStrike" kern="1200" cap="none" spc="0" normalizeH="0" baseline="0" noProof="0" dirty="0">
                  <a:ln w="28575">
                    <a:solidFill>
                      <a:srgbClr val="002060"/>
                    </a:solidFill>
                    <a:prstDash val="solid"/>
                  </a:ln>
                  <a:solidFill>
                    <a:srgbClr val="FFFF8F"/>
                  </a:solidFill>
                  <a:effectLst>
                    <a:outerShdw blurRad="12700" dist="38100" dir="2700000" algn="tl" rotWithShape="0">
                      <a:srgbClr val="5B9BD5">
                        <a:lumMod val="60000"/>
                        <a:lumOff val="40000"/>
                      </a:srgbClr>
                    </a:outerShdw>
                  </a:effectLst>
                  <a:uLnTx/>
                  <a:uFillTx/>
                  <a:latin typeface="SVN-ARCO Typography" panose="020B0603050302020204" pitchFamily="34" charset="2"/>
                  <a:ea typeface="+mn-ea"/>
                  <a:cs typeface="+mn-cs"/>
                </a:rPr>
                <a:t>H</a:t>
              </a:r>
              <a:r>
                <a:rPr kumimoji="0" lang="en-US" sz="4000" b="1" i="0" u="none" strike="noStrike" kern="1200" cap="none" spc="0" normalizeH="0" baseline="0" noProof="0" dirty="0">
                  <a:ln w="28575">
                    <a:solidFill>
                      <a:srgbClr val="002060"/>
                    </a:solidFill>
                    <a:prstDash val="solid"/>
                  </a:ln>
                  <a:solidFill>
                    <a:srgbClr val="E0F1FB"/>
                  </a:solidFill>
                  <a:effectLst>
                    <a:outerShdw blurRad="12700" dist="38100" dir="2700000" algn="tl" rotWithShape="0">
                      <a:srgbClr val="5B9BD5">
                        <a:lumMod val="60000"/>
                        <a:lumOff val="40000"/>
                      </a:srgbClr>
                    </a:outerShdw>
                  </a:effectLst>
                  <a:uLnTx/>
                  <a:uFillTx/>
                  <a:latin typeface="SVN-ARCO Typography" panose="020B0603050302020204" pitchFamily="34" charset="2"/>
                  <a:ea typeface="+mn-ea"/>
                  <a:cs typeface="+mn-cs"/>
                </a:rPr>
                <a:t>Ọ</a:t>
              </a:r>
              <a:r>
                <a:rPr kumimoji="0" lang="en-US" sz="4000" b="1" i="0" u="none" strike="noStrike" kern="1200" cap="none" spc="0" normalizeH="0" baseline="0" noProof="0" dirty="0">
                  <a:ln w="28575">
                    <a:solidFill>
                      <a:srgbClr val="002060"/>
                    </a:solidFill>
                    <a:prstDash val="solid"/>
                  </a:ln>
                  <a:solidFill>
                    <a:srgbClr val="70AD47">
                      <a:lumMod val="20000"/>
                      <a:lumOff val="80000"/>
                    </a:srgbClr>
                  </a:solidFill>
                  <a:effectLst>
                    <a:outerShdw blurRad="12700" dist="38100" dir="2700000" algn="tl" rotWithShape="0">
                      <a:srgbClr val="5B9BD5">
                        <a:lumMod val="60000"/>
                        <a:lumOff val="40000"/>
                      </a:srgbClr>
                    </a:outerShdw>
                  </a:effectLst>
                  <a:uLnTx/>
                  <a:uFillTx/>
                  <a:latin typeface="SVN-ARCO Typography" panose="020B0603050302020204" pitchFamily="34" charset="2"/>
                  <a:ea typeface="+mn-ea"/>
                  <a:cs typeface="+mn-cs"/>
                </a:rPr>
                <a:t>C</a:t>
              </a:r>
              <a:r>
                <a:rPr kumimoji="0" lang="en-US" sz="4000" b="1" i="0" u="none" strike="noStrike" kern="1200" cap="none" spc="0" normalizeH="0" baseline="0" noProof="0" dirty="0">
                  <a:ln w="28575">
                    <a:solidFill>
                      <a:srgbClr val="002060"/>
                    </a:solidFill>
                    <a:prstDash val="solid"/>
                  </a:ln>
                  <a:solidFill>
                    <a:srgbClr val="ED7D31">
                      <a:lumMod val="40000"/>
                      <a:lumOff val="60000"/>
                    </a:srgbClr>
                  </a:solidFill>
                  <a:effectLst>
                    <a:outerShdw blurRad="12700" dist="38100" dir="2700000" algn="tl" rotWithShape="0">
                      <a:srgbClr val="5B9BD5">
                        <a:lumMod val="60000"/>
                        <a:lumOff val="40000"/>
                      </a:srgbClr>
                    </a:outerShdw>
                  </a:effectLst>
                  <a:uLnTx/>
                  <a:uFillTx/>
                  <a:latin typeface="SVN-ARCO Typography" panose="020B0603050302020204" pitchFamily="34" charset="2"/>
                  <a:ea typeface="+mn-ea"/>
                  <a:cs typeface="+mn-cs"/>
                </a:rPr>
                <a:t> </a:t>
              </a:r>
              <a:r>
                <a:rPr kumimoji="0" lang="en-US" sz="4000" b="1" i="0" u="none" strike="noStrike" kern="1200" cap="none" spc="0" normalizeH="0" baseline="0" noProof="0" dirty="0">
                  <a:ln w="28575">
                    <a:solidFill>
                      <a:srgbClr val="002060"/>
                    </a:solidFill>
                    <a:prstDash val="solid"/>
                  </a:ln>
                  <a:solidFill>
                    <a:srgbClr val="4472C4">
                      <a:lumMod val="40000"/>
                      <a:lumOff val="60000"/>
                    </a:srgbClr>
                  </a:solidFill>
                  <a:effectLst>
                    <a:outerShdw blurRad="12700" dist="38100" dir="2700000" algn="tl" rotWithShape="0">
                      <a:srgbClr val="5B9BD5">
                        <a:lumMod val="60000"/>
                        <a:lumOff val="40000"/>
                      </a:srgbClr>
                    </a:outerShdw>
                  </a:effectLst>
                  <a:uLnTx/>
                  <a:uFillTx/>
                  <a:latin typeface="SVN-ARCO Typography" panose="020B0603050302020204" pitchFamily="34" charset="2"/>
                  <a:ea typeface="+mn-ea"/>
                  <a:cs typeface="+mn-cs"/>
                </a:rPr>
                <a:t>C</a:t>
              </a:r>
              <a:r>
                <a:rPr kumimoji="0" lang="en-US" sz="4000" b="1" i="0" u="none" strike="noStrike" kern="1200" cap="none" spc="0" normalizeH="0" baseline="0" noProof="0" dirty="0">
                  <a:ln w="28575">
                    <a:solidFill>
                      <a:srgbClr val="002060"/>
                    </a:solidFill>
                    <a:prstDash val="solid"/>
                  </a:ln>
                  <a:solidFill>
                    <a:srgbClr val="FDA9F7"/>
                  </a:solidFill>
                  <a:effectLst>
                    <a:outerShdw blurRad="12700" dist="38100" dir="2700000" algn="tl" rotWithShape="0">
                      <a:srgbClr val="5B9BD5">
                        <a:lumMod val="60000"/>
                        <a:lumOff val="40000"/>
                      </a:srgbClr>
                    </a:outerShdw>
                  </a:effectLst>
                  <a:uLnTx/>
                  <a:uFillTx/>
                  <a:latin typeface="SVN-ARCO Typography" panose="020B0603050302020204" pitchFamily="34" charset="2"/>
                  <a:ea typeface="+mn-ea"/>
                  <a:cs typeface="+mn-cs"/>
                </a:rPr>
                <a:t>Ủ</a:t>
              </a:r>
              <a:r>
                <a:rPr kumimoji="0" lang="en-US" sz="4000" b="1" i="0" u="none" strike="noStrike" kern="1200" cap="none" spc="0" normalizeH="0" baseline="0" noProof="0" dirty="0">
                  <a:ln w="28575">
                    <a:solidFill>
                      <a:srgbClr val="002060"/>
                    </a:solidFill>
                    <a:prstDash val="solid"/>
                  </a:ln>
                  <a:solidFill>
                    <a:srgbClr val="E2FBAB"/>
                  </a:solidFill>
                  <a:effectLst>
                    <a:outerShdw blurRad="12700" dist="38100" dir="2700000" algn="tl" rotWithShape="0">
                      <a:srgbClr val="5B9BD5">
                        <a:lumMod val="60000"/>
                        <a:lumOff val="40000"/>
                      </a:srgbClr>
                    </a:outerShdw>
                  </a:effectLst>
                  <a:uLnTx/>
                  <a:uFillTx/>
                  <a:latin typeface="SVN-ARCO Typography" panose="020B0603050302020204" pitchFamily="34" charset="2"/>
                  <a:ea typeface="+mn-ea"/>
                  <a:cs typeface="+mn-cs"/>
                </a:rPr>
                <a:t>A</a:t>
              </a:r>
              <a:r>
                <a:rPr kumimoji="0" lang="en-US" sz="4000" b="1" i="0" u="none" strike="noStrike" kern="1200" cap="none" spc="0" normalizeH="0" baseline="0" noProof="0" dirty="0">
                  <a:ln w="28575">
                    <a:solidFill>
                      <a:srgbClr val="002060"/>
                    </a:solidFill>
                    <a:prstDash val="solid"/>
                  </a:ln>
                  <a:solidFill>
                    <a:srgbClr val="ED7D31">
                      <a:lumMod val="40000"/>
                      <a:lumOff val="60000"/>
                    </a:srgbClr>
                  </a:solidFill>
                  <a:effectLst>
                    <a:outerShdw blurRad="12700" dist="38100" dir="2700000" algn="tl" rotWithShape="0">
                      <a:srgbClr val="5B9BD5">
                        <a:lumMod val="60000"/>
                        <a:lumOff val="40000"/>
                      </a:srgbClr>
                    </a:outerShdw>
                  </a:effectLst>
                  <a:uLnTx/>
                  <a:uFillTx/>
                  <a:latin typeface="SVN-ARCO Typography" panose="020B0603050302020204" pitchFamily="34" charset="2"/>
                  <a:ea typeface="+mn-ea"/>
                  <a:cs typeface="+mn-cs"/>
                </a:rPr>
                <a:t> </a:t>
              </a:r>
              <a:r>
                <a:rPr kumimoji="0" lang="en-US" sz="4000" b="1" i="0" u="none" strike="noStrike" kern="1200" cap="none" spc="0" normalizeH="0" baseline="0" noProof="0" dirty="0">
                  <a:ln w="28575">
                    <a:solidFill>
                      <a:srgbClr val="002060"/>
                    </a:solidFill>
                    <a:prstDash val="solid"/>
                  </a:ln>
                  <a:solidFill>
                    <a:srgbClr val="7EC2FA"/>
                  </a:solidFill>
                  <a:effectLst>
                    <a:outerShdw blurRad="12700" dist="38100" dir="2700000" algn="tl" rotWithShape="0">
                      <a:srgbClr val="5B9BD5">
                        <a:lumMod val="60000"/>
                        <a:lumOff val="40000"/>
                      </a:srgbClr>
                    </a:outerShdw>
                  </a:effectLst>
                  <a:uLnTx/>
                  <a:uFillTx/>
                  <a:latin typeface="SVN-ARCO Typography" panose="020B0603050302020204" pitchFamily="34" charset="2"/>
                  <a:ea typeface="+mn-ea"/>
                  <a:cs typeface="+mn-cs"/>
                </a:rPr>
                <a:t>C</a:t>
              </a:r>
              <a:r>
                <a:rPr kumimoji="0" lang="en-US" sz="4000" b="1" i="0" u="none" strike="noStrike" kern="1200" cap="none" spc="0" normalizeH="0" baseline="0" noProof="0" dirty="0">
                  <a:ln w="28575">
                    <a:solidFill>
                      <a:srgbClr val="002060"/>
                    </a:solidFill>
                    <a:prstDash val="solid"/>
                  </a:ln>
                  <a:solidFill>
                    <a:srgbClr val="FDA9F7"/>
                  </a:solidFill>
                  <a:effectLst>
                    <a:outerShdw blurRad="12700" dist="38100" dir="2700000" algn="tl" rotWithShape="0">
                      <a:srgbClr val="5B9BD5">
                        <a:lumMod val="60000"/>
                        <a:lumOff val="40000"/>
                      </a:srgbClr>
                    </a:outerShdw>
                  </a:effectLst>
                  <a:uLnTx/>
                  <a:uFillTx/>
                  <a:latin typeface="SVN-ARCO Typography" panose="020B0603050302020204" pitchFamily="34" charset="2"/>
                  <a:ea typeface="+mn-ea"/>
                  <a:cs typeface="+mn-cs"/>
                </a:rPr>
                <a:t>H</a:t>
              </a:r>
              <a:r>
                <a:rPr kumimoji="0" lang="en-US" sz="4000" b="1" i="0" u="none" strike="noStrike" kern="1200" cap="none" spc="0" normalizeH="0" baseline="0" noProof="0" dirty="0">
                  <a:ln w="28575">
                    <a:solidFill>
                      <a:srgbClr val="002060"/>
                    </a:solidFill>
                    <a:prstDash val="solid"/>
                  </a:ln>
                  <a:solidFill>
                    <a:srgbClr val="7EC2FA"/>
                  </a:solidFill>
                  <a:effectLst>
                    <a:outerShdw blurRad="12700" dist="38100" dir="2700000" algn="tl" rotWithShape="0">
                      <a:srgbClr val="5B9BD5">
                        <a:lumMod val="60000"/>
                        <a:lumOff val="40000"/>
                      </a:srgbClr>
                    </a:outerShdw>
                  </a:effectLst>
                  <a:uLnTx/>
                  <a:uFillTx/>
                  <a:latin typeface="SVN-ARCO Typography" panose="020B0603050302020204" pitchFamily="34" charset="2"/>
                  <a:ea typeface="+mn-ea"/>
                  <a:cs typeface="+mn-cs"/>
                </a:rPr>
                <a:t>Ú</a:t>
              </a:r>
              <a:r>
                <a:rPr kumimoji="0" lang="en-US" sz="4000" b="1" i="0" u="none" strike="noStrike" kern="1200" cap="none" spc="0" normalizeH="0" baseline="0" noProof="0" dirty="0">
                  <a:ln w="28575">
                    <a:solidFill>
                      <a:srgbClr val="002060"/>
                    </a:solidFill>
                    <a:prstDash val="solid"/>
                  </a:ln>
                  <a:solidFill>
                    <a:srgbClr val="E0F1FB"/>
                  </a:solidFill>
                  <a:effectLst>
                    <a:outerShdw blurRad="12700" dist="38100" dir="2700000" algn="tl" rotWithShape="0">
                      <a:srgbClr val="5B9BD5">
                        <a:lumMod val="60000"/>
                        <a:lumOff val="40000"/>
                      </a:srgbClr>
                    </a:outerShdw>
                  </a:effectLst>
                  <a:uLnTx/>
                  <a:uFillTx/>
                  <a:latin typeface="SVN-ARCO Typography" panose="020B0603050302020204" pitchFamily="34" charset="2"/>
                  <a:ea typeface="+mn-ea"/>
                  <a:cs typeface="+mn-cs"/>
                </a:rPr>
                <a:t>N</a:t>
              </a:r>
              <a:r>
                <a:rPr kumimoji="0" lang="en-US" sz="4000" b="1" i="0" u="none" strike="noStrike" kern="1200" cap="none" spc="0" normalizeH="0" baseline="0" noProof="0" dirty="0">
                  <a:ln w="28575">
                    <a:solidFill>
                      <a:srgbClr val="002060"/>
                    </a:solidFill>
                    <a:prstDash val="solid"/>
                  </a:ln>
                  <a:solidFill>
                    <a:srgbClr val="E2FBAB"/>
                  </a:solidFill>
                  <a:effectLst>
                    <a:outerShdw blurRad="12700" dist="38100" dir="2700000" algn="tl" rotWithShape="0">
                      <a:srgbClr val="5B9BD5">
                        <a:lumMod val="60000"/>
                        <a:lumOff val="40000"/>
                      </a:srgbClr>
                    </a:outerShdw>
                  </a:effectLst>
                  <a:uLnTx/>
                  <a:uFillTx/>
                  <a:latin typeface="SVN-ARCO Typography" panose="020B0603050302020204" pitchFamily="34" charset="2"/>
                  <a:ea typeface="+mn-ea"/>
                  <a:cs typeface="+mn-cs"/>
                </a:rPr>
                <a:t>G</a:t>
              </a:r>
              <a:r>
                <a:rPr kumimoji="0" lang="en-US" sz="4000" b="1" i="0" u="none" strike="noStrike" kern="1200" cap="none" spc="0" normalizeH="0" baseline="0" noProof="0" dirty="0">
                  <a:ln w="28575">
                    <a:solidFill>
                      <a:srgbClr val="002060"/>
                    </a:solidFill>
                    <a:prstDash val="solid"/>
                  </a:ln>
                  <a:solidFill>
                    <a:srgbClr val="ED7D31">
                      <a:lumMod val="40000"/>
                      <a:lumOff val="60000"/>
                    </a:srgbClr>
                  </a:solidFill>
                  <a:effectLst>
                    <a:outerShdw blurRad="12700" dist="38100" dir="2700000" algn="tl" rotWithShape="0">
                      <a:srgbClr val="5B9BD5">
                        <a:lumMod val="60000"/>
                        <a:lumOff val="40000"/>
                      </a:srgbClr>
                    </a:outerShdw>
                  </a:effectLst>
                  <a:uLnTx/>
                  <a:uFillTx/>
                  <a:latin typeface="SVN-ARCO Typography" panose="020B0603050302020204" pitchFamily="34" charset="2"/>
                  <a:ea typeface="+mn-ea"/>
                  <a:cs typeface="+mn-cs"/>
                </a:rPr>
                <a:t> T</a:t>
              </a:r>
              <a:r>
                <a:rPr kumimoji="0" lang="en-US" sz="4000" b="1" i="0" u="none" strike="noStrike" kern="1200" cap="none" spc="0" normalizeH="0" baseline="0" noProof="0" dirty="0">
                  <a:ln w="28575">
                    <a:solidFill>
                      <a:srgbClr val="002060"/>
                    </a:solidFill>
                    <a:prstDash val="solid"/>
                  </a:ln>
                  <a:solidFill>
                    <a:srgbClr val="EDEF99"/>
                  </a:solidFill>
                  <a:effectLst>
                    <a:outerShdw blurRad="12700" dist="38100" dir="2700000" algn="tl" rotWithShape="0">
                      <a:srgbClr val="5B9BD5">
                        <a:lumMod val="60000"/>
                        <a:lumOff val="40000"/>
                      </a:srgbClr>
                    </a:outerShdw>
                  </a:effectLst>
                  <a:uLnTx/>
                  <a:uFillTx/>
                  <a:latin typeface="SVN-ARCO Typography" panose="020B0603050302020204" pitchFamily="34" charset="2"/>
                  <a:ea typeface="+mn-ea"/>
                  <a:cs typeface="+mn-cs"/>
                </a:rPr>
                <a:t>A</a:t>
              </a:r>
              <a:r>
                <a:rPr kumimoji="0" lang="en-US" sz="4000" b="1" i="0" u="none" strike="noStrike" kern="1200" cap="none" spc="0" normalizeH="0" baseline="0" noProof="0" dirty="0">
                  <a:ln w="28575">
                    <a:solidFill>
                      <a:srgbClr val="002060"/>
                    </a:solidFill>
                    <a:prstDash val="solid"/>
                  </a:ln>
                  <a:solidFill>
                    <a:srgbClr val="ED7D31">
                      <a:lumMod val="40000"/>
                      <a:lumOff val="60000"/>
                    </a:srgbClr>
                  </a:solidFill>
                  <a:effectLst>
                    <a:outerShdw blurRad="12700" dist="38100" dir="2700000" algn="tl" rotWithShape="0">
                      <a:srgbClr val="5B9BD5">
                        <a:lumMod val="60000"/>
                        <a:lumOff val="40000"/>
                      </a:srgbClr>
                    </a:outerShdw>
                  </a:effectLst>
                  <a:uLnTx/>
                  <a:uFillTx/>
                  <a:latin typeface="SVN-ARCO Typography" panose="020B0603050302020204" pitchFamily="34" charset="2"/>
                  <a:ea typeface="+mn-ea"/>
                  <a:cs typeface="+mn-cs"/>
                </a:rPr>
                <a:t> </a:t>
              </a:r>
            </a:p>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4000" b="1" i="0" u="none" strike="noStrike" kern="1200" cap="none" spc="0" normalizeH="0" baseline="0" noProof="0" dirty="0">
                  <a:ln w="28575">
                    <a:solidFill>
                      <a:srgbClr val="002060"/>
                    </a:solidFill>
                    <a:prstDash val="solid"/>
                  </a:ln>
                  <a:solidFill>
                    <a:srgbClr val="B1E8F5"/>
                  </a:solidFill>
                  <a:effectLst>
                    <a:outerShdw blurRad="12700" dist="38100" dir="2700000" algn="tl" rotWithShape="0">
                      <a:srgbClr val="5B9BD5">
                        <a:lumMod val="60000"/>
                        <a:lumOff val="40000"/>
                      </a:srgbClr>
                    </a:outerShdw>
                  </a:effectLst>
                  <a:uLnTx/>
                  <a:uFillTx/>
                  <a:latin typeface="SVN-ARCO Typography" panose="020B0603050302020204" pitchFamily="34" charset="2"/>
                  <a:ea typeface="+mn-ea"/>
                  <a:cs typeface="+mn-cs"/>
                </a:rPr>
                <a:t>N</a:t>
              </a:r>
              <a:r>
                <a:rPr kumimoji="0" lang="en-US" sz="4000" b="1" i="0" u="none" strike="noStrike" kern="1200" cap="none" spc="0" normalizeH="0" baseline="0" noProof="0" dirty="0">
                  <a:ln w="28575">
                    <a:solidFill>
                      <a:srgbClr val="002060"/>
                    </a:solidFill>
                    <a:prstDash val="solid"/>
                  </a:ln>
                  <a:solidFill>
                    <a:srgbClr val="FDA9F7"/>
                  </a:solidFill>
                  <a:effectLst>
                    <a:outerShdw blurRad="12700" dist="38100" dir="2700000" algn="tl" rotWithShape="0">
                      <a:srgbClr val="5B9BD5">
                        <a:lumMod val="60000"/>
                        <a:lumOff val="40000"/>
                      </a:srgbClr>
                    </a:outerShdw>
                  </a:effectLst>
                  <a:uLnTx/>
                  <a:uFillTx/>
                  <a:latin typeface="SVN-ARCO Typography" panose="020B0603050302020204" pitchFamily="34" charset="2"/>
                  <a:ea typeface="+mn-ea"/>
                  <a:cs typeface="+mn-cs"/>
                </a:rPr>
                <a:t>H</a:t>
              </a:r>
              <a:r>
                <a:rPr kumimoji="0" lang="en-US" sz="4000" b="1" i="0" u="none" strike="noStrike" kern="1200" cap="none" spc="0" normalizeH="0" baseline="0" noProof="0" dirty="0">
                  <a:ln w="28575">
                    <a:solidFill>
                      <a:srgbClr val="002060"/>
                    </a:solidFill>
                    <a:prstDash val="solid"/>
                  </a:ln>
                  <a:solidFill>
                    <a:srgbClr val="FFFF8F"/>
                  </a:solidFill>
                  <a:effectLst>
                    <a:outerShdw blurRad="12700" dist="38100" dir="2700000" algn="tl" rotWithShape="0">
                      <a:srgbClr val="5B9BD5">
                        <a:lumMod val="60000"/>
                        <a:lumOff val="40000"/>
                      </a:srgbClr>
                    </a:outerShdw>
                  </a:effectLst>
                  <a:uLnTx/>
                  <a:uFillTx/>
                  <a:latin typeface="SVN-ARCO Typography" panose="020B0603050302020204" pitchFamily="34" charset="2"/>
                  <a:ea typeface="+mn-ea"/>
                  <a:cs typeface="+mn-cs"/>
                </a:rPr>
                <a:t>Ư</a:t>
              </a:r>
              <a:r>
                <a:rPr kumimoji="0" lang="en-US" sz="4000" b="1" i="0" u="none" strike="noStrike" kern="1200" cap="none" spc="0" normalizeH="0" baseline="0" noProof="0" dirty="0">
                  <a:ln w="28575">
                    <a:solidFill>
                      <a:srgbClr val="002060"/>
                    </a:solidFill>
                    <a:prstDash val="solid"/>
                  </a:ln>
                  <a:solidFill>
                    <a:srgbClr val="ED7D31">
                      <a:lumMod val="40000"/>
                      <a:lumOff val="60000"/>
                    </a:srgbClr>
                  </a:solidFill>
                  <a:effectLst>
                    <a:outerShdw blurRad="12700" dist="38100" dir="2700000" algn="tl" rotWithShape="0">
                      <a:srgbClr val="5B9BD5">
                        <a:lumMod val="60000"/>
                        <a:lumOff val="40000"/>
                      </a:srgbClr>
                    </a:outerShdw>
                  </a:effectLst>
                  <a:uLnTx/>
                  <a:uFillTx/>
                  <a:latin typeface="SVN-ARCO Typography" panose="020B0603050302020204" pitchFamily="34" charset="2"/>
                  <a:ea typeface="+mn-ea"/>
                  <a:cs typeface="+mn-cs"/>
                </a:rPr>
                <a:t> T</a:t>
              </a:r>
              <a:r>
                <a:rPr kumimoji="0" lang="en-US" sz="4000" b="1" i="0" u="none" strike="noStrike" kern="1200" cap="none" spc="0" normalizeH="0" baseline="0" noProof="0" dirty="0">
                  <a:ln w="28575">
                    <a:solidFill>
                      <a:srgbClr val="002060"/>
                    </a:solidFill>
                    <a:prstDash val="solid"/>
                  </a:ln>
                  <a:solidFill>
                    <a:srgbClr val="B1E8F5"/>
                  </a:solidFill>
                  <a:effectLst>
                    <a:outerShdw blurRad="12700" dist="38100" dir="2700000" algn="tl" rotWithShape="0">
                      <a:srgbClr val="5B9BD5">
                        <a:lumMod val="60000"/>
                        <a:lumOff val="40000"/>
                      </a:srgbClr>
                    </a:outerShdw>
                  </a:effectLst>
                  <a:uLnTx/>
                  <a:uFillTx/>
                  <a:latin typeface="SVN-ARCO Typography" panose="020B0603050302020204" pitchFamily="34" charset="2"/>
                  <a:ea typeface="+mn-ea"/>
                  <a:cs typeface="+mn-cs"/>
                </a:rPr>
                <a:t>H</a:t>
              </a:r>
              <a:r>
                <a:rPr kumimoji="0" lang="en-US" sz="4000" b="1" i="0" u="none" strike="noStrike" kern="1200" cap="none" spc="0" normalizeH="0" baseline="0" noProof="0" dirty="0">
                  <a:ln w="28575">
                    <a:solidFill>
                      <a:srgbClr val="002060"/>
                    </a:solidFill>
                    <a:prstDash val="solid"/>
                  </a:ln>
                  <a:solidFill>
                    <a:srgbClr val="E2FBAB"/>
                  </a:solidFill>
                  <a:effectLst>
                    <a:outerShdw blurRad="12700" dist="38100" dir="2700000" algn="tl" rotWithShape="0">
                      <a:srgbClr val="5B9BD5">
                        <a:lumMod val="60000"/>
                        <a:lumOff val="40000"/>
                      </a:srgbClr>
                    </a:outerShdw>
                  </a:effectLst>
                  <a:uLnTx/>
                  <a:uFillTx/>
                  <a:latin typeface="SVN-ARCO Typography" panose="020B0603050302020204" pitchFamily="34" charset="2"/>
                  <a:ea typeface="+mn-ea"/>
                  <a:cs typeface="+mn-cs"/>
                </a:rPr>
                <a:t>Ế</a:t>
              </a:r>
              <a:r>
                <a:rPr kumimoji="0" lang="en-US" sz="4000" b="1" i="0" u="none" strike="noStrike" kern="1200" cap="none" spc="0" normalizeH="0" baseline="0" noProof="0" dirty="0">
                  <a:ln w="28575">
                    <a:solidFill>
                      <a:srgbClr val="002060"/>
                    </a:solidFill>
                    <a:prstDash val="solid"/>
                  </a:ln>
                  <a:solidFill>
                    <a:srgbClr val="ED7D31">
                      <a:lumMod val="40000"/>
                      <a:lumOff val="60000"/>
                    </a:srgbClr>
                  </a:solidFill>
                  <a:effectLst>
                    <a:outerShdw blurRad="12700" dist="38100" dir="2700000" algn="tl" rotWithShape="0">
                      <a:srgbClr val="5B9BD5">
                        <a:lumMod val="60000"/>
                        <a:lumOff val="40000"/>
                      </a:srgbClr>
                    </a:outerShdw>
                  </a:effectLst>
                  <a:uLnTx/>
                  <a:uFillTx/>
                  <a:latin typeface="SVN-ARCO Typography" panose="020B0603050302020204" pitchFamily="34" charset="2"/>
                  <a:ea typeface="+mn-ea"/>
                  <a:cs typeface="+mn-cs"/>
                </a:rPr>
                <a:t> </a:t>
              </a:r>
              <a:r>
                <a:rPr kumimoji="0" lang="en-US" sz="4000" b="1" i="0" u="none" strike="noStrike" kern="1200" cap="none" spc="0" normalizeH="0" baseline="0" noProof="0" dirty="0">
                  <a:ln w="28575">
                    <a:solidFill>
                      <a:srgbClr val="002060"/>
                    </a:solidFill>
                    <a:prstDash val="solid"/>
                  </a:ln>
                  <a:solidFill>
                    <a:srgbClr val="B0EABA"/>
                  </a:solidFill>
                  <a:effectLst>
                    <a:outerShdw blurRad="12700" dist="38100" dir="2700000" algn="tl" rotWithShape="0">
                      <a:srgbClr val="5B9BD5">
                        <a:lumMod val="60000"/>
                        <a:lumOff val="40000"/>
                      </a:srgbClr>
                    </a:outerShdw>
                  </a:effectLst>
                  <a:uLnTx/>
                  <a:uFillTx/>
                  <a:latin typeface="SVN-ARCO Typography" panose="020B0603050302020204" pitchFamily="34" charset="2"/>
                  <a:ea typeface="+mn-ea"/>
                  <a:cs typeface="+mn-cs"/>
                </a:rPr>
                <a:t>N</a:t>
              </a:r>
              <a:r>
                <a:rPr kumimoji="0" lang="en-US" sz="4000" b="1" i="0" u="none" strike="noStrike" kern="1200" cap="none" spc="0" normalizeH="0" baseline="0" noProof="0" dirty="0">
                  <a:ln w="28575">
                    <a:solidFill>
                      <a:srgbClr val="002060"/>
                    </a:solidFill>
                    <a:prstDash val="solid"/>
                  </a:ln>
                  <a:solidFill>
                    <a:srgbClr val="EDEF99"/>
                  </a:solidFill>
                  <a:effectLst>
                    <a:outerShdw blurRad="12700" dist="38100" dir="2700000" algn="tl" rotWithShape="0">
                      <a:srgbClr val="5B9BD5">
                        <a:lumMod val="60000"/>
                        <a:lumOff val="40000"/>
                      </a:srgbClr>
                    </a:outerShdw>
                  </a:effectLst>
                  <a:uLnTx/>
                  <a:uFillTx/>
                  <a:latin typeface="SVN-ARCO Typography" panose="020B0603050302020204" pitchFamily="34" charset="2"/>
                  <a:ea typeface="+mn-ea"/>
                  <a:cs typeface="+mn-cs"/>
                </a:rPr>
                <a:t>À</a:t>
              </a:r>
              <a:r>
                <a:rPr kumimoji="0" lang="en-US" sz="4000" b="1" i="0" u="none" strike="noStrike" kern="1200" cap="none" spc="0" normalizeH="0" baseline="0" noProof="0" dirty="0">
                  <a:ln w="28575">
                    <a:solidFill>
                      <a:srgbClr val="002060"/>
                    </a:solidFill>
                    <a:prstDash val="solid"/>
                  </a:ln>
                  <a:solidFill>
                    <a:srgbClr val="ED7D31">
                      <a:lumMod val="40000"/>
                      <a:lumOff val="60000"/>
                    </a:srgbClr>
                  </a:solidFill>
                  <a:effectLst>
                    <a:outerShdw blurRad="12700" dist="38100" dir="2700000" algn="tl" rotWithShape="0">
                      <a:srgbClr val="5B9BD5">
                        <a:lumMod val="60000"/>
                        <a:lumOff val="40000"/>
                      </a:srgbClr>
                    </a:outerShdw>
                  </a:effectLst>
                  <a:uLnTx/>
                  <a:uFillTx/>
                  <a:latin typeface="SVN-ARCO Typography" panose="020B0603050302020204" pitchFamily="34" charset="2"/>
                  <a:ea typeface="+mn-ea"/>
                  <a:cs typeface="+mn-cs"/>
                </a:rPr>
                <a:t>O</a:t>
              </a:r>
              <a:r>
                <a:rPr kumimoji="0" lang="en-US" sz="4000" b="1" i="0" u="none" strike="noStrike" kern="1200" cap="none" spc="0" normalizeH="0" baseline="0" noProof="0" dirty="0">
                  <a:ln w="28575">
                    <a:solidFill>
                      <a:srgbClr val="002060"/>
                    </a:solidFill>
                    <a:prstDash val="solid"/>
                  </a:ln>
                  <a:solidFill>
                    <a:srgbClr val="EDEF99"/>
                  </a:solidFill>
                  <a:effectLst>
                    <a:outerShdw blurRad="12700" dist="38100" dir="2700000" algn="tl" rotWithShape="0">
                      <a:srgbClr val="5B9BD5">
                        <a:lumMod val="60000"/>
                        <a:lumOff val="40000"/>
                      </a:srgbClr>
                    </a:outerShdw>
                  </a:effectLst>
                  <a:uLnTx/>
                  <a:uFillTx/>
                  <a:latin typeface="SVN-ARCO Typography" panose="020B0603050302020204" pitchFamily="34" charset="2"/>
                  <a:ea typeface="+mn-ea"/>
                  <a:cs typeface="+mn-cs"/>
                </a:rPr>
                <a:t>?</a:t>
              </a:r>
            </a:p>
          </p:txBody>
        </p:sp>
      </p:grpSp>
    </p:spTree>
    <p:extLst>
      <p:ext uri="{BB962C8B-B14F-4D97-AF65-F5344CB8AC3E}">
        <p14:creationId xmlns:p14="http://schemas.microsoft.com/office/powerpoint/2010/main" val="3711132374"/>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0000">
                                          <p:cBhvr additive="base">
                                            <p:cTn id="7" dur="750" fill="hold"/>
                                            <p:tgtEl>
                                              <p:spTgt spid="5"/>
                                            </p:tgtEl>
                                            <p:attrNameLst>
                                              <p:attrName>ppt_x</p:attrName>
                                            </p:attrNameLst>
                                          </p:cBhvr>
                                          <p:tavLst>
                                            <p:tav tm="0">
                                              <p:val>
                                                <p:strVal val="#ppt_x"/>
                                              </p:val>
                                            </p:tav>
                                            <p:tav tm="100000">
                                              <p:val>
                                                <p:strVal val="#ppt_x"/>
                                              </p:val>
                                            </p:tav>
                                          </p:tavLst>
                                        </p:anim>
                                        <p:anim calcmode="lin" valueType="num" p14:bounceEnd="60000">
                                          <p:cBhvr additive="base">
                                            <p:cTn id="8" dur="75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14:presetBounceEnd="60000">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14:bounceEnd="60000">
                                          <p:cBhvr additive="base">
                                            <p:cTn id="13" dur="750" fill="hold"/>
                                            <p:tgtEl>
                                              <p:spTgt spid="15"/>
                                            </p:tgtEl>
                                            <p:attrNameLst>
                                              <p:attrName>ppt_x</p:attrName>
                                            </p:attrNameLst>
                                          </p:cBhvr>
                                          <p:tavLst>
                                            <p:tav tm="0">
                                              <p:val>
                                                <p:strVal val="#ppt_x"/>
                                              </p:val>
                                            </p:tav>
                                            <p:tav tm="100000">
                                              <p:val>
                                                <p:strVal val="#ppt_x"/>
                                              </p:val>
                                            </p:tav>
                                          </p:tavLst>
                                        </p:anim>
                                        <p:anim calcmode="lin" valueType="num" p14:bounceEnd="60000">
                                          <p:cBhvr additive="base">
                                            <p:cTn id="14" dur="750" fill="hold"/>
                                            <p:tgtEl>
                                              <p:spTgt spid="1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8"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750" fill="hold"/>
                                            <p:tgtEl>
                                              <p:spTgt spid="15"/>
                                            </p:tgtEl>
                                            <p:attrNameLst>
                                              <p:attrName>ppt_x</p:attrName>
                                            </p:attrNameLst>
                                          </p:cBhvr>
                                          <p:tavLst>
                                            <p:tav tm="0">
                                              <p:val>
                                                <p:strVal val="#ppt_x"/>
                                              </p:val>
                                            </p:tav>
                                            <p:tav tm="100000">
                                              <p:val>
                                                <p:strVal val="#ppt_x"/>
                                              </p:val>
                                            </p:tav>
                                          </p:tavLst>
                                        </p:anim>
                                        <p:anim calcmode="lin" valueType="num">
                                          <p:cBhvr additive="base">
                                            <p:cTn id="14" dur="750" fill="hold"/>
                                            <p:tgtEl>
                                              <p:spTgt spid="1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8"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3">
            <a:extLst>
              <a:ext uri="{FF2B5EF4-FFF2-40B4-BE49-F238E27FC236}">
                <a16:creationId xmlns:a16="http://schemas.microsoft.com/office/drawing/2014/main" id="{FD7F524F-A60C-41DA-B053-700F1391DE4D}"/>
              </a:ext>
            </a:extLst>
          </p:cNvPr>
          <p:cNvPicPr>
            <a:picLocks noChangeAspect="1"/>
          </p:cNvPicPr>
          <p:nvPr/>
        </p:nvPicPr>
        <p:blipFill>
          <a:blip r:embed="rId3"/>
          <a:stretch>
            <a:fillRect/>
          </a:stretch>
        </p:blipFill>
        <p:spPr>
          <a:xfrm>
            <a:off x="8647219" y="141147"/>
            <a:ext cx="2114939" cy="789780"/>
          </a:xfrm>
          <a:prstGeom prst="rect">
            <a:avLst/>
          </a:prstGeom>
        </p:spPr>
      </p:pic>
      <p:pic>
        <p:nvPicPr>
          <p:cNvPr id="6" name="图片 20">
            <a:extLst>
              <a:ext uri="{FF2B5EF4-FFF2-40B4-BE49-F238E27FC236}">
                <a16:creationId xmlns:a16="http://schemas.microsoft.com/office/drawing/2014/main" id="{2A0A9E5E-55E1-490D-9B2F-61A7180A508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91271" y="4510098"/>
            <a:ext cx="1333047" cy="1333047"/>
          </a:xfrm>
          <a:prstGeom prst="rect">
            <a:avLst/>
          </a:prstGeom>
        </p:spPr>
      </p:pic>
      <p:pic>
        <p:nvPicPr>
          <p:cNvPr id="20" name="图片 3">
            <a:extLst>
              <a:ext uri="{FF2B5EF4-FFF2-40B4-BE49-F238E27FC236}">
                <a16:creationId xmlns:a16="http://schemas.microsoft.com/office/drawing/2014/main" id="{1FA47397-4909-42BC-B5A6-944D1C789D20}"/>
              </a:ext>
            </a:extLst>
          </p:cNvPr>
          <p:cNvPicPr>
            <a:picLocks noChangeAspect="1"/>
          </p:cNvPicPr>
          <p:nvPr/>
        </p:nvPicPr>
        <p:blipFill>
          <a:blip r:embed="rId3"/>
          <a:stretch>
            <a:fillRect/>
          </a:stretch>
        </p:blipFill>
        <p:spPr>
          <a:xfrm>
            <a:off x="10909975" y="1014857"/>
            <a:ext cx="1028687" cy="384143"/>
          </a:xfrm>
          <a:prstGeom prst="rect">
            <a:avLst/>
          </a:prstGeom>
        </p:spPr>
      </p:pic>
      <p:grpSp>
        <p:nvGrpSpPr>
          <p:cNvPr id="15" name="Group 14">
            <a:extLst>
              <a:ext uri="{FF2B5EF4-FFF2-40B4-BE49-F238E27FC236}">
                <a16:creationId xmlns:a16="http://schemas.microsoft.com/office/drawing/2014/main" id="{09807594-6AC6-4630-B361-EDFACBF04299}"/>
              </a:ext>
            </a:extLst>
          </p:cNvPr>
          <p:cNvGrpSpPr/>
          <p:nvPr/>
        </p:nvGrpSpPr>
        <p:grpSpPr>
          <a:xfrm>
            <a:off x="-419427" y="3981450"/>
            <a:ext cx="3784787" cy="2876550"/>
            <a:chOff x="163680" y="2817206"/>
            <a:chExt cx="5024721" cy="4347630"/>
          </a:xfrm>
        </p:grpSpPr>
        <p:pic>
          <p:nvPicPr>
            <p:cNvPr id="16" name="Picture 15">
              <a:extLst>
                <a:ext uri="{FF2B5EF4-FFF2-40B4-BE49-F238E27FC236}">
                  <a16:creationId xmlns:a16="http://schemas.microsoft.com/office/drawing/2014/main" id="{5C7185A8-23EE-477E-AB4A-F7777A3FF04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426" b="92623" l="9752" r="89894">
                          <a14:foregroundMark x1="70213" y1="42418" x2="70567" y2="49795"/>
                          <a14:foregroundMark x1="78901" y1="42418" x2="77660" y2="53689"/>
                          <a14:foregroundMark x1="71454" y1="89344" x2="66135" y2="90779"/>
                          <a14:foregroundMark x1="70035" y1="92213" x2="76418" y2="92213"/>
                          <a14:foregroundMark x1="77837" y1="91803" x2="76773" y2="92008"/>
                          <a14:foregroundMark x1="79610" y1="91803" x2="67730" y2="91803"/>
                          <a14:foregroundMark x1="24645" y1="37910" x2="25177" y2="64344"/>
                          <a14:foregroundMark x1="33156" y1="53279" x2="31560" y2="61270"/>
                          <a14:foregroundMark x1="39362" y1="55738" x2="33688" y2="56967"/>
                          <a14:foregroundMark x1="22695" y1="90779" x2="26950" y2="90984"/>
                          <a14:foregroundMark x1="30851" y1="90984" x2="22518" y2="90574"/>
                          <a14:foregroundMark x1="21631" y1="91393" x2="29078" y2="91803"/>
                          <a14:foregroundMark x1="28901" y1="92008" x2="31028" y2="91393"/>
                          <a14:foregroundMark x1="29787" y1="92008" x2="32624" y2="91803"/>
                          <a14:foregroundMark x1="22695" y1="92008" x2="20922" y2="92213"/>
                          <a14:foregroundMark x1="20390" y1="92418" x2="18794" y2="91803"/>
                          <a14:foregroundMark x1="33609" y1="50000" x2="32092" y2="51434"/>
                          <a14:foregroundMark x1="34043" y1="49590" x2="33609" y2="50000"/>
                          <a14:backgroundMark x1="66667" y1="56352" x2="66667" y2="56352"/>
                          <a14:backgroundMark x1="74468" y1="84221" x2="74468" y2="84221"/>
                          <a14:backgroundMark x1="74468" y1="80533" x2="72695" y2="86680"/>
                          <a14:backgroundMark x1="58511" y1="51025" x2="59220" y2="50410"/>
                          <a14:backgroundMark x1="59043" y1="50615" x2="57092" y2="50820"/>
                          <a14:backgroundMark x1="58156" y1="47746" x2="59929" y2="48770"/>
                          <a14:backgroundMark x1="59220" y1="48770" x2="58688" y2="53074"/>
                          <a14:backgroundMark x1="40957" y1="30123" x2="41312" y2="29918"/>
                          <a14:backgroundMark x1="23050" y1="54918" x2="22695" y2="54303"/>
                          <a14:backgroundMark x1="21645" y1="93443" x2="20859" y2="93443"/>
                          <a14:backgroundMark x1="33333" y1="49180" x2="33333" y2="49180"/>
                          <a14:backgroundMark x1="32979" y1="49385" x2="32979" y2="49385"/>
                          <a14:backgroundMark x1="33333" y1="49590" x2="33333" y2="49590"/>
                          <a14:backgroundMark x1="32801" y1="50000" x2="32801" y2="50000"/>
                          <a14:backgroundMark x1="33865" y1="49180" x2="33865" y2="49180"/>
                          <a14:backgroundMark x1="39716" y1="33197" x2="39550" y2="33413"/>
                          <a14:backgroundMark x1="25355" y1="7172" x2="53014" y2="30738"/>
                          <a14:backgroundMark x1="68794" y1="22746" x2="61879" y2="35656"/>
                          <a14:backgroundMark x1="35638" y1="29918" x2="40248" y2="35656"/>
                          <a14:backgroundMark x1="42021" y1="10451" x2="53014" y2="24795"/>
                          <a14:backgroundMark x1="51596" y1="10041" x2="52482" y2="26025"/>
                          <a14:backgroundMark x1="30142" y1="10451" x2="34043" y2="28279"/>
                          <a14:backgroundMark x1="34043" y1="28279" x2="34043" y2="28279"/>
                          <a14:backgroundMark x1="37766" y1="27049" x2="41489" y2="28893"/>
                          <a14:backgroundMark x1="27305" y1="80123" x2="27660" y2="85246"/>
                        </a14:backgroundRemoval>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163680" y="2817206"/>
              <a:ext cx="5024721" cy="4347630"/>
            </a:xfrm>
            <a:prstGeom prst="rect">
              <a:avLst/>
            </a:prstGeom>
          </p:spPr>
        </p:pic>
        <p:pic>
          <p:nvPicPr>
            <p:cNvPr id="18" name="Picture 16">
              <a:extLst>
                <a:ext uri="{FF2B5EF4-FFF2-40B4-BE49-F238E27FC236}">
                  <a16:creationId xmlns:a16="http://schemas.microsoft.com/office/drawing/2014/main" id="{E4773BAC-2F54-41DA-AC13-0292547F4E1B}"/>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H="1">
              <a:off x="2538009" y="4123547"/>
              <a:ext cx="911195" cy="572720"/>
            </a:xfrm>
            <a:prstGeom prst="rect">
              <a:avLst/>
            </a:prstGeom>
          </p:spPr>
        </p:pic>
        <p:pic>
          <p:nvPicPr>
            <p:cNvPr id="21" name="Picture 16">
              <a:extLst>
                <a:ext uri="{FF2B5EF4-FFF2-40B4-BE49-F238E27FC236}">
                  <a16:creationId xmlns:a16="http://schemas.microsoft.com/office/drawing/2014/main" id="{BF078120-2FEA-4C99-BF42-33320E382F0A}"/>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85328" y="3732713"/>
              <a:ext cx="1023827" cy="585419"/>
            </a:xfrm>
            <a:prstGeom prst="rect">
              <a:avLst/>
            </a:prstGeom>
          </p:spPr>
        </p:pic>
      </p:grpSp>
      <p:pic>
        <p:nvPicPr>
          <p:cNvPr id="14" name="Picture 13">
            <a:extLst>
              <a:ext uri="{FF2B5EF4-FFF2-40B4-BE49-F238E27FC236}">
                <a16:creationId xmlns:a16="http://schemas.microsoft.com/office/drawing/2014/main" id="{D99BC308-CB6D-069B-3F6F-F8562CC0705A}"/>
              </a:ext>
            </a:extLst>
          </p:cNvPr>
          <p:cNvPicPr>
            <a:picLocks noChangeAspect="1"/>
          </p:cNvPicPr>
          <p:nvPr/>
        </p:nvPicPr>
        <p:blipFill>
          <a:blip r:embed="rId13"/>
          <a:stretch>
            <a:fillRect/>
          </a:stretch>
        </p:blipFill>
        <p:spPr>
          <a:xfrm>
            <a:off x="645656" y="930927"/>
            <a:ext cx="10778662" cy="1024217"/>
          </a:xfrm>
          <a:prstGeom prst="rect">
            <a:avLst/>
          </a:prstGeom>
        </p:spPr>
      </p:pic>
      <p:sp>
        <p:nvSpPr>
          <p:cNvPr id="22" name="Hộp Văn bản 2">
            <a:extLst>
              <a:ext uri="{FF2B5EF4-FFF2-40B4-BE49-F238E27FC236}">
                <a16:creationId xmlns:a16="http://schemas.microsoft.com/office/drawing/2014/main" id="{893C4920-D7B6-5235-8912-990AEF38FA8B}"/>
              </a:ext>
            </a:extLst>
          </p:cNvPr>
          <p:cNvSpPr txBox="1"/>
          <p:nvPr/>
        </p:nvSpPr>
        <p:spPr>
          <a:xfrm>
            <a:off x="578782" y="2013141"/>
            <a:ext cx="10845536" cy="2246769"/>
          </a:xfrm>
          <a:prstGeom prst="rect">
            <a:avLst/>
          </a:prstGeom>
          <a:noFill/>
        </p:spPr>
        <p:txBody>
          <a:bodyPr wrap="square">
            <a:spAutoFit/>
          </a:bodyPr>
          <a:lstStyle/>
          <a:p>
            <a:pPr lvl="0" algn="just">
              <a:defRPr/>
            </a:pPr>
            <a:r>
              <a:rPr lang="vi-VN" sz="2800" b="1" dirty="0">
                <a:solidFill>
                  <a:prstClr val="black"/>
                </a:solidFill>
                <a:latin typeface="+mj-lt"/>
                <a:cs typeface="Calibri" panose="020F0502020204030204" pitchFamily="34" charset="0"/>
              </a:rPr>
              <a:t>Khi GV phát hiệu lệnh, bạn đầu tiên của mỗi đội sẽ lên bảng sắp xếp lại 1 chữ cái thành từ hoặc cụm từ có nghĩa rồi chạy về hàng, bạn thứ hai sẽ tiếp tục lên bảng sắp xếp từ thứ hai, cứ như vậy trong vòng 2p. Đội nào sắp xếp được nhiều từ hoặc cụm từ đúng nhiều nhất sẽ thắng cuộc. </a:t>
            </a:r>
            <a:endParaRPr kumimoji="0" lang="en-US" sz="2800" b="1" i="0" u="none" strike="noStrike" kern="1200" cap="none" spc="0" normalizeH="0" baseline="0" noProof="0" dirty="0">
              <a:ln>
                <a:noFill/>
              </a:ln>
              <a:solidFill>
                <a:prstClr val="black"/>
              </a:solidFill>
              <a:effectLst/>
              <a:uLnTx/>
              <a:uFillTx/>
              <a:latin typeface="+mj-lt"/>
              <a:cs typeface="Calibri" panose="020F0502020204030204" pitchFamily="34" charset="0"/>
            </a:endParaRPr>
          </a:p>
        </p:txBody>
      </p:sp>
    </p:spTree>
    <p:extLst>
      <p:ext uri="{BB962C8B-B14F-4D97-AF65-F5344CB8AC3E}">
        <p14:creationId xmlns:p14="http://schemas.microsoft.com/office/powerpoint/2010/main" val="315231803"/>
      </p:ext>
    </p:extLst>
  </p:cSld>
  <p:clrMapOvr>
    <a:masterClrMapping/>
  </p:clrMapOvr>
  <p:transition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1000"/>
                                        <p:tgtEl>
                                          <p:spTgt spid="22"/>
                                        </p:tgtEl>
                                      </p:cBhvr>
                                    </p:animEffect>
                                    <p:anim calcmode="lin" valueType="num">
                                      <p:cBhvr>
                                        <p:cTn id="21" dur="1000" fill="hold"/>
                                        <p:tgtEl>
                                          <p:spTgt spid="22"/>
                                        </p:tgtEl>
                                        <p:attrNameLst>
                                          <p:attrName>ppt_x</p:attrName>
                                        </p:attrNameLst>
                                      </p:cBhvr>
                                      <p:tavLst>
                                        <p:tav tm="0">
                                          <p:val>
                                            <p:strVal val="#ppt_x"/>
                                          </p:val>
                                        </p:tav>
                                        <p:tav tm="100000">
                                          <p:val>
                                            <p:strVal val="#ppt_x"/>
                                          </p:val>
                                        </p:tav>
                                      </p:tavLst>
                                    </p:anim>
                                    <p:anim calcmode="lin" valueType="num">
                                      <p:cBhvr>
                                        <p:cTn id="2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B9224AE-BADC-41A2-839B-4F448C3E365F}"/>
              </a:ext>
            </a:extLst>
          </p:cNvPr>
          <p:cNvSpPr/>
          <p:nvPr/>
        </p:nvSpPr>
        <p:spPr>
          <a:xfrm>
            <a:off x="410548" y="1904609"/>
            <a:ext cx="11541968" cy="4421553"/>
          </a:xfrm>
          <a:custGeom>
            <a:avLst/>
            <a:gdLst>
              <a:gd name="connsiteX0" fmla="*/ 0 w 11541968"/>
              <a:gd name="connsiteY0" fmla="*/ 599253 h 4421553"/>
              <a:gd name="connsiteX1" fmla="*/ 599253 w 11541968"/>
              <a:gd name="connsiteY1" fmla="*/ 0 h 4421553"/>
              <a:gd name="connsiteX2" fmla="*/ 10942715 w 11541968"/>
              <a:gd name="connsiteY2" fmla="*/ 0 h 4421553"/>
              <a:gd name="connsiteX3" fmla="*/ 11541968 w 11541968"/>
              <a:gd name="connsiteY3" fmla="*/ 599253 h 4421553"/>
              <a:gd name="connsiteX4" fmla="*/ 11541968 w 11541968"/>
              <a:gd name="connsiteY4" fmla="*/ 3822300 h 4421553"/>
              <a:gd name="connsiteX5" fmla="*/ 10942715 w 11541968"/>
              <a:gd name="connsiteY5" fmla="*/ 4421553 h 4421553"/>
              <a:gd name="connsiteX6" fmla="*/ 599253 w 11541968"/>
              <a:gd name="connsiteY6" fmla="*/ 4421553 h 4421553"/>
              <a:gd name="connsiteX7" fmla="*/ 0 w 11541968"/>
              <a:gd name="connsiteY7" fmla="*/ 3822300 h 4421553"/>
              <a:gd name="connsiteX8" fmla="*/ 0 w 11541968"/>
              <a:gd name="connsiteY8" fmla="*/ 599253 h 44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1968" h="4421553" fill="none" extrusionOk="0">
                <a:moveTo>
                  <a:pt x="0" y="599253"/>
                </a:moveTo>
                <a:cubicBezTo>
                  <a:pt x="1740" y="315385"/>
                  <a:pt x="294714" y="44339"/>
                  <a:pt x="599253" y="0"/>
                </a:cubicBezTo>
                <a:cubicBezTo>
                  <a:pt x="2592794" y="72427"/>
                  <a:pt x="7426792" y="61419"/>
                  <a:pt x="10942715" y="0"/>
                </a:cubicBezTo>
                <a:cubicBezTo>
                  <a:pt x="11266634" y="-48455"/>
                  <a:pt x="11487292" y="251757"/>
                  <a:pt x="11541968" y="599253"/>
                </a:cubicBezTo>
                <a:cubicBezTo>
                  <a:pt x="11642844" y="1011066"/>
                  <a:pt x="11434655" y="2412419"/>
                  <a:pt x="11541968" y="3822300"/>
                </a:cubicBezTo>
                <a:cubicBezTo>
                  <a:pt x="11543932" y="4143292"/>
                  <a:pt x="11255697" y="4401402"/>
                  <a:pt x="10942715" y="4421553"/>
                </a:cubicBezTo>
                <a:cubicBezTo>
                  <a:pt x="6122165" y="4451380"/>
                  <a:pt x="2004814" y="4342247"/>
                  <a:pt x="599253" y="4421553"/>
                </a:cubicBezTo>
                <a:cubicBezTo>
                  <a:pt x="330013" y="4414576"/>
                  <a:pt x="-32520" y="4159688"/>
                  <a:pt x="0" y="3822300"/>
                </a:cubicBezTo>
                <a:cubicBezTo>
                  <a:pt x="50037" y="2320250"/>
                  <a:pt x="770" y="1818915"/>
                  <a:pt x="0" y="599253"/>
                </a:cubicBezTo>
                <a:close/>
              </a:path>
              <a:path w="11541968" h="4421553" stroke="0" extrusionOk="0">
                <a:moveTo>
                  <a:pt x="0" y="599253"/>
                </a:moveTo>
                <a:cubicBezTo>
                  <a:pt x="32638" y="277191"/>
                  <a:pt x="282480" y="29555"/>
                  <a:pt x="599253" y="0"/>
                </a:cubicBezTo>
                <a:cubicBezTo>
                  <a:pt x="4266228" y="123000"/>
                  <a:pt x="6480235" y="-96860"/>
                  <a:pt x="10942715" y="0"/>
                </a:cubicBezTo>
                <a:cubicBezTo>
                  <a:pt x="11244616" y="-22145"/>
                  <a:pt x="11545721" y="260729"/>
                  <a:pt x="11541968" y="599253"/>
                </a:cubicBezTo>
                <a:cubicBezTo>
                  <a:pt x="11545141" y="2163788"/>
                  <a:pt x="11636235" y="2902557"/>
                  <a:pt x="11541968" y="3822300"/>
                </a:cubicBezTo>
                <a:cubicBezTo>
                  <a:pt x="11490393" y="4171943"/>
                  <a:pt x="11265288" y="4420181"/>
                  <a:pt x="10942715" y="4421553"/>
                </a:cubicBezTo>
                <a:cubicBezTo>
                  <a:pt x="7244165" y="4260846"/>
                  <a:pt x="2652638" y="4461220"/>
                  <a:pt x="599253" y="4421553"/>
                </a:cubicBezTo>
                <a:cubicBezTo>
                  <a:pt x="244033" y="4416653"/>
                  <a:pt x="-59273" y="4126406"/>
                  <a:pt x="0" y="3822300"/>
                </a:cubicBezTo>
                <a:cubicBezTo>
                  <a:pt x="32216" y="2225742"/>
                  <a:pt x="57206" y="1432606"/>
                  <a:pt x="0" y="599253"/>
                </a:cubicBezTo>
                <a:close/>
              </a:path>
            </a:pathLst>
          </a:custGeom>
          <a:solidFill>
            <a:schemeClr val="bg1">
              <a:alpha val="85000"/>
            </a:schemeClr>
          </a:solidFill>
          <a:ln w="63500" cap="rnd" cmpd="thickThin">
            <a:solidFill>
              <a:srgbClr val="FFC000"/>
            </a:solidFill>
            <a:prstDash val="dash"/>
            <a:round/>
            <a:extLst>
              <a:ext uri="{C807C97D-BFC1-408E-A445-0C87EB9F89A2}">
                <ask:lineSketchStyleProps xmlns:ask="http://schemas.microsoft.com/office/drawing/2018/sketchyshapes" xmlns="" sd="852854689">
                  <a:prstGeom prst="roundRect">
                    <a:avLst>
                      <a:gd name="adj" fmla="val 1355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0" algn="just" defTabSz="914400" rtl="0" eaLnBrk="1" fontAlgn="auto" latinLnBrk="0" hangingPunct="1">
              <a:lnSpc>
                <a:spcPct val="100000"/>
              </a:lnSpc>
              <a:spcBef>
                <a:spcPts val="120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12">
            <a:extLst>
              <a:ext uri="{FF2B5EF4-FFF2-40B4-BE49-F238E27FC236}">
                <a16:creationId xmlns:a16="http://schemas.microsoft.com/office/drawing/2014/main" id="{0C3435DD-68FF-1EFC-3C4E-692A2A1E9B81}"/>
              </a:ext>
            </a:extLst>
          </p:cNvPr>
          <p:cNvSpPr txBox="1"/>
          <p:nvPr/>
        </p:nvSpPr>
        <p:spPr>
          <a:xfrm>
            <a:off x="1420985" y="2220600"/>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sp>
        <p:nvSpPr>
          <p:cNvPr id="4" name="TextBox 14">
            <a:extLst>
              <a:ext uri="{FF2B5EF4-FFF2-40B4-BE49-F238E27FC236}">
                <a16:creationId xmlns:a16="http://schemas.microsoft.com/office/drawing/2014/main" id="{015BF830-0340-06FA-A95F-DC7A47056655}"/>
              </a:ext>
            </a:extLst>
          </p:cNvPr>
          <p:cNvSpPr txBox="1"/>
          <p:nvPr/>
        </p:nvSpPr>
        <p:spPr>
          <a:xfrm>
            <a:off x="1420985" y="3231864"/>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sp>
        <p:nvSpPr>
          <p:cNvPr id="7" name="TextBox 16">
            <a:extLst>
              <a:ext uri="{FF2B5EF4-FFF2-40B4-BE49-F238E27FC236}">
                <a16:creationId xmlns:a16="http://schemas.microsoft.com/office/drawing/2014/main" id="{2DCBF851-9D9F-D8CF-1769-100CD795CA32}"/>
              </a:ext>
            </a:extLst>
          </p:cNvPr>
          <p:cNvSpPr txBox="1"/>
          <p:nvPr/>
        </p:nvSpPr>
        <p:spPr>
          <a:xfrm>
            <a:off x="1420985" y="4243128"/>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sp>
        <p:nvSpPr>
          <p:cNvPr id="8" name="TextBox 18">
            <a:extLst>
              <a:ext uri="{FF2B5EF4-FFF2-40B4-BE49-F238E27FC236}">
                <a16:creationId xmlns:a16="http://schemas.microsoft.com/office/drawing/2014/main" id="{34E501A2-D33B-D536-FCE4-CDD06883C944}"/>
              </a:ext>
            </a:extLst>
          </p:cNvPr>
          <p:cNvSpPr txBox="1"/>
          <p:nvPr/>
        </p:nvSpPr>
        <p:spPr>
          <a:xfrm>
            <a:off x="1420984" y="5254393"/>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9" name="Picture 51">
            <a:extLst>
              <a:ext uri="{FF2B5EF4-FFF2-40B4-BE49-F238E27FC236}">
                <a16:creationId xmlns:a16="http://schemas.microsoft.com/office/drawing/2014/main" id="{8D5D8C2B-73D4-1DB0-1D3B-E9074DA9372F}"/>
              </a:ext>
            </a:extLst>
          </p:cNvPr>
          <p:cNvPicPr>
            <a:picLocks noChangeAspect="1"/>
          </p:cNvPicPr>
          <p:nvPr/>
        </p:nvPicPr>
        <p:blipFill>
          <a:blip r:embed="rId3"/>
          <a:stretch>
            <a:fillRect/>
          </a:stretch>
        </p:blipFill>
        <p:spPr>
          <a:xfrm>
            <a:off x="876937" y="2147947"/>
            <a:ext cx="513600" cy="900000"/>
          </a:xfrm>
          <a:prstGeom prst="rect">
            <a:avLst/>
          </a:prstGeom>
          <a:effectLst>
            <a:innerShdw blurRad="63500" dist="50800" dir="8100000">
              <a:prstClr val="black">
                <a:alpha val="50000"/>
              </a:prstClr>
            </a:innerShdw>
          </a:effectLst>
        </p:spPr>
      </p:pic>
      <p:pic>
        <p:nvPicPr>
          <p:cNvPr id="12" name="Picture 52">
            <a:extLst>
              <a:ext uri="{FF2B5EF4-FFF2-40B4-BE49-F238E27FC236}">
                <a16:creationId xmlns:a16="http://schemas.microsoft.com/office/drawing/2014/main" id="{B4C67B57-2392-89B5-A601-BE67EEB4C33E}"/>
              </a:ext>
            </a:extLst>
          </p:cNvPr>
          <p:cNvPicPr>
            <a:picLocks noChangeAspect="1"/>
          </p:cNvPicPr>
          <p:nvPr/>
        </p:nvPicPr>
        <p:blipFill>
          <a:blip r:embed="rId3"/>
          <a:stretch>
            <a:fillRect/>
          </a:stretch>
        </p:blipFill>
        <p:spPr>
          <a:xfrm>
            <a:off x="876937" y="3159211"/>
            <a:ext cx="513600" cy="900000"/>
          </a:xfrm>
          <a:prstGeom prst="rect">
            <a:avLst/>
          </a:prstGeom>
          <a:effectLst>
            <a:innerShdw blurRad="63500" dist="50800" dir="8100000">
              <a:prstClr val="black">
                <a:alpha val="50000"/>
              </a:prstClr>
            </a:innerShdw>
          </a:effectLst>
        </p:spPr>
      </p:pic>
      <p:pic>
        <p:nvPicPr>
          <p:cNvPr id="23" name="Picture 53">
            <a:extLst>
              <a:ext uri="{FF2B5EF4-FFF2-40B4-BE49-F238E27FC236}">
                <a16:creationId xmlns:a16="http://schemas.microsoft.com/office/drawing/2014/main" id="{538D6030-A1B3-E490-62BA-4378F46A12AE}"/>
              </a:ext>
            </a:extLst>
          </p:cNvPr>
          <p:cNvPicPr>
            <a:picLocks noChangeAspect="1"/>
          </p:cNvPicPr>
          <p:nvPr/>
        </p:nvPicPr>
        <p:blipFill>
          <a:blip r:embed="rId3"/>
          <a:stretch>
            <a:fillRect/>
          </a:stretch>
        </p:blipFill>
        <p:spPr>
          <a:xfrm>
            <a:off x="876937" y="4170475"/>
            <a:ext cx="513600" cy="900000"/>
          </a:xfrm>
          <a:prstGeom prst="rect">
            <a:avLst/>
          </a:prstGeom>
          <a:effectLst>
            <a:innerShdw blurRad="63500" dist="50800" dir="8100000">
              <a:prstClr val="black">
                <a:alpha val="50000"/>
              </a:prstClr>
            </a:innerShdw>
          </a:effectLst>
        </p:spPr>
      </p:pic>
      <p:pic>
        <p:nvPicPr>
          <p:cNvPr id="24" name="Picture 54">
            <a:extLst>
              <a:ext uri="{FF2B5EF4-FFF2-40B4-BE49-F238E27FC236}">
                <a16:creationId xmlns:a16="http://schemas.microsoft.com/office/drawing/2014/main" id="{51636E5C-420D-B78B-DE0C-A35644D5ADF8}"/>
              </a:ext>
            </a:extLst>
          </p:cNvPr>
          <p:cNvPicPr>
            <a:picLocks noChangeAspect="1"/>
          </p:cNvPicPr>
          <p:nvPr/>
        </p:nvPicPr>
        <p:blipFill>
          <a:blip r:embed="rId3"/>
          <a:stretch>
            <a:fillRect/>
          </a:stretch>
        </p:blipFill>
        <p:spPr>
          <a:xfrm>
            <a:off x="876937" y="5181740"/>
            <a:ext cx="513600" cy="900000"/>
          </a:xfrm>
          <a:prstGeom prst="rect">
            <a:avLst/>
          </a:prstGeom>
          <a:effectLst>
            <a:innerShdw blurRad="63500" dist="50800" dir="8100000">
              <a:prstClr val="black">
                <a:alpha val="50000"/>
              </a:prstClr>
            </a:innerShdw>
          </a:effectLst>
        </p:spPr>
      </p:pic>
      <p:pic>
        <p:nvPicPr>
          <p:cNvPr id="25" name="Picture 2">
            <a:extLst>
              <a:ext uri="{FF2B5EF4-FFF2-40B4-BE49-F238E27FC236}">
                <a16:creationId xmlns:a16="http://schemas.microsoft.com/office/drawing/2014/main" id="{5578BD70-5CA4-D612-C151-CFC4DE7B69EE}"/>
              </a:ext>
            </a:extLst>
          </p:cNvPr>
          <p:cNvPicPr>
            <a:picLocks noChangeAspect="1"/>
          </p:cNvPicPr>
          <p:nvPr/>
        </p:nvPicPr>
        <p:blipFill>
          <a:blip r:embed="rId4"/>
          <a:stretch>
            <a:fillRect/>
          </a:stretch>
        </p:blipFill>
        <p:spPr>
          <a:xfrm>
            <a:off x="3130219" y="131293"/>
            <a:ext cx="6102625" cy="2274005"/>
          </a:xfrm>
          <a:prstGeom prst="rect">
            <a:avLst/>
          </a:prstGeom>
        </p:spPr>
      </p:pic>
    </p:spTree>
    <p:extLst>
      <p:ext uri="{BB962C8B-B14F-4D97-AF65-F5344CB8AC3E}">
        <p14:creationId xmlns:p14="http://schemas.microsoft.com/office/powerpoint/2010/main" val="19660795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750"/>
                                        <p:tgtEl>
                                          <p:spTgt spid="25"/>
                                        </p:tgtEl>
                                        <p:attrNameLst>
                                          <p:attrName>ppt_x</p:attrName>
                                        </p:attrNameLst>
                                      </p:cBhvr>
                                      <p:tavLst>
                                        <p:tav tm="0">
                                          <p:val>
                                            <p:strVal val="#ppt_x-#ppt_w*1.125000"/>
                                          </p:val>
                                        </p:tav>
                                        <p:tav tm="100000">
                                          <p:val>
                                            <p:strVal val="#ppt_x"/>
                                          </p:val>
                                        </p:tav>
                                      </p:tavLst>
                                    </p:anim>
                                    <p:animEffect transition="in" filter="wipe(right)">
                                      <p:cBhvr>
                                        <p:cTn id="8" dur="750"/>
                                        <p:tgtEl>
                                          <p:spTgt spid="25"/>
                                        </p:tgtEl>
                                      </p:cBhvr>
                                    </p:animEffect>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par>
                          <p:cTn id="9" fill="hold">
                            <p:stCondLst>
                              <p:cond delay="750"/>
                            </p:stCondLst>
                            <p:childTnLst>
                              <p:par>
                                <p:cTn id="10" presetID="53" presetClass="entr" presetSubtype="16" fill="hold" nodeType="afterEffect" nodePh="1">
                                  <p:stCondLst>
                                    <p:cond delay="0"/>
                                  </p:stCondLst>
                                  <p:endCondLst>
                                    <p:cond evt="begin" delay="0">
                                      <p:tn val="10"/>
                                    </p:cond>
                                  </p:end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p:cTn id="12"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wipe(left)">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wipe(left)">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left)">
                                      <p:cBhvr>
                                        <p:cTn id="37" dur="500"/>
                                        <p:tgtEl>
                                          <p:spTgt spid="23"/>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7">
                                            <p:txEl>
                                              <p:pRg st="0" end="0"/>
                                            </p:txEl>
                                          </p:spTgt>
                                        </p:tgtEl>
                                        <p:attrNameLst>
                                          <p:attrName>style.visibility</p:attrName>
                                        </p:attrNameLst>
                                      </p:cBhvr>
                                      <p:to>
                                        <p:strVal val="visible"/>
                                      </p:to>
                                    </p:set>
                                    <p:animEffect transition="in" filter="wipe(left)">
                                      <p:cBhvr>
                                        <p:cTn id="41" dur="500"/>
                                        <p:tgtEl>
                                          <p:spTgt spid="7">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500"/>
                                        <p:tgtEl>
                                          <p:spTgt spid="24"/>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8">
                                            <p:txEl>
                                              <p:pRg st="0" end="0"/>
                                            </p:txEl>
                                          </p:spTgt>
                                        </p:tgtEl>
                                        <p:attrNameLst>
                                          <p:attrName>style.visibility</p:attrName>
                                        </p:attrNameLst>
                                      </p:cBhvr>
                                      <p:to>
                                        <p:strVal val="visible"/>
                                      </p:to>
                                    </p:set>
                                    <p:animEffect transition="in" filter="wipe(left)">
                                      <p:cBhvr>
                                        <p:cTn id="50"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P spid="7" grpId="0" uiExpand="1" build="p"/>
      <p:bldP spid="8"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3">
            <a:extLst>
              <a:ext uri="{FF2B5EF4-FFF2-40B4-BE49-F238E27FC236}">
                <a16:creationId xmlns:a16="http://schemas.microsoft.com/office/drawing/2014/main" id="{4F9F4A46-76D8-EE8A-34CE-8570D7CFA20A}"/>
              </a:ext>
            </a:extLst>
          </p:cNvPr>
          <p:cNvGrpSpPr/>
          <p:nvPr/>
        </p:nvGrpSpPr>
        <p:grpSpPr>
          <a:xfrm>
            <a:off x="516834" y="567217"/>
            <a:ext cx="11158331" cy="3524942"/>
            <a:chOff x="3920561" y="8204395"/>
            <a:chExt cx="9623851" cy="3524942"/>
          </a:xfrm>
        </p:grpSpPr>
        <p:sp>
          <p:nvSpPr>
            <p:cNvPr id="10" name="TextBox 24">
              <a:extLst>
                <a:ext uri="{FF2B5EF4-FFF2-40B4-BE49-F238E27FC236}">
                  <a16:creationId xmlns:a16="http://schemas.microsoft.com/office/drawing/2014/main" id="{6B7AB886-4347-A4EC-27DF-E57124512C7C}"/>
                </a:ext>
              </a:extLst>
            </p:cNvPr>
            <p:cNvSpPr txBox="1"/>
            <p:nvPr/>
          </p:nvSpPr>
          <p:spPr>
            <a:xfrm>
              <a:off x="4149463" y="8204395"/>
              <a:ext cx="9166049" cy="3505575"/>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8800" b="1" i="0" u="none" strike="noStrike" kern="1200" cap="none" spc="0" normalizeH="0" baseline="0" noProof="0" dirty="0">
                  <a:ln w="330200">
                    <a:solidFill>
                      <a:prstClr val="white"/>
                    </a:solidFill>
                    <a:prstDash val="solid"/>
                  </a:ln>
                  <a:solidFill>
                    <a:srgbClr val="5B9BD5"/>
                  </a:solidFill>
                  <a:effectLst>
                    <a:outerShdw blurRad="12700" dist="38100" dir="2700000" algn="tl" rotWithShape="0">
                      <a:srgbClr val="5B9BD5">
                        <a:lumMod val="60000"/>
                        <a:lumOff val="40000"/>
                      </a:srgbClr>
                    </a:outerShdw>
                  </a:effectLst>
                  <a:uLnTx/>
                  <a:uFillTx/>
                  <a:latin typeface="SVN-Gretoon" panose="02040603050506020204" pitchFamily="18" charset="0"/>
                  <a:ea typeface="+mn-ea"/>
                  <a:cs typeface="+mn-cs"/>
                </a:rPr>
                <a:t>TẠM BIỆT VÀ HẸN GẶP LẠI</a:t>
              </a:r>
            </a:p>
          </p:txBody>
        </p:sp>
        <p:sp>
          <p:nvSpPr>
            <p:cNvPr id="11" name="TextBox 29">
              <a:extLst>
                <a:ext uri="{FF2B5EF4-FFF2-40B4-BE49-F238E27FC236}">
                  <a16:creationId xmlns:a16="http://schemas.microsoft.com/office/drawing/2014/main" id="{B62BB472-70F7-665E-6164-374F38DB1CC5}"/>
                </a:ext>
              </a:extLst>
            </p:cNvPr>
            <p:cNvSpPr txBox="1"/>
            <p:nvPr/>
          </p:nvSpPr>
          <p:spPr>
            <a:xfrm>
              <a:off x="3920561" y="8223762"/>
              <a:ext cx="9623851" cy="3505575"/>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8800" b="1" i="0" u="none" strike="noStrike" kern="1200" cap="none" spc="0" normalizeH="0" baseline="0" noProof="0" dirty="0">
                  <a:ln w="28575">
                    <a:solidFill>
                      <a:srgbClr val="002060"/>
                    </a:solidFill>
                    <a:prstDash val="solid"/>
                  </a:ln>
                  <a:solidFill>
                    <a:srgbClr val="99FF99"/>
                  </a:solidFill>
                  <a:effectLst>
                    <a:outerShdw blurRad="12700" dist="38100" dir="2700000" algn="tl" rotWithShape="0">
                      <a:srgbClr val="5B9BD5">
                        <a:lumMod val="60000"/>
                        <a:lumOff val="40000"/>
                      </a:srgbClr>
                    </a:outerShdw>
                  </a:effectLst>
                  <a:uLnTx/>
                  <a:uFillTx/>
                  <a:latin typeface="Times New Roman" panose="02020603050405020304" pitchFamily="18" charset="0"/>
                  <a:cs typeface="Times New Roman" panose="02020603050405020304" pitchFamily="18" charset="0"/>
                </a:rPr>
                <a:t>T</a:t>
              </a:r>
              <a:r>
                <a:rPr kumimoji="0" lang="en-US" sz="8800" b="1" i="0" u="none" strike="noStrike" kern="1200" cap="none" spc="0" normalizeH="0" baseline="0" noProof="0" dirty="0">
                  <a:ln w="28575">
                    <a:solidFill>
                      <a:srgbClr val="002060"/>
                    </a:solidFill>
                    <a:prstDash val="solid"/>
                  </a:ln>
                  <a:solidFill>
                    <a:srgbClr val="FFFF99"/>
                  </a:solidFill>
                  <a:effectLst>
                    <a:outerShdw blurRad="12700" dist="38100" dir="2700000" algn="tl" rotWithShape="0">
                      <a:srgbClr val="5B9BD5">
                        <a:lumMod val="60000"/>
                        <a:lumOff val="40000"/>
                      </a:srgbClr>
                    </a:outerShdw>
                  </a:effectLst>
                  <a:uLnTx/>
                  <a:uFillTx/>
                  <a:latin typeface="Times New Roman" panose="02020603050405020304" pitchFamily="18" charset="0"/>
                  <a:cs typeface="Times New Roman" panose="02020603050405020304" pitchFamily="18" charset="0"/>
                </a:rPr>
                <a:t>Ạ</a:t>
              </a:r>
              <a:r>
                <a:rPr kumimoji="0" lang="en-US" sz="8800" b="1" i="0" u="none" strike="noStrike" kern="1200" cap="none" spc="0" normalizeH="0" baseline="0" noProof="0" dirty="0">
                  <a:ln w="28575">
                    <a:solidFill>
                      <a:srgbClr val="002060"/>
                    </a:solidFill>
                    <a:prstDash val="solid"/>
                  </a:ln>
                  <a:solidFill>
                    <a:srgbClr val="FF9999"/>
                  </a:solidFill>
                  <a:effectLst>
                    <a:outerShdw blurRad="12700" dist="38100" dir="2700000" algn="tl" rotWithShape="0">
                      <a:srgbClr val="5B9BD5">
                        <a:lumMod val="60000"/>
                        <a:lumOff val="40000"/>
                      </a:srgbClr>
                    </a:outerShdw>
                  </a:effectLst>
                  <a:uLnTx/>
                  <a:uFillTx/>
                  <a:latin typeface="Times New Roman" panose="02020603050405020304" pitchFamily="18" charset="0"/>
                  <a:cs typeface="Times New Roman" panose="02020603050405020304" pitchFamily="18" charset="0"/>
                </a:rPr>
                <a:t>M</a:t>
              </a:r>
              <a:r>
                <a:rPr kumimoji="0" lang="en-US" sz="8800" b="1" i="0" u="none" strike="noStrike" kern="1200" cap="none" spc="0" normalizeH="0" baseline="0" noProof="0" dirty="0">
                  <a:ln w="28575">
                    <a:solidFill>
                      <a:srgbClr val="002060"/>
                    </a:solidFill>
                    <a:prstDash val="solid"/>
                  </a:ln>
                  <a:solidFill>
                    <a:srgbClr val="5B9BD5"/>
                  </a:solidFill>
                  <a:effectLst>
                    <a:outerShdw blurRad="12700" dist="38100" dir="2700000" algn="tl" rotWithShape="0">
                      <a:srgbClr val="5B9BD5">
                        <a:lumMod val="60000"/>
                        <a:lumOff val="40000"/>
                      </a:srgbClr>
                    </a:outerShdw>
                  </a:effectLst>
                  <a:uLnTx/>
                  <a:uFillTx/>
                  <a:latin typeface="Times New Roman" panose="02020603050405020304" pitchFamily="18" charset="0"/>
                  <a:cs typeface="Times New Roman" panose="02020603050405020304" pitchFamily="18" charset="0"/>
                </a:rPr>
                <a:t> </a:t>
              </a:r>
              <a:r>
                <a:rPr kumimoji="0" lang="en-US" sz="8800" b="1" i="0" u="none" strike="noStrike" kern="1200" cap="none" spc="0" normalizeH="0" baseline="0" noProof="0" dirty="0">
                  <a:ln w="28575">
                    <a:solidFill>
                      <a:srgbClr val="002060"/>
                    </a:solidFill>
                    <a:prstDash val="solid"/>
                  </a:ln>
                  <a:solidFill>
                    <a:srgbClr val="CC99FF"/>
                  </a:solidFill>
                  <a:effectLst>
                    <a:outerShdw blurRad="12700" dist="38100" dir="2700000" algn="tl" rotWithShape="0">
                      <a:srgbClr val="5B9BD5">
                        <a:lumMod val="60000"/>
                        <a:lumOff val="40000"/>
                      </a:srgbClr>
                    </a:outerShdw>
                  </a:effectLst>
                  <a:uLnTx/>
                  <a:uFillTx/>
                  <a:latin typeface="Times New Roman" panose="02020603050405020304" pitchFamily="18" charset="0"/>
                  <a:cs typeface="Times New Roman" panose="02020603050405020304" pitchFamily="18" charset="0"/>
                </a:rPr>
                <a:t>B</a:t>
              </a:r>
              <a:r>
                <a:rPr kumimoji="0" lang="en-US" sz="8800" b="1" i="0" u="none" strike="noStrike" kern="1200" cap="none" spc="0" normalizeH="0" baseline="0" noProof="0" dirty="0">
                  <a:ln w="28575">
                    <a:solidFill>
                      <a:srgbClr val="002060"/>
                    </a:solidFill>
                    <a:prstDash val="solid"/>
                  </a:ln>
                  <a:solidFill>
                    <a:srgbClr val="FF9999"/>
                  </a:solidFill>
                  <a:effectLst>
                    <a:outerShdw blurRad="12700" dist="38100" dir="2700000" algn="tl" rotWithShape="0">
                      <a:srgbClr val="5B9BD5">
                        <a:lumMod val="60000"/>
                        <a:lumOff val="40000"/>
                      </a:srgbClr>
                    </a:outerShdw>
                  </a:effectLst>
                  <a:uLnTx/>
                  <a:uFillTx/>
                  <a:latin typeface="Times New Roman" panose="02020603050405020304" pitchFamily="18" charset="0"/>
                  <a:cs typeface="Times New Roman" panose="02020603050405020304" pitchFamily="18" charset="0"/>
                </a:rPr>
                <a:t>I</a:t>
              </a:r>
              <a:r>
                <a:rPr kumimoji="0" lang="en-US" sz="8800" b="1" i="0" u="none" strike="noStrike" kern="1200" cap="none" spc="0" normalizeH="0" baseline="0" noProof="0" dirty="0">
                  <a:ln w="28575">
                    <a:solidFill>
                      <a:srgbClr val="002060"/>
                    </a:solidFill>
                    <a:prstDash val="solid"/>
                  </a:ln>
                  <a:solidFill>
                    <a:srgbClr val="66FFFF"/>
                  </a:solidFill>
                  <a:effectLst>
                    <a:outerShdw blurRad="12700" dist="38100" dir="2700000" algn="tl" rotWithShape="0">
                      <a:srgbClr val="5B9BD5">
                        <a:lumMod val="60000"/>
                        <a:lumOff val="40000"/>
                      </a:srgbClr>
                    </a:outerShdw>
                  </a:effectLst>
                  <a:uLnTx/>
                  <a:uFillTx/>
                  <a:latin typeface="Times New Roman" panose="02020603050405020304" pitchFamily="18" charset="0"/>
                  <a:cs typeface="Times New Roman" panose="02020603050405020304" pitchFamily="18" charset="0"/>
                </a:rPr>
                <a:t>Ệ</a:t>
              </a:r>
              <a:r>
                <a:rPr kumimoji="0" lang="en-US" sz="8800" b="1" i="0" u="none" strike="noStrike" kern="1200" cap="none" spc="0" normalizeH="0" baseline="0" noProof="0" dirty="0">
                  <a:ln w="28575">
                    <a:solidFill>
                      <a:srgbClr val="002060"/>
                    </a:solidFill>
                    <a:prstDash val="solid"/>
                  </a:ln>
                  <a:solidFill>
                    <a:srgbClr val="FFCC66"/>
                  </a:solidFill>
                  <a:effectLst>
                    <a:outerShdw blurRad="12700" dist="38100" dir="2700000" algn="tl" rotWithShape="0">
                      <a:srgbClr val="5B9BD5">
                        <a:lumMod val="60000"/>
                        <a:lumOff val="40000"/>
                      </a:srgbClr>
                    </a:outerShdw>
                  </a:effectLst>
                  <a:uLnTx/>
                  <a:uFillTx/>
                  <a:latin typeface="Times New Roman" panose="02020603050405020304" pitchFamily="18" charset="0"/>
                  <a:cs typeface="Times New Roman" panose="02020603050405020304" pitchFamily="18" charset="0"/>
                </a:rPr>
                <a:t>T </a:t>
              </a:r>
              <a:r>
                <a:rPr kumimoji="0" lang="en-US" sz="8800" b="1" i="0" u="none" strike="noStrike" kern="1200" cap="none" spc="0" normalizeH="0" baseline="0" noProof="0" dirty="0">
                  <a:ln w="28575">
                    <a:solidFill>
                      <a:srgbClr val="002060"/>
                    </a:solidFill>
                    <a:prstDash val="solid"/>
                  </a:ln>
                  <a:solidFill>
                    <a:srgbClr val="99FF99"/>
                  </a:solidFill>
                  <a:effectLst>
                    <a:outerShdw blurRad="12700" dist="38100" dir="2700000" algn="tl" rotWithShape="0">
                      <a:srgbClr val="5B9BD5">
                        <a:lumMod val="60000"/>
                        <a:lumOff val="40000"/>
                      </a:srgbClr>
                    </a:outerShdw>
                  </a:effectLst>
                  <a:uLnTx/>
                  <a:uFillTx/>
                  <a:latin typeface="Times New Roman" panose="02020603050405020304" pitchFamily="18" charset="0"/>
                  <a:cs typeface="Times New Roman" panose="02020603050405020304" pitchFamily="18" charset="0"/>
                </a:rPr>
                <a:t>V</a:t>
              </a:r>
              <a:r>
                <a:rPr kumimoji="0" lang="en-US" sz="8800" b="1" i="0" u="none" strike="noStrike" kern="1200" cap="none" spc="0" normalizeH="0" baseline="0" noProof="0" dirty="0">
                  <a:ln w="28575">
                    <a:solidFill>
                      <a:srgbClr val="002060"/>
                    </a:solidFill>
                    <a:prstDash val="solid"/>
                  </a:ln>
                  <a:solidFill>
                    <a:srgbClr val="CC99FF"/>
                  </a:solidFill>
                  <a:effectLst>
                    <a:outerShdw blurRad="12700" dist="38100" dir="2700000" algn="tl" rotWithShape="0">
                      <a:srgbClr val="5B9BD5">
                        <a:lumMod val="60000"/>
                        <a:lumOff val="40000"/>
                      </a:srgbClr>
                    </a:outerShdw>
                  </a:effectLst>
                  <a:uLnTx/>
                  <a:uFillTx/>
                  <a:latin typeface="Times New Roman" panose="02020603050405020304" pitchFamily="18" charset="0"/>
                  <a:cs typeface="Times New Roman" panose="02020603050405020304" pitchFamily="18" charset="0"/>
                </a:rPr>
                <a:t>À</a:t>
              </a:r>
              <a:r>
                <a:rPr kumimoji="0" lang="en-US" sz="8800" b="1" i="0" u="none" strike="noStrike" kern="1200" cap="none" spc="0" normalizeH="0" baseline="0" noProof="0" dirty="0">
                  <a:ln w="28575">
                    <a:solidFill>
                      <a:srgbClr val="002060"/>
                    </a:solidFill>
                    <a:prstDash val="solid"/>
                  </a:ln>
                  <a:solidFill>
                    <a:srgbClr val="5B9BD5"/>
                  </a:solidFill>
                  <a:effectLst>
                    <a:outerShdw blurRad="12700" dist="38100" dir="2700000" algn="tl" rotWithShape="0">
                      <a:srgbClr val="5B9BD5">
                        <a:lumMod val="60000"/>
                        <a:lumOff val="40000"/>
                      </a:srgbClr>
                    </a:outerShdw>
                  </a:effectLst>
                  <a:uLnTx/>
                  <a:uFillTx/>
                  <a:latin typeface="Times New Roman" panose="02020603050405020304" pitchFamily="18" charset="0"/>
                  <a:cs typeface="Times New Roman" panose="02020603050405020304" pitchFamily="18" charset="0"/>
                </a:rPr>
                <a:t> </a:t>
              </a:r>
            </a:p>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8800" b="1" i="0" u="none" strike="noStrike" kern="1200" cap="none" spc="0" normalizeH="0" baseline="0" noProof="0" dirty="0">
                  <a:ln w="28575">
                    <a:solidFill>
                      <a:srgbClr val="002060"/>
                    </a:solidFill>
                    <a:prstDash val="solid"/>
                  </a:ln>
                  <a:solidFill>
                    <a:srgbClr val="FFFF99"/>
                  </a:solidFill>
                  <a:effectLst>
                    <a:outerShdw blurRad="12700" dist="38100" dir="2700000" algn="tl" rotWithShape="0">
                      <a:srgbClr val="5B9BD5">
                        <a:lumMod val="60000"/>
                        <a:lumOff val="40000"/>
                      </a:srgbClr>
                    </a:outerShdw>
                  </a:effectLst>
                  <a:uLnTx/>
                  <a:uFillTx/>
                  <a:latin typeface="Times New Roman" panose="02020603050405020304" pitchFamily="18" charset="0"/>
                  <a:cs typeface="Times New Roman" panose="02020603050405020304" pitchFamily="18" charset="0"/>
                </a:rPr>
                <a:t>H</a:t>
              </a:r>
              <a:r>
                <a:rPr kumimoji="0" lang="en-US" sz="8800" b="1" i="0" u="none" strike="noStrike" kern="1200" cap="none" spc="0" normalizeH="0" baseline="0" noProof="0" dirty="0">
                  <a:ln w="28575">
                    <a:solidFill>
                      <a:srgbClr val="002060"/>
                    </a:solidFill>
                    <a:prstDash val="solid"/>
                  </a:ln>
                  <a:solidFill>
                    <a:srgbClr val="66FFFF"/>
                  </a:solidFill>
                  <a:effectLst>
                    <a:outerShdw blurRad="12700" dist="38100" dir="2700000" algn="tl" rotWithShape="0">
                      <a:srgbClr val="5B9BD5">
                        <a:lumMod val="60000"/>
                        <a:lumOff val="40000"/>
                      </a:srgbClr>
                    </a:outerShdw>
                  </a:effectLst>
                  <a:uLnTx/>
                  <a:uFillTx/>
                  <a:latin typeface="Times New Roman" panose="02020603050405020304" pitchFamily="18" charset="0"/>
                  <a:cs typeface="Times New Roman" panose="02020603050405020304" pitchFamily="18" charset="0"/>
                </a:rPr>
                <a:t>Ẹ</a:t>
              </a:r>
              <a:r>
                <a:rPr kumimoji="0" lang="en-US" sz="8800" b="1" i="0" u="none" strike="noStrike" kern="1200" cap="none" spc="0" normalizeH="0" baseline="0" noProof="0" dirty="0">
                  <a:ln w="28575">
                    <a:solidFill>
                      <a:srgbClr val="002060"/>
                    </a:solidFill>
                    <a:prstDash val="solid"/>
                  </a:ln>
                  <a:solidFill>
                    <a:srgbClr val="FFCC66"/>
                  </a:solidFill>
                  <a:effectLst>
                    <a:outerShdw blurRad="12700" dist="38100" dir="2700000" algn="tl" rotWithShape="0">
                      <a:srgbClr val="5B9BD5">
                        <a:lumMod val="60000"/>
                        <a:lumOff val="40000"/>
                      </a:srgbClr>
                    </a:outerShdw>
                  </a:effectLst>
                  <a:uLnTx/>
                  <a:uFillTx/>
                  <a:latin typeface="Times New Roman" panose="02020603050405020304" pitchFamily="18" charset="0"/>
                  <a:cs typeface="Times New Roman" panose="02020603050405020304" pitchFamily="18" charset="0"/>
                </a:rPr>
                <a:t>N </a:t>
              </a:r>
              <a:r>
                <a:rPr kumimoji="0" lang="en-US" sz="8800" b="1" i="0" u="none" strike="noStrike" kern="1200" cap="none" spc="0" normalizeH="0" baseline="0" noProof="0" dirty="0">
                  <a:ln w="28575">
                    <a:solidFill>
                      <a:srgbClr val="002060"/>
                    </a:solidFill>
                    <a:prstDash val="solid"/>
                  </a:ln>
                  <a:solidFill>
                    <a:srgbClr val="99FF99"/>
                  </a:solidFill>
                  <a:effectLst>
                    <a:outerShdw blurRad="12700" dist="38100" dir="2700000" algn="tl" rotWithShape="0">
                      <a:srgbClr val="5B9BD5">
                        <a:lumMod val="60000"/>
                        <a:lumOff val="40000"/>
                      </a:srgbClr>
                    </a:outerShdw>
                  </a:effectLst>
                  <a:uLnTx/>
                  <a:uFillTx/>
                  <a:latin typeface="Times New Roman" panose="02020603050405020304" pitchFamily="18" charset="0"/>
                  <a:cs typeface="Times New Roman" panose="02020603050405020304" pitchFamily="18" charset="0"/>
                </a:rPr>
                <a:t>G</a:t>
              </a:r>
              <a:r>
                <a:rPr kumimoji="0" lang="en-US" sz="8800" b="1" i="0" u="none" strike="noStrike" kern="1200" cap="none" spc="0" normalizeH="0" baseline="0" noProof="0" dirty="0">
                  <a:ln w="28575">
                    <a:solidFill>
                      <a:srgbClr val="002060"/>
                    </a:solidFill>
                    <a:prstDash val="solid"/>
                  </a:ln>
                  <a:solidFill>
                    <a:srgbClr val="FFFF99"/>
                  </a:solidFill>
                  <a:effectLst>
                    <a:outerShdw blurRad="12700" dist="38100" dir="2700000" algn="tl" rotWithShape="0">
                      <a:srgbClr val="5B9BD5">
                        <a:lumMod val="60000"/>
                        <a:lumOff val="40000"/>
                      </a:srgbClr>
                    </a:outerShdw>
                  </a:effectLst>
                  <a:uLnTx/>
                  <a:uFillTx/>
                  <a:latin typeface="Times New Roman" panose="02020603050405020304" pitchFamily="18" charset="0"/>
                  <a:cs typeface="Times New Roman" panose="02020603050405020304" pitchFamily="18" charset="0"/>
                </a:rPr>
                <a:t>Ặ</a:t>
              </a:r>
              <a:r>
                <a:rPr kumimoji="0" lang="en-US" sz="8800" b="1" i="0" u="none" strike="noStrike" kern="1200" cap="none" spc="0" normalizeH="0" baseline="0" noProof="0" dirty="0">
                  <a:ln w="28575">
                    <a:solidFill>
                      <a:srgbClr val="002060"/>
                    </a:solidFill>
                    <a:prstDash val="solid"/>
                  </a:ln>
                  <a:solidFill>
                    <a:srgbClr val="FF9999"/>
                  </a:solidFill>
                  <a:effectLst>
                    <a:outerShdw blurRad="12700" dist="38100" dir="2700000" algn="tl" rotWithShape="0">
                      <a:srgbClr val="5B9BD5">
                        <a:lumMod val="60000"/>
                        <a:lumOff val="40000"/>
                      </a:srgbClr>
                    </a:outerShdw>
                  </a:effectLst>
                  <a:uLnTx/>
                  <a:uFillTx/>
                  <a:latin typeface="Times New Roman" panose="02020603050405020304" pitchFamily="18" charset="0"/>
                  <a:cs typeface="Times New Roman" panose="02020603050405020304" pitchFamily="18" charset="0"/>
                </a:rPr>
                <a:t>P</a:t>
              </a:r>
              <a:r>
                <a:rPr kumimoji="0" lang="en-US" sz="8800" b="1" i="0" u="none" strike="noStrike" kern="1200" cap="none" spc="0" normalizeH="0" baseline="0" noProof="0" dirty="0">
                  <a:ln w="28575">
                    <a:solidFill>
                      <a:srgbClr val="002060"/>
                    </a:solidFill>
                    <a:prstDash val="solid"/>
                  </a:ln>
                  <a:solidFill>
                    <a:srgbClr val="5B9BD5"/>
                  </a:solidFill>
                  <a:effectLst>
                    <a:outerShdw blurRad="12700" dist="38100" dir="2700000" algn="tl" rotWithShape="0">
                      <a:srgbClr val="5B9BD5">
                        <a:lumMod val="60000"/>
                        <a:lumOff val="40000"/>
                      </a:srgbClr>
                    </a:outerShdw>
                  </a:effectLst>
                  <a:uLnTx/>
                  <a:uFillTx/>
                  <a:latin typeface="Times New Roman" panose="02020603050405020304" pitchFamily="18" charset="0"/>
                  <a:cs typeface="Times New Roman" panose="02020603050405020304" pitchFamily="18" charset="0"/>
                </a:rPr>
                <a:t> </a:t>
              </a:r>
              <a:r>
                <a:rPr kumimoji="0" lang="en-US" sz="8800" b="1" i="0" u="none" strike="noStrike" kern="1200" cap="none" spc="0" normalizeH="0" baseline="0" noProof="0" dirty="0">
                  <a:ln w="28575">
                    <a:solidFill>
                      <a:srgbClr val="002060"/>
                    </a:solidFill>
                    <a:prstDash val="solid"/>
                  </a:ln>
                  <a:solidFill>
                    <a:srgbClr val="CC99FF"/>
                  </a:solidFill>
                  <a:effectLst>
                    <a:outerShdw blurRad="12700" dist="38100" dir="2700000" algn="tl" rotWithShape="0">
                      <a:srgbClr val="5B9BD5">
                        <a:lumMod val="60000"/>
                        <a:lumOff val="40000"/>
                      </a:srgbClr>
                    </a:outerShdw>
                  </a:effectLst>
                  <a:uLnTx/>
                  <a:uFillTx/>
                  <a:latin typeface="Times New Roman" panose="02020603050405020304" pitchFamily="18" charset="0"/>
                  <a:cs typeface="Times New Roman" panose="02020603050405020304" pitchFamily="18" charset="0"/>
                </a:rPr>
                <a:t>L</a:t>
              </a:r>
              <a:r>
                <a:rPr kumimoji="0" lang="en-US" sz="8800" b="1" i="0" u="none" strike="noStrike" kern="1200" cap="none" spc="0" normalizeH="0" baseline="0" noProof="0" dirty="0">
                  <a:ln w="28575">
                    <a:solidFill>
                      <a:srgbClr val="002060"/>
                    </a:solidFill>
                    <a:prstDash val="solid"/>
                  </a:ln>
                  <a:solidFill>
                    <a:srgbClr val="66FFFF"/>
                  </a:solidFill>
                  <a:effectLst>
                    <a:outerShdw blurRad="12700" dist="38100" dir="2700000" algn="tl" rotWithShape="0">
                      <a:srgbClr val="5B9BD5">
                        <a:lumMod val="60000"/>
                        <a:lumOff val="40000"/>
                      </a:srgbClr>
                    </a:outerShdw>
                  </a:effectLst>
                  <a:uLnTx/>
                  <a:uFillTx/>
                  <a:latin typeface="Times New Roman" panose="02020603050405020304" pitchFamily="18" charset="0"/>
                  <a:cs typeface="Times New Roman" panose="02020603050405020304" pitchFamily="18" charset="0"/>
                </a:rPr>
                <a:t>Ạ</a:t>
              </a:r>
              <a:r>
                <a:rPr kumimoji="0" lang="en-US" sz="8800" b="1" i="0" u="none" strike="noStrike" kern="1200" cap="none" spc="0" normalizeH="0" baseline="0" noProof="0" dirty="0">
                  <a:ln w="28575">
                    <a:solidFill>
                      <a:srgbClr val="002060"/>
                    </a:solidFill>
                    <a:prstDash val="solid"/>
                  </a:ln>
                  <a:solidFill>
                    <a:srgbClr val="FFCC66"/>
                  </a:solidFill>
                  <a:effectLst>
                    <a:outerShdw blurRad="12700" dist="38100" dir="2700000" algn="tl" rotWithShape="0">
                      <a:srgbClr val="5B9BD5">
                        <a:lumMod val="60000"/>
                        <a:lumOff val="40000"/>
                      </a:srgbClr>
                    </a:outerShdw>
                  </a:effectLst>
                  <a:uLnTx/>
                  <a:uFillTx/>
                  <a:latin typeface="Times New Roman" panose="02020603050405020304" pitchFamily="18" charset="0"/>
                  <a:cs typeface="Times New Roman" panose="02020603050405020304" pitchFamily="18" charset="0"/>
                </a:rPr>
                <a:t>I </a:t>
              </a:r>
            </a:p>
          </p:txBody>
        </p:sp>
      </p:grpSp>
    </p:spTree>
    <p:extLst>
      <p:ext uri="{BB962C8B-B14F-4D97-AF65-F5344CB8AC3E}">
        <p14:creationId xmlns:p14="http://schemas.microsoft.com/office/powerpoint/2010/main" val="29382509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9" presetID="26" presetClass="emph" presetSubtype="0" repeatCount="indefinite" fill="hold" nodeType="withEffect">
                                  <p:stCondLst>
                                    <p:cond delay="0"/>
                                  </p:stCondLst>
                                  <p:childTnLst>
                                    <p:animEffect transition="out" filter="fade">
                                      <p:cBhvr>
                                        <p:cTn id="10" dur="500" tmFilter="0, 0; .2, .5; .8, .5; 1, 0"/>
                                        <p:tgtEl>
                                          <p:spTgt spid="5"/>
                                        </p:tgtEl>
                                      </p:cBhvr>
                                    </p:animEffect>
                                    <p:animScale>
                                      <p:cBhvr>
                                        <p:cTn id="11"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Hình chữ nhật: Góc Tròn 22">
            <a:extLst>
              <a:ext uri="{FF2B5EF4-FFF2-40B4-BE49-F238E27FC236}">
                <a16:creationId xmlns:a16="http://schemas.microsoft.com/office/drawing/2014/main" id="{AD7CFD44-38AD-E66D-CDD1-363BA84DD205}"/>
              </a:ext>
            </a:extLst>
          </p:cNvPr>
          <p:cNvSpPr/>
          <p:nvPr/>
        </p:nvSpPr>
        <p:spPr>
          <a:xfrm>
            <a:off x="523657" y="454508"/>
            <a:ext cx="11158591" cy="6214306"/>
          </a:xfrm>
          <a:prstGeom prst="roundRect">
            <a:avLst/>
          </a:prstGeom>
          <a:solidFill>
            <a:schemeClr val="bg1">
              <a:alpha val="96000"/>
            </a:schemeClr>
          </a:solidFill>
          <a:ln w="28575">
            <a:solidFill>
              <a:schemeClr val="accent6">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E5340292-1FEC-00DE-1AD0-B4ED238FFA00}"/>
              </a:ext>
            </a:extLst>
          </p:cNvPr>
          <p:cNvSpPr txBox="1"/>
          <p:nvPr/>
        </p:nvSpPr>
        <p:spPr>
          <a:xfrm>
            <a:off x="1737360" y="751840"/>
            <a:ext cx="9387840" cy="1200329"/>
          </a:xfrm>
          <a:prstGeom prst="rect">
            <a:avLst/>
          </a:prstGeom>
          <a:noFill/>
        </p:spPr>
        <p:txBody>
          <a:bodyPr wrap="square" rtlCol="0">
            <a:spAutoFit/>
          </a:bodyPr>
          <a:lstStyle/>
          <a:p>
            <a:pPr algn="ctr"/>
            <a:r>
              <a:rPr lang="en-US" sz="3600" dirty="0" err="1">
                <a:latin typeface="Cambria" panose="02040503050406030204" pitchFamily="18" charset="0"/>
                <a:ea typeface="Cambria" panose="02040503050406030204" pitchFamily="18" charset="0"/>
              </a:rPr>
              <a:t>Các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em</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hãy</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sắp</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xếp</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các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chữ</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cái</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gợi</a:t>
            </a:r>
            <a:r>
              <a:rPr lang="en-US" sz="3600" dirty="0">
                <a:latin typeface="Cambria" panose="02040503050406030204" pitchFamily="18" charset="0"/>
                <a:ea typeface="Cambria" panose="02040503050406030204" pitchFamily="18" charset="0"/>
              </a:rPr>
              <a:t> ý </a:t>
            </a:r>
            <a:r>
              <a:rPr lang="en-US" sz="3600" dirty="0" err="1">
                <a:latin typeface="Cambria" panose="02040503050406030204" pitchFamily="18" charset="0"/>
                <a:ea typeface="Cambria" panose="02040503050406030204" pitchFamily="18" charset="0"/>
              </a:rPr>
              <a:t>thành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từ</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hoặc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cụm</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từ</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có</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nghĩa</a:t>
            </a:r>
            <a:r>
              <a:rPr lang="en-US" sz="3600" dirty="0">
                <a:latin typeface="Cambria" panose="02040503050406030204" pitchFamily="18" charset="0"/>
                <a:ea typeface="Cambria" panose="02040503050406030204" pitchFamily="18" charset="0"/>
              </a:rPr>
              <a:t>. </a:t>
            </a:r>
          </a:p>
        </p:txBody>
      </p:sp>
      <p:sp>
        <p:nvSpPr>
          <p:cNvPr id="7" name="TextBox 6">
            <a:extLst>
              <a:ext uri="{FF2B5EF4-FFF2-40B4-BE49-F238E27FC236}">
                <a16:creationId xmlns:a16="http://schemas.microsoft.com/office/drawing/2014/main" id="{15428465-FF66-F806-88B3-AD7413C7051E}"/>
              </a:ext>
            </a:extLst>
          </p:cNvPr>
          <p:cNvSpPr txBox="1"/>
          <p:nvPr/>
        </p:nvSpPr>
        <p:spPr>
          <a:xfrm>
            <a:off x="2346960" y="2286000"/>
            <a:ext cx="7630160" cy="3170099"/>
          </a:xfrm>
          <a:prstGeom prst="rect">
            <a:avLst/>
          </a:prstGeom>
          <a:noFill/>
        </p:spPr>
        <p:txBody>
          <a:bodyPr wrap="square" rtlCol="0">
            <a:spAutoFit/>
          </a:bodyPr>
          <a:lstStyle/>
          <a:p>
            <a:r>
              <a:rPr lang="pt-BR" sz="4000" dirty="0">
                <a:solidFill>
                  <a:srgbClr val="FF0000"/>
                </a:solidFill>
                <a:latin typeface="Cambria" panose="02040503050406030204" pitchFamily="18" charset="0"/>
                <a:ea typeface="Cambria" panose="02040503050406030204" pitchFamily="18" charset="0"/>
              </a:rPr>
              <a:t>(1) I/G/Ó.</a:t>
            </a:r>
          </a:p>
          <a:p>
            <a:r>
              <a:rPr lang="pt-BR" sz="4000" dirty="0">
                <a:solidFill>
                  <a:srgbClr val="FF0000"/>
                </a:solidFill>
                <a:latin typeface="Cambria" panose="02040503050406030204" pitchFamily="18" charset="0"/>
                <a:ea typeface="Cambria" panose="02040503050406030204" pitchFamily="18" charset="0"/>
              </a:rPr>
              <a:t>(2) Ặ/T/I/M/T/Ờ/R.</a:t>
            </a:r>
          </a:p>
          <a:p>
            <a:r>
              <a:rPr lang="pt-BR" sz="4000" dirty="0">
                <a:solidFill>
                  <a:srgbClr val="FF0000"/>
                </a:solidFill>
                <a:latin typeface="Cambria" panose="02040503050406030204" pitchFamily="18" charset="0"/>
                <a:ea typeface="Cambria" panose="02040503050406030204" pitchFamily="18" charset="0"/>
              </a:rPr>
              <a:t>(3) Ệ/Đ/N/I.</a:t>
            </a:r>
          </a:p>
          <a:p>
            <a:r>
              <a:rPr lang="pt-BR" sz="4000" dirty="0">
                <a:solidFill>
                  <a:srgbClr val="FF0000"/>
                </a:solidFill>
                <a:latin typeface="Cambria" panose="02040503050406030204" pitchFamily="18" charset="0"/>
                <a:ea typeface="Cambria" panose="02040503050406030204" pitchFamily="18" charset="0"/>
              </a:rPr>
              <a:t>(4) T/H/C/Ố/Ấ/T/Đ.</a:t>
            </a:r>
          </a:p>
          <a:p>
            <a:r>
              <a:rPr lang="pt-BR" sz="4000" dirty="0">
                <a:solidFill>
                  <a:srgbClr val="FF0000"/>
                </a:solidFill>
                <a:latin typeface="Cambria" panose="02040503050406030204" pitchFamily="18" charset="0"/>
                <a:ea typeface="Cambria" panose="02040503050406030204" pitchFamily="18" charset="0"/>
              </a:rPr>
              <a:t>(5) Ứ/N/C/Ả/Ớ/H/C/Y. </a:t>
            </a:r>
          </a:p>
        </p:txBody>
      </p:sp>
      <p:sp>
        <p:nvSpPr>
          <p:cNvPr id="11" name="TextBox 10">
            <a:extLst>
              <a:ext uri="{FF2B5EF4-FFF2-40B4-BE49-F238E27FC236}">
                <a16:creationId xmlns:a16="http://schemas.microsoft.com/office/drawing/2014/main" id="{F84686B5-C3AD-B9DA-288A-CEAB8665EAFE}"/>
              </a:ext>
            </a:extLst>
          </p:cNvPr>
          <p:cNvSpPr txBox="1"/>
          <p:nvPr/>
        </p:nvSpPr>
        <p:spPr>
          <a:xfrm>
            <a:off x="2387600" y="2286000"/>
            <a:ext cx="7630160" cy="3170099"/>
          </a:xfrm>
          <a:prstGeom prst="rect">
            <a:avLst/>
          </a:prstGeom>
          <a:noFill/>
        </p:spPr>
        <p:txBody>
          <a:bodyPr wrap="square" rtlCol="0">
            <a:spAutoFit/>
          </a:bodyPr>
          <a:lstStyle/>
          <a:p>
            <a:r>
              <a:rPr lang="vi-VN" sz="4000" b="1" dirty="0">
                <a:solidFill>
                  <a:srgbClr val="FF0000"/>
                </a:solidFill>
                <a:latin typeface="Cambria" panose="02040503050406030204" pitchFamily="18" charset="0"/>
                <a:ea typeface="Cambria" panose="02040503050406030204" pitchFamily="18" charset="0"/>
              </a:rPr>
              <a:t>(1) GIÓ.</a:t>
            </a:r>
          </a:p>
          <a:p>
            <a:r>
              <a:rPr lang="vi-VN" sz="4000" b="1" dirty="0">
                <a:solidFill>
                  <a:srgbClr val="FF0000"/>
                </a:solidFill>
                <a:latin typeface="Cambria" panose="02040503050406030204" pitchFamily="18" charset="0"/>
                <a:ea typeface="Cambria" panose="02040503050406030204" pitchFamily="18" charset="0"/>
              </a:rPr>
              <a:t>(2) MẶT TRỜI.</a:t>
            </a:r>
          </a:p>
          <a:p>
            <a:r>
              <a:rPr lang="vi-VN" sz="4000" b="1" dirty="0">
                <a:solidFill>
                  <a:srgbClr val="FF0000"/>
                </a:solidFill>
                <a:latin typeface="Cambria" panose="02040503050406030204" pitchFamily="18" charset="0"/>
                <a:ea typeface="Cambria" panose="02040503050406030204" pitchFamily="18" charset="0"/>
              </a:rPr>
              <a:t>(3) ĐIỆN.</a:t>
            </a:r>
          </a:p>
          <a:p>
            <a:r>
              <a:rPr lang="vi-VN" sz="4000" b="1" dirty="0">
                <a:solidFill>
                  <a:srgbClr val="FF0000"/>
                </a:solidFill>
                <a:latin typeface="Cambria" panose="02040503050406030204" pitchFamily="18" charset="0"/>
                <a:ea typeface="Cambria" panose="02040503050406030204" pitchFamily="18" charset="0"/>
              </a:rPr>
              <a:t>(4) CHẤT ĐỐT.</a:t>
            </a:r>
          </a:p>
          <a:p>
            <a:r>
              <a:rPr lang="vi-VN" sz="4000" b="1" dirty="0">
                <a:solidFill>
                  <a:srgbClr val="FF0000"/>
                </a:solidFill>
                <a:latin typeface="Cambria" panose="02040503050406030204" pitchFamily="18" charset="0"/>
                <a:ea typeface="Cambria" panose="02040503050406030204" pitchFamily="18" charset="0"/>
              </a:rPr>
              <a:t>(5) NƯỚC CHẢY. </a:t>
            </a:r>
          </a:p>
        </p:txBody>
      </p:sp>
    </p:spTree>
    <p:extLst>
      <p:ext uri="{BB962C8B-B14F-4D97-AF65-F5344CB8AC3E}">
        <p14:creationId xmlns:p14="http://schemas.microsoft.com/office/powerpoint/2010/main" val="31613730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7" grpId="1"/>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descr="Ảnh có chứa nhựa, hình trụ, nắp, chai lọ&#10;&#10;Mô tả được tạo tự động">
            <a:extLst>
              <a:ext uri="{FF2B5EF4-FFF2-40B4-BE49-F238E27FC236}">
                <a16:creationId xmlns:a16="http://schemas.microsoft.com/office/drawing/2014/main" id="{F496F0F7-B79E-D4AF-FE2B-CFB16FFBA70F}"/>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1039" b="93994" l="62973" r="75676">
                        <a14:foregroundMark x1="71622" y1="93344" x2="71622" y2="93344"/>
                        <a14:foregroundMark x1="75676" y1="72403" x2="75676" y2="72403"/>
                        <a14:foregroundMark x1="75676" y1="71591" x2="74054" y2="93344"/>
                        <a14:foregroundMark x1="64459" y1="74675" x2="67162" y2="93994"/>
                      </a14:backgroundRemoval>
                    </a14:imgEffect>
                  </a14:imgLayer>
                </a14:imgProps>
              </a:ext>
              <a:ext uri="{28A0092B-C50C-407E-A947-70E740481C1C}">
                <a14:useLocalDpi xmlns:a14="http://schemas.microsoft.com/office/drawing/2010/main" val="0"/>
              </a:ext>
            </a:extLst>
          </a:blip>
          <a:srcRect l="61795" t="57231" r="23248" b="4000"/>
          <a:stretch/>
        </p:blipFill>
        <p:spPr>
          <a:xfrm>
            <a:off x="11267563" y="4189572"/>
            <a:ext cx="816836" cy="1762580"/>
          </a:xfrm>
          <a:prstGeom prst="rect">
            <a:avLst/>
          </a:prstGeom>
        </p:spPr>
      </p:pic>
      <p:pic>
        <p:nvPicPr>
          <p:cNvPr id="7" name="Picture 6">
            <a:extLst>
              <a:ext uri="{FF2B5EF4-FFF2-40B4-BE49-F238E27FC236}">
                <a16:creationId xmlns:a16="http://schemas.microsoft.com/office/drawing/2014/main" id="{7D965F76-C0F3-5938-D839-60ECEFA2DDF4}"/>
              </a:ext>
            </a:extLst>
          </p:cNvPr>
          <p:cNvPicPr>
            <a:picLocks noChangeAspect="1"/>
          </p:cNvPicPr>
          <p:nvPr/>
        </p:nvPicPr>
        <p:blipFill>
          <a:blip r:embed="rId4"/>
          <a:stretch>
            <a:fillRect/>
          </a:stretch>
        </p:blipFill>
        <p:spPr>
          <a:xfrm>
            <a:off x="352031" y="2271648"/>
            <a:ext cx="12016257" cy="2944623"/>
          </a:xfrm>
          <a:prstGeom prst="rect">
            <a:avLst/>
          </a:prstGeom>
        </p:spPr>
      </p:pic>
      <p:pic>
        <p:nvPicPr>
          <p:cNvPr id="10" name="Picture 9">
            <a:extLst>
              <a:ext uri="{FF2B5EF4-FFF2-40B4-BE49-F238E27FC236}">
                <a16:creationId xmlns:a16="http://schemas.microsoft.com/office/drawing/2014/main" id="{5FE053E0-B877-6A8A-1C6F-558334006100}"/>
              </a:ext>
            </a:extLst>
          </p:cNvPr>
          <p:cNvPicPr>
            <a:picLocks noChangeAspect="1"/>
          </p:cNvPicPr>
          <p:nvPr/>
        </p:nvPicPr>
        <p:blipFill>
          <a:blip r:embed="rId5"/>
          <a:stretch>
            <a:fillRect/>
          </a:stretch>
        </p:blipFill>
        <p:spPr>
          <a:xfrm>
            <a:off x="498697" y="649134"/>
            <a:ext cx="2285144" cy="1296052"/>
          </a:xfrm>
          <a:prstGeom prst="rect">
            <a:avLst/>
          </a:prstGeom>
        </p:spPr>
      </p:pic>
    </p:spTree>
    <p:extLst>
      <p:ext uri="{BB962C8B-B14F-4D97-AF65-F5344CB8AC3E}">
        <p14:creationId xmlns:p14="http://schemas.microsoft.com/office/powerpoint/2010/main" val="18733652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E7B7EC-7644-0B34-0BCF-752B520BA65B}"/>
              </a:ext>
            </a:extLst>
          </p:cNvPr>
          <p:cNvPicPr>
            <a:picLocks noChangeAspect="1"/>
          </p:cNvPicPr>
          <p:nvPr/>
        </p:nvPicPr>
        <p:blipFill>
          <a:blip r:embed="rId2"/>
          <a:stretch>
            <a:fillRect/>
          </a:stretch>
        </p:blipFill>
        <p:spPr>
          <a:xfrm>
            <a:off x="0" y="1436527"/>
            <a:ext cx="12016257" cy="2237426"/>
          </a:xfrm>
          <a:prstGeom prst="rect">
            <a:avLst/>
          </a:prstGeom>
        </p:spPr>
      </p:pic>
    </p:spTree>
    <p:extLst>
      <p:ext uri="{BB962C8B-B14F-4D97-AF65-F5344CB8AC3E}">
        <p14:creationId xmlns:p14="http://schemas.microsoft.com/office/powerpoint/2010/main" val="5363076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Hình chữ nhật: Góc Tròn 22">
            <a:extLst>
              <a:ext uri="{FF2B5EF4-FFF2-40B4-BE49-F238E27FC236}">
                <a16:creationId xmlns:a16="http://schemas.microsoft.com/office/drawing/2014/main" id="{AD7CFD44-38AD-E66D-CDD1-363BA84DD205}"/>
              </a:ext>
            </a:extLst>
          </p:cNvPr>
          <p:cNvSpPr/>
          <p:nvPr/>
        </p:nvSpPr>
        <p:spPr>
          <a:xfrm>
            <a:off x="523657" y="454508"/>
            <a:ext cx="11158591" cy="6214306"/>
          </a:xfrm>
          <a:prstGeom prst="roundRect">
            <a:avLst/>
          </a:prstGeom>
          <a:solidFill>
            <a:schemeClr val="bg1">
              <a:alpha val="96000"/>
            </a:schemeClr>
          </a:solidFill>
          <a:ln w="28575">
            <a:solidFill>
              <a:schemeClr val="accent6">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12A77AE3-CBDF-6F31-4562-EF049F32273D}"/>
              </a:ext>
            </a:extLst>
          </p:cNvPr>
          <p:cNvSpPr txBox="1"/>
          <p:nvPr/>
        </p:nvSpPr>
        <p:spPr>
          <a:xfrm>
            <a:off x="1879600" y="589926"/>
            <a:ext cx="9644993" cy="1200329"/>
          </a:xfrm>
          <a:prstGeom prst="rect">
            <a:avLst/>
          </a:prstGeom>
          <a:noFill/>
        </p:spPr>
        <p:txBody>
          <a:bodyPr wrap="square" rtlCol="0">
            <a:spAutoFit/>
          </a:bodyPr>
          <a:lstStyle/>
          <a:p>
            <a:pPr lvl="0" algn="just">
              <a:defRPr/>
            </a:pPr>
            <a:r>
              <a:rPr lang="vi-VN" sz="3600" dirty="0">
                <a:solidFill>
                  <a:prstClr val="black"/>
                </a:solidFill>
                <a:latin typeface="Cambria" panose="02040503050406030204" pitchFamily="18" charset="0"/>
                <a:ea typeface="Cambria" panose="02040503050406030204" pitchFamily="18" charset="0"/>
                <a:cs typeface="Times New Roman" panose="02020603050405020304" pitchFamily="18" charset="0"/>
              </a:rPr>
              <a:t>Lựa chọn một loại năng lượng trong sơ đồ dưới đây. Chuẩn bị thông tin và chia sẻ với các bạn.</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4" name="Oval 3">
            <a:extLst>
              <a:ext uri="{FF2B5EF4-FFF2-40B4-BE49-F238E27FC236}">
                <a16:creationId xmlns:a16="http://schemas.microsoft.com/office/drawing/2014/main" id="{07D83AFF-B4BC-0D56-A4A8-008EF486D413}"/>
              </a:ext>
            </a:extLst>
          </p:cNvPr>
          <p:cNvSpPr/>
          <p:nvPr/>
        </p:nvSpPr>
        <p:spPr>
          <a:xfrm>
            <a:off x="1117600" y="822960"/>
            <a:ext cx="599440" cy="58928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02060"/>
                </a:solidFill>
                <a:latin typeface="Cambria" panose="02040503050406030204" pitchFamily="18" charset="0"/>
                <a:ea typeface="Cambria" panose="02040503050406030204" pitchFamily="18" charset="0"/>
              </a:rPr>
              <a:t>1</a:t>
            </a:r>
          </a:p>
        </p:txBody>
      </p:sp>
      <p:pic>
        <p:nvPicPr>
          <p:cNvPr id="11" name="Picture 10">
            <a:extLst>
              <a:ext uri="{FF2B5EF4-FFF2-40B4-BE49-F238E27FC236}">
                <a16:creationId xmlns:a16="http://schemas.microsoft.com/office/drawing/2014/main" id="{6781BA31-7F22-8252-6C0C-FFB25525A359}"/>
              </a:ext>
            </a:extLst>
          </p:cNvPr>
          <p:cNvPicPr>
            <a:picLocks noChangeAspect="1"/>
          </p:cNvPicPr>
          <p:nvPr/>
        </p:nvPicPr>
        <p:blipFill>
          <a:blip r:embed="rId2"/>
          <a:stretch>
            <a:fillRect/>
          </a:stretch>
        </p:blipFill>
        <p:spPr>
          <a:xfrm>
            <a:off x="1081405" y="1726565"/>
            <a:ext cx="9886950" cy="4705350"/>
          </a:xfrm>
          <a:prstGeom prst="rect">
            <a:avLst/>
          </a:prstGeom>
        </p:spPr>
      </p:pic>
    </p:spTree>
    <p:extLst>
      <p:ext uri="{BB962C8B-B14F-4D97-AF65-F5344CB8AC3E}">
        <p14:creationId xmlns:p14="http://schemas.microsoft.com/office/powerpoint/2010/main" val="42705319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Hình chữ nhật: Góc Tròn 22">
            <a:extLst>
              <a:ext uri="{FF2B5EF4-FFF2-40B4-BE49-F238E27FC236}">
                <a16:creationId xmlns:a16="http://schemas.microsoft.com/office/drawing/2014/main" id="{AD7CFD44-38AD-E66D-CDD1-363BA84DD205}"/>
              </a:ext>
            </a:extLst>
          </p:cNvPr>
          <p:cNvSpPr/>
          <p:nvPr/>
        </p:nvSpPr>
        <p:spPr>
          <a:xfrm>
            <a:off x="523657" y="454508"/>
            <a:ext cx="11158591" cy="6214306"/>
          </a:xfrm>
          <a:prstGeom prst="roundRect">
            <a:avLst/>
          </a:prstGeom>
          <a:solidFill>
            <a:schemeClr val="bg1">
              <a:alpha val="96000"/>
            </a:schemeClr>
          </a:solidFill>
          <a:ln w="28575">
            <a:solidFill>
              <a:schemeClr val="accent6">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FE854C0C-BFBB-98D5-95B6-EC5377FEA5A3}"/>
              </a:ext>
            </a:extLst>
          </p:cNvPr>
          <p:cNvSpPr/>
          <p:nvPr/>
        </p:nvSpPr>
        <p:spPr>
          <a:xfrm>
            <a:off x="3337254" y="1106608"/>
            <a:ext cx="7818425" cy="4603312"/>
          </a:xfrm>
          <a:prstGeom prst="roundRect">
            <a:avLst/>
          </a:prstGeom>
          <a:solidFill>
            <a:schemeClr val="bg1"/>
          </a:solidFill>
          <a:ln>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vi-VN" sz="3600" b="1" dirty="0">
                <a:solidFill>
                  <a:srgbClr val="FF0000"/>
                </a:solidFill>
                <a:latin typeface="Cambria" panose="02040503050406030204" pitchFamily="18" charset="0"/>
                <a:ea typeface="Cambria" panose="02040503050406030204" pitchFamily="18" charset="0"/>
              </a:rPr>
              <a:t>Năng lượng mặt trời:</a:t>
            </a:r>
          </a:p>
          <a:p>
            <a:pPr lvl="0" algn="just">
              <a:defRPr/>
            </a:pPr>
            <a:r>
              <a:rPr lang="vi-VN" sz="3600" b="1" dirty="0">
                <a:solidFill>
                  <a:srgbClr val="00B050"/>
                </a:solidFill>
                <a:latin typeface="Cambria" panose="02040503050406030204" pitchFamily="18" charset="0"/>
                <a:ea typeface="Cambria" panose="02040503050406030204" pitchFamily="18" charset="0"/>
              </a:rPr>
              <a:t>+ Vai trò: Cung cấp điện cho gia đình để thắp sáng, sưởi ấm, phơi khô,...</a:t>
            </a:r>
          </a:p>
          <a:p>
            <a:pPr lvl="0" algn="just">
              <a:defRPr/>
            </a:pPr>
            <a:r>
              <a:rPr lang="vi-VN" sz="3600" b="1" dirty="0">
                <a:solidFill>
                  <a:srgbClr val="00B050"/>
                </a:solidFill>
                <a:latin typeface="Cambria" panose="02040503050406030204" pitchFamily="18" charset="0"/>
                <a:ea typeface="Cambria" panose="02040503050406030204" pitchFamily="18" charset="0"/>
              </a:rPr>
              <a:t>+ Thuận lợi: Có sẵn trong tự nhiên.</a:t>
            </a:r>
          </a:p>
          <a:p>
            <a:pPr lvl="0" algn="just">
              <a:defRPr/>
            </a:pPr>
            <a:r>
              <a:rPr lang="vi-VN" sz="3600" b="1" dirty="0">
                <a:solidFill>
                  <a:srgbClr val="00B050"/>
                </a:solidFill>
                <a:latin typeface="Cambria" panose="02040503050406030204" pitchFamily="18" charset="0"/>
                <a:ea typeface="Cambria" panose="02040503050406030204" pitchFamily="18" charset="0"/>
              </a:rPr>
              <a:t>+ Khó khăn: Phụ thuộc vào sự chiếu sáng của Mặt Trời. </a:t>
            </a:r>
          </a:p>
        </p:txBody>
      </p:sp>
      <p:pic>
        <p:nvPicPr>
          <p:cNvPr id="4" name="Hình ảnh 21" descr="Ảnh có chứa mẫu họa&#10;&#10;Mô tả được tạo tự động">
            <a:extLst>
              <a:ext uri="{FF2B5EF4-FFF2-40B4-BE49-F238E27FC236}">
                <a16:creationId xmlns:a16="http://schemas.microsoft.com/office/drawing/2014/main" id="{CC029FA0-E4B3-8BEE-E60E-483431C21EDE}"/>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8411" b="92721" l="9994" r="89942">
                        <a14:foregroundMark x1="46507" y1="8411" x2="46507" y2="8411"/>
                        <a14:foregroundMark x1="51423" y1="89244" x2="52911" y2="92721"/>
                      </a14:backgroundRemoval>
                    </a14:imgEffect>
                  </a14:imgLayer>
                </a14:imgProps>
              </a:ext>
              <a:ext uri="{28A0092B-C50C-407E-A947-70E740481C1C}">
                <a14:useLocalDpi xmlns:a14="http://schemas.microsoft.com/office/drawing/2010/main" val="0"/>
              </a:ext>
            </a:extLst>
          </a:blip>
          <a:srcRect l="23948" r="25436"/>
          <a:stretch/>
        </p:blipFill>
        <p:spPr>
          <a:xfrm>
            <a:off x="284110" y="2083129"/>
            <a:ext cx="3173904" cy="5016185"/>
          </a:xfrm>
          <a:prstGeom prst="rect">
            <a:avLst/>
          </a:prstGeom>
        </p:spPr>
      </p:pic>
    </p:spTree>
    <p:extLst>
      <p:ext uri="{BB962C8B-B14F-4D97-AF65-F5344CB8AC3E}">
        <p14:creationId xmlns:p14="http://schemas.microsoft.com/office/powerpoint/2010/main" val="18973486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Hình chữ nhật: Góc Tròn 22">
            <a:extLst>
              <a:ext uri="{FF2B5EF4-FFF2-40B4-BE49-F238E27FC236}">
                <a16:creationId xmlns:a16="http://schemas.microsoft.com/office/drawing/2014/main" id="{AD7CFD44-38AD-E66D-CDD1-363BA84DD205}"/>
              </a:ext>
            </a:extLst>
          </p:cNvPr>
          <p:cNvSpPr/>
          <p:nvPr/>
        </p:nvSpPr>
        <p:spPr>
          <a:xfrm>
            <a:off x="523657" y="454508"/>
            <a:ext cx="11158591" cy="6214306"/>
          </a:xfrm>
          <a:prstGeom prst="roundRect">
            <a:avLst/>
          </a:prstGeom>
          <a:solidFill>
            <a:schemeClr val="bg1">
              <a:alpha val="96000"/>
            </a:schemeClr>
          </a:solidFill>
          <a:ln w="28575">
            <a:solidFill>
              <a:schemeClr val="accent6">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12A77AE3-CBDF-6F31-4562-EF049F32273D}"/>
              </a:ext>
            </a:extLst>
          </p:cNvPr>
          <p:cNvSpPr txBox="1"/>
          <p:nvPr/>
        </p:nvSpPr>
        <p:spPr>
          <a:xfrm>
            <a:off x="1879600" y="589926"/>
            <a:ext cx="9644993" cy="2308324"/>
          </a:xfrm>
          <a:prstGeom prst="rect">
            <a:avLst/>
          </a:prstGeom>
          <a:noFill/>
        </p:spPr>
        <p:txBody>
          <a:bodyPr wrap="square" rtlCol="0">
            <a:spAutoFit/>
          </a:bodyPr>
          <a:lstStyle/>
          <a:p>
            <a:pPr lvl="0" algn="just">
              <a:defRPr/>
            </a:pPr>
            <a:r>
              <a:rPr lang="vi-VN" sz="3600" dirty="0">
                <a:solidFill>
                  <a:prstClr val="black"/>
                </a:solidFill>
                <a:latin typeface="Cambria" panose="02040503050406030204" pitchFamily="18" charset="0"/>
                <a:ea typeface="Cambria" panose="02040503050406030204" pitchFamily="18" charset="0"/>
                <a:cs typeface="Times New Roman" panose="02020603050405020304" pitchFamily="18" charset="0"/>
              </a:rPr>
              <a:t>Nêu một số việc nên làm và không nên làm để giảm tác hại đối với môi trường hoặc đề phòng tránh tai nạn khi sử dụng các loại chất đốt ở gia đình em và địa phương.</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4" name="Oval 3">
            <a:extLst>
              <a:ext uri="{FF2B5EF4-FFF2-40B4-BE49-F238E27FC236}">
                <a16:creationId xmlns:a16="http://schemas.microsoft.com/office/drawing/2014/main" id="{07D83AFF-B4BC-0D56-A4A8-008EF486D413}"/>
              </a:ext>
            </a:extLst>
          </p:cNvPr>
          <p:cNvSpPr/>
          <p:nvPr/>
        </p:nvSpPr>
        <p:spPr>
          <a:xfrm>
            <a:off x="1117600" y="822960"/>
            <a:ext cx="599440" cy="58928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2</a:t>
            </a:r>
          </a:p>
        </p:txBody>
      </p:sp>
      <p:pic>
        <p:nvPicPr>
          <p:cNvPr id="5" name="Picture 4">
            <a:extLst>
              <a:ext uri="{FF2B5EF4-FFF2-40B4-BE49-F238E27FC236}">
                <a16:creationId xmlns:a16="http://schemas.microsoft.com/office/drawing/2014/main" id="{8A831D28-EB7E-418C-8619-1241560BDFDE}"/>
              </a:ext>
            </a:extLst>
          </p:cNvPr>
          <p:cNvPicPr>
            <a:picLocks noChangeAspect="1"/>
          </p:cNvPicPr>
          <p:nvPr/>
        </p:nvPicPr>
        <p:blipFill>
          <a:blip r:embed="rId2"/>
          <a:stretch>
            <a:fillRect/>
          </a:stretch>
        </p:blipFill>
        <p:spPr>
          <a:xfrm>
            <a:off x="822960" y="3360962"/>
            <a:ext cx="10739120" cy="1402822"/>
          </a:xfrm>
          <a:prstGeom prst="rect">
            <a:avLst/>
          </a:prstGeom>
        </p:spPr>
      </p:pic>
    </p:spTree>
    <p:extLst>
      <p:ext uri="{BB962C8B-B14F-4D97-AF65-F5344CB8AC3E}">
        <p14:creationId xmlns:p14="http://schemas.microsoft.com/office/powerpoint/2010/main" val="35038297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Hình chữ nhật: Góc Tròn 22">
            <a:extLst>
              <a:ext uri="{FF2B5EF4-FFF2-40B4-BE49-F238E27FC236}">
                <a16:creationId xmlns:a16="http://schemas.microsoft.com/office/drawing/2014/main" id="{AD7CFD44-38AD-E66D-CDD1-363BA84DD205}"/>
              </a:ext>
            </a:extLst>
          </p:cNvPr>
          <p:cNvSpPr/>
          <p:nvPr/>
        </p:nvSpPr>
        <p:spPr>
          <a:xfrm>
            <a:off x="523657" y="454508"/>
            <a:ext cx="11158591" cy="6214306"/>
          </a:xfrm>
          <a:prstGeom prst="roundRect">
            <a:avLst/>
          </a:prstGeom>
          <a:solidFill>
            <a:schemeClr val="bg1">
              <a:alpha val="96000"/>
            </a:schemeClr>
          </a:solidFill>
          <a:ln w="28575">
            <a:solidFill>
              <a:schemeClr val="accent6">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3" name="Table 2">
            <a:extLst>
              <a:ext uri="{FF2B5EF4-FFF2-40B4-BE49-F238E27FC236}">
                <a16:creationId xmlns:a16="http://schemas.microsoft.com/office/drawing/2014/main" id="{F7BF772B-9815-5B76-D1DC-01C4342A8EB0}"/>
              </a:ext>
            </a:extLst>
          </p:cNvPr>
          <p:cNvGraphicFramePr>
            <a:graphicFrameLocks noGrp="1"/>
          </p:cNvGraphicFramePr>
          <p:nvPr>
            <p:extLst>
              <p:ext uri="{D42A27DB-BD31-4B8C-83A1-F6EECF244321}">
                <p14:modId xmlns:p14="http://schemas.microsoft.com/office/powerpoint/2010/main" val="2815761115"/>
              </p:ext>
            </p:extLst>
          </p:nvPr>
        </p:nvGraphicFramePr>
        <p:xfrm>
          <a:off x="838200" y="1158240"/>
          <a:ext cx="10515600" cy="4158126"/>
        </p:xfrm>
        <a:graphic>
          <a:graphicData uri="http://schemas.openxmlformats.org/drawingml/2006/table">
            <a:tbl>
              <a:tblPr firstRow="1" firstCol="1" bandRow="1">
                <a:tableStyleId>{5C22544A-7EE6-4342-B048-85BDC9FD1C3A}</a:tableStyleId>
              </a:tblPr>
              <a:tblGrid>
                <a:gridCol w="5044440">
                  <a:extLst>
                    <a:ext uri="{9D8B030D-6E8A-4147-A177-3AD203B41FA5}">
                      <a16:colId xmlns:a16="http://schemas.microsoft.com/office/drawing/2014/main" val="262717571"/>
                    </a:ext>
                  </a:extLst>
                </a:gridCol>
                <a:gridCol w="5471160">
                  <a:extLst>
                    <a:ext uri="{9D8B030D-6E8A-4147-A177-3AD203B41FA5}">
                      <a16:colId xmlns:a16="http://schemas.microsoft.com/office/drawing/2014/main" val="1418817532"/>
                    </a:ext>
                  </a:extLst>
                </a:gridCol>
              </a:tblGrid>
              <a:tr h="1079646">
                <a:tc>
                  <a:txBody>
                    <a:bodyPr/>
                    <a:lstStyle/>
                    <a:p>
                      <a:pPr marL="30480" marR="30480" algn="ctr">
                        <a:lnSpc>
                          <a:spcPct val="100000"/>
                        </a:lnSpc>
                        <a:spcBef>
                          <a:spcPts val="0"/>
                        </a:spcBef>
                        <a:spcAft>
                          <a:spcPts val="1200"/>
                        </a:spcAft>
                      </a:pPr>
                      <a:r>
                        <a:rPr lang="en-US" sz="3200" kern="0" dirty="0" err="1">
                          <a:solidFill>
                            <a:schemeClr val="bg1"/>
                          </a:solidFill>
                          <a:effectLst/>
                          <a:latin typeface="Cambria" panose="02040503050406030204" pitchFamily="18" charset="0"/>
                          <a:ea typeface="Cambria" panose="02040503050406030204" pitchFamily="18" charset="0"/>
                        </a:rPr>
                        <a:t>Việc</a:t>
                      </a:r>
                      <a:r>
                        <a:rPr lang="en-US" sz="3200" kern="0" dirty="0">
                          <a:solidFill>
                            <a:schemeClr val="bg1"/>
                          </a:solidFill>
                          <a:effectLst/>
                          <a:latin typeface="Cambria" panose="02040503050406030204" pitchFamily="18" charset="0"/>
                          <a:ea typeface="Cambria" panose="02040503050406030204" pitchFamily="18" charset="0"/>
                        </a:rPr>
                        <a:t> </a:t>
                      </a:r>
                      <a:r>
                        <a:rPr lang="en-US" sz="3200" kern="0" dirty="0" err="1">
                          <a:solidFill>
                            <a:schemeClr val="bg1"/>
                          </a:solidFill>
                          <a:effectLst/>
                          <a:latin typeface="Cambria" panose="02040503050406030204" pitchFamily="18" charset="0"/>
                          <a:ea typeface="Cambria" panose="02040503050406030204" pitchFamily="18" charset="0"/>
                        </a:rPr>
                        <a:t>nên</a:t>
                      </a:r>
                      <a:r>
                        <a:rPr lang="en-US" sz="3200" kern="0" dirty="0">
                          <a:solidFill>
                            <a:schemeClr val="bg1"/>
                          </a:solidFill>
                          <a:effectLst/>
                          <a:latin typeface="Cambria" panose="02040503050406030204" pitchFamily="18" charset="0"/>
                          <a:ea typeface="Cambria" panose="02040503050406030204" pitchFamily="18" charset="0"/>
                        </a:rPr>
                        <a:t> </a:t>
                      </a:r>
                      <a:r>
                        <a:rPr lang="en-US" sz="3200" kern="0" dirty="0" err="1">
                          <a:solidFill>
                            <a:schemeClr val="bg1"/>
                          </a:solidFill>
                          <a:effectLst/>
                          <a:latin typeface="Cambria" panose="02040503050406030204" pitchFamily="18" charset="0"/>
                          <a:ea typeface="Cambria" panose="02040503050406030204" pitchFamily="18" charset="0"/>
                        </a:rPr>
                        <a:t>làm</a:t>
                      </a:r>
                      <a:endParaRPr lang="en-US" sz="2800" kern="1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ctr">
                        <a:lnSpc>
                          <a:spcPct val="100000"/>
                        </a:lnSpc>
                        <a:spcBef>
                          <a:spcPts val="0"/>
                        </a:spcBef>
                        <a:spcAft>
                          <a:spcPts val="1200"/>
                        </a:spcAft>
                      </a:pPr>
                      <a:r>
                        <a:rPr lang="en-US" sz="3200" kern="0" dirty="0" err="1">
                          <a:solidFill>
                            <a:schemeClr val="bg1"/>
                          </a:solidFill>
                          <a:effectLst/>
                          <a:latin typeface="Cambria" panose="02040503050406030204" pitchFamily="18" charset="0"/>
                          <a:ea typeface="Cambria" panose="02040503050406030204" pitchFamily="18" charset="0"/>
                        </a:rPr>
                        <a:t>Việc</a:t>
                      </a:r>
                      <a:r>
                        <a:rPr lang="en-US" sz="3200" kern="0" dirty="0">
                          <a:solidFill>
                            <a:schemeClr val="bg1"/>
                          </a:solidFill>
                          <a:effectLst/>
                          <a:latin typeface="Cambria" panose="02040503050406030204" pitchFamily="18" charset="0"/>
                          <a:ea typeface="Cambria" panose="02040503050406030204" pitchFamily="18" charset="0"/>
                        </a:rPr>
                        <a:t> </a:t>
                      </a:r>
                      <a:r>
                        <a:rPr lang="en-US" sz="3200" kern="0" dirty="0" err="1">
                          <a:solidFill>
                            <a:schemeClr val="bg1"/>
                          </a:solidFill>
                          <a:effectLst/>
                          <a:latin typeface="Cambria" panose="02040503050406030204" pitchFamily="18" charset="0"/>
                          <a:ea typeface="Cambria" panose="02040503050406030204" pitchFamily="18" charset="0"/>
                        </a:rPr>
                        <a:t>không</a:t>
                      </a:r>
                      <a:r>
                        <a:rPr lang="en-US" sz="3200" kern="0" dirty="0">
                          <a:solidFill>
                            <a:schemeClr val="bg1"/>
                          </a:solidFill>
                          <a:effectLst/>
                          <a:latin typeface="Cambria" panose="02040503050406030204" pitchFamily="18" charset="0"/>
                          <a:ea typeface="Cambria" panose="02040503050406030204" pitchFamily="18" charset="0"/>
                        </a:rPr>
                        <a:t> </a:t>
                      </a:r>
                      <a:r>
                        <a:rPr lang="en-US" sz="3200" kern="0" dirty="0" err="1">
                          <a:solidFill>
                            <a:schemeClr val="bg1"/>
                          </a:solidFill>
                          <a:effectLst/>
                          <a:latin typeface="Cambria" panose="02040503050406030204" pitchFamily="18" charset="0"/>
                          <a:ea typeface="Cambria" panose="02040503050406030204" pitchFamily="18" charset="0"/>
                        </a:rPr>
                        <a:t>nên</a:t>
                      </a:r>
                      <a:r>
                        <a:rPr lang="en-US" sz="3200" kern="0" dirty="0">
                          <a:solidFill>
                            <a:schemeClr val="bg1"/>
                          </a:solidFill>
                          <a:effectLst/>
                          <a:latin typeface="Cambria" panose="02040503050406030204" pitchFamily="18" charset="0"/>
                          <a:ea typeface="Cambria" panose="02040503050406030204" pitchFamily="18" charset="0"/>
                        </a:rPr>
                        <a:t> </a:t>
                      </a:r>
                      <a:r>
                        <a:rPr lang="en-US" sz="3200" kern="0" dirty="0" err="1">
                          <a:solidFill>
                            <a:schemeClr val="bg1"/>
                          </a:solidFill>
                          <a:effectLst/>
                          <a:latin typeface="Cambria" panose="02040503050406030204" pitchFamily="18" charset="0"/>
                          <a:ea typeface="Cambria" panose="02040503050406030204" pitchFamily="18" charset="0"/>
                        </a:rPr>
                        <a:t>làm</a:t>
                      </a:r>
                      <a:endParaRPr lang="en-US" sz="2800" kern="1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2954414"/>
                  </a:ext>
                </a:extLst>
              </a:tr>
              <a:tr h="1998834">
                <a:tc>
                  <a:txBody>
                    <a:bodyPr/>
                    <a:lstStyle/>
                    <a:p>
                      <a:pPr marL="30480" marR="30480" algn="just">
                        <a:lnSpc>
                          <a:spcPct val="100000"/>
                        </a:lnSpc>
                        <a:spcBef>
                          <a:spcPts val="0"/>
                        </a:spcBef>
                        <a:spcAft>
                          <a:spcPts val="1200"/>
                        </a:spcAft>
                      </a:pPr>
                      <a:r>
                        <a:rPr lang="en-US" sz="3200" b="0" kern="0" dirty="0" err="1">
                          <a:solidFill>
                            <a:srgbClr val="002060"/>
                          </a:solidFill>
                          <a:effectLst/>
                          <a:latin typeface="Cambria" panose="02040503050406030204" pitchFamily="18" charset="0"/>
                          <a:ea typeface="Cambria" panose="02040503050406030204" pitchFamily="18" charset="0"/>
                        </a:rPr>
                        <a:t>Không</a:t>
                      </a:r>
                      <a:r>
                        <a:rPr lang="en-US" sz="3200" b="0" kern="0" dirty="0">
                          <a:solidFill>
                            <a:srgbClr val="002060"/>
                          </a:solidFill>
                          <a:effectLst/>
                          <a:latin typeface="Cambria" panose="02040503050406030204" pitchFamily="18" charset="0"/>
                          <a:ea typeface="Cambria" panose="02040503050406030204" pitchFamily="18" charset="0"/>
                        </a:rPr>
                        <a:t> </a:t>
                      </a:r>
                      <a:r>
                        <a:rPr lang="en-US" sz="3200" b="0" kern="0" dirty="0" err="1">
                          <a:solidFill>
                            <a:srgbClr val="002060"/>
                          </a:solidFill>
                          <a:effectLst/>
                          <a:latin typeface="Cambria" panose="02040503050406030204" pitchFamily="18" charset="0"/>
                          <a:ea typeface="Cambria" panose="02040503050406030204" pitchFamily="18" charset="0"/>
                        </a:rPr>
                        <a:t>để</a:t>
                      </a:r>
                      <a:r>
                        <a:rPr lang="en-US" sz="3200" b="0" kern="0" dirty="0">
                          <a:solidFill>
                            <a:srgbClr val="002060"/>
                          </a:solidFill>
                          <a:effectLst/>
                          <a:latin typeface="Cambria" panose="02040503050406030204" pitchFamily="18" charset="0"/>
                          <a:ea typeface="Cambria" panose="02040503050406030204" pitchFamily="18" charset="0"/>
                        </a:rPr>
                        <a:t> </a:t>
                      </a:r>
                      <a:r>
                        <a:rPr lang="en-US" sz="3200" b="0" kern="0" dirty="0" err="1">
                          <a:solidFill>
                            <a:srgbClr val="002060"/>
                          </a:solidFill>
                          <a:effectLst/>
                          <a:latin typeface="Cambria" panose="02040503050406030204" pitchFamily="18" charset="0"/>
                          <a:ea typeface="Cambria" panose="02040503050406030204" pitchFamily="18" charset="0"/>
                        </a:rPr>
                        <a:t>các</a:t>
                      </a:r>
                      <a:r>
                        <a:rPr lang="en-US" sz="3200" b="0" kern="0" dirty="0">
                          <a:solidFill>
                            <a:srgbClr val="002060"/>
                          </a:solidFill>
                          <a:effectLst/>
                          <a:latin typeface="Cambria" panose="02040503050406030204" pitchFamily="18" charset="0"/>
                          <a:ea typeface="Cambria" panose="02040503050406030204" pitchFamily="18" charset="0"/>
                        </a:rPr>
                        <a:t> </a:t>
                      </a:r>
                      <a:r>
                        <a:rPr lang="en-US" sz="3200" b="0" kern="0" dirty="0" err="1">
                          <a:solidFill>
                            <a:srgbClr val="002060"/>
                          </a:solidFill>
                          <a:effectLst/>
                          <a:latin typeface="Cambria" panose="02040503050406030204" pitchFamily="18" charset="0"/>
                          <a:ea typeface="Cambria" panose="02040503050406030204" pitchFamily="18" charset="0"/>
                        </a:rPr>
                        <a:t>chất</a:t>
                      </a:r>
                      <a:r>
                        <a:rPr lang="en-US" sz="3200" b="0" kern="0" dirty="0">
                          <a:solidFill>
                            <a:srgbClr val="002060"/>
                          </a:solidFill>
                          <a:effectLst/>
                          <a:latin typeface="Cambria" panose="02040503050406030204" pitchFamily="18" charset="0"/>
                          <a:ea typeface="Cambria" panose="02040503050406030204" pitchFamily="18" charset="0"/>
                        </a:rPr>
                        <a:t> </a:t>
                      </a:r>
                      <a:r>
                        <a:rPr lang="en-US" sz="3200" b="0" kern="0" dirty="0" err="1">
                          <a:solidFill>
                            <a:srgbClr val="002060"/>
                          </a:solidFill>
                          <a:effectLst/>
                          <a:latin typeface="Cambria" panose="02040503050406030204" pitchFamily="18" charset="0"/>
                          <a:ea typeface="Cambria" panose="02040503050406030204" pitchFamily="18" charset="0"/>
                        </a:rPr>
                        <a:t>dễ</a:t>
                      </a:r>
                      <a:r>
                        <a:rPr lang="en-US" sz="3200" b="0" kern="0" dirty="0">
                          <a:solidFill>
                            <a:srgbClr val="002060"/>
                          </a:solidFill>
                          <a:effectLst/>
                          <a:latin typeface="Cambria" panose="02040503050406030204" pitchFamily="18" charset="0"/>
                          <a:ea typeface="Cambria" panose="02040503050406030204" pitchFamily="18" charset="0"/>
                        </a:rPr>
                        <a:t> </a:t>
                      </a:r>
                      <a:r>
                        <a:rPr lang="en-US" sz="3200" b="0" kern="0" dirty="0" err="1">
                          <a:solidFill>
                            <a:srgbClr val="002060"/>
                          </a:solidFill>
                          <a:effectLst/>
                          <a:latin typeface="Cambria" panose="02040503050406030204" pitchFamily="18" charset="0"/>
                          <a:ea typeface="Cambria" panose="02040503050406030204" pitchFamily="18" charset="0"/>
                        </a:rPr>
                        <a:t>cháy</a:t>
                      </a:r>
                      <a:r>
                        <a:rPr lang="en-US" sz="3200" b="0" kern="0" dirty="0">
                          <a:solidFill>
                            <a:srgbClr val="002060"/>
                          </a:solidFill>
                          <a:effectLst/>
                          <a:latin typeface="Cambria" panose="02040503050406030204" pitchFamily="18" charset="0"/>
                          <a:ea typeface="Cambria" panose="02040503050406030204" pitchFamily="18" charset="0"/>
                        </a:rPr>
                        <a:t>, </a:t>
                      </a:r>
                      <a:r>
                        <a:rPr lang="en-US" sz="3200" b="0" kern="0" dirty="0" err="1">
                          <a:solidFill>
                            <a:srgbClr val="002060"/>
                          </a:solidFill>
                          <a:effectLst/>
                          <a:latin typeface="Cambria" panose="02040503050406030204" pitchFamily="18" charset="0"/>
                          <a:ea typeface="Cambria" panose="02040503050406030204" pitchFamily="18" charset="0"/>
                        </a:rPr>
                        <a:t>nổ</a:t>
                      </a:r>
                      <a:r>
                        <a:rPr lang="en-US" sz="3200" b="0" kern="0" dirty="0">
                          <a:solidFill>
                            <a:srgbClr val="002060"/>
                          </a:solidFill>
                          <a:effectLst/>
                          <a:latin typeface="Cambria" panose="02040503050406030204" pitchFamily="18" charset="0"/>
                          <a:ea typeface="Cambria" panose="02040503050406030204" pitchFamily="18" charset="0"/>
                        </a:rPr>
                        <a:t> </a:t>
                      </a:r>
                      <a:r>
                        <a:rPr lang="en-US" sz="3200" b="0" kern="0" dirty="0" err="1">
                          <a:solidFill>
                            <a:srgbClr val="002060"/>
                          </a:solidFill>
                          <a:effectLst/>
                          <a:latin typeface="Cambria" panose="02040503050406030204" pitchFamily="18" charset="0"/>
                          <a:ea typeface="Cambria" panose="02040503050406030204" pitchFamily="18" charset="0"/>
                        </a:rPr>
                        <a:t>như</a:t>
                      </a:r>
                      <a:r>
                        <a:rPr lang="en-US" sz="3200" b="0" kern="0" dirty="0">
                          <a:solidFill>
                            <a:srgbClr val="002060"/>
                          </a:solidFill>
                          <a:effectLst/>
                          <a:latin typeface="Cambria" panose="02040503050406030204" pitchFamily="18" charset="0"/>
                          <a:ea typeface="Cambria" panose="02040503050406030204" pitchFamily="18" charset="0"/>
                        </a:rPr>
                        <a:t> ga, </a:t>
                      </a:r>
                      <a:r>
                        <a:rPr lang="en-US" sz="3200" b="0" kern="0" dirty="0" err="1">
                          <a:solidFill>
                            <a:srgbClr val="002060"/>
                          </a:solidFill>
                          <a:effectLst/>
                          <a:latin typeface="Cambria" panose="02040503050406030204" pitchFamily="18" charset="0"/>
                          <a:ea typeface="Cambria" panose="02040503050406030204" pitchFamily="18" charset="0"/>
                        </a:rPr>
                        <a:t>xăng</a:t>
                      </a:r>
                      <a:r>
                        <a:rPr lang="en-US" sz="3200" b="0" kern="0" dirty="0">
                          <a:solidFill>
                            <a:srgbClr val="002060"/>
                          </a:solidFill>
                          <a:effectLst/>
                          <a:latin typeface="Cambria" panose="02040503050406030204" pitchFamily="18" charset="0"/>
                          <a:ea typeface="Cambria" panose="02040503050406030204" pitchFamily="18" charset="0"/>
                        </a:rPr>
                        <a:t>, </a:t>
                      </a:r>
                      <a:r>
                        <a:rPr lang="en-US" sz="3200" b="0" kern="0" dirty="0" err="1">
                          <a:solidFill>
                            <a:srgbClr val="002060"/>
                          </a:solidFill>
                          <a:effectLst/>
                          <a:latin typeface="Cambria" panose="02040503050406030204" pitchFamily="18" charset="0"/>
                          <a:ea typeface="Cambria" panose="02040503050406030204" pitchFamily="18" charset="0"/>
                        </a:rPr>
                        <a:t>dầu</a:t>
                      </a:r>
                      <a:r>
                        <a:rPr lang="en-US" sz="3200" b="0" kern="0" dirty="0">
                          <a:solidFill>
                            <a:srgbClr val="002060"/>
                          </a:solidFill>
                          <a:effectLst/>
                          <a:latin typeface="Cambria" panose="02040503050406030204" pitchFamily="18" charset="0"/>
                          <a:ea typeface="Cambria" panose="02040503050406030204" pitchFamily="18" charset="0"/>
                        </a:rPr>
                        <a:t>, </a:t>
                      </a:r>
                      <a:r>
                        <a:rPr lang="en-US" sz="3200" b="0" kern="0" dirty="0" err="1">
                          <a:solidFill>
                            <a:srgbClr val="002060"/>
                          </a:solidFill>
                          <a:effectLst/>
                          <a:latin typeface="Cambria" panose="02040503050406030204" pitchFamily="18" charset="0"/>
                          <a:ea typeface="Cambria" panose="02040503050406030204" pitchFamily="18" charset="0"/>
                        </a:rPr>
                        <a:t>giấy</a:t>
                      </a:r>
                      <a:r>
                        <a:rPr lang="en-US" sz="3200" b="0" kern="0" dirty="0">
                          <a:solidFill>
                            <a:srgbClr val="002060"/>
                          </a:solidFill>
                          <a:effectLst/>
                          <a:latin typeface="Cambria" panose="02040503050406030204" pitchFamily="18" charset="0"/>
                          <a:ea typeface="Cambria" panose="02040503050406030204" pitchFamily="18" charset="0"/>
                        </a:rPr>
                        <a:t>, </a:t>
                      </a:r>
                      <a:r>
                        <a:rPr lang="en-US" sz="3200" b="0" kern="0" dirty="0" err="1">
                          <a:solidFill>
                            <a:srgbClr val="002060"/>
                          </a:solidFill>
                          <a:effectLst/>
                          <a:latin typeface="Cambria" panose="02040503050406030204" pitchFamily="18" charset="0"/>
                          <a:ea typeface="Cambria" panose="02040503050406030204" pitchFamily="18" charset="0"/>
                        </a:rPr>
                        <a:t>củi</a:t>
                      </a:r>
                      <a:r>
                        <a:rPr lang="en-US" sz="3200" b="0" kern="0" dirty="0">
                          <a:solidFill>
                            <a:srgbClr val="002060"/>
                          </a:solidFill>
                          <a:effectLst/>
                          <a:latin typeface="Cambria" panose="02040503050406030204" pitchFamily="18" charset="0"/>
                          <a:ea typeface="Cambria" panose="02040503050406030204" pitchFamily="18" charset="0"/>
                        </a:rPr>
                        <a:t>,..</a:t>
                      </a:r>
                      <a:r>
                        <a:rPr lang="en-US" sz="3200" b="0" kern="0" dirty="0" err="1">
                          <a:solidFill>
                            <a:srgbClr val="002060"/>
                          </a:solidFill>
                          <a:effectLst/>
                          <a:latin typeface="Cambria" panose="02040503050406030204" pitchFamily="18" charset="0"/>
                          <a:ea typeface="Cambria" panose="02040503050406030204" pitchFamily="18" charset="0"/>
                        </a:rPr>
                        <a:t>gần</a:t>
                      </a:r>
                      <a:r>
                        <a:rPr lang="en-US" sz="3200" b="0" kern="0" dirty="0">
                          <a:solidFill>
                            <a:srgbClr val="002060"/>
                          </a:solidFill>
                          <a:effectLst/>
                          <a:latin typeface="Cambria" panose="02040503050406030204" pitchFamily="18" charset="0"/>
                          <a:ea typeface="Cambria" panose="02040503050406030204" pitchFamily="18" charset="0"/>
                        </a:rPr>
                        <a:t> </a:t>
                      </a:r>
                      <a:r>
                        <a:rPr lang="en-US" sz="3200" b="0" kern="0" dirty="0" err="1">
                          <a:solidFill>
                            <a:srgbClr val="002060"/>
                          </a:solidFill>
                          <a:effectLst/>
                          <a:latin typeface="Cambria" panose="02040503050406030204" pitchFamily="18" charset="0"/>
                          <a:ea typeface="Cambria" panose="02040503050406030204" pitchFamily="18" charset="0"/>
                        </a:rPr>
                        <a:t>lửa</a:t>
                      </a:r>
                      <a:r>
                        <a:rPr lang="en-US" sz="3200" b="0" kern="0" dirty="0">
                          <a:solidFill>
                            <a:srgbClr val="002060"/>
                          </a:solidFill>
                          <a:effectLst/>
                          <a:latin typeface="Cambria" panose="02040503050406030204" pitchFamily="18" charset="0"/>
                          <a:ea typeface="Cambria" panose="02040503050406030204" pitchFamily="18" charset="0"/>
                        </a:rPr>
                        <a:t>.</a:t>
                      </a:r>
                      <a:endParaRPr lang="en-US" sz="2800" b="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just">
                        <a:lnSpc>
                          <a:spcPct val="100000"/>
                        </a:lnSpc>
                        <a:spcBef>
                          <a:spcPts val="0"/>
                        </a:spcBef>
                        <a:spcAft>
                          <a:spcPts val="1200"/>
                        </a:spcAft>
                      </a:pPr>
                      <a:r>
                        <a:rPr lang="en-US" sz="3200" b="0" kern="0" dirty="0" err="1">
                          <a:solidFill>
                            <a:srgbClr val="002060"/>
                          </a:solidFill>
                          <a:effectLst/>
                          <a:latin typeface="Cambria" panose="02040503050406030204" pitchFamily="18" charset="0"/>
                          <a:ea typeface="Cambria" panose="02040503050406030204" pitchFamily="18" charset="0"/>
                        </a:rPr>
                        <a:t>Sử</a:t>
                      </a:r>
                      <a:r>
                        <a:rPr lang="en-US" sz="3200" b="0" kern="0" dirty="0">
                          <a:solidFill>
                            <a:srgbClr val="002060"/>
                          </a:solidFill>
                          <a:effectLst/>
                          <a:latin typeface="Cambria" panose="02040503050406030204" pitchFamily="18" charset="0"/>
                          <a:ea typeface="Cambria" panose="02040503050406030204" pitchFamily="18" charset="0"/>
                        </a:rPr>
                        <a:t> </a:t>
                      </a:r>
                      <a:r>
                        <a:rPr lang="en-US" sz="3200" b="0" kern="0" dirty="0" err="1">
                          <a:solidFill>
                            <a:srgbClr val="002060"/>
                          </a:solidFill>
                          <a:effectLst/>
                          <a:latin typeface="Cambria" panose="02040503050406030204" pitchFamily="18" charset="0"/>
                          <a:ea typeface="Cambria" panose="02040503050406030204" pitchFamily="18" charset="0"/>
                        </a:rPr>
                        <a:t>dụng</a:t>
                      </a:r>
                      <a:r>
                        <a:rPr lang="en-US" sz="3200" b="0" kern="0" dirty="0">
                          <a:solidFill>
                            <a:srgbClr val="002060"/>
                          </a:solidFill>
                          <a:effectLst/>
                          <a:latin typeface="Cambria" panose="02040503050406030204" pitchFamily="18" charset="0"/>
                          <a:ea typeface="Cambria" panose="02040503050406030204" pitchFamily="18" charset="0"/>
                        </a:rPr>
                        <a:t> </a:t>
                      </a:r>
                      <a:r>
                        <a:rPr lang="en-US" sz="3200" b="0" kern="0" dirty="0" err="1">
                          <a:solidFill>
                            <a:srgbClr val="002060"/>
                          </a:solidFill>
                          <a:effectLst/>
                          <a:latin typeface="Cambria" panose="02040503050406030204" pitchFamily="18" charset="0"/>
                          <a:ea typeface="Cambria" panose="02040503050406030204" pitchFamily="18" charset="0"/>
                        </a:rPr>
                        <a:t>bếp</a:t>
                      </a:r>
                      <a:r>
                        <a:rPr lang="en-US" sz="3200" b="0" kern="0" dirty="0">
                          <a:solidFill>
                            <a:srgbClr val="002060"/>
                          </a:solidFill>
                          <a:effectLst/>
                          <a:latin typeface="Cambria" panose="02040503050406030204" pitchFamily="18" charset="0"/>
                          <a:ea typeface="Cambria" panose="02040503050406030204" pitchFamily="18" charset="0"/>
                        </a:rPr>
                        <a:t> ga, </a:t>
                      </a:r>
                      <a:r>
                        <a:rPr lang="en-US" sz="3200" b="0" kern="0" dirty="0" err="1">
                          <a:solidFill>
                            <a:srgbClr val="002060"/>
                          </a:solidFill>
                          <a:effectLst/>
                          <a:latin typeface="Cambria" panose="02040503050406030204" pitchFamily="18" charset="0"/>
                          <a:ea typeface="Cambria" panose="02040503050406030204" pitchFamily="18" charset="0"/>
                        </a:rPr>
                        <a:t>bếp</a:t>
                      </a:r>
                      <a:r>
                        <a:rPr lang="en-US" sz="3200" b="0" kern="0" dirty="0">
                          <a:solidFill>
                            <a:srgbClr val="002060"/>
                          </a:solidFill>
                          <a:effectLst/>
                          <a:latin typeface="Cambria" panose="02040503050406030204" pitchFamily="18" charset="0"/>
                          <a:ea typeface="Cambria" panose="02040503050406030204" pitchFamily="18" charset="0"/>
                        </a:rPr>
                        <a:t> </a:t>
                      </a:r>
                      <a:r>
                        <a:rPr lang="en-US" sz="3200" b="0" kern="0" dirty="0" err="1">
                          <a:solidFill>
                            <a:srgbClr val="002060"/>
                          </a:solidFill>
                          <a:effectLst/>
                          <a:latin typeface="Cambria" panose="02040503050406030204" pitchFamily="18" charset="0"/>
                          <a:ea typeface="Cambria" panose="02040503050406030204" pitchFamily="18" charset="0"/>
                        </a:rPr>
                        <a:t>lửa</a:t>
                      </a:r>
                      <a:r>
                        <a:rPr lang="en-US" sz="3200" b="0" kern="0" dirty="0">
                          <a:solidFill>
                            <a:srgbClr val="002060"/>
                          </a:solidFill>
                          <a:effectLst/>
                          <a:latin typeface="Cambria" panose="02040503050406030204" pitchFamily="18" charset="0"/>
                          <a:ea typeface="Cambria" panose="02040503050406030204" pitchFamily="18" charset="0"/>
                        </a:rPr>
                        <a:t> </a:t>
                      </a:r>
                      <a:r>
                        <a:rPr lang="en-US" sz="3200" b="0" kern="0" dirty="0" err="1">
                          <a:solidFill>
                            <a:srgbClr val="002060"/>
                          </a:solidFill>
                          <a:effectLst/>
                          <a:latin typeface="Cambria" panose="02040503050406030204" pitchFamily="18" charset="0"/>
                          <a:ea typeface="Cambria" panose="02040503050406030204" pitchFamily="18" charset="0"/>
                        </a:rPr>
                        <a:t>mà</a:t>
                      </a:r>
                      <a:r>
                        <a:rPr lang="en-US" sz="3200" b="0" kern="0" dirty="0">
                          <a:solidFill>
                            <a:srgbClr val="002060"/>
                          </a:solidFill>
                          <a:effectLst/>
                          <a:latin typeface="Cambria" panose="02040503050406030204" pitchFamily="18" charset="0"/>
                          <a:ea typeface="Cambria" panose="02040503050406030204" pitchFamily="18" charset="0"/>
                        </a:rPr>
                        <a:t> </a:t>
                      </a:r>
                      <a:r>
                        <a:rPr lang="en-US" sz="3200" b="0" kern="0" dirty="0" err="1">
                          <a:solidFill>
                            <a:srgbClr val="002060"/>
                          </a:solidFill>
                          <a:effectLst/>
                          <a:latin typeface="Cambria" panose="02040503050406030204" pitchFamily="18" charset="0"/>
                          <a:ea typeface="Cambria" panose="02040503050406030204" pitchFamily="18" charset="0"/>
                        </a:rPr>
                        <a:t>không</a:t>
                      </a:r>
                      <a:r>
                        <a:rPr lang="en-US" sz="3200" b="0" kern="0" dirty="0">
                          <a:solidFill>
                            <a:srgbClr val="002060"/>
                          </a:solidFill>
                          <a:effectLst/>
                          <a:latin typeface="Cambria" panose="02040503050406030204" pitchFamily="18" charset="0"/>
                          <a:ea typeface="Cambria" panose="02040503050406030204" pitchFamily="18" charset="0"/>
                        </a:rPr>
                        <a:t> </a:t>
                      </a:r>
                      <a:r>
                        <a:rPr lang="en-US" sz="3200" b="0" kern="0" dirty="0" err="1">
                          <a:solidFill>
                            <a:srgbClr val="002060"/>
                          </a:solidFill>
                          <a:effectLst/>
                          <a:latin typeface="Cambria" panose="02040503050406030204" pitchFamily="18" charset="0"/>
                          <a:ea typeface="Cambria" panose="02040503050406030204" pitchFamily="18" charset="0"/>
                        </a:rPr>
                        <a:t>có</a:t>
                      </a:r>
                      <a:r>
                        <a:rPr lang="en-US" sz="3200" b="0" kern="0" dirty="0">
                          <a:solidFill>
                            <a:srgbClr val="002060"/>
                          </a:solidFill>
                          <a:effectLst/>
                          <a:latin typeface="Cambria" panose="02040503050406030204" pitchFamily="18" charset="0"/>
                          <a:ea typeface="Cambria" panose="02040503050406030204" pitchFamily="18" charset="0"/>
                        </a:rPr>
                        <a:t> </a:t>
                      </a:r>
                      <a:r>
                        <a:rPr lang="en-US" sz="3200" b="0" kern="0" dirty="0" err="1">
                          <a:solidFill>
                            <a:srgbClr val="002060"/>
                          </a:solidFill>
                          <a:effectLst/>
                          <a:latin typeface="Cambria" panose="02040503050406030204" pitchFamily="18" charset="0"/>
                          <a:ea typeface="Cambria" panose="02040503050406030204" pitchFamily="18" charset="0"/>
                        </a:rPr>
                        <a:t>sự</a:t>
                      </a:r>
                      <a:r>
                        <a:rPr lang="en-US" sz="3200" b="0" kern="0" dirty="0">
                          <a:solidFill>
                            <a:srgbClr val="002060"/>
                          </a:solidFill>
                          <a:effectLst/>
                          <a:latin typeface="Cambria" panose="02040503050406030204" pitchFamily="18" charset="0"/>
                          <a:ea typeface="Cambria" panose="02040503050406030204" pitchFamily="18" charset="0"/>
                        </a:rPr>
                        <a:t> </a:t>
                      </a:r>
                      <a:r>
                        <a:rPr lang="en-US" sz="3200" b="0" kern="0" dirty="0" err="1">
                          <a:solidFill>
                            <a:srgbClr val="002060"/>
                          </a:solidFill>
                          <a:effectLst/>
                          <a:latin typeface="Cambria" panose="02040503050406030204" pitchFamily="18" charset="0"/>
                          <a:ea typeface="Cambria" panose="02040503050406030204" pitchFamily="18" charset="0"/>
                        </a:rPr>
                        <a:t>giám</a:t>
                      </a:r>
                      <a:r>
                        <a:rPr lang="en-US" sz="3200" b="0" kern="0" dirty="0">
                          <a:solidFill>
                            <a:srgbClr val="002060"/>
                          </a:solidFill>
                          <a:effectLst/>
                          <a:latin typeface="Cambria" panose="02040503050406030204" pitchFamily="18" charset="0"/>
                          <a:ea typeface="Cambria" panose="02040503050406030204" pitchFamily="18" charset="0"/>
                        </a:rPr>
                        <a:t> </a:t>
                      </a:r>
                      <a:r>
                        <a:rPr lang="en-US" sz="3200" b="0" kern="0" dirty="0" err="1">
                          <a:solidFill>
                            <a:srgbClr val="002060"/>
                          </a:solidFill>
                          <a:effectLst/>
                          <a:latin typeface="Cambria" panose="02040503050406030204" pitchFamily="18" charset="0"/>
                          <a:ea typeface="Cambria" panose="02040503050406030204" pitchFamily="18" charset="0"/>
                        </a:rPr>
                        <a:t>sát</a:t>
                      </a:r>
                      <a:r>
                        <a:rPr lang="en-US" sz="3200" b="0" kern="0" dirty="0">
                          <a:solidFill>
                            <a:srgbClr val="002060"/>
                          </a:solidFill>
                          <a:effectLst/>
                          <a:latin typeface="Cambria" panose="02040503050406030204" pitchFamily="18" charset="0"/>
                          <a:ea typeface="Cambria" panose="02040503050406030204" pitchFamily="18" charset="0"/>
                        </a:rPr>
                        <a:t> </a:t>
                      </a:r>
                      <a:r>
                        <a:rPr lang="en-US" sz="3200" b="0" kern="0" dirty="0" err="1">
                          <a:solidFill>
                            <a:srgbClr val="002060"/>
                          </a:solidFill>
                          <a:effectLst/>
                          <a:latin typeface="Cambria" panose="02040503050406030204" pitchFamily="18" charset="0"/>
                          <a:ea typeface="Cambria" panose="02040503050406030204" pitchFamily="18" charset="0"/>
                        </a:rPr>
                        <a:t>của</a:t>
                      </a:r>
                      <a:r>
                        <a:rPr lang="en-US" sz="3200" b="0" kern="0" dirty="0">
                          <a:solidFill>
                            <a:srgbClr val="002060"/>
                          </a:solidFill>
                          <a:effectLst/>
                          <a:latin typeface="Cambria" panose="02040503050406030204" pitchFamily="18" charset="0"/>
                          <a:ea typeface="Cambria" panose="02040503050406030204" pitchFamily="18" charset="0"/>
                        </a:rPr>
                        <a:t> </a:t>
                      </a:r>
                      <a:r>
                        <a:rPr lang="en-US" sz="3200" b="0" kern="0" dirty="0" err="1">
                          <a:solidFill>
                            <a:srgbClr val="002060"/>
                          </a:solidFill>
                          <a:effectLst/>
                          <a:latin typeface="Cambria" panose="02040503050406030204" pitchFamily="18" charset="0"/>
                          <a:ea typeface="Cambria" panose="02040503050406030204" pitchFamily="18" charset="0"/>
                        </a:rPr>
                        <a:t>người</a:t>
                      </a:r>
                      <a:r>
                        <a:rPr lang="en-US" sz="3200" b="0" kern="0" dirty="0">
                          <a:solidFill>
                            <a:srgbClr val="002060"/>
                          </a:solidFill>
                          <a:effectLst/>
                          <a:latin typeface="Cambria" panose="02040503050406030204" pitchFamily="18" charset="0"/>
                          <a:ea typeface="Cambria" panose="02040503050406030204" pitchFamily="18" charset="0"/>
                        </a:rPr>
                        <a:t> </a:t>
                      </a:r>
                      <a:r>
                        <a:rPr lang="en-US" sz="3200" b="0" kern="0" dirty="0" err="1">
                          <a:solidFill>
                            <a:srgbClr val="002060"/>
                          </a:solidFill>
                          <a:effectLst/>
                          <a:latin typeface="Cambria" panose="02040503050406030204" pitchFamily="18" charset="0"/>
                          <a:ea typeface="Cambria" panose="02040503050406030204" pitchFamily="18" charset="0"/>
                        </a:rPr>
                        <a:t>lớn</a:t>
                      </a:r>
                      <a:endParaRPr lang="en-US" sz="2800" b="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5484777"/>
                  </a:ext>
                </a:extLst>
              </a:tr>
              <a:tr h="1079646">
                <a:tc>
                  <a:txBody>
                    <a:bodyPr/>
                    <a:lstStyle/>
                    <a:p>
                      <a:pPr marL="30480" marR="30480" algn="just">
                        <a:lnSpc>
                          <a:spcPct val="100000"/>
                        </a:lnSpc>
                        <a:spcBef>
                          <a:spcPts val="0"/>
                        </a:spcBef>
                        <a:spcAft>
                          <a:spcPts val="1200"/>
                        </a:spcAft>
                      </a:pPr>
                      <a:r>
                        <a:rPr lang="en-US" sz="3200" b="0" kern="0" dirty="0">
                          <a:solidFill>
                            <a:srgbClr val="002060"/>
                          </a:solidFill>
                          <a:effectLst/>
                          <a:latin typeface="Cambria" panose="02040503050406030204" pitchFamily="18" charset="0"/>
                          <a:ea typeface="Cambria" panose="02040503050406030204" pitchFamily="18" charset="0"/>
                        </a:rPr>
                        <a:t>Trang </a:t>
                      </a:r>
                      <a:r>
                        <a:rPr lang="en-US" sz="3200" b="0" kern="0" dirty="0" err="1">
                          <a:solidFill>
                            <a:srgbClr val="002060"/>
                          </a:solidFill>
                          <a:effectLst/>
                          <a:latin typeface="Cambria" panose="02040503050406030204" pitchFamily="18" charset="0"/>
                          <a:ea typeface="Cambria" panose="02040503050406030204" pitchFamily="18" charset="0"/>
                        </a:rPr>
                        <a:t>bị</a:t>
                      </a:r>
                      <a:r>
                        <a:rPr lang="en-US" sz="3200" b="0" kern="0" dirty="0">
                          <a:solidFill>
                            <a:srgbClr val="002060"/>
                          </a:solidFill>
                          <a:effectLst/>
                          <a:latin typeface="Cambria" panose="02040503050406030204" pitchFamily="18" charset="0"/>
                          <a:ea typeface="Cambria" panose="02040503050406030204" pitchFamily="18" charset="0"/>
                        </a:rPr>
                        <a:t> </a:t>
                      </a:r>
                      <a:r>
                        <a:rPr lang="en-US" sz="3200" b="0" kern="0" dirty="0" err="1">
                          <a:solidFill>
                            <a:srgbClr val="002060"/>
                          </a:solidFill>
                          <a:effectLst/>
                          <a:latin typeface="Cambria" panose="02040503050406030204" pitchFamily="18" charset="0"/>
                          <a:ea typeface="Cambria" panose="02040503050406030204" pitchFamily="18" charset="0"/>
                        </a:rPr>
                        <a:t>thiết</a:t>
                      </a:r>
                      <a:r>
                        <a:rPr lang="en-US" sz="3200" b="0" kern="0" dirty="0">
                          <a:solidFill>
                            <a:srgbClr val="002060"/>
                          </a:solidFill>
                          <a:effectLst/>
                          <a:latin typeface="Cambria" panose="02040503050406030204" pitchFamily="18" charset="0"/>
                          <a:ea typeface="Cambria" panose="02040503050406030204" pitchFamily="18" charset="0"/>
                        </a:rPr>
                        <a:t> </a:t>
                      </a:r>
                      <a:r>
                        <a:rPr lang="en-US" sz="3200" b="0" kern="0" dirty="0" err="1">
                          <a:solidFill>
                            <a:srgbClr val="002060"/>
                          </a:solidFill>
                          <a:effectLst/>
                          <a:latin typeface="Cambria" panose="02040503050406030204" pitchFamily="18" charset="0"/>
                          <a:ea typeface="Cambria" panose="02040503050406030204" pitchFamily="18" charset="0"/>
                        </a:rPr>
                        <a:t>bị</a:t>
                      </a:r>
                      <a:r>
                        <a:rPr lang="en-US" sz="3200" b="0" kern="0" dirty="0">
                          <a:solidFill>
                            <a:srgbClr val="002060"/>
                          </a:solidFill>
                          <a:effectLst/>
                          <a:latin typeface="Cambria" panose="02040503050406030204" pitchFamily="18" charset="0"/>
                          <a:ea typeface="Cambria" panose="02040503050406030204" pitchFamily="18" charset="0"/>
                        </a:rPr>
                        <a:t> </a:t>
                      </a:r>
                      <a:r>
                        <a:rPr lang="en-US" sz="3200" b="0" kern="0" dirty="0" err="1">
                          <a:solidFill>
                            <a:srgbClr val="002060"/>
                          </a:solidFill>
                          <a:effectLst/>
                          <a:latin typeface="Cambria" panose="02040503050406030204" pitchFamily="18" charset="0"/>
                          <a:ea typeface="Cambria" panose="02040503050406030204" pitchFamily="18" charset="0"/>
                        </a:rPr>
                        <a:t>phòng</a:t>
                      </a:r>
                      <a:r>
                        <a:rPr lang="en-US" sz="3200" b="0" kern="0" dirty="0">
                          <a:solidFill>
                            <a:srgbClr val="002060"/>
                          </a:solidFill>
                          <a:effectLst/>
                          <a:latin typeface="Cambria" panose="02040503050406030204" pitchFamily="18" charset="0"/>
                          <a:ea typeface="Cambria" panose="02040503050406030204" pitchFamily="18" charset="0"/>
                        </a:rPr>
                        <a:t> </a:t>
                      </a:r>
                      <a:r>
                        <a:rPr lang="en-US" sz="3200" b="0" kern="0" dirty="0" err="1">
                          <a:solidFill>
                            <a:srgbClr val="002060"/>
                          </a:solidFill>
                          <a:effectLst/>
                          <a:latin typeface="Cambria" panose="02040503050406030204" pitchFamily="18" charset="0"/>
                          <a:ea typeface="Cambria" panose="02040503050406030204" pitchFamily="18" charset="0"/>
                        </a:rPr>
                        <a:t>cháy</a:t>
                      </a:r>
                      <a:r>
                        <a:rPr lang="en-US" sz="3200" b="0" kern="0" dirty="0">
                          <a:solidFill>
                            <a:srgbClr val="002060"/>
                          </a:solidFill>
                          <a:effectLst/>
                          <a:latin typeface="Cambria" panose="02040503050406030204" pitchFamily="18" charset="0"/>
                          <a:ea typeface="Cambria" panose="02040503050406030204" pitchFamily="18" charset="0"/>
                        </a:rPr>
                        <a:t> </a:t>
                      </a:r>
                      <a:r>
                        <a:rPr lang="en-US" sz="3200" b="0" kern="0" dirty="0" err="1">
                          <a:solidFill>
                            <a:srgbClr val="002060"/>
                          </a:solidFill>
                          <a:effectLst/>
                          <a:latin typeface="Cambria" panose="02040503050406030204" pitchFamily="18" charset="0"/>
                          <a:ea typeface="Cambria" panose="02040503050406030204" pitchFamily="18" charset="0"/>
                        </a:rPr>
                        <a:t>chữa</a:t>
                      </a:r>
                      <a:r>
                        <a:rPr lang="en-US" sz="3200" b="0" kern="0" dirty="0">
                          <a:solidFill>
                            <a:srgbClr val="002060"/>
                          </a:solidFill>
                          <a:effectLst/>
                          <a:latin typeface="Cambria" panose="02040503050406030204" pitchFamily="18" charset="0"/>
                          <a:ea typeface="Cambria" panose="02040503050406030204" pitchFamily="18" charset="0"/>
                        </a:rPr>
                        <a:t> </a:t>
                      </a:r>
                      <a:r>
                        <a:rPr lang="en-US" sz="3200" b="0" kern="0" dirty="0" err="1">
                          <a:solidFill>
                            <a:srgbClr val="002060"/>
                          </a:solidFill>
                          <a:effectLst/>
                          <a:latin typeface="Cambria" panose="02040503050406030204" pitchFamily="18" charset="0"/>
                          <a:ea typeface="Cambria" panose="02040503050406030204" pitchFamily="18" charset="0"/>
                        </a:rPr>
                        <a:t>cháy</a:t>
                      </a:r>
                      <a:endParaRPr lang="en-US" sz="2800" b="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just">
                        <a:lnSpc>
                          <a:spcPct val="100000"/>
                        </a:lnSpc>
                        <a:spcBef>
                          <a:spcPts val="0"/>
                        </a:spcBef>
                        <a:spcAft>
                          <a:spcPts val="1200"/>
                        </a:spcAft>
                      </a:pPr>
                      <a:r>
                        <a:rPr lang="en-US" sz="3200" b="0" kern="0" dirty="0" err="1">
                          <a:solidFill>
                            <a:srgbClr val="002060"/>
                          </a:solidFill>
                          <a:effectLst/>
                          <a:latin typeface="Cambria" panose="02040503050406030204" pitchFamily="18" charset="0"/>
                          <a:ea typeface="Cambria" panose="02040503050406030204" pitchFamily="18" charset="0"/>
                        </a:rPr>
                        <a:t>Sử</a:t>
                      </a:r>
                      <a:r>
                        <a:rPr lang="en-US" sz="3200" b="0" kern="0" dirty="0">
                          <a:solidFill>
                            <a:srgbClr val="002060"/>
                          </a:solidFill>
                          <a:effectLst/>
                          <a:latin typeface="Cambria" panose="02040503050406030204" pitchFamily="18" charset="0"/>
                          <a:ea typeface="Cambria" panose="02040503050406030204" pitchFamily="18" charset="0"/>
                        </a:rPr>
                        <a:t> </a:t>
                      </a:r>
                      <a:r>
                        <a:rPr lang="en-US" sz="3200" b="0" kern="0" dirty="0" err="1">
                          <a:solidFill>
                            <a:srgbClr val="002060"/>
                          </a:solidFill>
                          <a:effectLst/>
                          <a:latin typeface="Cambria" panose="02040503050406030204" pitchFamily="18" charset="0"/>
                          <a:ea typeface="Cambria" panose="02040503050406030204" pitchFamily="18" charset="0"/>
                        </a:rPr>
                        <a:t>dụng</a:t>
                      </a:r>
                      <a:r>
                        <a:rPr lang="en-US" sz="3200" b="0" kern="0" dirty="0">
                          <a:solidFill>
                            <a:srgbClr val="002060"/>
                          </a:solidFill>
                          <a:effectLst/>
                          <a:latin typeface="Cambria" panose="02040503050406030204" pitchFamily="18" charset="0"/>
                          <a:ea typeface="Cambria" panose="02040503050406030204" pitchFamily="18" charset="0"/>
                        </a:rPr>
                        <a:t> </a:t>
                      </a:r>
                      <a:r>
                        <a:rPr lang="en-US" sz="3200" b="0" kern="0" dirty="0" err="1">
                          <a:solidFill>
                            <a:srgbClr val="002060"/>
                          </a:solidFill>
                          <a:effectLst/>
                          <a:latin typeface="Cambria" panose="02040503050406030204" pitchFamily="18" charset="0"/>
                          <a:ea typeface="Cambria" panose="02040503050406030204" pitchFamily="18" charset="0"/>
                        </a:rPr>
                        <a:t>điện</a:t>
                      </a:r>
                      <a:r>
                        <a:rPr lang="en-US" sz="3200" b="0" kern="0" dirty="0">
                          <a:solidFill>
                            <a:srgbClr val="002060"/>
                          </a:solidFill>
                          <a:effectLst/>
                          <a:latin typeface="Cambria" panose="02040503050406030204" pitchFamily="18" charset="0"/>
                          <a:ea typeface="Cambria" panose="02040503050406030204" pitchFamily="18" charset="0"/>
                        </a:rPr>
                        <a:t> </a:t>
                      </a:r>
                      <a:r>
                        <a:rPr lang="en-US" sz="3200" b="0" kern="0" dirty="0" err="1">
                          <a:solidFill>
                            <a:srgbClr val="002060"/>
                          </a:solidFill>
                          <a:effectLst/>
                          <a:latin typeface="Cambria" panose="02040503050406030204" pitchFamily="18" charset="0"/>
                          <a:ea typeface="Cambria" panose="02040503050406030204" pitchFamily="18" charset="0"/>
                        </a:rPr>
                        <a:t>thoại</a:t>
                      </a:r>
                      <a:r>
                        <a:rPr lang="en-US" sz="3200" b="0" kern="0" dirty="0">
                          <a:solidFill>
                            <a:srgbClr val="002060"/>
                          </a:solidFill>
                          <a:effectLst/>
                          <a:latin typeface="Cambria" panose="02040503050406030204" pitchFamily="18" charset="0"/>
                          <a:ea typeface="Cambria" panose="02040503050406030204" pitchFamily="18" charset="0"/>
                        </a:rPr>
                        <a:t> </a:t>
                      </a:r>
                      <a:r>
                        <a:rPr lang="en-US" sz="3200" b="0" kern="0" dirty="0" err="1">
                          <a:solidFill>
                            <a:srgbClr val="002060"/>
                          </a:solidFill>
                          <a:effectLst/>
                          <a:latin typeface="Cambria" panose="02040503050406030204" pitchFamily="18" charset="0"/>
                          <a:ea typeface="Cambria" panose="02040503050406030204" pitchFamily="18" charset="0"/>
                        </a:rPr>
                        <a:t>khi</a:t>
                      </a:r>
                      <a:r>
                        <a:rPr lang="en-US" sz="3200" b="0" kern="0" dirty="0">
                          <a:solidFill>
                            <a:srgbClr val="002060"/>
                          </a:solidFill>
                          <a:effectLst/>
                          <a:latin typeface="Cambria" panose="02040503050406030204" pitchFamily="18" charset="0"/>
                          <a:ea typeface="Cambria" panose="02040503050406030204" pitchFamily="18" charset="0"/>
                        </a:rPr>
                        <a:t> </a:t>
                      </a:r>
                      <a:r>
                        <a:rPr lang="en-US" sz="3200" b="0" kern="0" dirty="0" err="1">
                          <a:solidFill>
                            <a:srgbClr val="002060"/>
                          </a:solidFill>
                          <a:effectLst/>
                          <a:latin typeface="Cambria" panose="02040503050406030204" pitchFamily="18" charset="0"/>
                          <a:ea typeface="Cambria" panose="02040503050406030204" pitchFamily="18" charset="0"/>
                        </a:rPr>
                        <a:t>đang</a:t>
                      </a:r>
                      <a:r>
                        <a:rPr lang="en-US" sz="3200" b="0" kern="0" dirty="0">
                          <a:solidFill>
                            <a:srgbClr val="002060"/>
                          </a:solidFill>
                          <a:effectLst/>
                          <a:latin typeface="Cambria" panose="02040503050406030204" pitchFamily="18" charset="0"/>
                          <a:ea typeface="Cambria" panose="02040503050406030204" pitchFamily="18" charset="0"/>
                        </a:rPr>
                        <a:t> </a:t>
                      </a:r>
                      <a:r>
                        <a:rPr lang="en-US" sz="3200" b="0" kern="0" dirty="0" err="1">
                          <a:solidFill>
                            <a:srgbClr val="002060"/>
                          </a:solidFill>
                          <a:effectLst/>
                          <a:latin typeface="Cambria" panose="02040503050406030204" pitchFamily="18" charset="0"/>
                          <a:ea typeface="Cambria" panose="02040503050406030204" pitchFamily="18" charset="0"/>
                        </a:rPr>
                        <a:t>đổ</a:t>
                      </a:r>
                      <a:r>
                        <a:rPr lang="en-US" sz="3200" b="0" kern="0" dirty="0">
                          <a:solidFill>
                            <a:srgbClr val="002060"/>
                          </a:solidFill>
                          <a:effectLst/>
                          <a:latin typeface="Cambria" panose="02040503050406030204" pitchFamily="18" charset="0"/>
                          <a:ea typeface="Cambria" panose="02040503050406030204" pitchFamily="18" charset="0"/>
                        </a:rPr>
                        <a:t> </a:t>
                      </a:r>
                      <a:r>
                        <a:rPr lang="en-US" sz="3200" b="0" kern="0" dirty="0" err="1">
                          <a:solidFill>
                            <a:srgbClr val="002060"/>
                          </a:solidFill>
                          <a:effectLst/>
                          <a:latin typeface="Cambria" panose="02040503050406030204" pitchFamily="18" charset="0"/>
                          <a:ea typeface="Cambria" panose="02040503050406030204" pitchFamily="18" charset="0"/>
                        </a:rPr>
                        <a:t>xăng</a:t>
                      </a:r>
                      <a:endParaRPr lang="en-US" sz="2800" b="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59685666"/>
                  </a:ext>
                </a:extLst>
              </a:tr>
            </a:tbl>
          </a:graphicData>
        </a:graphic>
      </p:graphicFrame>
    </p:spTree>
    <p:extLst>
      <p:ext uri="{BB962C8B-B14F-4D97-AF65-F5344CB8AC3E}">
        <p14:creationId xmlns:p14="http://schemas.microsoft.com/office/powerpoint/2010/main" val="34604643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TotalTime>
  <Words>571</Words>
  <Application>Microsoft Office PowerPoint</Application>
  <PresentationFormat>Widescreen</PresentationFormat>
  <Paragraphs>62</Paragraphs>
  <Slides>21</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21</vt:i4>
      </vt:variant>
    </vt:vector>
  </HeadingPairs>
  <TitlesOfParts>
    <vt:vector size="33" baseType="lpstr">
      <vt:lpstr>Aptos</vt:lpstr>
      <vt:lpstr>Aptos Display</vt:lpstr>
      <vt:lpstr>Arial</vt:lpstr>
      <vt:lpstr>Calibri</vt:lpstr>
      <vt:lpstr>Cambria</vt:lpstr>
      <vt:lpstr>等线</vt:lpstr>
      <vt:lpstr>iCiel Pony</vt:lpstr>
      <vt:lpstr>SVN-ARCO Typography</vt:lpstr>
      <vt:lpstr>SVN-Gretoon</vt:lpstr>
      <vt:lpstr>Times New Roman</vt:lpstr>
      <vt:lpstr>UTM Avo</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THKD</dc:creator>
  <cp:lastModifiedBy>THKD</cp:lastModifiedBy>
  <cp:revision>2</cp:revision>
  <dcterms:created xsi:type="dcterms:W3CDTF">2024-11-01T02:47:46Z</dcterms:created>
  <dcterms:modified xsi:type="dcterms:W3CDTF">2024-11-25T14:47:56Z</dcterms:modified>
</cp:coreProperties>
</file>