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8"/>
  </p:notesMasterIdLst>
  <p:sldIdLst>
    <p:sldId id="257" r:id="rId3"/>
    <p:sldId id="258" r:id="rId4"/>
    <p:sldId id="259" r:id="rId5"/>
    <p:sldId id="260" r:id="rId6"/>
    <p:sldId id="261" r:id="rId7"/>
    <p:sldId id="262" r:id="rId8"/>
    <p:sldId id="263" r:id="rId9"/>
    <p:sldId id="264" r:id="rId10"/>
    <p:sldId id="266" r:id="rId11"/>
    <p:sldId id="267" r:id="rId12"/>
    <p:sldId id="268" r:id="rId13"/>
    <p:sldId id="269" r:id="rId14"/>
    <p:sldId id="270" r:id="rId15"/>
    <p:sldId id="272" r:id="rId16"/>
    <p:sldId id="273" r:id="rId17"/>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微软雅黑" panose="020B0503020204020204" pitchFamily="34" charset="-122"/>
      <p:regular r:id="rId23"/>
      <p:bold r:id="rId24"/>
    </p:embeddedFont>
    <p:embeddedFont>
      <p:font typeface="Cambria" panose="02040503050406030204" pitchFamily="18" charset="0"/>
      <p:regular r:id="rId25"/>
      <p:bold r:id="rId26"/>
      <p:italic r:id="rId27"/>
      <p:boldItalic r:id="rId28"/>
    </p:embeddedFont>
    <p:embeddedFont>
      <p:font typeface="#9Slide07 IcielPony" panose="020B0604020202020204" charset="0"/>
      <p:regular r:id="rId29"/>
    </p:embeddedFont>
    <p:embeddedFont>
      <p:font typeface="#9Slide07 SVNDessert Menu Scrip" panose="020B0604020202020204" charset="0"/>
      <p:regular r:id="rId30"/>
    </p:embeddedFont>
    <p:embeddedFont>
      <p:font typeface="#9Slide07 IcielKoni" panose="020B0604020202020204" charset="0"/>
      <p:bold r:id="rId31"/>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9639"/>
    <a:srgbClr val="6666FF"/>
    <a:srgbClr val="9999FF"/>
    <a:srgbClr val="A4D82E"/>
    <a:srgbClr val="FF9933"/>
    <a:srgbClr val="00FFCC"/>
    <a:srgbClr val="FF66CC"/>
    <a:srgbClr val="FFCC00"/>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80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font" Target="fonts/font3.fntdata"/><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6688EA-10A7-4842-97E1-76460B0A6B2A}" type="datetimeFigureOut">
              <a:rPr lang="vi-VN" smtClean="0"/>
              <a:t>28/11/2024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B32A89-1D06-4D2C-9A6A-4D5F712822A1}" type="slidenum">
              <a:rPr lang="vi-VN" smtClean="0"/>
              <a:t>‹#›</a:t>
            </a:fld>
            <a:endParaRPr lang="vi-VN"/>
          </a:p>
        </p:txBody>
      </p:sp>
    </p:spTree>
    <p:extLst>
      <p:ext uri="{BB962C8B-B14F-4D97-AF65-F5344CB8AC3E}">
        <p14:creationId xmlns:p14="http://schemas.microsoft.com/office/powerpoint/2010/main" val="4175092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a:t>Nhấn</a:t>
            </a:r>
            <a:r>
              <a:rPr lang="en-US" baseline="0" dirty="0"/>
              <a:t> </a:t>
            </a:r>
            <a:r>
              <a:rPr lang="en-US" baseline="0" dirty="0" err="1"/>
              <a:t>chọn</a:t>
            </a:r>
            <a:r>
              <a:rPr lang="en-US" baseline="0" dirty="0"/>
              <a:t> </a:t>
            </a:r>
            <a:r>
              <a:rPr lang="en-US" baseline="0" dirty="0" err="1"/>
              <a:t>hình</a:t>
            </a:r>
            <a:r>
              <a:rPr lang="en-US" baseline="0" dirty="0"/>
              <a:t> </a:t>
            </a:r>
            <a:r>
              <a:rPr lang="en-US" baseline="0" dirty="0" err="1"/>
              <a:t>cái</a:t>
            </a:r>
            <a:r>
              <a:rPr lang="en-US" baseline="0" dirty="0"/>
              <a:t> </a:t>
            </a:r>
            <a:r>
              <a:rPr lang="en-US" baseline="0" dirty="0" err="1"/>
              <a:t>xẻng</a:t>
            </a:r>
            <a:r>
              <a:rPr lang="en-US" baseline="0" dirty="0"/>
              <a:t> – HS </a:t>
            </a:r>
            <a:r>
              <a:rPr lang="en-US" baseline="0" dirty="0" err="1"/>
              <a:t>đọc</a:t>
            </a:r>
            <a:r>
              <a:rPr lang="en-US" baseline="0" dirty="0"/>
              <a:t> </a:t>
            </a:r>
            <a:r>
              <a:rPr lang="en-US" baseline="0" dirty="0" err="1"/>
              <a:t>xong</a:t>
            </a:r>
            <a:r>
              <a:rPr lang="en-US" baseline="0" dirty="0"/>
              <a:t> – </a:t>
            </a:r>
            <a:r>
              <a:rPr lang="en-US" baseline="0" dirty="0" err="1"/>
              <a:t>nhấn</a:t>
            </a:r>
            <a:r>
              <a:rPr lang="en-US" baseline="0" dirty="0"/>
              <a:t> </a:t>
            </a:r>
            <a:r>
              <a:rPr lang="en-US" baseline="0" dirty="0" err="1"/>
              <a:t>hình</a:t>
            </a:r>
            <a:r>
              <a:rPr lang="en-US" baseline="0" dirty="0"/>
              <a:t> </a:t>
            </a:r>
            <a:r>
              <a:rPr lang="en-US" baseline="0" dirty="0" err="1"/>
              <a:t>bông</a:t>
            </a:r>
            <a:r>
              <a:rPr lang="en-US" baseline="0" dirty="0"/>
              <a:t> </a:t>
            </a:r>
            <a:r>
              <a:rPr lang="en-US" baseline="0" dirty="0" err="1"/>
              <a:t>hoa</a:t>
            </a:r>
            <a:r>
              <a:rPr lang="en-US" baseline="0" dirty="0"/>
              <a:t> </a:t>
            </a:r>
            <a:r>
              <a:rPr lang="en-US" baseline="0" dirty="0" err="1"/>
              <a:t>để</a:t>
            </a:r>
            <a:r>
              <a:rPr lang="en-US" baseline="0" dirty="0"/>
              <a:t> </a:t>
            </a:r>
            <a:r>
              <a:rPr lang="en-US" baseline="0" dirty="0" err="1"/>
              <a:t>xẻng</a:t>
            </a:r>
            <a:r>
              <a:rPr lang="en-US" baseline="0" dirty="0"/>
              <a:t> </a:t>
            </a:r>
            <a:r>
              <a:rPr lang="en-US" baseline="0" dirty="0" err="1"/>
              <a:t>làm</a:t>
            </a:r>
            <a:r>
              <a:rPr lang="en-US" baseline="0" dirty="0"/>
              <a:t> </a:t>
            </a:r>
            <a:r>
              <a:rPr lang="en-US" baseline="0" dirty="0" err="1"/>
              <a:t>đất</a:t>
            </a:r>
            <a:r>
              <a:rPr lang="en-US" baseline="0" dirty="0"/>
              <a:t> – </a:t>
            </a:r>
            <a:r>
              <a:rPr lang="en-US" baseline="0" dirty="0" err="1"/>
              <a:t>làm</a:t>
            </a:r>
            <a:r>
              <a:rPr lang="en-US" baseline="0" dirty="0"/>
              <a:t> </a:t>
            </a:r>
            <a:r>
              <a:rPr lang="en-US" baseline="0" dirty="0" err="1"/>
              <a:t>đất</a:t>
            </a:r>
            <a:r>
              <a:rPr lang="en-US" baseline="0" dirty="0"/>
              <a:t> </a:t>
            </a:r>
            <a:r>
              <a:rPr lang="en-US" baseline="0" dirty="0" err="1"/>
              <a:t>xong</a:t>
            </a:r>
            <a:r>
              <a:rPr lang="en-US" baseline="0" dirty="0"/>
              <a:t>, </a:t>
            </a:r>
            <a:r>
              <a:rPr lang="en-US" baseline="0" dirty="0" err="1"/>
              <a:t>nhấn</a:t>
            </a:r>
            <a:r>
              <a:rPr lang="en-US" baseline="0" dirty="0"/>
              <a:t> </a:t>
            </a:r>
            <a:r>
              <a:rPr lang="en-US" baseline="0" dirty="0" err="1"/>
              <a:t>hình</a:t>
            </a:r>
            <a:r>
              <a:rPr lang="en-US" baseline="0" dirty="0"/>
              <a:t> </a:t>
            </a:r>
            <a:r>
              <a:rPr lang="en-US" baseline="0" dirty="0" err="1"/>
              <a:t>bao</a:t>
            </a:r>
            <a:r>
              <a:rPr lang="en-US" baseline="0" dirty="0"/>
              <a:t> </a:t>
            </a:r>
            <a:r>
              <a:rPr lang="en-US" baseline="0" dirty="0" err="1"/>
              <a:t>hạt</a:t>
            </a:r>
            <a:r>
              <a:rPr lang="en-US" baseline="0" dirty="0"/>
              <a:t> </a:t>
            </a:r>
            <a:r>
              <a:rPr lang="en-US" baseline="0" dirty="0" err="1"/>
              <a:t>giống</a:t>
            </a:r>
            <a:r>
              <a:rPr lang="en-US" baseline="0" dirty="0"/>
              <a:t> </a:t>
            </a:r>
            <a:r>
              <a:rPr lang="en-US" baseline="0" dirty="0" err="1"/>
              <a:t>để</a:t>
            </a:r>
            <a:r>
              <a:rPr lang="en-US" baseline="0" dirty="0"/>
              <a:t> </a:t>
            </a:r>
            <a:r>
              <a:rPr lang="en-US" baseline="0" dirty="0" err="1"/>
              <a:t>chuyển</a:t>
            </a:r>
            <a:r>
              <a:rPr lang="en-US" baseline="0" dirty="0"/>
              <a:t> sang slide </a:t>
            </a:r>
            <a:r>
              <a:rPr lang="en-US" baseline="0" dirty="0" err="1"/>
              <a:t>tiếp</a:t>
            </a:r>
            <a:r>
              <a:rPr lang="en-US" baseline="0" dirty="0"/>
              <a:t> </a:t>
            </a:r>
            <a:r>
              <a:rPr lang="en-US" baseline="0" dirty="0" err="1"/>
              <a:t>theo</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07DCC9-34F5-4C63-BEC8-2AAE7C2D62E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0077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 </a:t>
            </a:r>
            <a:r>
              <a:rPr lang="en-US" dirty="0" err="1"/>
              <a:t>đọc</a:t>
            </a:r>
            <a:r>
              <a:rPr lang="en-US" dirty="0"/>
              <a:t> </a:t>
            </a:r>
            <a:r>
              <a:rPr lang="en-US" dirty="0" err="1"/>
              <a:t>xong</a:t>
            </a:r>
            <a:r>
              <a:rPr lang="en-US" dirty="0"/>
              <a:t> </a:t>
            </a:r>
            <a:r>
              <a:rPr lang="en-US" dirty="0" err="1"/>
              <a:t>nhấn</a:t>
            </a:r>
            <a:r>
              <a:rPr lang="en-US" baseline="0" dirty="0"/>
              <a:t> </a:t>
            </a:r>
            <a:r>
              <a:rPr lang="en-US" baseline="0" dirty="0" err="1"/>
              <a:t>hình</a:t>
            </a:r>
            <a:r>
              <a:rPr lang="en-US" baseline="0" dirty="0"/>
              <a:t> </a:t>
            </a:r>
            <a:r>
              <a:rPr lang="en-US" baseline="0" dirty="0" err="1"/>
              <a:t>bông</a:t>
            </a:r>
            <a:r>
              <a:rPr lang="en-US" baseline="0" dirty="0"/>
              <a:t> </a:t>
            </a:r>
            <a:r>
              <a:rPr lang="en-US" baseline="0" dirty="0" err="1"/>
              <a:t>hoa</a:t>
            </a:r>
            <a:r>
              <a:rPr lang="en-US" baseline="0" dirty="0"/>
              <a:t> </a:t>
            </a:r>
            <a:r>
              <a:rPr lang="en-US" baseline="0" dirty="0" err="1"/>
              <a:t>màu</a:t>
            </a:r>
            <a:r>
              <a:rPr lang="en-US" baseline="0" dirty="0"/>
              <a:t> </a:t>
            </a:r>
            <a:r>
              <a:rPr lang="en-US" baseline="0" dirty="0" err="1"/>
              <a:t>hồng</a:t>
            </a:r>
            <a:r>
              <a:rPr lang="en-US" baseline="0" dirty="0"/>
              <a:t> </a:t>
            </a:r>
            <a:r>
              <a:rPr lang="en-US" baseline="0" dirty="0" err="1"/>
              <a:t>để</a:t>
            </a:r>
            <a:r>
              <a:rPr lang="en-US" baseline="0" dirty="0"/>
              <a:t> </a:t>
            </a:r>
            <a:r>
              <a:rPr lang="en-US" baseline="0" dirty="0" err="1"/>
              <a:t>gieo</a:t>
            </a:r>
            <a:r>
              <a:rPr lang="en-US" baseline="0" dirty="0"/>
              <a:t> </a:t>
            </a:r>
            <a:r>
              <a:rPr lang="en-US" baseline="0" dirty="0" err="1"/>
              <a:t>hạt</a:t>
            </a:r>
            <a:r>
              <a:rPr lang="en-US" baseline="0" dirty="0"/>
              <a:t> </a:t>
            </a:r>
            <a:r>
              <a:rPr lang="en-US" baseline="0" dirty="0" err="1"/>
              <a:t>giống</a:t>
            </a:r>
            <a:r>
              <a:rPr lang="en-US" baseline="0" dirty="0"/>
              <a:t> – </a:t>
            </a:r>
            <a:r>
              <a:rPr lang="en-US" baseline="0" dirty="0" err="1"/>
              <a:t>nhấn</a:t>
            </a:r>
            <a:r>
              <a:rPr lang="en-US" baseline="0" dirty="0"/>
              <a:t> </a:t>
            </a:r>
            <a:r>
              <a:rPr lang="en-US" baseline="0" dirty="0" err="1"/>
              <a:t>hình</a:t>
            </a:r>
            <a:r>
              <a:rPr lang="en-US" baseline="0" dirty="0"/>
              <a:t> </a:t>
            </a:r>
            <a:r>
              <a:rPr lang="en-US" baseline="0" dirty="0" err="1"/>
              <a:t>bình</a:t>
            </a:r>
            <a:r>
              <a:rPr lang="en-US" baseline="0" dirty="0"/>
              <a:t> </a:t>
            </a:r>
            <a:r>
              <a:rPr lang="en-US" baseline="0" dirty="0" err="1"/>
              <a:t>nước</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07DCC9-34F5-4C63-BEC8-2AAE7C2D62E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0077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 </a:t>
            </a:r>
            <a:r>
              <a:rPr lang="en-US" dirty="0" err="1"/>
              <a:t>đọc</a:t>
            </a:r>
            <a:r>
              <a:rPr lang="en-US" dirty="0"/>
              <a:t> </a:t>
            </a:r>
            <a:r>
              <a:rPr lang="en-US" dirty="0" err="1"/>
              <a:t>xong</a:t>
            </a:r>
            <a:r>
              <a:rPr lang="en-US" dirty="0"/>
              <a:t> </a:t>
            </a:r>
            <a:r>
              <a:rPr lang="en-US" dirty="0" err="1"/>
              <a:t>nhấn</a:t>
            </a:r>
            <a:r>
              <a:rPr lang="en-US" baseline="0" dirty="0"/>
              <a:t> </a:t>
            </a:r>
            <a:r>
              <a:rPr lang="en-US" baseline="0" dirty="0" err="1"/>
              <a:t>hình</a:t>
            </a:r>
            <a:r>
              <a:rPr lang="en-US" baseline="0" dirty="0"/>
              <a:t> </a:t>
            </a:r>
            <a:r>
              <a:rPr lang="en-US" baseline="0" dirty="0" err="1"/>
              <a:t>bông</a:t>
            </a:r>
            <a:r>
              <a:rPr lang="en-US" baseline="0" dirty="0"/>
              <a:t> </a:t>
            </a:r>
            <a:r>
              <a:rPr lang="en-US" baseline="0" dirty="0" err="1"/>
              <a:t>hoa</a:t>
            </a:r>
            <a:r>
              <a:rPr lang="en-US" baseline="0" dirty="0"/>
              <a:t> </a:t>
            </a:r>
            <a:r>
              <a:rPr lang="en-US" baseline="0" dirty="0" err="1"/>
              <a:t>màu</a:t>
            </a:r>
            <a:r>
              <a:rPr lang="en-US" baseline="0" dirty="0"/>
              <a:t> </a:t>
            </a:r>
            <a:r>
              <a:rPr lang="en-US" baseline="0" dirty="0" err="1"/>
              <a:t>hồng</a:t>
            </a:r>
            <a:r>
              <a:rPr lang="en-US" baseline="0" dirty="0"/>
              <a:t> </a:t>
            </a:r>
            <a:r>
              <a:rPr lang="en-US" baseline="0" dirty="0" err="1"/>
              <a:t>để</a:t>
            </a:r>
            <a:r>
              <a:rPr lang="en-US" baseline="0" dirty="0"/>
              <a:t> </a:t>
            </a:r>
            <a:r>
              <a:rPr lang="en-US" baseline="0" dirty="0" err="1"/>
              <a:t>tưới</a:t>
            </a:r>
            <a:r>
              <a:rPr lang="en-US" baseline="0" dirty="0"/>
              <a:t> </a:t>
            </a:r>
            <a:r>
              <a:rPr lang="en-US" baseline="0" dirty="0" err="1"/>
              <a:t>nước</a:t>
            </a:r>
            <a:r>
              <a:rPr lang="en-US" baseline="0" dirty="0"/>
              <a:t>– </a:t>
            </a:r>
            <a:r>
              <a:rPr lang="en-US" baseline="0" dirty="0" err="1"/>
              <a:t>nhấn</a:t>
            </a:r>
            <a:r>
              <a:rPr lang="en-US" baseline="0" dirty="0"/>
              <a:t> </a:t>
            </a:r>
            <a:r>
              <a:rPr lang="en-US" baseline="0" dirty="0" err="1"/>
              <a:t>hình</a:t>
            </a:r>
            <a:r>
              <a:rPr lang="en-US" baseline="0" dirty="0"/>
              <a:t> </a:t>
            </a:r>
            <a:r>
              <a:rPr lang="en-US" baseline="0" dirty="0" err="1"/>
              <a:t>chú</a:t>
            </a:r>
            <a:r>
              <a:rPr lang="en-US" baseline="0" dirty="0"/>
              <a:t> </a:t>
            </a:r>
            <a:r>
              <a:rPr lang="en-US" baseline="0" dirty="0" err="1"/>
              <a:t>chim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07DCC9-34F5-4C63-BEC8-2AAE7C2D62E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0077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 </a:t>
            </a:r>
            <a:r>
              <a:rPr lang="en-US" dirty="0" err="1"/>
              <a:t>đọc</a:t>
            </a:r>
            <a:r>
              <a:rPr lang="en-US" dirty="0"/>
              <a:t> </a:t>
            </a:r>
            <a:r>
              <a:rPr lang="en-US" dirty="0" err="1"/>
              <a:t>xong</a:t>
            </a:r>
            <a:r>
              <a:rPr lang="en-US" dirty="0"/>
              <a:t> </a:t>
            </a:r>
            <a:r>
              <a:rPr lang="en-US" dirty="0" err="1"/>
              <a:t>nhấn</a:t>
            </a:r>
            <a:r>
              <a:rPr lang="en-US" baseline="0" dirty="0"/>
              <a:t> </a:t>
            </a:r>
            <a:r>
              <a:rPr lang="en-US" baseline="0" dirty="0" err="1"/>
              <a:t>hình</a:t>
            </a:r>
            <a:r>
              <a:rPr lang="en-US" baseline="0" dirty="0"/>
              <a:t> </a:t>
            </a:r>
            <a:r>
              <a:rPr lang="en-US" baseline="0" dirty="0" err="1"/>
              <a:t>bông</a:t>
            </a:r>
            <a:r>
              <a:rPr lang="en-US" baseline="0" dirty="0"/>
              <a:t> </a:t>
            </a:r>
            <a:r>
              <a:rPr lang="en-US" baseline="0" dirty="0" err="1"/>
              <a:t>hoa</a:t>
            </a:r>
            <a:r>
              <a:rPr lang="en-US" baseline="0" dirty="0"/>
              <a:t> </a:t>
            </a:r>
            <a:r>
              <a:rPr lang="en-US" baseline="0" dirty="0" err="1"/>
              <a:t>màu</a:t>
            </a:r>
            <a:r>
              <a:rPr lang="en-US" baseline="0" dirty="0"/>
              <a:t> </a:t>
            </a:r>
            <a:r>
              <a:rPr lang="en-US" baseline="0" dirty="0" err="1"/>
              <a:t>hồng</a:t>
            </a:r>
            <a:r>
              <a:rPr lang="en-US" baseline="0" dirty="0"/>
              <a:t> </a:t>
            </a:r>
            <a:r>
              <a:rPr lang="en-US" baseline="0" dirty="0" err="1"/>
              <a:t>để</a:t>
            </a:r>
            <a:r>
              <a:rPr lang="en-US" baseline="0" dirty="0"/>
              <a:t> </a:t>
            </a:r>
            <a:r>
              <a:rPr lang="en-US" baseline="0" dirty="0" err="1"/>
              <a:t>chim</a:t>
            </a:r>
            <a:r>
              <a:rPr lang="en-US" baseline="0" dirty="0"/>
              <a:t> </a:t>
            </a:r>
            <a:r>
              <a:rPr lang="en-US" baseline="0" dirty="0" err="1"/>
              <a:t>bắt</a:t>
            </a:r>
            <a:r>
              <a:rPr lang="en-US" baseline="0" dirty="0"/>
              <a:t> </a:t>
            </a:r>
            <a:r>
              <a:rPr lang="en-US" baseline="0" dirty="0" err="1"/>
              <a:t>sâu</a:t>
            </a:r>
            <a:r>
              <a:rPr lang="en-US" baseline="0" dirty="0"/>
              <a:t>, </a:t>
            </a:r>
            <a:r>
              <a:rPr lang="en-US" baseline="0" dirty="0" err="1"/>
              <a:t>nở</a:t>
            </a:r>
            <a:r>
              <a:rPr lang="en-US" baseline="0" dirty="0"/>
              <a:t> </a:t>
            </a:r>
            <a:r>
              <a:rPr lang="en-US" baseline="0"/>
              <a:t>hoa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07DCC9-34F5-4C63-BEC8-2AAE7C2D62E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0077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06F5D-961A-F1E8-FE90-005045AC90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0FE7BB-3280-33A9-CE53-49BE37713F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6DB3FE86-6BA6-96C7-EC13-A9AD6EBB555C}"/>
              </a:ext>
            </a:extLst>
          </p:cNvPr>
          <p:cNvSpPr>
            <a:spLocks noGrp="1"/>
          </p:cNvSpPr>
          <p:nvPr>
            <p:ph type="dt" sz="half" idx="10"/>
          </p:nvPr>
        </p:nvSpPr>
        <p:spPr/>
        <p:txBody>
          <a:bodyPr/>
          <a:lstStyle/>
          <a:p>
            <a:fld id="{EF656927-CB75-42A8-8AA4-CF049EF6A8A2}" type="datetimeFigureOut">
              <a:rPr lang="vi-VN" smtClean="0"/>
              <a:t>28/11/2024</a:t>
            </a:fld>
            <a:endParaRPr lang="vi-VN"/>
          </a:p>
        </p:txBody>
      </p:sp>
      <p:sp>
        <p:nvSpPr>
          <p:cNvPr id="5" name="Footer Placeholder 4">
            <a:extLst>
              <a:ext uri="{FF2B5EF4-FFF2-40B4-BE49-F238E27FC236}">
                <a16:creationId xmlns:a16="http://schemas.microsoft.com/office/drawing/2014/main" id="{EC0728AD-ECE4-CD30-9D3B-5736454493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B77E911-1D86-FE8E-13D2-694850B6C489}"/>
              </a:ext>
            </a:extLst>
          </p:cNvPr>
          <p:cNvSpPr>
            <a:spLocks noGrp="1"/>
          </p:cNvSpPr>
          <p:nvPr>
            <p:ph type="sldNum" sz="quarter" idx="12"/>
          </p:nvPr>
        </p:nvSpPr>
        <p:spPr/>
        <p:txBody>
          <a:bodyPr/>
          <a:lstStyle/>
          <a:p>
            <a:fld id="{97175FAF-229E-4013-B878-3E1F9CA9DB7E}" type="slidenum">
              <a:rPr lang="vi-VN" smtClean="0"/>
              <a:t>‹#›</a:t>
            </a:fld>
            <a:endParaRPr lang="vi-VN"/>
          </a:p>
        </p:txBody>
      </p:sp>
    </p:spTree>
    <p:extLst>
      <p:ext uri="{BB962C8B-B14F-4D97-AF65-F5344CB8AC3E}">
        <p14:creationId xmlns:p14="http://schemas.microsoft.com/office/powerpoint/2010/main" val="2676943964"/>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5E3F1-C65D-518D-B80D-40641650D85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21956C1-5357-A46D-14ED-71D9CA9442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B16C2F2-4DB1-81B5-B2C2-66E08EDDEE60}"/>
              </a:ext>
            </a:extLst>
          </p:cNvPr>
          <p:cNvSpPr>
            <a:spLocks noGrp="1"/>
          </p:cNvSpPr>
          <p:nvPr>
            <p:ph type="dt" sz="half" idx="10"/>
          </p:nvPr>
        </p:nvSpPr>
        <p:spPr/>
        <p:txBody>
          <a:bodyPr/>
          <a:lstStyle/>
          <a:p>
            <a:fld id="{EF656927-CB75-42A8-8AA4-CF049EF6A8A2}" type="datetimeFigureOut">
              <a:rPr lang="vi-VN" smtClean="0"/>
              <a:t>28/11/2024</a:t>
            </a:fld>
            <a:endParaRPr lang="vi-VN"/>
          </a:p>
        </p:txBody>
      </p:sp>
      <p:sp>
        <p:nvSpPr>
          <p:cNvPr id="5" name="Footer Placeholder 4">
            <a:extLst>
              <a:ext uri="{FF2B5EF4-FFF2-40B4-BE49-F238E27FC236}">
                <a16:creationId xmlns:a16="http://schemas.microsoft.com/office/drawing/2014/main" id="{D9888E4B-B486-73AD-EDB0-58E75E00842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FC08826-A939-E522-F406-1AA2F52B00BE}"/>
              </a:ext>
            </a:extLst>
          </p:cNvPr>
          <p:cNvSpPr>
            <a:spLocks noGrp="1"/>
          </p:cNvSpPr>
          <p:nvPr>
            <p:ph type="sldNum" sz="quarter" idx="12"/>
          </p:nvPr>
        </p:nvSpPr>
        <p:spPr/>
        <p:txBody>
          <a:bodyPr/>
          <a:lstStyle/>
          <a:p>
            <a:fld id="{97175FAF-229E-4013-B878-3E1F9CA9DB7E}" type="slidenum">
              <a:rPr lang="vi-VN" smtClean="0"/>
              <a:t>‹#›</a:t>
            </a:fld>
            <a:endParaRPr lang="vi-VN"/>
          </a:p>
        </p:txBody>
      </p:sp>
    </p:spTree>
    <p:extLst>
      <p:ext uri="{BB962C8B-B14F-4D97-AF65-F5344CB8AC3E}">
        <p14:creationId xmlns:p14="http://schemas.microsoft.com/office/powerpoint/2010/main" val="390738244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CDC1C1-81E9-0165-2CD5-9485BB2745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4B39F21-6421-F2BE-CD23-B03F784785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8C8D73B-7C8D-9FAA-C3CC-2A072228A318}"/>
              </a:ext>
            </a:extLst>
          </p:cNvPr>
          <p:cNvSpPr>
            <a:spLocks noGrp="1"/>
          </p:cNvSpPr>
          <p:nvPr>
            <p:ph type="dt" sz="half" idx="10"/>
          </p:nvPr>
        </p:nvSpPr>
        <p:spPr/>
        <p:txBody>
          <a:bodyPr/>
          <a:lstStyle/>
          <a:p>
            <a:fld id="{EF656927-CB75-42A8-8AA4-CF049EF6A8A2}" type="datetimeFigureOut">
              <a:rPr lang="vi-VN" smtClean="0"/>
              <a:t>28/11/2024</a:t>
            </a:fld>
            <a:endParaRPr lang="vi-VN"/>
          </a:p>
        </p:txBody>
      </p:sp>
      <p:sp>
        <p:nvSpPr>
          <p:cNvPr id="5" name="Footer Placeholder 4">
            <a:extLst>
              <a:ext uri="{FF2B5EF4-FFF2-40B4-BE49-F238E27FC236}">
                <a16:creationId xmlns:a16="http://schemas.microsoft.com/office/drawing/2014/main" id="{BDF3BDE5-EC42-8A5F-F09B-9A7B5BF156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6002C24-4FC8-72F3-4EC8-CA6F6BF75B9E}"/>
              </a:ext>
            </a:extLst>
          </p:cNvPr>
          <p:cNvSpPr>
            <a:spLocks noGrp="1"/>
          </p:cNvSpPr>
          <p:nvPr>
            <p:ph type="sldNum" sz="quarter" idx="12"/>
          </p:nvPr>
        </p:nvSpPr>
        <p:spPr/>
        <p:txBody>
          <a:bodyPr/>
          <a:lstStyle/>
          <a:p>
            <a:fld id="{97175FAF-229E-4013-B878-3E1F9CA9DB7E}" type="slidenum">
              <a:rPr lang="vi-VN" smtClean="0"/>
              <a:t>‹#›</a:t>
            </a:fld>
            <a:endParaRPr lang="vi-VN"/>
          </a:p>
        </p:txBody>
      </p:sp>
    </p:spTree>
    <p:extLst>
      <p:ext uri="{BB962C8B-B14F-4D97-AF65-F5344CB8AC3E}">
        <p14:creationId xmlns:p14="http://schemas.microsoft.com/office/powerpoint/2010/main" val="1234724225"/>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059" indent="0" algn="ctr">
              <a:buNone/>
              <a:defRPr sz="2000"/>
            </a:lvl2pPr>
            <a:lvl3pPr marL="914128" indent="0" algn="ctr">
              <a:buNone/>
              <a:defRPr sz="1867"/>
            </a:lvl3pPr>
            <a:lvl4pPr marL="1371192" indent="0" algn="ctr">
              <a:buNone/>
              <a:defRPr sz="1600"/>
            </a:lvl4pPr>
            <a:lvl5pPr marL="1828256" indent="0" algn="ctr">
              <a:buNone/>
              <a:defRPr sz="1600"/>
            </a:lvl5pPr>
            <a:lvl6pPr marL="2285326" indent="0" algn="ctr">
              <a:buNone/>
              <a:defRPr sz="1600"/>
            </a:lvl6pPr>
            <a:lvl7pPr marL="2742382" indent="0" algn="ctr">
              <a:buNone/>
              <a:defRPr sz="1600"/>
            </a:lvl7pPr>
            <a:lvl8pPr marL="3199440" indent="0" algn="ctr">
              <a:buNone/>
              <a:defRPr sz="1600"/>
            </a:lvl8pPr>
            <a:lvl9pPr marL="365649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685725F-5231-45AE-BC1A-D698F22F5593}" type="datetimeFigureOut">
              <a:rPr lang="zh-CN" altLang="en-US" smtClean="0">
                <a:solidFill>
                  <a:prstClr val="black">
                    <a:tint val="75000"/>
                  </a:prstClr>
                </a:solidFill>
              </a:rPr>
              <a:pPr/>
              <a:t>2024/11/28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CEB321A-15AF-44AC-8389-DF08CA25F6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85976290"/>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85725F-5231-45AE-BC1A-D698F22F5593}" type="datetimeFigureOut">
              <a:rPr lang="zh-CN" altLang="en-US" smtClean="0">
                <a:solidFill>
                  <a:prstClr val="black">
                    <a:tint val="75000"/>
                  </a:prstClr>
                </a:solidFill>
              </a:rPr>
              <a:pPr/>
              <a:t>2024/11/28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CEB321A-15AF-44AC-8389-DF08CA25F6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9765342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66"/>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059" indent="0">
              <a:buNone/>
              <a:defRPr sz="2000">
                <a:solidFill>
                  <a:schemeClr val="tx1">
                    <a:tint val="75000"/>
                  </a:schemeClr>
                </a:solidFill>
              </a:defRPr>
            </a:lvl2pPr>
            <a:lvl3pPr marL="914128" indent="0">
              <a:buNone/>
              <a:defRPr sz="1867">
                <a:solidFill>
                  <a:schemeClr val="tx1">
                    <a:tint val="75000"/>
                  </a:schemeClr>
                </a:solidFill>
              </a:defRPr>
            </a:lvl3pPr>
            <a:lvl4pPr marL="1371192" indent="0">
              <a:buNone/>
              <a:defRPr sz="1600">
                <a:solidFill>
                  <a:schemeClr val="tx1">
                    <a:tint val="75000"/>
                  </a:schemeClr>
                </a:solidFill>
              </a:defRPr>
            </a:lvl4pPr>
            <a:lvl5pPr marL="1828256" indent="0">
              <a:buNone/>
              <a:defRPr sz="1600">
                <a:solidFill>
                  <a:schemeClr val="tx1">
                    <a:tint val="75000"/>
                  </a:schemeClr>
                </a:solidFill>
              </a:defRPr>
            </a:lvl5pPr>
            <a:lvl6pPr marL="2285326" indent="0">
              <a:buNone/>
              <a:defRPr sz="1600">
                <a:solidFill>
                  <a:schemeClr val="tx1">
                    <a:tint val="75000"/>
                  </a:schemeClr>
                </a:solidFill>
              </a:defRPr>
            </a:lvl6pPr>
            <a:lvl7pPr marL="2742382" indent="0">
              <a:buNone/>
              <a:defRPr sz="1600">
                <a:solidFill>
                  <a:schemeClr val="tx1">
                    <a:tint val="75000"/>
                  </a:schemeClr>
                </a:solidFill>
              </a:defRPr>
            </a:lvl7pPr>
            <a:lvl8pPr marL="3199440" indent="0">
              <a:buNone/>
              <a:defRPr sz="1600">
                <a:solidFill>
                  <a:schemeClr val="tx1">
                    <a:tint val="75000"/>
                  </a:schemeClr>
                </a:solidFill>
              </a:defRPr>
            </a:lvl8pPr>
            <a:lvl9pPr marL="365649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685725F-5231-45AE-BC1A-D698F22F5593}" type="datetimeFigureOut">
              <a:rPr lang="zh-CN" altLang="en-US" smtClean="0">
                <a:solidFill>
                  <a:prstClr val="black">
                    <a:tint val="75000"/>
                  </a:prstClr>
                </a:solidFill>
              </a:rPr>
              <a:pPr/>
              <a:t>2024/11/28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CEB321A-15AF-44AC-8389-DF08CA25F6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530859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685725F-5231-45AE-BC1A-D698F22F5593}" type="datetimeFigureOut">
              <a:rPr lang="zh-CN" altLang="en-US" smtClean="0">
                <a:solidFill>
                  <a:prstClr val="black">
                    <a:tint val="75000"/>
                  </a:prstClr>
                </a:solidFill>
              </a:rPr>
              <a:pPr/>
              <a:t>2024/11/28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CEB321A-15AF-44AC-8389-DF08CA25F6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9388830"/>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059" indent="0">
              <a:buNone/>
              <a:defRPr sz="2000" b="1"/>
            </a:lvl2pPr>
            <a:lvl3pPr marL="914128" indent="0">
              <a:buNone/>
              <a:defRPr sz="1867" b="1"/>
            </a:lvl3pPr>
            <a:lvl4pPr marL="1371192" indent="0">
              <a:buNone/>
              <a:defRPr sz="1600" b="1"/>
            </a:lvl4pPr>
            <a:lvl5pPr marL="1828256" indent="0">
              <a:buNone/>
              <a:defRPr sz="1600" b="1"/>
            </a:lvl5pPr>
            <a:lvl6pPr marL="2285326" indent="0">
              <a:buNone/>
              <a:defRPr sz="1600" b="1"/>
            </a:lvl6pPr>
            <a:lvl7pPr marL="2742382" indent="0">
              <a:buNone/>
              <a:defRPr sz="1600" b="1"/>
            </a:lvl7pPr>
            <a:lvl8pPr marL="3199440" indent="0">
              <a:buNone/>
              <a:defRPr sz="1600" b="1"/>
            </a:lvl8pPr>
            <a:lvl9pPr marL="365649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10" y="1681163"/>
            <a:ext cx="5183188" cy="823912"/>
          </a:xfrm>
        </p:spPr>
        <p:txBody>
          <a:bodyPr anchor="b"/>
          <a:lstStyle>
            <a:lvl1pPr marL="0" indent="0">
              <a:buNone/>
              <a:defRPr sz="2400" b="1"/>
            </a:lvl1pPr>
            <a:lvl2pPr marL="457059" indent="0">
              <a:buNone/>
              <a:defRPr sz="2000" b="1"/>
            </a:lvl2pPr>
            <a:lvl3pPr marL="914128" indent="0">
              <a:buNone/>
              <a:defRPr sz="1867" b="1"/>
            </a:lvl3pPr>
            <a:lvl4pPr marL="1371192" indent="0">
              <a:buNone/>
              <a:defRPr sz="1600" b="1"/>
            </a:lvl4pPr>
            <a:lvl5pPr marL="1828256" indent="0">
              <a:buNone/>
              <a:defRPr sz="1600" b="1"/>
            </a:lvl5pPr>
            <a:lvl6pPr marL="2285326" indent="0">
              <a:buNone/>
              <a:defRPr sz="1600" b="1"/>
            </a:lvl6pPr>
            <a:lvl7pPr marL="2742382" indent="0">
              <a:buNone/>
              <a:defRPr sz="1600" b="1"/>
            </a:lvl7pPr>
            <a:lvl8pPr marL="3199440" indent="0">
              <a:buNone/>
              <a:defRPr sz="1600" b="1"/>
            </a:lvl8pPr>
            <a:lvl9pPr marL="365649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1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685725F-5231-45AE-BC1A-D698F22F5593}" type="datetimeFigureOut">
              <a:rPr lang="zh-CN" altLang="en-US" smtClean="0">
                <a:solidFill>
                  <a:prstClr val="black">
                    <a:tint val="75000"/>
                  </a:prstClr>
                </a:solidFill>
              </a:rPr>
              <a:pPr/>
              <a:t>2024/11/28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CEB321A-15AF-44AC-8389-DF08CA25F6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57690959"/>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685725F-5231-45AE-BC1A-D698F22F5593}" type="datetimeFigureOut">
              <a:rPr lang="zh-CN" altLang="en-US" smtClean="0">
                <a:solidFill>
                  <a:prstClr val="black">
                    <a:tint val="75000"/>
                  </a:prstClr>
                </a:solidFill>
              </a:rPr>
              <a:pPr/>
              <a:t>2024/11/28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CEB321A-15AF-44AC-8389-DF08CA25F6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42397843"/>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685725F-5231-45AE-BC1A-D698F22F5593}" type="datetimeFigureOut">
              <a:rPr lang="zh-CN" altLang="en-US" smtClean="0">
                <a:solidFill>
                  <a:prstClr val="black">
                    <a:tint val="75000"/>
                  </a:prstClr>
                </a:solidFill>
              </a:rPr>
              <a:pPr/>
              <a:t>2024/11/28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CEB321A-15AF-44AC-8389-DF08CA25F6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55615215"/>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5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3"/>
            <a:ext cx="3932237" cy="3811588"/>
          </a:xfrm>
        </p:spPr>
        <p:txBody>
          <a:bodyPr/>
          <a:lstStyle>
            <a:lvl1pPr marL="0" indent="0">
              <a:buNone/>
              <a:defRPr sz="1600"/>
            </a:lvl1pPr>
            <a:lvl2pPr marL="457059" indent="0">
              <a:buNone/>
              <a:defRPr sz="1467"/>
            </a:lvl2pPr>
            <a:lvl3pPr marL="914128" indent="0">
              <a:buNone/>
              <a:defRPr sz="1200"/>
            </a:lvl3pPr>
            <a:lvl4pPr marL="1371192" indent="0">
              <a:buNone/>
              <a:defRPr sz="1067"/>
            </a:lvl4pPr>
            <a:lvl5pPr marL="1828256" indent="0">
              <a:buNone/>
              <a:defRPr sz="1067"/>
            </a:lvl5pPr>
            <a:lvl6pPr marL="2285326" indent="0">
              <a:buNone/>
              <a:defRPr sz="1067"/>
            </a:lvl6pPr>
            <a:lvl7pPr marL="2742382" indent="0">
              <a:buNone/>
              <a:defRPr sz="1067"/>
            </a:lvl7pPr>
            <a:lvl8pPr marL="3199440" indent="0">
              <a:buNone/>
              <a:defRPr sz="1067"/>
            </a:lvl8pPr>
            <a:lvl9pPr marL="3656499" indent="0">
              <a:buNone/>
              <a:defRPr sz="1067"/>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85725F-5231-45AE-BC1A-D698F22F5593}" type="datetimeFigureOut">
              <a:rPr lang="zh-CN" altLang="en-US" smtClean="0">
                <a:solidFill>
                  <a:prstClr val="black">
                    <a:tint val="75000"/>
                  </a:prstClr>
                </a:solidFill>
              </a:rPr>
              <a:pPr/>
              <a:t>2024/11/28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CEB321A-15AF-44AC-8389-DF08CA25F6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3483697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81352-5018-4B4C-DD4F-92F1D5D02C9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E5714E0-EA95-3545-B5D0-971D7414CA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E69C00E-3DDF-2322-D8E1-D6C54ADA6363}"/>
              </a:ext>
            </a:extLst>
          </p:cNvPr>
          <p:cNvSpPr>
            <a:spLocks noGrp="1"/>
          </p:cNvSpPr>
          <p:nvPr>
            <p:ph type="dt" sz="half" idx="10"/>
          </p:nvPr>
        </p:nvSpPr>
        <p:spPr/>
        <p:txBody>
          <a:bodyPr/>
          <a:lstStyle/>
          <a:p>
            <a:fld id="{EF656927-CB75-42A8-8AA4-CF049EF6A8A2}" type="datetimeFigureOut">
              <a:rPr lang="vi-VN" smtClean="0"/>
              <a:t>28/11/2024</a:t>
            </a:fld>
            <a:endParaRPr lang="vi-VN"/>
          </a:p>
        </p:txBody>
      </p:sp>
      <p:sp>
        <p:nvSpPr>
          <p:cNvPr id="5" name="Footer Placeholder 4">
            <a:extLst>
              <a:ext uri="{FF2B5EF4-FFF2-40B4-BE49-F238E27FC236}">
                <a16:creationId xmlns:a16="http://schemas.microsoft.com/office/drawing/2014/main" id="{140393CA-CBCA-54E5-2D7D-C60231AB4EF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109911-59E7-164E-0827-3E6331DDB21B}"/>
              </a:ext>
            </a:extLst>
          </p:cNvPr>
          <p:cNvSpPr>
            <a:spLocks noGrp="1"/>
          </p:cNvSpPr>
          <p:nvPr>
            <p:ph type="sldNum" sz="quarter" idx="12"/>
          </p:nvPr>
        </p:nvSpPr>
        <p:spPr/>
        <p:txBody>
          <a:bodyPr/>
          <a:lstStyle/>
          <a:p>
            <a:fld id="{97175FAF-229E-4013-B878-3E1F9CA9DB7E}" type="slidenum">
              <a:rPr lang="vi-VN" smtClean="0"/>
              <a:t>‹#›</a:t>
            </a:fld>
            <a:endParaRPr lang="vi-VN"/>
          </a:p>
        </p:txBody>
      </p:sp>
      <p:pic>
        <p:nvPicPr>
          <p:cNvPr id="7" name="Picture 6" descr="A group of kids reading books under a tree&#10;&#10;Description automatically generated">
            <a:extLst>
              <a:ext uri="{FF2B5EF4-FFF2-40B4-BE49-F238E27FC236}">
                <a16:creationId xmlns:a16="http://schemas.microsoft.com/office/drawing/2014/main" id="{138DDDE1-08CE-D14B-DB62-93173E1020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48"/>
            <a:ext cx="12192000" cy="6832504"/>
          </a:xfrm>
          <a:prstGeom prst="rect">
            <a:avLst/>
          </a:prstGeom>
        </p:spPr>
      </p:pic>
      <p:sp>
        <p:nvSpPr>
          <p:cNvPr id="8" name="Rectangle: Rounded Corners 7">
            <a:extLst>
              <a:ext uri="{FF2B5EF4-FFF2-40B4-BE49-F238E27FC236}">
                <a16:creationId xmlns:a16="http://schemas.microsoft.com/office/drawing/2014/main" id="{D66359C6-9D5C-1114-0CA2-B88A1E6F3500}"/>
              </a:ext>
            </a:extLst>
          </p:cNvPr>
          <p:cNvSpPr/>
          <p:nvPr userDrawn="1"/>
        </p:nvSpPr>
        <p:spPr>
          <a:xfrm>
            <a:off x="194733" y="262467"/>
            <a:ext cx="11700934" cy="6358466"/>
          </a:xfrm>
          <a:prstGeom prst="roundRect">
            <a:avLst/>
          </a:prstGeom>
          <a:ln w="57150">
            <a:solidFill>
              <a:srgbClr val="A4D82E"/>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Tree>
    <p:extLst>
      <p:ext uri="{BB962C8B-B14F-4D97-AF65-F5344CB8AC3E}">
        <p14:creationId xmlns:p14="http://schemas.microsoft.com/office/powerpoint/2010/main" val="3513502769"/>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53"/>
            <a:ext cx="6172200" cy="4873625"/>
          </a:xfrm>
        </p:spPr>
        <p:txBody>
          <a:bodyPr/>
          <a:lstStyle>
            <a:lvl1pPr marL="0" indent="0">
              <a:buNone/>
              <a:defRPr sz="3200"/>
            </a:lvl1pPr>
            <a:lvl2pPr marL="457059" indent="0">
              <a:buNone/>
              <a:defRPr sz="2800"/>
            </a:lvl2pPr>
            <a:lvl3pPr marL="914128" indent="0">
              <a:buNone/>
              <a:defRPr sz="2400"/>
            </a:lvl3pPr>
            <a:lvl4pPr marL="1371192" indent="0">
              <a:buNone/>
              <a:defRPr sz="2000"/>
            </a:lvl4pPr>
            <a:lvl5pPr marL="1828256" indent="0">
              <a:buNone/>
              <a:defRPr sz="2000"/>
            </a:lvl5pPr>
            <a:lvl6pPr marL="2285326" indent="0">
              <a:buNone/>
              <a:defRPr sz="2000"/>
            </a:lvl6pPr>
            <a:lvl7pPr marL="2742382" indent="0">
              <a:buNone/>
              <a:defRPr sz="2000"/>
            </a:lvl7pPr>
            <a:lvl8pPr marL="3199440" indent="0">
              <a:buNone/>
              <a:defRPr sz="2000"/>
            </a:lvl8pPr>
            <a:lvl9pPr marL="3656499" indent="0">
              <a:buNone/>
              <a:defRPr sz="2000"/>
            </a:lvl9pPr>
          </a:lstStyle>
          <a:p>
            <a:endParaRPr lang="zh-CN" altLang="en-US"/>
          </a:p>
        </p:txBody>
      </p:sp>
      <p:sp>
        <p:nvSpPr>
          <p:cNvPr id="4" name="文本占位符 3"/>
          <p:cNvSpPr>
            <a:spLocks noGrp="1"/>
          </p:cNvSpPr>
          <p:nvPr>
            <p:ph type="body" sz="half" idx="2"/>
          </p:nvPr>
        </p:nvSpPr>
        <p:spPr>
          <a:xfrm>
            <a:off x="839788" y="2057403"/>
            <a:ext cx="3932237" cy="3811588"/>
          </a:xfrm>
        </p:spPr>
        <p:txBody>
          <a:bodyPr/>
          <a:lstStyle>
            <a:lvl1pPr marL="0" indent="0">
              <a:buNone/>
              <a:defRPr sz="1600"/>
            </a:lvl1pPr>
            <a:lvl2pPr marL="457059" indent="0">
              <a:buNone/>
              <a:defRPr sz="1467"/>
            </a:lvl2pPr>
            <a:lvl3pPr marL="914128" indent="0">
              <a:buNone/>
              <a:defRPr sz="1200"/>
            </a:lvl3pPr>
            <a:lvl4pPr marL="1371192" indent="0">
              <a:buNone/>
              <a:defRPr sz="1067"/>
            </a:lvl4pPr>
            <a:lvl5pPr marL="1828256" indent="0">
              <a:buNone/>
              <a:defRPr sz="1067"/>
            </a:lvl5pPr>
            <a:lvl6pPr marL="2285326" indent="0">
              <a:buNone/>
              <a:defRPr sz="1067"/>
            </a:lvl6pPr>
            <a:lvl7pPr marL="2742382" indent="0">
              <a:buNone/>
              <a:defRPr sz="1067"/>
            </a:lvl7pPr>
            <a:lvl8pPr marL="3199440" indent="0">
              <a:buNone/>
              <a:defRPr sz="1067"/>
            </a:lvl8pPr>
            <a:lvl9pPr marL="3656499" indent="0">
              <a:buNone/>
              <a:defRPr sz="1067"/>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85725F-5231-45AE-BC1A-D698F22F5593}" type="datetimeFigureOut">
              <a:rPr lang="zh-CN" altLang="en-US" smtClean="0">
                <a:solidFill>
                  <a:prstClr val="black">
                    <a:tint val="75000"/>
                  </a:prstClr>
                </a:solidFill>
              </a:rPr>
              <a:pPr/>
              <a:t>2024/11/28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CEB321A-15AF-44AC-8389-DF08CA25F6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38308845"/>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85725F-5231-45AE-BC1A-D698F22F5593}" type="datetimeFigureOut">
              <a:rPr lang="zh-CN" altLang="en-US" smtClean="0">
                <a:solidFill>
                  <a:prstClr val="black">
                    <a:tint val="75000"/>
                  </a:prstClr>
                </a:solidFill>
              </a:rPr>
              <a:pPr/>
              <a:t>2024/11/28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CEB321A-15AF-44AC-8389-DF08CA25F6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72775561"/>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53"/>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27" y="365153"/>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85725F-5231-45AE-BC1A-D698F22F5593}" type="datetimeFigureOut">
              <a:rPr lang="zh-CN" altLang="en-US" smtClean="0">
                <a:solidFill>
                  <a:prstClr val="black">
                    <a:tint val="75000"/>
                  </a:prstClr>
                </a:solidFill>
              </a:rPr>
              <a:pPr/>
              <a:t>2024/11/28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CEB321A-15AF-44AC-8389-DF08CA25F6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0642832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02A86-EED2-F112-D0E0-38177720C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8A6FB2A7-1A49-0CA8-B515-2E2C68C40E0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F879C8-BC45-030D-DD12-0C0CEABA9E45}"/>
              </a:ext>
            </a:extLst>
          </p:cNvPr>
          <p:cNvSpPr>
            <a:spLocks noGrp="1"/>
          </p:cNvSpPr>
          <p:nvPr>
            <p:ph type="dt" sz="half" idx="10"/>
          </p:nvPr>
        </p:nvSpPr>
        <p:spPr/>
        <p:txBody>
          <a:bodyPr/>
          <a:lstStyle/>
          <a:p>
            <a:fld id="{EF656927-CB75-42A8-8AA4-CF049EF6A8A2}" type="datetimeFigureOut">
              <a:rPr lang="vi-VN" smtClean="0"/>
              <a:t>28/11/2024</a:t>
            </a:fld>
            <a:endParaRPr lang="vi-VN"/>
          </a:p>
        </p:txBody>
      </p:sp>
      <p:sp>
        <p:nvSpPr>
          <p:cNvPr id="5" name="Footer Placeholder 4">
            <a:extLst>
              <a:ext uri="{FF2B5EF4-FFF2-40B4-BE49-F238E27FC236}">
                <a16:creationId xmlns:a16="http://schemas.microsoft.com/office/drawing/2014/main" id="{B870205D-6F78-50B8-9D55-668291F3A4A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3A9E5BF-DA65-0186-87D4-F773904D53BF}"/>
              </a:ext>
            </a:extLst>
          </p:cNvPr>
          <p:cNvSpPr>
            <a:spLocks noGrp="1"/>
          </p:cNvSpPr>
          <p:nvPr>
            <p:ph type="sldNum" sz="quarter" idx="12"/>
          </p:nvPr>
        </p:nvSpPr>
        <p:spPr/>
        <p:txBody>
          <a:bodyPr/>
          <a:lstStyle/>
          <a:p>
            <a:fld id="{97175FAF-229E-4013-B878-3E1F9CA9DB7E}" type="slidenum">
              <a:rPr lang="vi-VN" smtClean="0"/>
              <a:t>‹#›</a:t>
            </a:fld>
            <a:endParaRPr lang="vi-VN"/>
          </a:p>
        </p:txBody>
      </p:sp>
    </p:spTree>
    <p:extLst>
      <p:ext uri="{BB962C8B-B14F-4D97-AF65-F5344CB8AC3E}">
        <p14:creationId xmlns:p14="http://schemas.microsoft.com/office/powerpoint/2010/main" val="361479609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66A6B-0700-2545-D30C-114EDE49B77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6360A2F-7210-7381-03F5-1FFFA52299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3B3CF94-98F0-B9F3-44FB-9C9D5A4FB0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C9B4BCB6-924D-7E9D-4965-9DDA35F89466}"/>
              </a:ext>
            </a:extLst>
          </p:cNvPr>
          <p:cNvSpPr>
            <a:spLocks noGrp="1"/>
          </p:cNvSpPr>
          <p:nvPr>
            <p:ph type="dt" sz="half" idx="10"/>
          </p:nvPr>
        </p:nvSpPr>
        <p:spPr/>
        <p:txBody>
          <a:bodyPr/>
          <a:lstStyle/>
          <a:p>
            <a:fld id="{EF656927-CB75-42A8-8AA4-CF049EF6A8A2}" type="datetimeFigureOut">
              <a:rPr lang="vi-VN" smtClean="0"/>
              <a:t>28/11/2024</a:t>
            </a:fld>
            <a:endParaRPr lang="vi-VN"/>
          </a:p>
        </p:txBody>
      </p:sp>
      <p:sp>
        <p:nvSpPr>
          <p:cNvPr id="6" name="Footer Placeholder 5">
            <a:extLst>
              <a:ext uri="{FF2B5EF4-FFF2-40B4-BE49-F238E27FC236}">
                <a16:creationId xmlns:a16="http://schemas.microsoft.com/office/drawing/2014/main" id="{B0EA8EA5-DC10-339D-B447-FE4FADF8DAB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C4A94DF-3D9E-008A-EC05-57A0B6EFADA6}"/>
              </a:ext>
            </a:extLst>
          </p:cNvPr>
          <p:cNvSpPr>
            <a:spLocks noGrp="1"/>
          </p:cNvSpPr>
          <p:nvPr>
            <p:ph type="sldNum" sz="quarter" idx="12"/>
          </p:nvPr>
        </p:nvSpPr>
        <p:spPr/>
        <p:txBody>
          <a:bodyPr/>
          <a:lstStyle/>
          <a:p>
            <a:fld id="{97175FAF-229E-4013-B878-3E1F9CA9DB7E}" type="slidenum">
              <a:rPr lang="vi-VN" smtClean="0"/>
              <a:t>‹#›</a:t>
            </a:fld>
            <a:endParaRPr lang="vi-VN"/>
          </a:p>
        </p:txBody>
      </p:sp>
    </p:spTree>
    <p:extLst>
      <p:ext uri="{BB962C8B-B14F-4D97-AF65-F5344CB8AC3E}">
        <p14:creationId xmlns:p14="http://schemas.microsoft.com/office/powerpoint/2010/main" val="287830975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0EAAF-447A-B0FF-BCAA-2D5FEF0FD469}"/>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81581EF-8EC7-BE5C-BF09-698668F63F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CF8CCF-1621-86FC-AA52-EEF60D3F07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8F1A1A6-C608-A218-2CC3-36BC057500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8BFDD0-6A69-199E-887E-D7AB928D67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50FD906-E022-50F6-AEBB-4DFE050E0507}"/>
              </a:ext>
            </a:extLst>
          </p:cNvPr>
          <p:cNvSpPr>
            <a:spLocks noGrp="1"/>
          </p:cNvSpPr>
          <p:nvPr>
            <p:ph type="dt" sz="half" idx="10"/>
          </p:nvPr>
        </p:nvSpPr>
        <p:spPr/>
        <p:txBody>
          <a:bodyPr/>
          <a:lstStyle/>
          <a:p>
            <a:fld id="{EF656927-CB75-42A8-8AA4-CF049EF6A8A2}" type="datetimeFigureOut">
              <a:rPr lang="vi-VN" smtClean="0"/>
              <a:t>28/11/2024</a:t>
            </a:fld>
            <a:endParaRPr lang="vi-VN"/>
          </a:p>
        </p:txBody>
      </p:sp>
      <p:sp>
        <p:nvSpPr>
          <p:cNvPr id="8" name="Footer Placeholder 7">
            <a:extLst>
              <a:ext uri="{FF2B5EF4-FFF2-40B4-BE49-F238E27FC236}">
                <a16:creationId xmlns:a16="http://schemas.microsoft.com/office/drawing/2014/main" id="{78BE86CA-7EAB-EF93-CCD5-13898B6316C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B60AAB0-8869-1E1E-34B3-832699B424CB}"/>
              </a:ext>
            </a:extLst>
          </p:cNvPr>
          <p:cNvSpPr>
            <a:spLocks noGrp="1"/>
          </p:cNvSpPr>
          <p:nvPr>
            <p:ph type="sldNum" sz="quarter" idx="12"/>
          </p:nvPr>
        </p:nvSpPr>
        <p:spPr/>
        <p:txBody>
          <a:bodyPr/>
          <a:lstStyle/>
          <a:p>
            <a:fld id="{97175FAF-229E-4013-B878-3E1F9CA9DB7E}" type="slidenum">
              <a:rPr lang="vi-VN" smtClean="0"/>
              <a:t>‹#›</a:t>
            </a:fld>
            <a:endParaRPr lang="vi-VN"/>
          </a:p>
        </p:txBody>
      </p:sp>
    </p:spTree>
    <p:extLst>
      <p:ext uri="{BB962C8B-B14F-4D97-AF65-F5344CB8AC3E}">
        <p14:creationId xmlns:p14="http://schemas.microsoft.com/office/powerpoint/2010/main" val="350190162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F1764-E814-19BF-8C2E-1F5200996E0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32FD2FA-689A-7310-0B8C-E60585CBDC94}"/>
              </a:ext>
            </a:extLst>
          </p:cNvPr>
          <p:cNvSpPr>
            <a:spLocks noGrp="1"/>
          </p:cNvSpPr>
          <p:nvPr>
            <p:ph type="dt" sz="half" idx="10"/>
          </p:nvPr>
        </p:nvSpPr>
        <p:spPr/>
        <p:txBody>
          <a:bodyPr/>
          <a:lstStyle/>
          <a:p>
            <a:fld id="{EF656927-CB75-42A8-8AA4-CF049EF6A8A2}" type="datetimeFigureOut">
              <a:rPr lang="vi-VN" smtClean="0"/>
              <a:t>28/11/2024</a:t>
            </a:fld>
            <a:endParaRPr lang="vi-VN"/>
          </a:p>
        </p:txBody>
      </p:sp>
      <p:sp>
        <p:nvSpPr>
          <p:cNvPr id="4" name="Footer Placeholder 3">
            <a:extLst>
              <a:ext uri="{FF2B5EF4-FFF2-40B4-BE49-F238E27FC236}">
                <a16:creationId xmlns:a16="http://schemas.microsoft.com/office/drawing/2014/main" id="{33F713FB-DCA0-EBA6-5F8F-77DFDAC7290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F693E154-550C-6DC6-A6EB-D414B15815D0}"/>
              </a:ext>
            </a:extLst>
          </p:cNvPr>
          <p:cNvSpPr>
            <a:spLocks noGrp="1"/>
          </p:cNvSpPr>
          <p:nvPr>
            <p:ph type="sldNum" sz="quarter" idx="12"/>
          </p:nvPr>
        </p:nvSpPr>
        <p:spPr/>
        <p:txBody>
          <a:bodyPr/>
          <a:lstStyle/>
          <a:p>
            <a:fld id="{97175FAF-229E-4013-B878-3E1F9CA9DB7E}" type="slidenum">
              <a:rPr lang="vi-VN" smtClean="0"/>
              <a:t>‹#›</a:t>
            </a:fld>
            <a:endParaRPr lang="vi-VN"/>
          </a:p>
        </p:txBody>
      </p:sp>
    </p:spTree>
    <p:extLst>
      <p:ext uri="{BB962C8B-B14F-4D97-AF65-F5344CB8AC3E}">
        <p14:creationId xmlns:p14="http://schemas.microsoft.com/office/powerpoint/2010/main" val="314252700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8AB352-C329-62FA-D0E7-24265628F871}"/>
              </a:ext>
            </a:extLst>
          </p:cNvPr>
          <p:cNvSpPr>
            <a:spLocks noGrp="1"/>
          </p:cNvSpPr>
          <p:nvPr>
            <p:ph type="dt" sz="half" idx="10"/>
          </p:nvPr>
        </p:nvSpPr>
        <p:spPr/>
        <p:txBody>
          <a:bodyPr/>
          <a:lstStyle/>
          <a:p>
            <a:fld id="{EF656927-CB75-42A8-8AA4-CF049EF6A8A2}" type="datetimeFigureOut">
              <a:rPr lang="vi-VN" smtClean="0"/>
              <a:t>28/11/2024</a:t>
            </a:fld>
            <a:endParaRPr lang="vi-VN"/>
          </a:p>
        </p:txBody>
      </p:sp>
      <p:sp>
        <p:nvSpPr>
          <p:cNvPr id="3" name="Footer Placeholder 2">
            <a:extLst>
              <a:ext uri="{FF2B5EF4-FFF2-40B4-BE49-F238E27FC236}">
                <a16:creationId xmlns:a16="http://schemas.microsoft.com/office/drawing/2014/main" id="{A7857703-7534-9506-F556-6F09518E58D7}"/>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9469238-0FDD-D06E-9471-D15BFB74ACBE}"/>
              </a:ext>
            </a:extLst>
          </p:cNvPr>
          <p:cNvSpPr>
            <a:spLocks noGrp="1"/>
          </p:cNvSpPr>
          <p:nvPr>
            <p:ph type="sldNum" sz="quarter" idx="12"/>
          </p:nvPr>
        </p:nvSpPr>
        <p:spPr/>
        <p:txBody>
          <a:bodyPr/>
          <a:lstStyle/>
          <a:p>
            <a:fld id="{97175FAF-229E-4013-B878-3E1F9CA9DB7E}" type="slidenum">
              <a:rPr lang="vi-VN" smtClean="0"/>
              <a:t>‹#›</a:t>
            </a:fld>
            <a:endParaRPr lang="vi-VN"/>
          </a:p>
        </p:txBody>
      </p:sp>
    </p:spTree>
    <p:extLst>
      <p:ext uri="{BB962C8B-B14F-4D97-AF65-F5344CB8AC3E}">
        <p14:creationId xmlns:p14="http://schemas.microsoft.com/office/powerpoint/2010/main" val="3698713155"/>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F1434-FB44-34F5-AE46-BBEDEE6709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293AFA5-4970-4695-3AAD-6D308F7DFA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88EF542D-08C4-3004-C94A-5A04256F7B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D0002B-4C91-8A59-D105-30D56203BAA6}"/>
              </a:ext>
            </a:extLst>
          </p:cNvPr>
          <p:cNvSpPr>
            <a:spLocks noGrp="1"/>
          </p:cNvSpPr>
          <p:nvPr>
            <p:ph type="dt" sz="half" idx="10"/>
          </p:nvPr>
        </p:nvSpPr>
        <p:spPr/>
        <p:txBody>
          <a:bodyPr/>
          <a:lstStyle/>
          <a:p>
            <a:fld id="{EF656927-CB75-42A8-8AA4-CF049EF6A8A2}" type="datetimeFigureOut">
              <a:rPr lang="vi-VN" smtClean="0"/>
              <a:t>28/11/2024</a:t>
            </a:fld>
            <a:endParaRPr lang="vi-VN"/>
          </a:p>
        </p:txBody>
      </p:sp>
      <p:sp>
        <p:nvSpPr>
          <p:cNvPr id="6" name="Footer Placeholder 5">
            <a:extLst>
              <a:ext uri="{FF2B5EF4-FFF2-40B4-BE49-F238E27FC236}">
                <a16:creationId xmlns:a16="http://schemas.microsoft.com/office/drawing/2014/main" id="{96B76AAB-835D-70E6-338E-91FB5BCCDB6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EE91746-33FA-0484-B869-72957F2BBFF0}"/>
              </a:ext>
            </a:extLst>
          </p:cNvPr>
          <p:cNvSpPr>
            <a:spLocks noGrp="1"/>
          </p:cNvSpPr>
          <p:nvPr>
            <p:ph type="sldNum" sz="quarter" idx="12"/>
          </p:nvPr>
        </p:nvSpPr>
        <p:spPr/>
        <p:txBody>
          <a:bodyPr/>
          <a:lstStyle/>
          <a:p>
            <a:fld id="{97175FAF-229E-4013-B878-3E1F9CA9DB7E}" type="slidenum">
              <a:rPr lang="vi-VN" smtClean="0"/>
              <a:t>‹#›</a:t>
            </a:fld>
            <a:endParaRPr lang="vi-VN"/>
          </a:p>
        </p:txBody>
      </p:sp>
    </p:spTree>
    <p:extLst>
      <p:ext uri="{BB962C8B-B14F-4D97-AF65-F5344CB8AC3E}">
        <p14:creationId xmlns:p14="http://schemas.microsoft.com/office/powerpoint/2010/main" val="1291233807"/>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CF883-D7E6-5EB2-B974-5ACB0998B9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76B70EEB-5687-1F1F-BD2B-4FDE252697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0A2FA0B7-F93E-D5E3-29C8-FA8E9821D7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934128-1A98-84D5-6A9A-EC3BD0BF9071}"/>
              </a:ext>
            </a:extLst>
          </p:cNvPr>
          <p:cNvSpPr>
            <a:spLocks noGrp="1"/>
          </p:cNvSpPr>
          <p:nvPr>
            <p:ph type="dt" sz="half" idx="10"/>
          </p:nvPr>
        </p:nvSpPr>
        <p:spPr/>
        <p:txBody>
          <a:bodyPr/>
          <a:lstStyle/>
          <a:p>
            <a:fld id="{EF656927-CB75-42A8-8AA4-CF049EF6A8A2}" type="datetimeFigureOut">
              <a:rPr lang="vi-VN" smtClean="0"/>
              <a:t>28/11/2024</a:t>
            </a:fld>
            <a:endParaRPr lang="vi-VN"/>
          </a:p>
        </p:txBody>
      </p:sp>
      <p:sp>
        <p:nvSpPr>
          <p:cNvPr id="6" name="Footer Placeholder 5">
            <a:extLst>
              <a:ext uri="{FF2B5EF4-FFF2-40B4-BE49-F238E27FC236}">
                <a16:creationId xmlns:a16="http://schemas.microsoft.com/office/drawing/2014/main" id="{1F96B0C4-8099-D95B-2836-922E827B642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7DA1C59-DB33-7C9E-103D-A2F4D0C8E989}"/>
              </a:ext>
            </a:extLst>
          </p:cNvPr>
          <p:cNvSpPr>
            <a:spLocks noGrp="1"/>
          </p:cNvSpPr>
          <p:nvPr>
            <p:ph type="sldNum" sz="quarter" idx="12"/>
          </p:nvPr>
        </p:nvSpPr>
        <p:spPr/>
        <p:txBody>
          <a:bodyPr/>
          <a:lstStyle/>
          <a:p>
            <a:fld id="{97175FAF-229E-4013-B878-3E1F9CA9DB7E}" type="slidenum">
              <a:rPr lang="vi-VN" smtClean="0"/>
              <a:t>‹#›</a:t>
            </a:fld>
            <a:endParaRPr lang="vi-VN"/>
          </a:p>
        </p:txBody>
      </p:sp>
    </p:spTree>
    <p:extLst>
      <p:ext uri="{BB962C8B-B14F-4D97-AF65-F5344CB8AC3E}">
        <p14:creationId xmlns:p14="http://schemas.microsoft.com/office/powerpoint/2010/main" val="421379246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A2E9A9-CA1A-6940-A40B-D1DE722FF5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A5FEB7B-B801-FC07-6279-98A167EF7B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362D369-6633-4541-0482-ECEC8FD142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F656927-CB75-42A8-8AA4-CF049EF6A8A2}" type="datetimeFigureOut">
              <a:rPr lang="vi-VN" smtClean="0"/>
              <a:t>28/11/2024</a:t>
            </a:fld>
            <a:endParaRPr lang="vi-VN"/>
          </a:p>
        </p:txBody>
      </p:sp>
      <p:sp>
        <p:nvSpPr>
          <p:cNvPr id="5" name="Footer Placeholder 4">
            <a:extLst>
              <a:ext uri="{FF2B5EF4-FFF2-40B4-BE49-F238E27FC236}">
                <a16:creationId xmlns:a16="http://schemas.microsoft.com/office/drawing/2014/main" id="{E820F338-30E3-C5E2-C031-973ACF4288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919D4EAF-8259-3ED4-C559-9CEE9A11A0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75FAF-229E-4013-B878-3E1F9CA9DB7E}" type="slidenum">
              <a:rPr lang="vi-VN" smtClean="0"/>
              <a:t>‹#›</a:t>
            </a:fld>
            <a:endParaRPr lang="vi-VN"/>
          </a:p>
        </p:txBody>
      </p:sp>
    </p:spTree>
    <p:extLst>
      <p:ext uri="{BB962C8B-B14F-4D97-AF65-F5344CB8AC3E}">
        <p14:creationId xmlns:p14="http://schemas.microsoft.com/office/powerpoint/2010/main" val="850650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51424" tIns="25717" rIns="51424" bIns="25717"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51424" tIns="25717" rIns="51424" bIns="25717"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51424" tIns="25717" rIns="51424" bIns="25717" rtlCol="0" anchor="ctr"/>
          <a:lstStyle>
            <a:lvl1pPr algn="l">
              <a:defRPr sz="1200">
                <a:solidFill>
                  <a:schemeClr val="tx1">
                    <a:tint val="75000"/>
                  </a:schemeClr>
                </a:solidFill>
              </a:defRPr>
            </a:lvl1pPr>
          </a:lstStyle>
          <a:p>
            <a:pPr defTabSz="914128"/>
            <a:fld id="{D685725F-5231-45AE-BC1A-D698F22F5593}" type="datetimeFigureOut">
              <a:rPr lang="zh-CN" altLang="en-US" smtClean="0">
                <a:solidFill>
                  <a:prstClr val="black">
                    <a:tint val="75000"/>
                  </a:prstClr>
                </a:solidFill>
              </a:rPr>
              <a:pPr defTabSz="914128"/>
              <a:t>2024/11/28</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51424" tIns="25717" rIns="51424" bIns="25717" rtlCol="0" anchor="ctr"/>
          <a:lstStyle>
            <a:lvl1pPr algn="ctr">
              <a:defRPr sz="1200">
                <a:solidFill>
                  <a:schemeClr val="tx1">
                    <a:tint val="75000"/>
                  </a:schemeClr>
                </a:solidFill>
              </a:defRPr>
            </a:lvl1pPr>
          </a:lstStyle>
          <a:p>
            <a:pPr defTabSz="914128"/>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51424" tIns="25717" rIns="51424" bIns="25717" rtlCol="0" anchor="ctr"/>
          <a:lstStyle>
            <a:lvl1pPr algn="r">
              <a:defRPr sz="1200">
                <a:solidFill>
                  <a:schemeClr val="tx1">
                    <a:tint val="75000"/>
                  </a:schemeClr>
                </a:solidFill>
              </a:defRPr>
            </a:lvl1pPr>
          </a:lstStyle>
          <a:p>
            <a:pPr defTabSz="914128"/>
            <a:fld id="{8CEB321A-15AF-44AC-8389-DF08CA25F66C}" type="slidenum">
              <a:rPr lang="zh-CN" altLang="en-US" smtClean="0">
                <a:solidFill>
                  <a:prstClr val="black">
                    <a:tint val="75000"/>
                  </a:prstClr>
                </a:solidFill>
              </a:rPr>
              <a:pPr defTabSz="914128"/>
              <a:t>‹#›</a:t>
            </a:fld>
            <a:endParaRPr lang="zh-CN" altLang="en-US">
              <a:solidFill>
                <a:prstClr val="black">
                  <a:tint val="75000"/>
                </a:prstClr>
              </a:solidFill>
            </a:endParaRPr>
          </a:p>
        </p:txBody>
      </p:sp>
    </p:spTree>
    <p:extLst>
      <p:ext uri="{BB962C8B-B14F-4D97-AF65-F5344CB8AC3E}">
        <p14:creationId xmlns:p14="http://schemas.microsoft.com/office/powerpoint/2010/main" val="22092257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12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36" indent="-228536" algn="l" defTabSz="91412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06" indent="-228536" algn="l" defTabSz="91412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62" indent="-228536" algn="l" defTabSz="91412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6" algn="l" defTabSz="91412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779" indent="-228536" algn="l" defTabSz="91412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848" indent="-228536" algn="l" defTabSz="91412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912" indent="-228536" algn="l" defTabSz="91412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976" indent="-228536" algn="l" defTabSz="91412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046" indent="-228536" algn="l" defTabSz="91412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128" rtl="0" eaLnBrk="1" latinLnBrk="0" hangingPunct="1">
        <a:defRPr sz="1867" kern="1200">
          <a:solidFill>
            <a:schemeClr val="tx1"/>
          </a:solidFill>
          <a:latin typeface="+mn-lt"/>
          <a:ea typeface="+mn-ea"/>
          <a:cs typeface="+mn-cs"/>
        </a:defRPr>
      </a:lvl1pPr>
      <a:lvl2pPr marL="457059" algn="l" defTabSz="914128" rtl="0" eaLnBrk="1" latinLnBrk="0" hangingPunct="1">
        <a:defRPr sz="1867" kern="1200">
          <a:solidFill>
            <a:schemeClr val="tx1"/>
          </a:solidFill>
          <a:latin typeface="+mn-lt"/>
          <a:ea typeface="+mn-ea"/>
          <a:cs typeface="+mn-cs"/>
        </a:defRPr>
      </a:lvl2pPr>
      <a:lvl3pPr marL="914128" algn="l" defTabSz="914128" rtl="0" eaLnBrk="1" latinLnBrk="0" hangingPunct="1">
        <a:defRPr sz="1867" kern="1200">
          <a:solidFill>
            <a:schemeClr val="tx1"/>
          </a:solidFill>
          <a:latin typeface="+mn-lt"/>
          <a:ea typeface="+mn-ea"/>
          <a:cs typeface="+mn-cs"/>
        </a:defRPr>
      </a:lvl3pPr>
      <a:lvl4pPr marL="1371192" algn="l" defTabSz="914128" rtl="0" eaLnBrk="1" latinLnBrk="0" hangingPunct="1">
        <a:defRPr sz="1867" kern="1200">
          <a:solidFill>
            <a:schemeClr val="tx1"/>
          </a:solidFill>
          <a:latin typeface="+mn-lt"/>
          <a:ea typeface="+mn-ea"/>
          <a:cs typeface="+mn-cs"/>
        </a:defRPr>
      </a:lvl4pPr>
      <a:lvl5pPr marL="1828256" algn="l" defTabSz="914128" rtl="0" eaLnBrk="1" latinLnBrk="0" hangingPunct="1">
        <a:defRPr sz="1867" kern="1200">
          <a:solidFill>
            <a:schemeClr val="tx1"/>
          </a:solidFill>
          <a:latin typeface="+mn-lt"/>
          <a:ea typeface="+mn-ea"/>
          <a:cs typeface="+mn-cs"/>
        </a:defRPr>
      </a:lvl5pPr>
      <a:lvl6pPr marL="2285326" algn="l" defTabSz="914128" rtl="0" eaLnBrk="1" latinLnBrk="0" hangingPunct="1">
        <a:defRPr sz="1867" kern="1200">
          <a:solidFill>
            <a:schemeClr val="tx1"/>
          </a:solidFill>
          <a:latin typeface="+mn-lt"/>
          <a:ea typeface="+mn-ea"/>
          <a:cs typeface="+mn-cs"/>
        </a:defRPr>
      </a:lvl6pPr>
      <a:lvl7pPr marL="2742382" algn="l" defTabSz="914128" rtl="0" eaLnBrk="1" latinLnBrk="0" hangingPunct="1">
        <a:defRPr sz="1867" kern="1200">
          <a:solidFill>
            <a:schemeClr val="tx1"/>
          </a:solidFill>
          <a:latin typeface="+mn-lt"/>
          <a:ea typeface="+mn-ea"/>
          <a:cs typeface="+mn-cs"/>
        </a:defRPr>
      </a:lvl7pPr>
      <a:lvl8pPr marL="3199440" algn="l" defTabSz="914128" rtl="0" eaLnBrk="1" latinLnBrk="0" hangingPunct="1">
        <a:defRPr sz="1867" kern="1200">
          <a:solidFill>
            <a:schemeClr val="tx1"/>
          </a:solidFill>
          <a:latin typeface="+mn-lt"/>
          <a:ea typeface="+mn-ea"/>
          <a:cs typeface="+mn-cs"/>
        </a:defRPr>
      </a:lvl8pPr>
      <a:lvl9pPr marL="3656499" algn="l" defTabSz="914128"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17.png"/><Relationship Id="rId3" Type="http://schemas.openxmlformats.org/officeDocument/2006/relationships/audio" Target="NULL" TargetMode="External"/><Relationship Id="rId7" Type="http://schemas.openxmlformats.org/officeDocument/2006/relationships/image" Target="../media/image12.png"/><Relationship Id="rId12" Type="http://schemas.openxmlformats.org/officeDocument/2006/relationships/image" Target="../media/image18.png"/><Relationship Id="rId17" Type="http://schemas.openxmlformats.org/officeDocument/2006/relationships/image" Target="../media/image21.png"/><Relationship Id="rId2" Type="http://schemas.openxmlformats.org/officeDocument/2006/relationships/audio" Target="../media/media2.mp3"/><Relationship Id="rId16" Type="http://schemas.openxmlformats.org/officeDocument/2006/relationships/image" Target="../media/image23.png"/><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6.png"/><Relationship Id="rId5" Type="http://schemas.openxmlformats.org/officeDocument/2006/relationships/slideLayout" Target="../slideLayouts/slideLayout18.xml"/><Relationship Id="rId15" Type="http://schemas.openxmlformats.org/officeDocument/2006/relationships/image" Target="../media/image22.png"/><Relationship Id="rId10" Type="http://schemas.openxmlformats.org/officeDocument/2006/relationships/image" Target="../media/image15.png"/><Relationship Id="rId4" Type="http://schemas.microsoft.com/office/2007/relationships/media" Target="../media/media3.mp3"/><Relationship Id="rId9" Type="http://schemas.openxmlformats.org/officeDocument/2006/relationships/slide" Target="slide6.xml"/><Relationship Id="rId1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5.png"/><Relationship Id="rId18" Type="http://schemas.openxmlformats.org/officeDocument/2006/relationships/image" Target="../media/image21.png"/><Relationship Id="rId3" Type="http://schemas.openxmlformats.org/officeDocument/2006/relationships/audio" Target="NULL" TargetMode="External"/><Relationship Id="rId7" Type="http://schemas.openxmlformats.org/officeDocument/2006/relationships/image" Target="../media/image12.png"/><Relationship Id="rId12" Type="http://schemas.openxmlformats.org/officeDocument/2006/relationships/image" Target="../media/image18.png"/><Relationship Id="rId17" Type="http://schemas.openxmlformats.org/officeDocument/2006/relationships/image" Target="../media/image28.png"/><Relationship Id="rId2" Type="http://schemas.openxmlformats.org/officeDocument/2006/relationships/audio" Target="../media/media2.mp3"/><Relationship Id="rId16" Type="http://schemas.microsoft.com/office/2007/relationships/hdphoto" Target="../media/hdphoto2.wdp"/><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17.png"/><Relationship Id="rId5" Type="http://schemas.openxmlformats.org/officeDocument/2006/relationships/slideLayout" Target="../slideLayouts/slideLayout18.xml"/><Relationship Id="rId15" Type="http://schemas.openxmlformats.org/officeDocument/2006/relationships/image" Target="../media/image27.png"/><Relationship Id="rId10" Type="http://schemas.openxmlformats.org/officeDocument/2006/relationships/image" Target="../media/image16.png"/><Relationship Id="rId4" Type="http://schemas.microsoft.com/office/2007/relationships/media" Target="../media/media3.mp3"/><Relationship Id="rId9" Type="http://schemas.openxmlformats.org/officeDocument/2006/relationships/image" Target="../media/image15.png"/><Relationship Id="rId1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4.xml"/><Relationship Id="rId13" Type="http://schemas.openxmlformats.org/officeDocument/2006/relationships/image" Target="../media/image27.png"/><Relationship Id="rId18" Type="http://schemas.openxmlformats.org/officeDocument/2006/relationships/image" Target="../media/image21.png"/><Relationship Id="rId3" Type="http://schemas.openxmlformats.org/officeDocument/2006/relationships/audio" Target="NULL" TargetMode="External"/><Relationship Id="rId7" Type="http://schemas.openxmlformats.org/officeDocument/2006/relationships/slideLayout" Target="../slideLayouts/slideLayout18.xml"/><Relationship Id="rId12" Type="http://schemas.openxmlformats.org/officeDocument/2006/relationships/image" Target="../media/image18.png"/><Relationship Id="rId17" Type="http://schemas.openxmlformats.org/officeDocument/2006/relationships/image" Target="../media/image31.gif"/><Relationship Id="rId2" Type="http://schemas.openxmlformats.org/officeDocument/2006/relationships/audio" Target="../media/media2.mp3"/><Relationship Id="rId16" Type="http://schemas.openxmlformats.org/officeDocument/2006/relationships/image" Target="../media/image30.png"/><Relationship Id="rId20" Type="http://schemas.openxmlformats.org/officeDocument/2006/relationships/image" Target="../media/image33.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7.png"/><Relationship Id="rId5" Type="http://schemas.microsoft.com/office/2007/relationships/media" Target="../media/media4.mp3"/><Relationship Id="rId15" Type="http://schemas.openxmlformats.org/officeDocument/2006/relationships/image" Target="../media/image28.png"/><Relationship Id="rId10" Type="http://schemas.openxmlformats.org/officeDocument/2006/relationships/image" Target="../media/image29.png"/><Relationship Id="rId19" Type="http://schemas.openxmlformats.org/officeDocument/2006/relationships/image" Target="../media/image32.png"/><Relationship Id="rId4" Type="http://schemas.microsoft.com/office/2007/relationships/media" Target="../media/media3.mp3"/><Relationship Id="rId9" Type="http://schemas.openxmlformats.org/officeDocument/2006/relationships/image" Target="../media/image12.png"/><Relationship Id="rId1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sv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18" Type="http://schemas.openxmlformats.org/officeDocument/2006/relationships/image" Target="../media/image21.png"/><Relationship Id="rId3" Type="http://schemas.openxmlformats.org/officeDocument/2006/relationships/audio" Target="NULL" TargetMode="External"/><Relationship Id="rId7" Type="http://schemas.openxmlformats.org/officeDocument/2006/relationships/image" Target="../media/image12.png"/><Relationship Id="rId12" Type="http://schemas.openxmlformats.org/officeDocument/2006/relationships/image" Target="../media/image16.png"/><Relationship Id="rId17" Type="http://schemas.openxmlformats.org/officeDocument/2006/relationships/image" Target="../media/image20.png"/><Relationship Id="rId2" Type="http://schemas.openxmlformats.org/officeDocument/2006/relationships/audio" Target="../media/media2.mp3"/><Relationship Id="rId16" Type="http://schemas.microsoft.com/office/2007/relationships/hdphoto" Target="../media/hdphoto1.wdp"/><Relationship Id="rId1" Type="http://schemas.microsoft.com/office/2007/relationships/media" Target="../media/media2.mp3"/><Relationship Id="rId6" Type="http://schemas.openxmlformats.org/officeDocument/2006/relationships/notesSlide" Target="../notesSlides/notesSlide1.xml"/><Relationship Id="rId11" Type="http://schemas.openxmlformats.org/officeDocument/2006/relationships/image" Target="../media/image15.png"/><Relationship Id="rId5" Type="http://schemas.openxmlformats.org/officeDocument/2006/relationships/slideLayout" Target="../slideLayouts/slideLayout18.xml"/><Relationship Id="rId15" Type="http://schemas.openxmlformats.org/officeDocument/2006/relationships/image" Target="../media/image19.png"/><Relationship Id="rId10" Type="http://schemas.openxmlformats.org/officeDocument/2006/relationships/image" Target="../media/image14.png"/><Relationship Id="rId4" Type="http://schemas.microsoft.com/office/2007/relationships/media" Target="../media/media3.mp3"/><Relationship Id="rId9" Type="http://schemas.openxmlformats.org/officeDocument/2006/relationships/slide" Target="slide10.xml"/><Relationship Id="rId1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Cartoon of kids going to school&#10;&#10;Description automatically generated">
            <a:extLst>
              <a:ext uri="{FF2B5EF4-FFF2-40B4-BE49-F238E27FC236}">
                <a16:creationId xmlns:a16="http://schemas.microsoft.com/office/drawing/2014/main" id="{0D074059-550E-1C95-3A8D-406E9F40A78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D932914F-3654-65C8-5C0E-824837713C05}"/>
              </a:ext>
            </a:extLst>
          </p:cNvPr>
          <p:cNvPicPr>
            <a:picLocks noChangeAspect="1"/>
          </p:cNvPicPr>
          <p:nvPr/>
        </p:nvPicPr>
        <p:blipFill>
          <a:blip r:embed="rId3"/>
          <a:stretch>
            <a:fillRect/>
          </a:stretch>
        </p:blipFill>
        <p:spPr>
          <a:xfrm>
            <a:off x="926785" y="4294687"/>
            <a:ext cx="10022693" cy="3865199"/>
          </a:xfrm>
          <a:prstGeom prst="rect">
            <a:avLst/>
          </a:prstGeom>
        </p:spPr>
      </p:pic>
    </p:spTree>
    <p:extLst>
      <p:ext uri="{BB962C8B-B14F-4D97-AF65-F5344CB8AC3E}">
        <p14:creationId xmlns:p14="http://schemas.microsoft.com/office/powerpoint/2010/main" val="19022326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Rounded Corners 3">
            <a:extLst>
              <a:ext uri="{FF2B5EF4-FFF2-40B4-BE49-F238E27FC236}">
                <a16:creationId xmlns:a16="http://schemas.microsoft.com/office/drawing/2014/main" id="{23B83DAA-1709-4311-9E3E-AAF8796474D5}"/>
              </a:ext>
            </a:extLst>
          </p:cNvPr>
          <p:cNvSpPr/>
          <p:nvPr/>
        </p:nvSpPr>
        <p:spPr>
          <a:xfrm rot="5400000">
            <a:off x="-1531881" y="1693926"/>
            <a:ext cx="4790956" cy="1523999"/>
          </a:xfrm>
          <a:custGeom>
            <a:avLst/>
            <a:gdLst>
              <a:gd name="connsiteX0" fmla="*/ 0 w 4790956"/>
              <a:gd name="connsiteY0" fmla="*/ 254005 h 1523999"/>
              <a:gd name="connsiteX1" fmla="*/ 254005 w 4790956"/>
              <a:gd name="connsiteY1" fmla="*/ 0 h 1523999"/>
              <a:gd name="connsiteX2" fmla="*/ 832203 w 4790956"/>
              <a:gd name="connsiteY2" fmla="*/ 0 h 1523999"/>
              <a:gd name="connsiteX3" fmla="*/ 1367571 w 4790956"/>
              <a:gd name="connsiteY3" fmla="*/ 0 h 1523999"/>
              <a:gd name="connsiteX4" fmla="*/ 1817280 w 4790956"/>
              <a:gd name="connsiteY4" fmla="*/ 0 h 1523999"/>
              <a:gd name="connsiteX5" fmla="*/ 2266990 w 4790956"/>
              <a:gd name="connsiteY5" fmla="*/ 0 h 1523999"/>
              <a:gd name="connsiteX6" fmla="*/ 2802358 w 4790956"/>
              <a:gd name="connsiteY6" fmla="*/ 0 h 1523999"/>
              <a:gd name="connsiteX7" fmla="*/ 3209238 w 4790956"/>
              <a:gd name="connsiteY7" fmla="*/ 0 h 1523999"/>
              <a:gd name="connsiteX8" fmla="*/ 3787435 w 4790956"/>
              <a:gd name="connsiteY8" fmla="*/ 0 h 1523999"/>
              <a:gd name="connsiteX9" fmla="*/ 4536951 w 4790956"/>
              <a:gd name="connsiteY9" fmla="*/ 0 h 1523999"/>
              <a:gd name="connsiteX10" fmla="*/ 4790956 w 4790956"/>
              <a:gd name="connsiteY10" fmla="*/ 254005 h 1523999"/>
              <a:gd name="connsiteX11" fmla="*/ 4790956 w 4790956"/>
              <a:gd name="connsiteY11" fmla="*/ 751840 h 1523999"/>
              <a:gd name="connsiteX12" fmla="*/ 4790956 w 4790956"/>
              <a:gd name="connsiteY12" fmla="*/ 1269994 h 1523999"/>
              <a:gd name="connsiteX13" fmla="*/ 4536951 w 4790956"/>
              <a:gd name="connsiteY13" fmla="*/ 1523999 h 1523999"/>
              <a:gd name="connsiteX14" fmla="*/ 4044412 w 4790956"/>
              <a:gd name="connsiteY14" fmla="*/ 1523999 h 1523999"/>
              <a:gd name="connsiteX15" fmla="*/ 3594703 w 4790956"/>
              <a:gd name="connsiteY15" fmla="*/ 1523999 h 1523999"/>
              <a:gd name="connsiteX16" fmla="*/ 3059335 w 4790956"/>
              <a:gd name="connsiteY16" fmla="*/ 1523999 h 1523999"/>
              <a:gd name="connsiteX17" fmla="*/ 2652455 w 4790956"/>
              <a:gd name="connsiteY17" fmla="*/ 1523999 h 1523999"/>
              <a:gd name="connsiteX18" fmla="*/ 2202745 w 4790956"/>
              <a:gd name="connsiteY18" fmla="*/ 1523999 h 1523999"/>
              <a:gd name="connsiteX19" fmla="*/ 1581718 w 4790956"/>
              <a:gd name="connsiteY19" fmla="*/ 1523999 h 1523999"/>
              <a:gd name="connsiteX20" fmla="*/ 960691 w 4790956"/>
              <a:gd name="connsiteY20" fmla="*/ 1523999 h 1523999"/>
              <a:gd name="connsiteX21" fmla="*/ 254005 w 4790956"/>
              <a:gd name="connsiteY21" fmla="*/ 1523999 h 1523999"/>
              <a:gd name="connsiteX22" fmla="*/ 0 w 4790956"/>
              <a:gd name="connsiteY22" fmla="*/ 1269994 h 1523999"/>
              <a:gd name="connsiteX23" fmla="*/ 0 w 4790956"/>
              <a:gd name="connsiteY23" fmla="*/ 772159 h 1523999"/>
              <a:gd name="connsiteX24" fmla="*/ 0 w 4790956"/>
              <a:gd name="connsiteY24" fmla="*/ 254005 h 152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90956" h="1523999" fill="none" extrusionOk="0">
                <a:moveTo>
                  <a:pt x="0" y="254005"/>
                </a:moveTo>
                <a:cubicBezTo>
                  <a:pt x="5214" y="123154"/>
                  <a:pt x="101717" y="-30072"/>
                  <a:pt x="254005" y="0"/>
                </a:cubicBezTo>
                <a:cubicBezTo>
                  <a:pt x="509414" y="-1538"/>
                  <a:pt x="656214" y="27049"/>
                  <a:pt x="832203" y="0"/>
                </a:cubicBezTo>
                <a:cubicBezTo>
                  <a:pt x="1008192" y="-27049"/>
                  <a:pt x="1112125" y="17160"/>
                  <a:pt x="1367571" y="0"/>
                </a:cubicBezTo>
                <a:cubicBezTo>
                  <a:pt x="1623017" y="-17160"/>
                  <a:pt x="1628930" y="12014"/>
                  <a:pt x="1817280" y="0"/>
                </a:cubicBezTo>
                <a:cubicBezTo>
                  <a:pt x="2005630" y="-12014"/>
                  <a:pt x="2055581" y="38088"/>
                  <a:pt x="2266990" y="0"/>
                </a:cubicBezTo>
                <a:cubicBezTo>
                  <a:pt x="2478399" y="-38088"/>
                  <a:pt x="2619093" y="1641"/>
                  <a:pt x="2802358" y="0"/>
                </a:cubicBezTo>
                <a:cubicBezTo>
                  <a:pt x="2985623" y="-1641"/>
                  <a:pt x="3086711" y="13455"/>
                  <a:pt x="3209238" y="0"/>
                </a:cubicBezTo>
                <a:cubicBezTo>
                  <a:pt x="3331765" y="-13455"/>
                  <a:pt x="3506237" y="45686"/>
                  <a:pt x="3787435" y="0"/>
                </a:cubicBezTo>
                <a:cubicBezTo>
                  <a:pt x="4068633" y="-45686"/>
                  <a:pt x="4239443" y="39558"/>
                  <a:pt x="4536951" y="0"/>
                </a:cubicBezTo>
                <a:cubicBezTo>
                  <a:pt x="4648469" y="4953"/>
                  <a:pt x="4812077" y="120612"/>
                  <a:pt x="4790956" y="254005"/>
                </a:cubicBezTo>
                <a:cubicBezTo>
                  <a:pt x="4831453" y="397101"/>
                  <a:pt x="4784220" y="606493"/>
                  <a:pt x="4790956" y="751840"/>
                </a:cubicBezTo>
                <a:cubicBezTo>
                  <a:pt x="4797692" y="897188"/>
                  <a:pt x="4779501" y="1114803"/>
                  <a:pt x="4790956" y="1269994"/>
                </a:cubicBezTo>
                <a:cubicBezTo>
                  <a:pt x="4783917" y="1387680"/>
                  <a:pt x="4643692" y="1514565"/>
                  <a:pt x="4536951" y="1523999"/>
                </a:cubicBezTo>
                <a:cubicBezTo>
                  <a:pt x="4311054" y="1538936"/>
                  <a:pt x="4269498" y="1505318"/>
                  <a:pt x="4044412" y="1523999"/>
                </a:cubicBezTo>
                <a:cubicBezTo>
                  <a:pt x="3819326" y="1542680"/>
                  <a:pt x="3721370" y="1470072"/>
                  <a:pt x="3594703" y="1523999"/>
                </a:cubicBezTo>
                <a:cubicBezTo>
                  <a:pt x="3468036" y="1577926"/>
                  <a:pt x="3186248" y="1513930"/>
                  <a:pt x="3059335" y="1523999"/>
                </a:cubicBezTo>
                <a:cubicBezTo>
                  <a:pt x="2932422" y="1534068"/>
                  <a:pt x="2795011" y="1506362"/>
                  <a:pt x="2652455" y="1523999"/>
                </a:cubicBezTo>
                <a:cubicBezTo>
                  <a:pt x="2509899" y="1541636"/>
                  <a:pt x="2414335" y="1501458"/>
                  <a:pt x="2202745" y="1523999"/>
                </a:cubicBezTo>
                <a:cubicBezTo>
                  <a:pt x="1991155" y="1546540"/>
                  <a:pt x="1774133" y="1500914"/>
                  <a:pt x="1581718" y="1523999"/>
                </a:cubicBezTo>
                <a:cubicBezTo>
                  <a:pt x="1389303" y="1547084"/>
                  <a:pt x="1087918" y="1491083"/>
                  <a:pt x="960691" y="1523999"/>
                </a:cubicBezTo>
                <a:cubicBezTo>
                  <a:pt x="833464" y="1556915"/>
                  <a:pt x="458720" y="1475109"/>
                  <a:pt x="254005" y="1523999"/>
                </a:cubicBezTo>
                <a:cubicBezTo>
                  <a:pt x="114566" y="1535204"/>
                  <a:pt x="-7535" y="1405403"/>
                  <a:pt x="0" y="1269994"/>
                </a:cubicBezTo>
                <a:cubicBezTo>
                  <a:pt x="-14375" y="1166096"/>
                  <a:pt x="6793" y="893377"/>
                  <a:pt x="0" y="772159"/>
                </a:cubicBezTo>
                <a:cubicBezTo>
                  <a:pt x="-6793" y="650941"/>
                  <a:pt x="46901" y="412862"/>
                  <a:pt x="0" y="254005"/>
                </a:cubicBezTo>
                <a:close/>
              </a:path>
              <a:path w="4790956" h="1523999" stroke="0" extrusionOk="0">
                <a:moveTo>
                  <a:pt x="0" y="254005"/>
                </a:moveTo>
                <a:cubicBezTo>
                  <a:pt x="-6922" y="119515"/>
                  <a:pt x="115076" y="-3496"/>
                  <a:pt x="254005" y="0"/>
                </a:cubicBezTo>
                <a:cubicBezTo>
                  <a:pt x="392307" y="-38104"/>
                  <a:pt x="547627" y="30143"/>
                  <a:pt x="660885" y="0"/>
                </a:cubicBezTo>
                <a:cubicBezTo>
                  <a:pt x="774143" y="-30143"/>
                  <a:pt x="1014576" y="919"/>
                  <a:pt x="1110594" y="0"/>
                </a:cubicBezTo>
                <a:cubicBezTo>
                  <a:pt x="1206612" y="-919"/>
                  <a:pt x="1567835" y="20549"/>
                  <a:pt x="1688792" y="0"/>
                </a:cubicBezTo>
                <a:cubicBezTo>
                  <a:pt x="1809749" y="-20549"/>
                  <a:pt x="2045676" y="33403"/>
                  <a:pt x="2224160" y="0"/>
                </a:cubicBezTo>
                <a:cubicBezTo>
                  <a:pt x="2402644" y="-33403"/>
                  <a:pt x="2455442" y="16888"/>
                  <a:pt x="2631040" y="0"/>
                </a:cubicBezTo>
                <a:cubicBezTo>
                  <a:pt x="2806638" y="-16888"/>
                  <a:pt x="2908950" y="24966"/>
                  <a:pt x="3123579" y="0"/>
                </a:cubicBezTo>
                <a:cubicBezTo>
                  <a:pt x="3338208" y="-24966"/>
                  <a:pt x="3542028" y="60537"/>
                  <a:pt x="3658947" y="0"/>
                </a:cubicBezTo>
                <a:cubicBezTo>
                  <a:pt x="3775866" y="-60537"/>
                  <a:pt x="4189051" y="58597"/>
                  <a:pt x="4536951" y="0"/>
                </a:cubicBezTo>
                <a:cubicBezTo>
                  <a:pt x="4662897" y="-2713"/>
                  <a:pt x="4777095" y="109528"/>
                  <a:pt x="4790956" y="254005"/>
                </a:cubicBezTo>
                <a:cubicBezTo>
                  <a:pt x="4816496" y="393233"/>
                  <a:pt x="4744739" y="497339"/>
                  <a:pt x="4790956" y="731520"/>
                </a:cubicBezTo>
                <a:cubicBezTo>
                  <a:pt x="4837173" y="965702"/>
                  <a:pt x="4736097" y="1079160"/>
                  <a:pt x="4790956" y="1269994"/>
                </a:cubicBezTo>
                <a:cubicBezTo>
                  <a:pt x="4779475" y="1412245"/>
                  <a:pt x="4688017" y="1516829"/>
                  <a:pt x="4536951" y="1523999"/>
                </a:cubicBezTo>
                <a:cubicBezTo>
                  <a:pt x="4387036" y="1552776"/>
                  <a:pt x="4240098" y="1515404"/>
                  <a:pt x="4087242" y="1523999"/>
                </a:cubicBezTo>
                <a:cubicBezTo>
                  <a:pt x="3934386" y="1532594"/>
                  <a:pt x="3786025" y="1508903"/>
                  <a:pt x="3594703" y="1523999"/>
                </a:cubicBezTo>
                <a:cubicBezTo>
                  <a:pt x="3403381" y="1539095"/>
                  <a:pt x="3356461" y="1519980"/>
                  <a:pt x="3187823" y="1523999"/>
                </a:cubicBezTo>
                <a:cubicBezTo>
                  <a:pt x="3019185" y="1528018"/>
                  <a:pt x="2939943" y="1515816"/>
                  <a:pt x="2695284" y="1523999"/>
                </a:cubicBezTo>
                <a:cubicBezTo>
                  <a:pt x="2450625" y="1532182"/>
                  <a:pt x="2455098" y="1478461"/>
                  <a:pt x="2288404" y="1523999"/>
                </a:cubicBezTo>
                <a:cubicBezTo>
                  <a:pt x="2121710" y="1569537"/>
                  <a:pt x="1863602" y="1499194"/>
                  <a:pt x="1710207" y="1523999"/>
                </a:cubicBezTo>
                <a:cubicBezTo>
                  <a:pt x="1556812" y="1548804"/>
                  <a:pt x="1378414" y="1483920"/>
                  <a:pt x="1174838" y="1523999"/>
                </a:cubicBezTo>
                <a:cubicBezTo>
                  <a:pt x="971262" y="1564078"/>
                  <a:pt x="566879" y="1492371"/>
                  <a:pt x="254005" y="1523999"/>
                </a:cubicBezTo>
                <a:cubicBezTo>
                  <a:pt x="110575" y="1508333"/>
                  <a:pt x="18574" y="1391297"/>
                  <a:pt x="0" y="1269994"/>
                </a:cubicBezTo>
                <a:cubicBezTo>
                  <a:pt x="-58341" y="1132931"/>
                  <a:pt x="45156" y="992729"/>
                  <a:pt x="0" y="751840"/>
                </a:cubicBezTo>
                <a:cubicBezTo>
                  <a:pt x="-45156" y="510951"/>
                  <a:pt x="21547" y="456615"/>
                  <a:pt x="0" y="254005"/>
                </a:cubicBezTo>
                <a:close/>
              </a:path>
            </a:pathLst>
          </a:custGeom>
          <a:solidFill>
            <a:schemeClr val="accent2">
              <a:lumMod val="50000"/>
            </a:schemeClr>
          </a:solidFill>
          <a:ln>
            <a:solidFill>
              <a:schemeClr val="accent2">
                <a:lumMod val="50000"/>
              </a:schemeClr>
            </a:solidFill>
            <a:extLst>
              <a:ext uri="{C807C97D-BFC1-408E-A445-0C87EB9F89A2}">
                <ask:lineSketchStyleProps xmlns:ask="http://schemas.microsoft.com/office/drawing/2018/sketchyshapes" xmlns="" sd="425756263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1219110"/>
            <a:endParaRPr lang="en-US" sz="2400">
              <a:solidFill>
                <a:prstClr val="white"/>
              </a:solidFill>
              <a:latin typeface="Calibri"/>
              <a:ea typeface="微软雅黑"/>
            </a:endParaRPr>
          </a:p>
        </p:txBody>
      </p:sp>
      <p:sp>
        <p:nvSpPr>
          <p:cNvPr id="11" name="Rectangle: Rounded Corners 4">
            <a:extLst>
              <a:ext uri="{FF2B5EF4-FFF2-40B4-BE49-F238E27FC236}">
                <a16:creationId xmlns:a16="http://schemas.microsoft.com/office/drawing/2014/main" id="{1F0765CF-A362-4862-BB2A-4B492445AF21}"/>
              </a:ext>
            </a:extLst>
          </p:cNvPr>
          <p:cNvSpPr/>
          <p:nvPr/>
        </p:nvSpPr>
        <p:spPr>
          <a:xfrm>
            <a:off x="302776" y="279399"/>
            <a:ext cx="1121649" cy="1004375"/>
          </a:xfrm>
          <a:custGeom>
            <a:avLst/>
            <a:gdLst>
              <a:gd name="connsiteX0" fmla="*/ 0 w 1121649"/>
              <a:gd name="connsiteY0" fmla="*/ 167399 h 1004375"/>
              <a:gd name="connsiteX1" fmla="*/ 167399 w 1121649"/>
              <a:gd name="connsiteY1" fmla="*/ 0 h 1004375"/>
              <a:gd name="connsiteX2" fmla="*/ 576562 w 1121649"/>
              <a:gd name="connsiteY2" fmla="*/ 0 h 1004375"/>
              <a:gd name="connsiteX3" fmla="*/ 954250 w 1121649"/>
              <a:gd name="connsiteY3" fmla="*/ 0 h 1004375"/>
              <a:gd name="connsiteX4" fmla="*/ 1121649 w 1121649"/>
              <a:gd name="connsiteY4" fmla="*/ 167399 h 1004375"/>
              <a:gd name="connsiteX5" fmla="*/ 1121649 w 1121649"/>
              <a:gd name="connsiteY5" fmla="*/ 488796 h 1004375"/>
              <a:gd name="connsiteX6" fmla="*/ 1121649 w 1121649"/>
              <a:gd name="connsiteY6" fmla="*/ 836976 h 1004375"/>
              <a:gd name="connsiteX7" fmla="*/ 954250 w 1121649"/>
              <a:gd name="connsiteY7" fmla="*/ 1004375 h 1004375"/>
              <a:gd name="connsiteX8" fmla="*/ 584430 w 1121649"/>
              <a:gd name="connsiteY8" fmla="*/ 1004375 h 1004375"/>
              <a:gd name="connsiteX9" fmla="*/ 167399 w 1121649"/>
              <a:gd name="connsiteY9" fmla="*/ 1004375 h 1004375"/>
              <a:gd name="connsiteX10" fmla="*/ 0 w 1121649"/>
              <a:gd name="connsiteY10" fmla="*/ 836976 h 1004375"/>
              <a:gd name="connsiteX11" fmla="*/ 0 w 1121649"/>
              <a:gd name="connsiteY11" fmla="*/ 508883 h 1004375"/>
              <a:gd name="connsiteX12" fmla="*/ 0 w 1121649"/>
              <a:gd name="connsiteY12" fmla="*/ 167399 h 100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1649" h="1004375" fill="none" extrusionOk="0">
                <a:moveTo>
                  <a:pt x="0" y="167399"/>
                </a:moveTo>
                <a:cubicBezTo>
                  <a:pt x="-3312" y="73813"/>
                  <a:pt x="85402" y="9048"/>
                  <a:pt x="167399" y="0"/>
                </a:cubicBezTo>
                <a:cubicBezTo>
                  <a:pt x="341407" y="-1474"/>
                  <a:pt x="387783" y="15720"/>
                  <a:pt x="576562" y="0"/>
                </a:cubicBezTo>
                <a:cubicBezTo>
                  <a:pt x="765341" y="-15720"/>
                  <a:pt x="852299" y="23319"/>
                  <a:pt x="954250" y="0"/>
                </a:cubicBezTo>
                <a:cubicBezTo>
                  <a:pt x="1028522" y="6236"/>
                  <a:pt x="1101808" y="90128"/>
                  <a:pt x="1121649" y="167399"/>
                </a:cubicBezTo>
                <a:cubicBezTo>
                  <a:pt x="1151291" y="274375"/>
                  <a:pt x="1111851" y="353695"/>
                  <a:pt x="1121649" y="488796"/>
                </a:cubicBezTo>
                <a:cubicBezTo>
                  <a:pt x="1131447" y="623897"/>
                  <a:pt x="1081031" y="729632"/>
                  <a:pt x="1121649" y="836976"/>
                </a:cubicBezTo>
                <a:cubicBezTo>
                  <a:pt x="1098466" y="933131"/>
                  <a:pt x="1065562" y="1002207"/>
                  <a:pt x="954250" y="1004375"/>
                </a:cubicBezTo>
                <a:cubicBezTo>
                  <a:pt x="851835" y="1043379"/>
                  <a:pt x="671947" y="963516"/>
                  <a:pt x="584430" y="1004375"/>
                </a:cubicBezTo>
                <a:cubicBezTo>
                  <a:pt x="496913" y="1045234"/>
                  <a:pt x="298568" y="975853"/>
                  <a:pt x="167399" y="1004375"/>
                </a:cubicBezTo>
                <a:cubicBezTo>
                  <a:pt x="65462" y="1008609"/>
                  <a:pt x="9673" y="912644"/>
                  <a:pt x="0" y="836976"/>
                </a:cubicBezTo>
                <a:cubicBezTo>
                  <a:pt x="-9960" y="743393"/>
                  <a:pt x="25822" y="653309"/>
                  <a:pt x="0" y="508883"/>
                </a:cubicBezTo>
                <a:cubicBezTo>
                  <a:pt x="-25822" y="364457"/>
                  <a:pt x="24716" y="312301"/>
                  <a:pt x="0" y="167399"/>
                </a:cubicBezTo>
                <a:close/>
              </a:path>
              <a:path w="1121649" h="1004375" stroke="0" extrusionOk="0">
                <a:moveTo>
                  <a:pt x="0" y="167399"/>
                </a:moveTo>
                <a:cubicBezTo>
                  <a:pt x="11484" y="76026"/>
                  <a:pt x="56053" y="-4755"/>
                  <a:pt x="167399" y="0"/>
                </a:cubicBezTo>
                <a:cubicBezTo>
                  <a:pt x="321077" y="-11904"/>
                  <a:pt x="484665" y="42497"/>
                  <a:pt x="576562" y="0"/>
                </a:cubicBezTo>
                <a:cubicBezTo>
                  <a:pt x="668459" y="-42497"/>
                  <a:pt x="864208" y="29324"/>
                  <a:pt x="954250" y="0"/>
                </a:cubicBezTo>
                <a:cubicBezTo>
                  <a:pt x="1051592" y="-1489"/>
                  <a:pt x="1100866" y="56920"/>
                  <a:pt x="1121649" y="167399"/>
                </a:cubicBezTo>
                <a:cubicBezTo>
                  <a:pt x="1153927" y="306771"/>
                  <a:pt x="1118681" y="393233"/>
                  <a:pt x="1121649" y="488796"/>
                </a:cubicBezTo>
                <a:cubicBezTo>
                  <a:pt x="1124617" y="584359"/>
                  <a:pt x="1086413" y="756467"/>
                  <a:pt x="1121649" y="836976"/>
                </a:cubicBezTo>
                <a:cubicBezTo>
                  <a:pt x="1112849" y="916248"/>
                  <a:pt x="1042106" y="1003940"/>
                  <a:pt x="954250" y="1004375"/>
                </a:cubicBezTo>
                <a:cubicBezTo>
                  <a:pt x="865481" y="1049511"/>
                  <a:pt x="746227" y="969571"/>
                  <a:pt x="545087" y="1004375"/>
                </a:cubicBezTo>
                <a:cubicBezTo>
                  <a:pt x="343947" y="1039179"/>
                  <a:pt x="266607" y="988117"/>
                  <a:pt x="167399" y="1004375"/>
                </a:cubicBezTo>
                <a:cubicBezTo>
                  <a:pt x="72729" y="1018772"/>
                  <a:pt x="-3426" y="942027"/>
                  <a:pt x="0" y="836976"/>
                </a:cubicBezTo>
                <a:cubicBezTo>
                  <a:pt x="-29858" y="693430"/>
                  <a:pt x="22505" y="638301"/>
                  <a:pt x="0" y="488796"/>
                </a:cubicBezTo>
                <a:cubicBezTo>
                  <a:pt x="-22505" y="339291"/>
                  <a:pt x="19178" y="238622"/>
                  <a:pt x="0" y="167399"/>
                </a:cubicBezTo>
                <a:close/>
              </a:path>
            </a:pathLst>
          </a:custGeom>
          <a:solidFill>
            <a:schemeClr val="bg1"/>
          </a:solidFill>
          <a:ln w="19050">
            <a:solidFill>
              <a:schemeClr val="tx1"/>
            </a:solidFill>
            <a:prstDash val="dash"/>
            <a:extLst>
              <a:ext uri="{C807C97D-BFC1-408E-A445-0C87EB9F89A2}">
                <ask:lineSketchStyleProps xmlns:ask="http://schemas.microsoft.com/office/drawing/2018/sketchyshapes" xmlns="" sd="196144575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1219110"/>
            <a:endParaRPr lang="en-US" sz="2400">
              <a:solidFill>
                <a:prstClr val="white"/>
              </a:solidFill>
              <a:latin typeface="Calibri"/>
              <a:ea typeface="微软雅黑"/>
            </a:endParaRPr>
          </a:p>
        </p:txBody>
      </p:sp>
      <p:sp>
        <p:nvSpPr>
          <p:cNvPr id="12" name="Rectangle: Rounded Corners 4">
            <a:extLst>
              <a:ext uri="{FF2B5EF4-FFF2-40B4-BE49-F238E27FC236}">
                <a16:creationId xmlns:a16="http://schemas.microsoft.com/office/drawing/2014/main" id="{1F0765CF-A362-4862-BB2A-4B492445AF21}"/>
              </a:ext>
            </a:extLst>
          </p:cNvPr>
          <p:cNvSpPr/>
          <p:nvPr/>
        </p:nvSpPr>
        <p:spPr>
          <a:xfrm>
            <a:off x="307868" y="1397003"/>
            <a:ext cx="1121649" cy="1004375"/>
          </a:xfrm>
          <a:custGeom>
            <a:avLst/>
            <a:gdLst>
              <a:gd name="connsiteX0" fmla="*/ 0 w 1121649"/>
              <a:gd name="connsiteY0" fmla="*/ 167399 h 1004375"/>
              <a:gd name="connsiteX1" fmla="*/ 167399 w 1121649"/>
              <a:gd name="connsiteY1" fmla="*/ 0 h 1004375"/>
              <a:gd name="connsiteX2" fmla="*/ 576562 w 1121649"/>
              <a:gd name="connsiteY2" fmla="*/ 0 h 1004375"/>
              <a:gd name="connsiteX3" fmla="*/ 954250 w 1121649"/>
              <a:gd name="connsiteY3" fmla="*/ 0 h 1004375"/>
              <a:gd name="connsiteX4" fmla="*/ 1121649 w 1121649"/>
              <a:gd name="connsiteY4" fmla="*/ 167399 h 1004375"/>
              <a:gd name="connsiteX5" fmla="*/ 1121649 w 1121649"/>
              <a:gd name="connsiteY5" fmla="*/ 488796 h 1004375"/>
              <a:gd name="connsiteX6" fmla="*/ 1121649 w 1121649"/>
              <a:gd name="connsiteY6" fmla="*/ 836976 h 1004375"/>
              <a:gd name="connsiteX7" fmla="*/ 954250 w 1121649"/>
              <a:gd name="connsiteY7" fmla="*/ 1004375 h 1004375"/>
              <a:gd name="connsiteX8" fmla="*/ 584430 w 1121649"/>
              <a:gd name="connsiteY8" fmla="*/ 1004375 h 1004375"/>
              <a:gd name="connsiteX9" fmla="*/ 167399 w 1121649"/>
              <a:gd name="connsiteY9" fmla="*/ 1004375 h 1004375"/>
              <a:gd name="connsiteX10" fmla="*/ 0 w 1121649"/>
              <a:gd name="connsiteY10" fmla="*/ 836976 h 1004375"/>
              <a:gd name="connsiteX11" fmla="*/ 0 w 1121649"/>
              <a:gd name="connsiteY11" fmla="*/ 508883 h 1004375"/>
              <a:gd name="connsiteX12" fmla="*/ 0 w 1121649"/>
              <a:gd name="connsiteY12" fmla="*/ 167399 h 100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1649" h="1004375" fill="none" extrusionOk="0">
                <a:moveTo>
                  <a:pt x="0" y="167399"/>
                </a:moveTo>
                <a:cubicBezTo>
                  <a:pt x="-3312" y="73813"/>
                  <a:pt x="85402" y="9048"/>
                  <a:pt x="167399" y="0"/>
                </a:cubicBezTo>
                <a:cubicBezTo>
                  <a:pt x="341407" y="-1474"/>
                  <a:pt x="387783" y="15720"/>
                  <a:pt x="576562" y="0"/>
                </a:cubicBezTo>
                <a:cubicBezTo>
                  <a:pt x="765341" y="-15720"/>
                  <a:pt x="852299" y="23319"/>
                  <a:pt x="954250" y="0"/>
                </a:cubicBezTo>
                <a:cubicBezTo>
                  <a:pt x="1028522" y="6236"/>
                  <a:pt x="1101808" y="90128"/>
                  <a:pt x="1121649" y="167399"/>
                </a:cubicBezTo>
                <a:cubicBezTo>
                  <a:pt x="1151291" y="274375"/>
                  <a:pt x="1111851" y="353695"/>
                  <a:pt x="1121649" y="488796"/>
                </a:cubicBezTo>
                <a:cubicBezTo>
                  <a:pt x="1131447" y="623897"/>
                  <a:pt x="1081031" y="729632"/>
                  <a:pt x="1121649" y="836976"/>
                </a:cubicBezTo>
                <a:cubicBezTo>
                  <a:pt x="1098466" y="933131"/>
                  <a:pt x="1065562" y="1002207"/>
                  <a:pt x="954250" y="1004375"/>
                </a:cubicBezTo>
                <a:cubicBezTo>
                  <a:pt x="851835" y="1043379"/>
                  <a:pt x="671947" y="963516"/>
                  <a:pt x="584430" y="1004375"/>
                </a:cubicBezTo>
                <a:cubicBezTo>
                  <a:pt x="496913" y="1045234"/>
                  <a:pt x="298568" y="975853"/>
                  <a:pt x="167399" y="1004375"/>
                </a:cubicBezTo>
                <a:cubicBezTo>
                  <a:pt x="65462" y="1008609"/>
                  <a:pt x="9673" y="912644"/>
                  <a:pt x="0" y="836976"/>
                </a:cubicBezTo>
                <a:cubicBezTo>
                  <a:pt x="-9960" y="743393"/>
                  <a:pt x="25822" y="653309"/>
                  <a:pt x="0" y="508883"/>
                </a:cubicBezTo>
                <a:cubicBezTo>
                  <a:pt x="-25822" y="364457"/>
                  <a:pt x="24716" y="312301"/>
                  <a:pt x="0" y="167399"/>
                </a:cubicBezTo>
                <a:close/>
              </a:path>
              <a:path w="1121649" h="1004375" stroke="0" extrusionOk="0">
                <a:moveTo>
                  <a:pt x="0" y="167399"/>
                </a:moveTo>
                <a:cubicBezTo>
                  <a:pt x="11484" y="76026"/>
                  <a:pt x="56053" y="-4755"/>
                  <a:pt x="167399" y="0"/>
                </a:cubicBezTo>
                <a:cubicBezTo>
                  <a:pt x="321077" y="-11904"/>
                  <a:pt x="484665" y="42497"/>
                  <a:pt x="576562" y="0"/>
                </a:cubicBezTo>
                <a:cubicBezTo>
                  <a:pt x="668459" y="-42497"/>
                  <a:pt x="864208" y="29324"/>
                  <a:pt x="954250" y="0"/>
                </a:cubicBezTo>
                <a:cubicBezTo>
                  <a:pt x="1051592" y="-1489"/>
                  <a:pt x="1100866" y="56920"/>
                  <a:pt x="1121649" y="167399"/>
                </a:cubicBezTo>
                <a:cubicBezTo>
                  <a:pt x="1153927" y="306771"/>
                  <a:pt x="1118681" y="393233"/>
                  <a:pt x="1121649" y="488796"/>
                </a:cubicBezTo>
                <a:cubicBezTo>
                  <a:pt x="1124617" y="584359"/>
                  <a:pt x="1086413" y="756467"/>
                  <a:pt x="1121649" y="836976"/>
                </a:cubicBezTo>
                <a:cubicBezTo>
                  <a:pt x="1112849" y="916248"/>
                  <a:pt x="1042106" y="1003940"/>
                  <a:pt x="954250" y="1004375"/>
                </a:cubicBezTo>
                <a:cubicBezTo>
                  <a:pt x="865481" y="1049511"/>
                  <a:pt x="746227" y="969571"/>
                  <a:pt x="545087" y="1004375"/>
                </a:cubicBezTo>
                <a:cubicBezTo>
                  <a:pt x="343947" y="1039179"/>
                  <a:pt x="266607" y="988117"/>
                  <a:pt x="167399" y="1004375"/>
                </a:cubicBezTo>
                <a:cubicBezTo>
                  <a:pt x="72729" y="1018772"/>
                  <a:pt x="-3426" y="942027"/>
                  <a:pt x="0" y="836976"/>
                </a:cubicBezTo>
                <a:cubicBezTo>
                  <a:pt x="-29858" y="693430"/>
                  <a:pt x="22505" y="638301"/>
                  <a:pt x="0" y="488796"/>
                </a:cubicBezTo>
                <a:cubicBezTo>
                  <a:pt x="-22505" y="339291"/>
                  <a:pt x="19178" y="238622"/>
                  <a:pt x="0" y="167399"/>
                </a:cubicBezTo>
                <a:close/>
              </a:path>
            </a:pathLst>
          </a:custGeom>
          <a:solidFill>
            <a:schemeClr val="bg1"/>
          </a:solidFill>
          <a:ln w="19050">
            <a:solidFill>
              <a:schemeClr val="tx1"/>
            </a:solidFill>
            <a:prstDash val="dash"/>
            <a:extLst>
              <a:ext uri="{C807C97D-BFC1-408E-A445-0C87EB9F89A2}">
                <ask:lineSketchStyleProps xmlns:ask="http://schemas.microsoft.com/office/drawing/2018/sketchyshapes" xmlns="" sd="196144575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1219110"/>
            <a:endParaRPr lang="en-US" sz="2400">
              <a:solidFill>
                <a:prstClr val="white"/>
              </a:solidFill>
              <a:latin typeface="Calibri"/>
              <a:ea typeface="微软雅黑"/>
            </a:endParaRPr>
          </a:p>
        </p:txBody>
      </p:sp>
      <p:sp>
        <p:nvSpPr>
          <p:cNvPr id="13" name="Rectangle: Rounded Corners 4">
            <a:extLst>
              <a:ext uri="{FF2B5EF4-FFF2-40B4-BE49-F238E27FC236}">
                <a16:creationId xmlns:a16="http://schemas.microsoft.com/office/drawing/2014/main" id="{1F0765CF-A362-4862-BB2A-4B492445AF21}"/>
              </a:ext>
            </a:extLst>
          </p:cNvPr>
          <p:cNvSpPr/>
          <p:nvPr/>
        </p:nvSpPr>
        <p:spPr>
          <a:xfrm>
            <a:off x="307868" y="2514603"/>
            <a:ext cx="1121649" cy="1004375"/>
          </a:xfrm>
          <a:custGeom>
            <a:avLst/>
            <a:gdLst>
              <a:gd name="connsiteX0" fmla="*/ 0 w 1121649"/>
              <a:gd name="connsiteY0" fmla="*/ 167399 h 1004375"/>
              <a:gd name="connsiteX1" fmla="*/ 167399 w 1121649"/>
              <a:gd name="connsiteY1" fmla="*/ 0 h 1004375"/>
              <a:gd name="connsiteX2" fmla="*/ 576562 w 1121649"/>
              <a:gd name="connsiteY2" fmla="*/ 0 h 1004375"/>
              <a:gd name="connsiteX3" fmla="*/ 954250 w 1121649"/>
              <a:gd name="connsiteY3" fmla="*/ 0 h 1004375"/>
              <a:gd name="connsiteX4" fmla="*/ 1121649 w 1121649"/>
              <a:gd name="connsiteY4" fmla="*/ 167399 h 1004375"/>
              <a:gd name="connsiteX5" fmla="*/ 1121649 w 1121649"/>
              <a:gd name="connsiteY5" fmla="*/ 488796 h 1004375"/>
              <a:gd name="connsiteX6" fmla="*/ 1121649 w 1121649"/>
              <a:gd name="connsiteY6" fmla="*/ 836976 h 1004375"/>
              <a:gd name="connsiteX7" fmla="*/ 954250 w 1121649"/>
              <a:gd name="connsiteY7" fmla="*/ 1004375 h 1004375"/>
              <a:gd name="connsiteX8" fmla="*/ 584430 w 1121649"/>
              <a:gd name="connsiteY8" fmla="*/ 1004375 h 1004375"/>
              <a:gd name="connsiteX9" fmla="*/ 167399 w 1121649"/>
              <a:gd name="connsiteY9" fmla="*/ 1004375 h 1004375"/>
              <a:gd name="connsiteX10" fmla="*/ 0 w 1121649"/>
              <a:gd name="connsiteY10" fmla="*/ 836976 h 1004375"/>
              <a:gd name="connsiteX11" fmla="*/ 0 w 1121649"/>
              <a:gd name="connsiteY11" fmla="*/ 508883 h 1004375"/>
              <a:gd name="connsiteX12" fmla="*/ 0 w 1121649"/>
              <a:gd name="connsiteY12" fmla="*/ 167399 h 100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1649" h="1004375" fill="none" extrusionOk="0">
                <a:moveTo>
                  <a:pt x="0" y="167399"/>
                </a:moveTo>
                <a:cubicBezTo>
                  <a:pt x="-3312" y="73813"/>
                  <a:pt x="85402" y="9048"/>
                  <a:pt x="167399" y="0"/>
                </a:cubicBezTo>
                <a:cubicBezTo>
                  <a:pt x="341407" y="-1474"/>
                  <a:pt x="387783" y="15720"/>
                  <a:pt x="576562" y="0"/>
                </a:cubicBezTo>
                <a:cubicBezTo>
                  <a:pt x="765341" y="-15720"/>
                  <a:pt x="852299" y="23319"/>
                  <a:pt x="954250" y="0"/>
                </a:cubicBezTo>
                <a:cubicBezTo>
                  <a:pt x="1028522" y="6236"/>
                  <a:pt x="1101808" y="90128"/>
                  <a:pt x="1121649" y="167399"/>
                </a:cubicBezTo>
                <a:cubicBezTo>
                  <a:pt x="1151291" y="274375"/>
                  <a:pt x="1111851" y="353695"/>
                  <a:pt x="1121649" y="488796"/>
                </a:cubicBezTo>
                <a:cubicBezTo>
                  <a:pt x="1131447" y="623897"/>
                  <a:pt x="1081031" y="729632"/>
                  <a:pt x="1121649" y="836976"/>
                </a:cubicBezTo>
                <a:cubicBezTo>
                  <a:pt x="1098466" y="933131"/>
                  <a:pt x="1065562" y="1002207"/>
                  <a:pt x="954250" y="1004375"/>
                </a:cubicBezTo>
                <a:cubicBezTo>
                  <a:pt x="851835" y="1043379"/>
                  <a:pt x="671947" y="963516"/>
                  <a:pt x="584430" y="1004375"/>
                </a:cubicBezTo>
                <a:cubicBezTo>
                  <a:pt x="496913" y="1045234"/>
                  <a:pt x="298568" y="975853"/>
                  <a:pt x="167399" y="1004375"/>
                </a:cubicBezTo>
                <a:cubicBezTo>
                  <a:pt x="65462" y="1008609"/>
                  <a:pt x="9673" y="912644"/>
                  <a:pt x="0" y="836976"/>
                </a:cubicBezTo>
                <a:cubicBezTo>
                  <a:pt x="-9960" y="743393"/>
                  <a:pt x="25822" y="653309"/>
                  <a:pt x="0" y="508883"/>
                </a:cubicBezTo>
                <a:cubicBezTo>
                  <a:pt x="-25822" y="364457"/>
                  <a:pt x="24716" y="312301"/>
                  <a:pt x="0" y="167399"/>
                </a:cubicBezTo>
                <a:close/>
              </a:path>
              <a:path w="1121649" h="1004375" stroke="0" extrusionOk="0">
                <a:moveTo>
                  <a:pt x="0" y="167399"/>
                </a:moveTo>
                <a:cubicBezTo>
                  <a:pt x="11484" y="76026"/>
                  <a:pt x="56053" y="-4755"/>
                  <a:pt x="167399" y="0"/>
                </a:cubicBezTo>
                <a:cubicBezTo>
                  <a:pt x="321077" y="-11904"/>
                  <a:pt x="484665" y="42497"/>
                  <a:pt x="576562" y="0"/>
                </a:cubicBezTo>
                <a:cubicBezTo>
                  <a:pt x="668459" y="-42497"/>
                  <a:pt x="864208" y="29324"/>
                  <a:pt x="954250" y="0"/>
                </a:cubicBezTo>
                <a:cubicBezTo>
                  <a:pt x="1051592" y="-1489"/>
                  <a:pt x="1100866" y="56920"/>
                  <a:pt x="1121649" y="167399"/>
                </a:cubicBezTo>
                <a:cubicBezTo>
                  <a:pt x="1153927" y="306771"/>
                  <a:pt x="1118681" y="393233"/>
                  <a:pt x="1121649" y="488796"/>
                </a:cubicBezTo>
                <a:cubicBezTo>
                  <a:pt x="1124617" y="584359"/>
                  <a:pt x="1086413" y="756467"/>
                  <a:pt x="1121649" y="836976"/>
                </a:cubicBezTo>
                <a:cubicBezTo>
                  <a:pt x="1112849" y="916248"/>
                  <a:pt x="1042106" y="1003940"/>
                  <a:pt x="954250" y="1004375"/>
                </a:cubicBezTo>
                <a:cubicBezTo>
                  <a:pt x="865481" y="1049511"/>
                  <a:pt x="746227" y="969571"/>
                  <a:pt x="545087" y="1004375"/>
                </a:cubicBezTo>
                <a:cubicBezTo>
                  <a:pt x="343947" y="1039179"/>
                  <a:pt x="266607" y="988117"/>
                  <a:pt x="167399" y="1004375"/>
                </a:cubicBezTo>
                <a:cubicBezTo>
                  <a:pt x="72729" y="1018772"/>
                  <a:pt x="-3426" y="942027"/>
                  <a:pt x="0" y="836976"/>
                </a:cubicBezTo>
                <a:cubicBezTo>
                  <a:pt x="-29858" y="693430"/>
                  <a:pt x="22505" y="638301"/>
                  <a:pt x="0" y="488796"/>
                </a:cubicBezTo>
                <a:cubicBezTo>
                  <a:pt x="-22505" y="339291"/>
                  <a:pt x="19178" y="238622"/>
                  <a:pt x="0" y="167399"/>
                </a:cubicBezTo>
                <a:close/>
              </a:path>
            </a:pathLst>
          </a:custGeom>
          <a:solidFill>
            <a:schemeClr val="bg1"/>
          </a:solidFill>
          <a:ln w="19050">
            <a:solidFill>
              <a:schemeClr val="tx1"/>
            </a:solidFill>
            <a:prstDash val="dash"/>
            <a:extLst>
              <a:ext uri="{C807C97D-BFC1-408E-A445-0C87EB9F89A2}">
                <ask:lineSketchStyleProps xmlns:ask="http://schemas.microsoft.com/office/drawing/2018/sketchyshapes" xmlns="" sd="196144575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1219110"/>
            <a:endParaRPr lang="en-US" sz="2400">
              <a:solidFill>
                <a:prstClr val="white"/>
              </a:solidFill>
              <a:latin typeface="Calibri"/>
              <a:ea typeface="微软雅黑"/>
            </a:endParaRPr>
          </a:p>
        </p:txBody>
      </p:sp>
      <p:sp>
        <p:nvSpPr>
          <p:cNvPr id="14" name="Rectangle: Rounded Corners 4">
            <a:extLst>
              <a:ext uri="{FF2B5EF4-FFF2-40B4-BE49-F238E27FC236}">
                <a16:creationId xmlns:a16="http://schemas.microsoft.com/office/drawing/2014/main" id="{1F0765CF-A362-4862-BB2A-4B492445AF21}"/>
              </a:ext>
            </a:extLst>
          </p:cNvPr>
          <p:cNvSpPr/>
          <p:nvPr/>
        </p:nvSpPr>
        <p:spPr>
          <a:xfrm>
            <a:off x="304804" y="3632203"/>
            <a:ext cx="1121649" cy="1004375"/>
          </a:xfrm>
          <a:custGeom>
            <a:avLst/>
            <a:gdLst>
              <a:gd name="connsiteX0" fmla="*/ 0 w 1121649"/>
              <a:gd name="connsiteY0" fmla="*/ 167399 h 1004375"/>
              <a:gd name="connsiteX1" fmla="*/ 167399 w 1121649"/>
              <a:gd name="connsiteY1" fmla="*/ 0 h 1004375"/>
              <a:gd name="connsiteX2" fmla="*/ 576562 w 1121649"/>
              <a:gd name="connsiteY2" fmla="*/ 0 h 1004375"/>
              <a:gd name="connsiteX3" fmla="*/ 954250 w 1121649"/>
              <a:gd name="connsiteY3" fmla="*/ 0 h 1004375"/>
              <a:gd name="connsiteX4" fmla="*/ 1121649 w 1121649"/>
              <a:gd name="connsiteY4" fmla="*/ 167399 h 1004375"/>
              <a:gd name="connsiteX5" fmla="*/ 1121649 w 1121649"/>
              <a:gd name="connsiteY5" fmla="*/ 488796 h 1004375"/>
              <a:gd name="connsiteX6" fmla="*/ 1121649 w 1121649"/>
              <a:gd name="connsiteY6" fmla="*/ 836976 h 1004375"/>
              <a:gd name="connsiteX7" fmla="*/ 954250 w 1121649"/>
              <a:gd name="connsiteY7" fmla="*/ 1004375 h 1004375"/>
              <a:gd name="connsiteX8" fmla="*/ 584430 w 1121649"/>
              <a:gd name="connsiteY8" fmla="*/ 1004375 h 1004375"/>
              <a:gd name="connsiteX9" fmla="*/ 167399 w 1121649"/>
              <a:gd name="connsiteY9" fmla="*/ 1004375 h 1004375"/>
              <a:gd name="connsiteX10" fmla="*/ 0 w 1121649"/>
              <a:gd name="connsiteY10" fmla="*/ 836976 h 1004375"/>
              <a:gd name="connsiteX11" fmla="*/ 0 w 1121649"/>
              <a:gd name="connsiteY11" fmla="*/ 508883 h 1004375"/>
              <a:gd name="connsiteX12" fmla="*/ 0 w 1121649"/>
              <a:gd name="connsiteY12" fmla="*/ 167399 h 100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1649" h="1004375" fill="none" extrusionOk="0">
                <a:moveTo>
                  <a:pt x="0" y="167399"/>
                </a:moveTo>
                <a:cubicBezTo>
                  <a:pt x="-3312" y="73813"/>
                  <a:pt x="85402" y="9048"/>
                  <a:pt x="167399" y="0"/>
                </a:cubicBezTo>
                <a:cubicBezTo>
                  <a:pt x="341407" y="-1474"/>
                  <a:pt x="387783" y="15720"/>
                  <a:pt x="576562" y="0"/>
                </a:cubicBezTo>
                <a:cubicBezTo>
                  <a:pt x="765341" y="-15720"/>
                  <a:pt x="852299" y="23319"/>
                  <a:pt x="954250" y="0"/>
                </a:cubicBezTo>
                <a:cubicBezTo>
                  <a:pt x="1028522" y="6236"/>
                  <a:pt x="1101808" y="90128"/>
                  <a:pt x="1121649" y="167399"/>
                </a:cubicBezTo>
                <a:cubicBezTo>
                  <a:pt x="1151291" y="274375"/>
                  <a:pt x="1111851" y="353695"/>
                  <a:pt x="1121649" y="488796"/>
                </a:cubicBezTo>
                <a:cubicBezTo>
                  <a:pt x="1131447" y="623897"/>
                  <a:pt x="1081031" y="729632"/>
                  <a:pt x="1121649" y="836976"/>
                </a:cubicBezTo>
                <a:cubicBezTo>
                  <a:pt x="1098466" y="933131"/>
                  <a:pt x="1065562" y="1002207"/>
                  <a:pt x="954250" y="1004375"/>
                </a:cubicBezTo>
                <a:cubicBezTo>
                  <a:pt x="851835" y="1043379"/>
                  <a:pt x="671947" y="963516"/>
                  <a:pt x="584430" y="1004375"/>
                </a:cubicBezTo>
                <a:cubicBezTo>
                  <a:pt x="496913" y="1045234"/>
                  <a:pt x="298568" y="975853"/>
                  <a:pt x="167399" y="1004375"/>
                </a:cubicBezTo>
                <a:cubicBezTo>
                  <a:pt x="65462" y="1008609"/>
                  <a:pt x="9673" y="912644"/>
                  <a:pt x="0" y="836976"/>
                </a:cubicBezTo>
                <a:cubicBezTo>
                  <a:pt x="-9960" y="743393"/>
                  <a:pt x="25822" y="653309"/>
                  <a:pt x="0" y="508883"/>
                </a:cubicBezTo>
                <a:cubicBezTo>
                  <a:pt x="-25822" y="364457"/>
                  <a:pt x="24716" y="312301"/>
                  <a:pt x="0" y="167399"/>
                </a:cubicBezTo>
                <a:close/>
              </a:path>
              <a:path w="1121649" h="1004375" stroke="0" extrusionOk="0">
                <a:moveTo>
                  <a:pt x="0" y="167399"/>
                </a:moveTo>
                <a:cubicBezTo>
                  <a:pt x="11484" y="76026"/>
                  <a:pt x="56053" y="-4755"/>
                  <a:pt x="167399" y="0"/>
                </a:cubicBezTo>
                <a:cubicBezTo>
                  <a:pt x="321077" y="-11904"/>
                  <a:pt x="484665" y="42497"/>
                  <a:pt x="576562" y="0"/>
                </a:cubicBezTo>
                <a:cubicBezTo>
                  <a:pt x="668459" y="-42497"/>
                  <a:pt x="864208" y="29324"/>
                  <a:pt x="954250" y="0"/>
                </a:cubicBezTo>
                <a:cubicBezTo>
                  <a:pt x="1051592" y="-1489"/>
                  <a:pt x="1100866" y="56920"/>
                  <a:pt x="1121649" y="167399"/>
                </a:cubicBezTo>
                <a:cubicBezTo>
                  <a:pt x="1153927" y="306771"/>
                  <a:pt x="1118681" y="393233"/>
                  <a:pt x="1121649" y="488796"/>
                </a:cubicBezTo>
                <a:cubicBezTo>
                  <a:pt x="1124617" y="584359"/>
                  <a:pt x="1086413" y="756467"/>
                  <a:pt x="1121649" y="836976"/>
                </a:cubicBezTo>
                <a:cubicBezTo>
                  <a:pt x="1112849" y="916248"/>
                  <a:pt x="1042106" y="1003940"/>
                  <a:pt x="954250" y="1004375"/>
                </a:cubicBezTo>
                <a:cubicBezTo>
                  <a:pt x="865481" y="1049511"/>
                  <a:pt x="746227" y="969571"/>
                  <a:pt x="545087" y="1004375"/>
                </a:cubicBezTo>
                <a:cubicBezTo>
                  <a:pt x="343947" y="1039179"/>
                  <a:pt x="266607" y="988117"/>
                  <a:pt x="167399" y="1004375"/>
                </a:cubicBezTo>
                <a:cubicBezTo>
                  <a:pt x="72729" y="1018772"/>
                  <a:pt x="-3426" y="942027"/>
                  <a:pt x="0" y="836976"/>
                </a:cubicBezTo>
                <a:cubicBezTo>
                  <a:pt x="-29858" y="693430"/>
                  <a:pt x="22505" y="638301"/>
                  <a:pt x="0" y="488796"/>
                </a:cubicBezTo>
                <a:cubicBezTo>
                  <a:pt x="-22505" y="339291"/>
                  <a:pt x="19178" y="238622"/>
                  <a:pt x="0" y="167399"/>
                </a:cubicBezTo>
                <a:close/>
              </a:path>
            </a:pathLst>
          </a:custGeom>
          <a:solidFill>
            <a:schemeClr val="bg1"/>
          </a:solidFill>
          <a:ln w="19050">
            <a:solidFill>
              <a:schemeClr val="tx1"/>
            </a:solidFill>
            <a:prstDash val="dash"/>
            <a:extLst>
              <a:ext uri="{C807C97D-BFC1-408E-A445-0C87EB9F89A2}">
                <ask:lineSketchStyleProps xmlns:ask="http://schemas.microsoft.com/office/drawing/2018/sketchyshapes" xmlns="" sd="196144575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1219110"/>
            <a:endParaRPr lang="en-US" sz="2400">
              <a:solidFill>
                <a:prstClr val="white"/>
              </a:solidFill>
              <a:latin typeface="Calibri"/>
              <a:ea typeface="微软雅黑"/>
            </a:endParaRPr>
          </a:p>
        </p:txBody>
      </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3560" y="1492790"/>
            <a:ext cx="860077" cy="902775"/>
          </a:xfrm>
          <a:prstGeom prst="rect">
            <a:avLst/>
          </a:prstGeom>
        </p:spPr>
      </p:pic>
      <p:pic>
        <p:nvPicPr>
          <p:cNvPr id="18" name="Picture 17">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7000" y="2652002"/>
            <a:ext cx="1095400" cy="878601"/>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6447" y="3688093"/>
            <a:ext cx="883756" cy="858507"/>
          </a:xfrm>
          <a:prstGeom prst="rect">
            <a:avLst/>
          </a:prstGeom>
        </p:spPr>
      </p:pic>
      <p:pic>
        <p:nvPicPr>
          <p:cNvPr id="59" name="sadtrombone.sw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98400" y="-6877"/>
            <a:ext cx="812800" cy="812800"/>
          </a:xfrm>
          <a:prstGeom prst="rect">
            <a:avLst/>
          </a:prstGeom>
        </p:spPr>
      </p:pic>
      <p:pic>
        <p:nvPicPr>
          <p:cNvPr id="62" name="sadtrombone.sw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98400" y="1445541"/>
            <a:ext cx="812800" cy="812800"/>
          </a:xfrm>
          <a:prstGeom prst="rect">
            <a:avLst/>
          </a:prstGeom>
        </p:spPr>
      </p:pic>
      <p:pic>
        <p:nvPicPr>
          <p:cNvPr id="52" name="Picture 51"/>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597147" y="4369972"/>
            <a:ext cx="956735" cy="353256"/>
          </a:xfrm>
          <a:prstGeom prst="rect">
            <a:avLst/>
          </a:prstGeom>
        </p:spPr>
      </p:pic>
      <p:pic>
        <p:nvPicPr>
          <p:cNvPr id="63" name="Picture 62"/>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871734" y="3709800"/>
            <a:ext cx="956735" cy="353256"/>
          </a:xfrm>
          <a:prstGeom prst="rect">
            <a:avLst/>
          </a:prstGeom>
        </p:spPr>
      </p:pic>
      <p:pic>
        <p:nvPicPr>
          <p:cNvPr id="68" name="Picture 67"/>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88869" y="3757869"/>
            <a:ext cx="956735" cy="353256"/>
          </a:xfrm>
          <a:prstGeom prst="rect">
            <a:avLst/>
          </a:prstGeom>
        </p:spPr>
      </p:pic>
      <p:pic>
        <p:nvPicPr>
          <p:cNvPr id="69" name="Picture 68"/>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22131" y="4416073"/>
            <a:ext cx="956735" cy="353256"/>
          </a:xfrm>
          <a:prstGeom prst="rect">
            <a:avLst/>
          </a:prstGeom>
        </p:spPr>
      </p:pic>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989928" y="3436905"/>
            <a:ext cx="192901" cy="304800"/>
          </a:xfrm>
          <a:prstGeom prst="rect">
            <a:avLst/>
          </a:prstGeom>
        </p:spPr>
      </p:pic>
      <p:pic>
        <p:nvPicPr>
          <p:cNvPr id="71" name="Picture 7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21836" y="1860669"/>
            <a:ext cx="2285365" cy="2279535"/>
          </a:xfrm>
          <a:prstGeom prst="rect">
            <a:avLst/>
          </a:prstGeom>
        </p:spPr>
      </p:pic>
      <p:pic>
        <p:nvPicPr>
          <p:cNvPr id="72" name="Picture 7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266396" y="2819400"/>
            <a:ext cx="192901" cy="304800"/>
          </a:xfrm>
          <a:prstGeom prst="rect">
            <a:avLst/>
          </a:prstGeom>
        </p:spPr>
      </p:pic>
      <p:pic>
        <p:nvPicPr>
          <p:cNvPr id="73" name="Picture 7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662200" y="2827305"/>
            <a:ext cx="192901" cy="304800"/>
          </a:xfrm>
          <a:prstGeom prst="rect">
            <a:avLst/>
          </a:prstGeom>
        </p:spPr>
      </p:pic>
      <p:pic>
        <p:nvPicPr>
          <p:cNvPr id="74" name="Picture 7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82396" y="3530600"/>
            <a:ext cx="192901" cy="304800"/>
          </a:xfrm>
          <a:prstGeom prst="rect">
            <a:avLst/>
          </a:prstGeom>
        </p:spPr>
      </p:pic>
      <p:pic>
        <p:nvPicPr>
          <p:cNvPr id="51"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4"/>
                </p14:media>
              </p:ext>
            </p:extLst>
          </p:nvPr>
        </p:nvPicPr>
        <p:blipFill>
          <a:blip r:embed="rId17"/>
          <a:stretch>
            <a:fillRect/>
          </a:stretch>
        </p:blipFill>
        <p:spPr>
          <a:xfrm>
            <a:off x="12594264" y="2598473"/>
            <a:ext cx="812800" cy="812800"/>
          </a:xfrm>
          <a:prstGeom prst="rect">
            <a:avLst/>
          </a:prstGeom>
        </p:spPr>
      </p:pic>
      <p:pic>
        <p:nvPicPr>
          <p:cNvPr id="61"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4"/>
                </p14:media>
              </p:ext>
            </p:extLst>
          </p:nvPr>
        </p:nvPicPr>
        <p:blipFill>
          <a:blip r:embed="rId17"/>
          <a:stretch>
            <a:fillRect/>
          </a:stretch>
        </p:blipFill>
        <p:spPr>
          <a:xfrm>
            <a:off x="12611197" y="3573019"/>
            <a:ext cx="812800" cy="812800"/>
          </a:xfrm>
          <a:prstGeom prst="rect">
            <a:avLst/>
          </a:prstGeom>
        </p:spPr>
      </p:pic>
      <p:pic>
        <p:nvPicPr>
          <p:cNvPr id="64"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4"/>
                </p14:media>
              </p:ext>
            </p:extLst>
          </p:nvPr>
        </p:nvPicPr>
        <p:blipFill>
          <a:blip r:embed="rId17"/>
          <a:stretch>
            <a:fillRect/>
          </a:stretch>
        </p:blipFill>
        <p:spPr>
          <a:xfrm>
            <a:off x="12594264" y="4606037"/>
            <a:ext cx="812800" cy="812800"/>
          </a:xfrm>
          <a:prstGeom prst="rect">
            <a:avLst/>
          </a:prstGeom>
        </p:spPr>
      </p:pic>
      <p:pic>
        <p:nvPicPr>
          <p:cNvPr id="65"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4"/>
                </p14:media>
              </p:ext>
            </p:extLst>
          </p:nvPr>
        </p:nvPicPr>
        <p:blipFill>
          <a:blip r:embed="rId17"/>
          <a:stretch>
            <a:fillRect/>
          </a:stretch>
        </p:blipFill>
        <p:spPr>
          <a:xfrm>
            <a:off x="12594264" y="5568555"/>
            <a:ext cx="812800" cy="812800"/>
          </a:xfrm>
          <a:prstGeom prst="rect">
            <a:avLst/>
          </a:prstGeom>
        </p:spPr>
      </p:pic>
      <p:grpSp>
        <p:nvGrpSpPr>
          <p:cNvPr id="56" name="Group 55"/>
          <p:cNvGrpSpPr/>
          <p:nvPr/>
        </p:nvGrpSpPr>
        <p:grpSpPr>
          <a:xfrm>
            <a:off x="2609912" y="220871"/>
            <a:ext cx="8995319" cy="3811070"/>
            <a:chOff x="1957434" y="165651"/>
            <a:chExt cx="6424566" cy="2558499"/>
          </a:xfrm>
        </p:grpSpPr>
        <p:sp>
          <p:nvSpPr>
            <p:cNvPr id="16" name="Rectangle: Rounded Corners 3">
              <a:extLst>
                <a:ext uri="{FF2B5EF4-FFF2-40B4-BE49-F238E27FC236}">
                  <a16:creationId xmlns:a16="http://schemas.microsoft.com/office/drawing/2014/main" id="{23B83DAA-1709-4311-9E3E-AAF8796474D5}"/>
                </a:ext>
              </a:extLst>
            </p:cNvPr>
            <p:cNvSpPr/>
            <p:nvPr/>
          </p:nvSpPr>
          <p:spPr>
            <a:xfrm>
              <a:off x="2632029" y="165651"/>
              <a:ext cx="5749971" cy="2558499"/>
            </a:xfrm>
            <a:custGeom>
              <a:avLst/>
              <a:gdLst>
                <a:gd name="connsiteX0" fmla="*/ 0 w 5749971"/>
                <a:gd name="connsiteY0" fmla="*/ 426425 h 2558499"/>
                <a:gd name="connsiteX1" fmla="*/ 426425 w 5749971"/>
                <a:gd name="connsiteY1" fmla="*/ 0 h 2558499"/>
                <a:gd name="connsiteX2" fmla="*/ 921578 w 5749971"/>
                <a:gd name="connsiteY2" fmla="*/ 0 h 2558499"/>
                <a:gd name="connsiteX3" fmla="*/ 1318789 w 5749971"/>
                <a:gd name="connsiteY3" fmla="*/ 0 h 2558499"/>
                <a:gd name="connsiteX4" fmla="*/ 1911885 w 5749971"/>
                <a:gd name="connsiteY4" fmla="*/ 0 h 2558499"/>
                <a:gd name="connsiteX5" fmla="*/ 2407038 w 5749971"/>
                <a:gd name="connsiteY5" fmla="*/ 0 h 2558499"/>
                <a:gd name="connsiteX6" fmla="*/ 2951163 w 5749971"/>
                <a:gd name="connsiteY6" fmla="*/ 0 h 2558499"/>
                <a:gd name="connsiteX7" fmla="*/ 3348374 w 5749971"/>
                <a:gd name="connsiteY7" fmla="*/ 0 h 2558499"/>
                <a:gd name="connsiteX8" fmla="*/ 3892498 w 5749971"/>
                <a:gd name="connsiteY8" fmla="*/ 0 h 2558499"/>
                <a:gd name="connsiteX9" fmla="*/ 4289709 w 5749971"/>
                <a:gd name="connsiteY9" fmla="*/ 0 h 2558499"/>
                <a:gd name="connsiteX10" fmla="*/ 5323546 w 5749971"/>
                <a:gd name="connsiteY10" fmla="*/ 0 h 2558499"/>
                <a:gd name="connsiteX11" fmla="*/ 5749971 w 5749971"/>
                <a:gd name="connsiteY11" fmla="*/ 426425 h 2558499"/>
                <a:gd name="connsiteX12" fmla="*/ 5749971 w 5749971"/>
                <a:gd name="connsiteY12" fmla="*/ 994975 h 2558499"/>
                <a:gd name="connsiteX13" fmla="*/ 5749971 w 5749971"/>
                <a:gd name="connsiteY13" fmla="*/ 1563524 h 2558499"/>
                <a:gd name="connsiteX14" fmla="*/ 5749971 w 5749971"/>
                <a:gd name="connsiteY14" fmla="*/ 2132074 h 2558499"/>
                <a:gd name="connsiteX15" fmla="*/ 5323546 w 5749971"/>
                <a:gd name="connsiteY15" fmla="*/ 2558499 h 2558499"/>
                <a:gd name="connsiteX16" fmla="*/ 4730450 w 5749971"/>
                <a:gd name="connsiteY16" fmla="*/ 2558499 h 2558499"/>
                <a:gd name="connsiteX17" fmla="*/ 4235297 w 5749971"/>
                <a:gd name="connsiteY17" fmla="*/ 2558499 h 2558499"/>
                <a:gd name="connsiteX18" fmla="*/ 3740144 w 5749971"/>
                <a:gd name="connsiteY18" fmla="*/ 2558499 h 2558499"/>
                <a:gd name="connsiteX19" fmla="*/ 3342933 w 5749971"/>
                <a:gd name="connsiteY19" fmla="*/ 2558499 h 2558499"/>
                <a:gd name="connsiteX20" fmla="*/ 2945722 w 5749971"/>
                <a:gd name="connsiteY20" fmla="*/ 2558499 h 2558499"/>
                <a:gd name="connsiteX21" fmla="*/ 2450568 w 5749971"/>
                <a:gd name="connsiteY21" fmla="*/ 2558499 h 2558499"/>
                <a:gd name="connsiteX22" fmla="*/ 1857473 w 5749971"/>
                <a:gd name="connsiteY22" fmla="*/ 2558499 h 2558499"/>
                <a:gd name="connsiteX23" fmla="*/ 1460262 w 5749971"/>
                <a:gd name="connsiteY23" fmla="*/ 2558499 h 2558499"/>
                <a:gd name="connsiteX24" fmla="*/ 426425 w 5749971"/>
                <a:gd name="connsiteY24" fmla="*/ 2558499 h 2558499"/>
                <a:gd name="connsiteX25" fmla="*/ 0 w 5749971"/>
                <a:gd name="connsiteY25" fmla="*/ 2132074 h 2558499"/>
                <a:gd name="connsiteX26" fmla="*/ 0 w 5749971"/>
                <a:gd name="connsiteY26" fmla="*/ 1614694 h 2558499"/>
                <a:gd name="connsiteX27" fmla="*/ 0 w 5749971"/>
                <a:gd name="connsiteY27" fmla="*/ 1080257 h 2558499"/>
                <a:gd name="connsiteX28" fmla="*/ 0 w 5749971"/>
                <a:gd name="connsiteY28" fmla="*/ 426425 h 255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9971" h="2558499" fill="none" extrusionOk="0">
                  <a:moveTo>
                    <a:pt x="0" y="426425"/>
                  </a:moveTo>
                  <a:cubicBezTo>
                    <a:pt x="-14365" y="170485"/>
                    <a:pt x="183730" y="-33900"/>
                    <a:pt x="426425" y="0"/>
                  </a:cubicBezTo>
                  <a:cubicBezTo>
                    <a:pt x="545550" y="-196"/>
                    <a:pt x="734640" y="17294"/>
                    <a:pt x="921578" y="0"/>
                  </a:cubicBezTo>
                  <a:cubicBezTo>
                    <a:pt x="1108516" y="-17294"/>
                    <a:pt x="1189096" y="14639"/>
                    <a:pt x="1318789" y="0"/>
                  </a:cubicBezTo>
                  <a:cubicBezTo>
                    <a:pt x="1448482" y="-14639"/>
                    <a:pt x="1727110" y="54392"/>
                    <a:pt x="1911885" y="0"/>
                  </a:cubicBezTo>
                  <a:cubicBezTo>
                    <a:pt x="2096660" y="-54392"/>
                    <a:pt x="2183973" y="1999"/>
                    <a:pt x="2407038" y="0"/>
                  </a:cubicBezTo>
                  <a:cubicBezTo>
                    <a:pt x="2630103" y="-1999"/>
                    <a:pt x="2836669" y="24216"/>
                    <a:pt x="2951163" y="0"/>
                  </a:cubicBezTo>
                  <a:cubicBezTo>
                    <a:pt x="3065658" y="-24216"/>
                    <a:pt x="3208217" y="7393"/>
                    <a:pt x="3348374" y="0"/>
                  </a:cubicBezTo>
                  <a:cubicBezTo>
                    <a:pt x="3488531" y="-7393"/>
                    <a:pt x="3664871" y="41382"/>
                    <a:pt x="3892498" y="0"/>
                  </a:cubicBezTo>
                  <a:cubicBezTo>
                    <a:pt x="4120125" y="-41382"/>
                    <a:pt x="4123211" y="14771"/>
                    <a:pt x="4289709" y="0"/>
                  </a:cubicBezTo>
                  <a:cubicBezTo>
                    <a:pt x="4456207" y="-14771"/>
                    <a:pt x="5059996" y="121805"/>
                    <a:pt x="5323546" y="0"/>
                  </a:cubicBezTo>
                  <a:cubicBezTo>
                    <a:pt x="5587453" y="10250"/>
                    <a:pt x="5726540" y="193357"/>
                    <a:pt x="5749971" y="426425"/>
                  </a:cubicBezTo>
                  <a:cubicBezTo>
                    <a:pt x="5766890" y="688342"/>
                    <a:pt x="5724869" y="787211"/>
                    <a:pt x="5749971" y="994975"/>
                  </a:cubicBezTo>
                  <a:cubicBezTo>
                    <a:pt x="5775073" y="1202739"/>
                    <a:pt x="5696497" y="1301245"/>
                    <a:pt x="5749971" y="1563524"/>
                  </a:cubicBezTo>
                  <a:cubicBezTo>
                    <a:pt x="5803445" y="1825803"/>
                    <a:pt x="5695904" y="1939021"/>
                    <a:pt x="5749971" y="2132074"/>
                  </a:cubicBezTo>
                  <a:cubicBezTo>
                    <a:pt x="5783625" y="2365721"/>
                    <a:pt x="5548783" y="2555234"/>
                    <a:pt x="5323546" y="2558499"/>
                  </a:cubicBezTo>
                  <a:cubicBezTo>
                    <a:pt x="5191616" y="2610153"/>
                    <a:pt x="5020742" y="2513003"/>
                    <a:pt x="4730450" y="2558499"/>
                  </a:cubicBezTo>
                  <a:cubicBezTo>
                    <a:pt x="4440158" y="2603995"/>
                    <a:pt x="4443917" y="2530293"/>
                    <a:pt x="4235297" y="2558499"/>
                  </a:cubicBezTo>
                  <a:cubicBezTo>
                    <a:pt x="4026677" y="2586705"/>
                    <a:pt x="3944257" y="2520257"/>
                    <a:pt x="3740144" y="2558499"/>
                  </a:cubicBezTo>
                  <a:cubicBezTo>
                    <a:pt x="3536031" y="2596741"/>
                    <a:pt x="3430987" y="2514948"/>
                    <a:pt x="3342933" y="2558499"/>
                  </a:cubicBezTo>
                  <a:cubicBezTo>
                    <a:pt x="3254879" y="2602050"/>
                    <a:pt x="3040106" y="2538953"/>
                    <a:pt x="2945722" y="2558499"/>
                  </a:cubicBezTo>
                  <a:cubicBezTo>
                    <a:pt x="2851338" y="2578045"/>
                    <a:pt x="2634441" y="2518752"/>
                    <a:pt x="2450568" y="2558499"/>
                  </a:cubicBezTo>
                  <a:cubicBezTo>
                    <a:pt x="2266695" y="2598246"/>
                    <a:pt x="2076577" y="2504643"/>
                    <a:pt x="1857473" y="2558499"/>
                  </a:cubicBezTo>
                  <a:cubicBezTo>
                    <a:pt x="1638369" y="2612355"/>
                    <a:pt x="1653147" y="2522666"/>
                    <a:pt x="1460262" y="2558499"/>
                  </a:cubicBezTo>
                  <a:cubicBezTo>
                    <a:pt x="1267377" y="2594332"/>
                    <a:pt x="814123" y="2553898"/>
                    <a:pt x="426425" y="2558499"/>
                  </a:cubicBezTo>
                  <a:cubicBezTo>
                    <a:pt x="170483" y="2590730"/>
                    <a:pt x="53491" y="2369617"/>
                    <a:pt x="0" y="2132074"/>
                  </a:cubicBezTo>
                  <a:cubicBezTo>
                    <a:pt x="-23715" y="1972034"/>
                    <a:pt x="11788" y="1839763"/>
                    <a:pt x="0" y="1614694"/>
                  </a:cubicBezTo>
                  <a:cubicBezTo>
                    <a:pt x="-11788" y="1389625"/>
                    <a:pt x="57221" y="1283668"/>
                    <a:pt x="0" y="1080257"/>
                  </a:cubicBezTo>
                  <a:cubicBezTo>
                    <a:pt x="-57221" y="876846"/>
                    <a:pt x="63795" y="669805"/>
                    <a:pt x="0" y="426425"/>
                  </a:cubicBezTo>
                  <a:close/>
                </a:path>
                <a:path w="5749971" h="2558499" stroke="0" extrusionOk="0">
                  <a:moveTo>
                    <a:pt x="0" y="426425"/>
                  </a:moveTo>
                  <a:cubicBezTo>
                    <a:pt x="-26147" y="212799"/>
                    <a:pt x="208830" y="-46266"/>
                    <a:pt x="426425" y="0"/>
                  </a:cubicBezTo>
                  <a:cubicBezTo>
                    <a:pt x="603429" y="-15862"/>
                    <a:pt x="741993" y="44143"/>
                    <a:pt x="823636" y="0"/>
                  </a:cubicBezTo>
                  <a:cubicBezTo>
                    <a:pt x="905279" y="-44143"/>
                    <a:pt x="1153473" y="1310"/>
                    <a:pt x="1269818" y="0"/>
                  </a:cubicBezTo>
                  <a:cubicBezTo>
                    <a:pt x="1386163" y="-1310"/>
                    <a:pt x="1694105" y="41877"/>
                    <a:pt x="1862914" y="0"/>
                  </a:cubicBezTo>
                  <a:cubicBezTo>
                    <a:pt x="2031723" y="-41877"/>
                    <a:pt x="2150700" y="48429"/>
                    <a:pt x="2407038" y="0"/>
                  </a:cubicBezTo>
                  <a:cubicBezTo>
                    <a:pt x="2663376" y="-48429"/>
                    <a:pt x="2713962" y="13569"/>
                    <a:pt x="2804249" y="0"/>
                  </a:cubicBezTo>
                  <a:cubicBezTo>
                    <a:pt x="2894536" y="-13569"/>
                    <a:pt x="3057393" y="29500"/>
                    <a:pt x="3299403" y="0"/>
                  </a:cubicBezTo>
                  <a:cubicBezTo>
                    <a:pt x="3541413" y="-29500"/>
                    <a:pt x="3620180" y="13628"/>
                    <a:pt x="3843527" y="0"/>
                  </a:cubicBezTo>
                  <a:cubicBezTo>
                    <a:pt x="4066874" y="-13628"/>
                    <a:pt x="4181534" y="27408"/>
                    <a:pt x="4436623" y="0"/>
                  </a:cubicBezTo>
                  <a:cubicBezTo>
                    <a:pt x="4691712" y="-27408"/>
                    <a:pt x="4989849" y="91926"/>
                    <a:pt x="5323546" y="0"/>
                  </a:cubicBezTo>
                  <a:cubicBezTo>
                    <a:pt x="5615674" y="-5731"/>
                    <a:pt x="5743307" y="167376"/>
                    <a:pt x="5749971" y="426425"/>
                  </a:cubicBezTo>
                  <a:cubicBezTo>
                    <a:pt x="5773008" y="633968"/>
                    <a:pt x="5737305" y="789648"/>
                    <a:pt x="5749971" y="943805"/>
                  </a:cubicBezTo>
                  <a:cubicBezTo>
                    <a:pt x="5762637" y="1097962"/>
                    <a:pt x="5704988" y="1286210"/>
                    <a:pt x="5749971" y="1461185"/>
                  </a:cubicBezTo>
                  <a:cubicBezTo>
                    <a:pt x="5794954" y="1636160"/>
                    <a:pt x="5679076" y="1898743"/>
                    <a:pt x="5749971" y="2132074"/>
                  </a:cubicBezTo>
                  <a:cubicBezTo>
                    <a:pt x="5753627" y="2413000"/>
                    <a:pt x="5585158" y="2566468"/>
                    <a:pt x="5323546" y="2558499"/>
                  </a:cubicBezTo>
                  <a:cubicBezTo>
                    <a:pt x="5222083" y="2582886"/>
                    <a:pt x="4979962" y="2525178"/>
                    <a:pt x="4828393" y="2558499"/>
                  </a:cubicBezTo>
                  <a:cubicBezTo>
                    <a:pt x="4676824" y="2591820"/>
                    <a:pt x="4449167" y="2516015"/>
                    <a:pt x="4333239" y="2558499"/>
                  </a:cubicBezTo>
                  <a:cubicBezTo>
                    <a:pt x="4217311" y="2600983"/>
                    <a:pt x="4128059" y="2523162"/>
                    <a:pt x="3936028" y="2558499"/>
                  </a:cubicBezTo>
                  <a:cubicBezTo>
                    <a:pt x="3743997" y="2593836"/>
                    <a:pt x="3599507" y="2554888"/>
                    <a:pt x="3342933" y="2558499"/>
                  </a:cubicBezTo>
                  <a:cubicBezTo>
                    <a:pt x="3086359" y="2562110"/>
                    <a:pt x="2931325" y="2508618"/>
                    <a:pt x="2798808" y="2558499"/>
                  </a:cubicBezTo>
                  <a:cubicBezTo>
                    <a:pt x="2666292" y="2608380"/>
                    <a:pt x="2498542" y="2509268"/>
                    <a:pt x="2205712" y="2558499"/>
                  </a:cubicBezTo>
                  <a:cubicBezTo>
                    <a:pt x="1912882" y="2607730"/>
                    <a:pt x="1865587" y="2509567"/>
                    <a:pt x="1612617" y="2558499"/>
                  </a:cubicBezTo>
                  <a:cubicBezTo>
                    <a:pt x="1359648" y="2607431"/>
                    <a:pt x="1173093" y="2509936"/>
                    <a:pt x="1019521" y="2558499"/>
                  </a:cubicBezTo>
                  <a:cubicBezTo>
                    <a:pt x="865949" y="2607062"/>
                    <a:pt x="612485" y="2518081"/>
                    <a:pt x="426425" y="2558499"/>
                  </a:cubicBezTo>
                  <a:cubicBezTo>
                    <a:pt x="198931" y="2561942"/>
                    <a:pt x="18979" y="2349757"/>
                    <a:pt x="0" y="2132074"/>
                  </a:cubicBezTo>
                  <a:cubicBezTo>
                    <a:pt x="-832" y="1991179"/>
                    <a:pt x="10071" y="1751199"/>
                    <a:pt x="0" y="1563524"/>
                  </a:cubicBezTo>
                  <a:cubicBezTo>
                    <a:pt x="-10071" y="1375849"/>
                    <a:pt x="35819" y="1163705"/>
                    <a:pt x="0" y="1029088"/>
                  </a:cubicBezTo>
                  <a:cubicBezTo>
                    <a:pt x="-35819" y="894471"/>
                    <a:pt x="16938" y="700183"/>
                    <a:pt x="0" y="426425"/>
                  </a:cubicBezTo>
                  <a:close/>
                </a:path>
              </a:pathLst>
            </a:custGeom>
            <a:solidFill>
              <a:srgbClr val="FFC000"/>
            </a:solidFill>
            <a:ln>
              <a:solidFill>
                <a:srgbClr val="FFC000"/>
              </a:solidFill>
              <a:extLst>
                <a:ext uri="{C807C97D-BFC1-408E-A445-0C87EB9F89A2}">
                  <ask:lineSketchStyleProps xmlns:ask="http://schemas.microsoft.com/office/drawing/2018/sketchyshapes" xmlns="" sd="425756263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a:solidFill>
                  <a:prstClr val="white"/>
                </a:solidFill>
                <a:latin typeface="Calibri"/>
                <a:ea typeface="微软雅黑"/>
              </a:endParaRPr>
            </a:p>
          </p:txBody>
        </p:sp>
        <p:sp>
          <p:nvSpPr>
            <p:cNvPr id="20" name="Rectangle: Rounded Corners 4">
              <a:extLst>
                <a:ext uri="{FF2B5EF4-FFF2-40B4-BE49-F238E27FC236}">
                  <a16:creationId xmlns:a16="http://schemas.microsoft.com/office/drawing/2014/main" id="{1F0765CF-A362-4862-BB2A-4B492445AF21}"/>
                </a:ext>
              </a:extLst>
            </p:cNvPr>
            <p:cNvSpPr/>
            <p:nvPr/>
          </p:nvSpPr>
          <p:spPr>
            <a:xfrm>
              <a:off x="2817559" y="357807"/>
              <a:ext cx="5410200" cy="2200648"/>
            </a:xfrm>
            <a:custGeom>
              <a:avLst/>
              <a:gdLst>
                <a:gd name="connsiteX0" fmla="*/ 0 w 5410200"/>
                <a:gd name="connsiteY0" fmla="*/ 366782 h 2200648"/>
                <a:gd name="connsiteX1" fmla="*/ 366782 w 5410200"/>
                <a:gd name="connsiteY1" fmla="*/ 0 h 2200648"/>
                <a:gd name="connsiteX2" fmla="*/ 951362 w 5410200"/>
                <a:gd name="connsiteY2" fmla="*/ 0 h 2200648"/>
                <a:gd name="connsiteX3" fmla="*/ 1489175 w 5410200"/>
                <a:gd name="connsiteY3" fmla="*/ 0 h 2200648"/>
                <a:gd name="connsiteX4" fmla="*/ 2120521 w 5410200"/>
                <a:gd name="connsiteY4" fmla="*/ 0 h 2200648"/>
                <a:gd name="connsiteX5" fmla="*/ 2751866 w 5410200"/>
                <a:gd name="connsiteY5" fmla="*/ 0 h 2200648"/>
                <a:gd name="connsiteX6" fmla="*/ 3383212 w 5410200"/>
                <a:gd name="connsiteY6" fmla="*/ 0 h 2200648"/>
                <a:gd name="connsiteX7" fmla="*/ 4014558 w 5410200"/>
                <a:gd name="connsiteY7" fmla="*/ 0 h 2200648"/>
                <a:gd name="connsiteX8" fmla="*/ 4505605 w 5410200"/>
                <a:gd name="connsiteY8" fmla="*/ 0 h 2200648"/>
                <a:gd name="connsiteX9" fmla="*/ 5043418 w 5410200"/>
                <a:gd name="connsiteY9" fmla="*/ 0 h 2200648"/>
                <a:gd name="connsiteX10" fmla="*/ 5410200 w 5410200"/>
                <a:gd name="connsiteY10" fmla="*/ 366782 h 2200648"/>
                <a:gd name="connsiteX11" fmla="*/ 5410200 w 5410200"/>
                <a:gd name="connsiteY11" fmla="*/ 841139 h 2200648"/>
                <a:gd name="connsiteX12" fmla="*/ 5410200 w 5410200"/>
                <a:gd name="connsiteY12" fmla="*/ 1359509 h 2200648"/>
                <a:gd name="connsiteX13" fmla="*/ 5410200 w 5410200"/>
                <a:gd name="connsiteY13" fmla="*/ 1833866 h 2200648"/>
                <a:gd name="connsiteX14" fmla="*/ 5043418 w 5410200"/>
                <a:gd name="connsiteY14" fmla="*/ 2200648 h 2200648"/>
                <a:gd name="connsiteX15" fmla="*/ 4365306 w 5410200"/>
                <a:gd name="connsiteY15" fmla="*/ 2200648 h 2200648"/>
                <a:gd name="connsiteX16" fmla="*/ 3874259 w 5410200"/>
                <a:gd name="connsiteY16" fmla="*/ 2200648 h 2200648"/>
                <a:gd name="connsiteX17" fmla="*/ 3336446 w 5410200"/>
                <a:gd name="connsiteY17" fmla="*/ 2200648 h 2200648"/>
                <a:gd name="connsiteX18" fmla="*/ 2705100 w 5410200"/>
                <a:gd name="connsiteY18" fmla="*/ 2200648 h 2200648"/>
                <a:gd name="connsiteX19" fmla="*/ 2167287 w 5410200"/>
                <a:gd name="connsiteY19" fmla="*/ 2200648 h 2200648"/>
                <a:gd name="connsiteX20" fmla="*/ 1489175 w 5410200"/>
                <a:gd name="connsiteY20" fmla="*/ 2200648 h 2200648"/>
                <a:gd name="connsiteX21" fmla="*/ 366782 w 5410200"/>
                <a:gd name="connsiteY21" fmla="*/ 2200648 h 2200648"/>
                <a:gd name="connsiteX22" fmla="*/ 0 w 5410200"/>
                <a:gd name="connsiteY22" fmla="*/ 1833866 h 2200648"/>
                <a:gd name="connsiteX23" fmla="*/ 0 w 5410200"/>
                <a:gd name="connsiteY23" fmla="*/ 1315496 h 2200648"/>
                <a:gd name="connsiteX24" fmla="*/ 0 w 5410200"/>
                <a:gd name="connsiteY24" fmla="*/ 841139 h 2200648"/>
                <a:gd name="connsiteX25" fmla="*/ 0 w 5410200"/>
                <a:gd name="connsiteY25" fmla="*/ 366782 h 2200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10200" h="2200648" fill="none" extrusionOk="0">
                  <a:moveTo>
                    <a:pt x="0" y="366782"/>
                  </a:moveTo>
                  <a:cubicBezTo>
                    <a:pt x="41600" y="161672"/>
                    <a:pt x="129935" y="29529"/>
                    <a:pt x="366782" y="0"/>
                  </a:cubicBezTo>
                  <a:cubicBezTo>
                    <a:pt x="637006" y="-18917"/>
                    <a:pt x="725210" y="8610"/>
                    <a:pt x="951362" y="0"/>
                  </a:cubicBezTo>
                  <a:cubicBezTo>
                    <a:pt x="1177514" y="-8610"/>
                    <a:pt x="1248339" y="3312"/>
                    <a:pt x="1489175" y="0"/>
                  </a:cubicBezTo>
                  <a:cubicBezTo>
                    <a:pt x="1730011" y="-3312"/>
                    <a:pt x="1863729" y="68269"/>
                    <a:pt x="2120521" y="0"/>
                  </a:cubicBezTo>
                  <a:cubicBezTo>
                    <a:pt x="2377313" y="-68269"/>
                    <a:pt x="2500706" y="67873"/>
                    <a:pt x="2751866" y="0"/>
                  </a:cubicBezTo>
                  <a:cubicBezTo>
                    <a:pt x="3003026" y="-67873"/>
                    <a:pt x="3218543" y="15395"/>
                    <a:pt x="3383212" y="0"/>
                  </a:cubicBezTo>
                  <a:cubicBezTo>
                    <a:pt x="3547881" y="-15395"/>
                    <a:pt x="3850811" y="33834"/>
                    <a:pt x="4014558" y="0"/>
                  </a:cubicBezTo>
                  <a:cubicBezTo>
                    <a:pt x="4178305" y="-33834"/>
                    <a:pt x="4405889" y="36789"/>
                    <a:pt x="4505605" y="0"/>
                  </a:cubicBezTo>
                  <a:cubicBezTo>
                    <a:pt x="4605321" y="-36789"/>
                    <a:pt x="4795330" y="5880"/>
                    <a:pt x="5043418" y="0"/>
                  </a:cubicBezTo>
                  <a:cubicBezTo>
                    <a:pt x="5246478" y="-5729"/>
                    <a:pt x="5361585" y="155499"/>
                    <a:pt x="5410200" y="366782"/>
                  </a:cubicBezTo>
                  <a:cubicBezTo>
                    <a:pt x="5428125" y="501350"/>
                    <a:pt x="5367505" y="668592"/>
                    <a:pt x="5410200" y="841139"/>
                  </a:cubicBezTo>
                  <a:cubicBezTo>
                    <a:pt x="5452895" y="1013686"/>
                    <a:pt x="5348933" y="1135349"/>
                    <a:pt x="5410200" y="1359509"/>
                  </a:cubicBezTo>
                  <a:cubicBezTo>
                    <a:pt x="5471467" y="1583669"/>
                    <a:pt x="5377780" y="1601602"/>
                    <a:pt x="5410200" y="1833866"/>
                  </a:cubicBezTo>
                  <a:cubicBezTo>
                    <a:pt x="5457954" y="2060472"/>
                    <a:pt x="5246775" y="2207919"/>
                    <a:pt x="5043418" y="2200648"/>
                  </a:cubicBezTo>
                  <a:cubicBezTo>
                    <a:pt x="4877448" y="2281298"/>
                    <a:pt x="4540873" y="2174060"/>
                    <a:pt x="4365306" y="2200648"/>
                  </a:cubicBezTo>
                  <a:cubicBezTo>
                    <a:pt x="4189739" y="2227236"/>
                    <a:pt x="4031061" y="2150018"/>
                    <a:pt x="3874259" y="2200648"/>
                  </a:cubicBezTo>
                  <a:cubicBezTo>
                    <a:pt x="3717457" y="2251278"/>
                    <a:pt x="3474942" y="2199387"/>
                    <a:pt x="3336446" y="2200648"/>
                  </a:cubicBezTo>
                  <a:cubicBezTo>
                    <a:pt x="3197950" y="2201909"/>
                    <a:pt x="3007386" y="2133207"/>
                    <a:pt x="2705100" y="2200648"/>
                  </a:cubicBezTo>
                  <a:cubicBezTo>
                    <a:pt x="2402814" y="2268089"/>
                    <a:pt x="2386919" y="2199259"/>
                    <a:pt x="2167287" y="2200648"/>
                  </a:cubicBezTo>
                  <a:cubicBezTo>
                    <a:pt x="1947655" y="2202037"/>
                    <a:pt x="1815718" y="2133384"/>
                    <a:pt x="1489175" y="2200648"/>
                  </a:cubicBezTo>
                  <a:cubicBezTo>
                    <a:pt x="1162632" y="2267912"/>
                    <a:pt x="638219" y="2182530"/>
                    <a:pt x="366782" y="2200648"/>
                  </a:cubicBezTo>
                  <a:cubicBezTo>
                    <a:pt x="192719" y="2163139"/>
                    <a:pt x="2961" y="2033030"/>
                    <a:pt x="0" y="1833866"/>
                  </a:cubicBezTo>
                  <a:cubicBezTo>
                    <a:pt x="-20191" y="1704902"/>
                    <a:pt x="53845" y="1472161"/>
                    <a:pt x="0" y="1315496"/>
                  </a:cubicBezTo>
                  <a:cubicBezTo>
                    <a:pt x="-53845" y="1158831"/>
                    <a:pt x="26108" y="940968"/>
                    <a:pt x="0" y="841139"/>
                  </a:cubicBezTo>
                  <a:cubicBezTo>
                    <a:pt x="-26108" y="741310"/>
                    <a:pt x="44085" y="599013"/>
                    <a:pt x="0" y="366782"/>
                  </a:cubicBezTo>
                  <a:close/>
                </a:path>
                <a:path w="5410200" h="2200648" stroke="0" extrusionOk="0">
                  <a:moveTo>
                    <a:pt x="0" y="366782"/>
                  </a:moveTo>
                  <a:cubicBezTo>
                    <a:pt x="32197" y="167240"/>
                    <a:pt x="110699" y="-13467"/>
                    <a:pt x="366782" y="0"/>
                  </a:cubicBezTo>
                  <a:cubicBezTo>
                    <a:pt x="648121" y="-22161"/>
                    <a:pt x="830332" y="29431"/>
                    <a:pt x="1044894" y="0"/>
                  </a:cubicBezTo>
                  <a:cubicBezTo>
                    <a:pt x="1259456" y="-29431"/>
                    <a:pt x="1410915" y="21919"/>
                    <a:pt x="1676240" y="0"/>
                  </a:cubicBezTo>
                  <a:cubicBezTo>
                    <a:pt x="1941565" y="-21919"/>
                    <a:pt x="1963263" y="51414"/>
                    <a:pt x="2214053" y="0"/>
                  </a:cubicBezTo>
                  <a:cubicBezTo>
                    <a:pt x="2464843" y="-51414"/>
                    <a:pt x="2640747" y="3396"/>
                    <a:pt x="2892165" y="0"/>
                  </a:cubicBezTo>
                  <a:cubicBezTo>
                    <a:pt x="3143583" y="-3396"/>
                    <a:pt x="3182818" y="4691"/>
                    <a:pt x="3336446" y="0"/>
                  </a:cubicBezTo>
                  <a:cubicBezTo>
                    <a:pt x="3490074" y="-4691"/>
                    <a:pt x="3611237" y="10195"/>
                    <a:pt x="3827493" y="0"/>
                  </a:cubicBezTo>
                  <a:cubicBezTo>
                    <a:pt x="4043749" y="-10195"/>
                    <a:pt x="4216125" y="42556"/>
                    <a:pt x="4318539" y="0"/>
                  </a:cubicBezTo>
                  <a:cubicBezTo>
                    <a:pt x="4420953" y="-42556"/>
                    <a:pt x="4682921" y="50465"/>
                    <a:pt x="5043418" y="0"/>
                  </a:cubicBezTo>
                  <a:cubicBezTo>
                    <a:pt x="5244380" y="-16404"/>
                    <a:pt x="5409819" y="150715"/>
                    <a:pt x="5410200" y="366782"/>
                  </a:cubicBezTo>
                  <a:cubicBezTo>
                    <a:pt x="5438899" y="489620"/>
                    <a:pt x="5407500" y="626930"/>
                    <a:pt x="5410200" y="855810"/>
                  </a:cubicBezTo>
                  <a:cubicBezTo>
                    <a:pt x="5412900" y="1084690"/>
                    <a:pt x="5363372" y="1227649"/>
                    <a:pt x="5410200" y="1344838"/>
                  </a:cubicBezTo>
                  <a:cubicBezTo>
                    <a:pt x="5457028" y="1462027"/>
                    <a:pt x="5389151" y="1623469"/>
                    <a:pt x="5410200" y="1833866"/>
                  </a:cubicBezTo>
                  <a:cubicBezTo>
                    <a:pt x="5389705" y="2042260"/>
                    <a:pt x="5223859" y="2168387"/>
                    <a:pt x="5043418" y="2200648"/>
                  </a:cubicBezTo>
                  <a:cubicBezTo>
                    <a:pt x="4751628" y="2241592"/>
                    <a:pt x="4555154" y="2164405"/>
                    <a:pt x="4412072" y="2200648"/>
                  </a:cubicBezTo>
                  <a:cubicBezTo>
                    <a:pt x="4268990" y="2236891"/>
                    <a:pt x="4053559" y="2196669"/>
                    <a:pt x="3780726" y="2200648"/>
                  </a:cubicBezTo>
                  <a:cubicBezTo>
                    <a:pt x="3507893" y="2204627"/>
                    <a:pt x="3434071" y="2193291"/>
                    <a:pt x="3242913" y="2200648"/>
                  </a:cubicBezTo>
                  <a:cubicBezTo>
                    <a:pt x="3051755" y="2208005"/>
                    <a:pt x="2914674" y="2200365"/>
                    <a:pt x="2705100" y="2200648"/>
                  </a:cubicBezTo>
                  <a:cubicBezTo>
                    <a:pt x="2495526" y="2200931"/>
                    <a:pt x="2181700" y="2146274"/>
                    <a:pt x="2026988" y="2200648"/>
                  </a:cubicBezTo>
                  <a:cubicBezTo>
                    <a:pt x="1872276" y="2255022"/>
                    <a:pt x="1620558" y="2190374"/>
                    <a:pt x="1489175" y="2200648"/>
                  </a:cubicBezTo>
                  <a:cubicBezTo>
                    <a:pt x="1357792" y="2210922"/>
                    <a:pt x="915083" y="2141968"/>
                    <a:pt x="366782" y="2200648"/>
                  </a:cubicBezTo>
                  <a:cubicBezTo>
                    <a:pt x="139700" y="2204564"/>
                    <a:pt x="39531" y="2031889"/>
                    <a:pt x="0" y="1833866"/>
                  </a:cubicBezTo>
                  <a:cubicBezTo>
                    <a:pt x="-36857" y="1637242"/>
                    <a:pt x="5762" y="1575520"/>
                    <a:pt x="0" y="1388851"/>
                  </a:cubicBezTo>
                  <a:cubicBezTo>
                    <a:pt x="-5762" y="1202182"/>
                    <a:pt x="16102" y="1135866"/>
                    <a:pt x="0" y="885152"/>
                  </a:cubicBezTo>
                  <a:cubicBezTo>
                    <a:pt x="-16102" y="634438"/>
                    <a:pt x="46972" y="510459"/>
                    <a:pt x="0" y="366782"/>
                  </a:cubicBezTo>
                  <a:close/>
                </a:path>
              </a:pathLst>
            </a:custGeom>
            <a:solidFill>
              <a:schemeClr val="bg1"/>
            </a:solidFill>
            <a:ln w="38100">
              <a:solidFill>
                <a:schemeClr val="tx1"/>
              </a:solidFill>
              <a:prstDash val="dash"/>
              <a:extLst>
                <a:ext uri="{C807C97D-BFC1-408E-A445-0C87EB9F89A2}">
                  <ask:lineSketchStyleProps xmlns:ask="http://schemas.microsoft.com/office/drawing/2018/sketchyshapes" xmlns="" sd="196144575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a:solidFill>
                  <a:prstClr val="white"/>
                </a:solidFill>
                <a:latin typeface="Calibri"/>
                <a:ea typeface="微软雅黑"/>
              </a:endParaRPr>
            </a:p>
          </p:txBody>
        </p:sp>
        <p:grpSp>
          <p:nvGrpSpPr>
            <p:cNvPr id="54" name="Group 53"/>
            <p:cNvGrpSpPr/>
            <p:nvPr/>
          </p:nvGrpSpPr>
          <p:grpSpPr>
            <a:xfrm>
              <a:off x="1957434" y="671120"/>
              <a:ext cx="1511300" cy="1506538"/>
              <a:chOff x="1957434" y="671120"/>
              <a:chExt cx="1511300" cy="1506538"/>
            </a:xfrm>
          </p:grpSpPr>
          <p:pic>
            <p:nvPicPr>
              <p:cNvPr id="1026"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57434" y="671120"/>
                <a:ext cx="1511300" cy="150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TextBox 52"/>
              <p:cNvSpPr txBox="1"/>
              <p:nvPr/>
            </p:nvSpPr>
            <p:spPr>
              <a:xfrm>
                <a:off x="2420344" y="1008890"/>
                <a:ext cx="762000" cy="723172"/>
              </a:xfrm>
              <a:prstGeom prst="rect">
                <a:avLst/>
              </a:prstGeom>
              <a:noFill/>
            </p:spPr>
            <p:txBody>
              <a:bodyPr wrap="square" rtlCol="0">
                <a:spAutoFit/>
              </a:bodyPr>
              <a:lstStyle/>
              <a:p>
                <a:pPr defTabSz="1219110"/>
                <a:r>
                  <a:rPr lang="en-US" sz="6400" dirty="0">
                    <a:solidFill>
                      <a:srgbClr val="C00000"/>
                    </a:solidFill>
                    <a:latin typeface="#9Slide07 IcielKoni" pitchFamily="2" charset="0"/>
                    <a:ea typeface="微软雅黑"/>
                  </a:rPr>
                  <a:t>2</a:t>
                </a:r>
              </a:p>
            </p:txBody>
          </p:sp>
        </p:grpSp>
        <p:sp>
          <p:nvSpPr>
            <p:cNvPr id="55" name="TextBox 54"/>
            <p:cNvSpPr txBox="1"/>
            <p:nvPr/>
          </p:nvSpPr>
          <p:spPr>
            <a:xfrm>
              <a:off x="3342433" y="417589"/>
              <a:ext cx="4535631" cy="1880249"/>
            </a:xfrm>
            <a:prstGeom prst="rect">
              <a:avLst/>
            </a:prstGeom>
            <a:noFill/>
          </p:spPr>
          <p:txBody>
            <a:bodyPr wrap="square" rtlCol="0">
              <a:spAutoFit/>
            </a:bodyPr>
            <a:lstStyle/>
            <a:p>
              <a:pPr defTabSz="1219110"/>
              <a:r>
                <a:rPr lang="vi-VN" sz="4400" b="1" i="0" dirty="0">
                  <a:solidFill>
                    <a:srgbClr val="C00000"/>
                  </a:solidFill>
                  <a:effectLst/>
                  <a:latin typeface="Cambria" panose="02040503050406030204" pitchFamily="18" charset="0"/>
                  <a:ea typeface="Cambria" panose="02040503050406030204" pitchFamily="18" charset="0"/>
                </a:rPr>
                <a:t>Người đàn ông đã chủ động tìm công việc phù hợp với mình như thế nào?</a:t>
              </a:r>
              <a:endParaRPr lang="en-US" sz="4267" b="1" dirty="0">
                <a:solidFill>
                  <a:srgbClr val="C00000"/>
                </a:solidFill>
                <a:latin typeface="Cambria" panose="02040503050406030204" pitchFamily="18" charset="0"/>
                <a:ea typeface="Cambria" panose="02040503050406030204" pitchFamily="18" charset="0"/>
              </a:endParaRPr>
            </a:p>
          </p:txBody>
        </p:sp>
      </p:grpSp>
      <p:sp>
        <p:nvSpPr>
          <p:cNvPr id="2" name="Rectangle: Rounded Corners 1">
            <a:extLst>
              <a:ext uri="{FF2B5EF4-FFF2-40B4-BE49-F238E27FC236}">
                <a16:creationId xmlns:a16="http://schemas.microsoft.com/office/drawing/2014/main" id="{6F5A528B-2EA1-198B-C7CE-0A2C0EE505BA}"/>
              </a:ext>
            </a:extLst>
          </p:cNvPr>
          <p:cNvSpPr/>
          <p:nvPr/>
        </p:nvSpPr>
        <p:spPr>
          <a:xfrm>
            <a:off x="2469658" y="4553532"/>
            <a:ext cx="9252949" cy="2008717"/>
          </a:xfrm>
          <a:prstGeom prst="roundRect">
            <a:avLst/>
          </a:prstGeom>
          <a:solidFill>
            <a:schemeClr val="bg1"/>
          </a:solidFill>
          <a:ln>
            <a:solidFill>
              <a:srgbClr val="6396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b="1" dirty="0">
                <a:solidFill>
                  <a:schemeClr val="accent6">
                    <a:lumMod val="50000"/>
                  </a:schemeClr>
                </a:solidFill>
              </a:rPr>
              <a:t>Ông không nản chí mà chủ động tìm công việc phù hợp với mình. Thấy ở nội thành người ta bán cà chua với giá gần gấp đôi giá ở ngoại thành, nơi ông sống, ông quyết định kinh doanh cà chua. </a:t>
            </a:r>
          </a:p>
        </p:txBody>
      </p:sp>
    </p:spTree>
    <p:extLst>
      <p:ext uri="{BB962C8B-B14F-4D97-AF65-F5344CB8AC3E}">
        <p14:creationId xmlns:p14="http://schemas.microsoft.com/office/powerpoint/2010/main" val="21635190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59"/>
                </p:tgtEl>
              </p:cMediaNode>
            </p:audio>
            <p:audio>
              <p:cMediaNode vol="80000">
                <p:cTn id="9" fill="hold" display="0">
                  <p:stCondLst>
                    <p:cond delay="indefinite"/>
                  </p:stCondLst>
                  <p:endCondLst>
                    <p:cond evt="onStopAudio" delay="0">
                      <p:tgtEl>
                        <p:sldTgt/>
                      </p:tgtEl>
                    </p:cond>
                  </p:endCondLst>
                </p:cTn>
                <p:tgtEl>
                  <p:spTgt spid="62"/>
                </p:tgtEl>
              </p:cMediaNode>
            </p:audio>
            <p:audio>
              <p:cMediaNode vol="80000">
                <p:cTn id="10" fill="hold" display="0">
                  <p:stCondLst>
                    <p:cond delay="indefinite"/>
                  </p:stCondLst>
                  <p:endCondLst>
                    <p:cond evt="onStopAudio" delay="0">
                      <p:tgtEl>
                        <p:sldTgt/>
                      </p:tgtEl>
                    </p:cond>
                  </p:endCondLst>
                </p:cTn>
                <p:tgtEl>
                  <p:spTgt spid="51"/>
                </p:tgtEl>
              </p:cMediaNode>
            </p:audio>
            <p:audio>
              <p:cMediaNode vol="80000">
                <p:cTn id="11" fill="hold" display="0">
                  <p:stCondLst>
                    <p:cond delay="indefinite"/>
                  </p:stCondLst>
                  <p:endCondLst>
                    <p:cond evt="onStopAudio" delay="0">
                      <p:tgtEl>
                        <p:sldTgt/>
                      </p:tgtEl>
                    </p:cond>
                  </p:endCondLst>
                </p:cTn>
                <p:tgtEl>
                  <p:spTgt spid="61"/>
                </p:tgtEl>
              </p:cMediaNode>
            </p:audio>
            <p:audio>
              <p:cMediaNode vol="80000">
                <p:cTn id="12" fill="hold" display="0">
                  <p:stCondLst>
                    <p:cond delay="indefinite"/>
                  </p:stCondLst>
                  <p:endCondLst>
                    <p:cond evt="onStopAudio" delay="0">
                      <p:tgtEl>
                        <p:sldTgt/>
                      </p:tgtEl>
                    </p:cond>
                  </p:endCondLst>
                </p:cTn>
                <p:tgtEl>
                  <p:spTgt spid="64"/>
                </p:tgtEl>
              </p:cMediaNode>
            </p:audio>
            <p:audio>
              <p:cMediaNode vol="80000">
                <p:cTn id="13" fill="hold" display="0">
                  <p:stCondLst>
                    <p:cond delay="indefinite"/>
                  </p:stCondLst>
                  <p:endCondLst>
                    <p:cond evt="onStopAudio" delay="0">
                      <p:tgtEl>
                        <p:sldTgt/>
                      </p:tgtEl>
                    </p:cond>
                  </p:endCondLst>
                </p:cTn>
                <p:tgtEl>
                  <p:spTgt spid="65"/>
                </p:tgtEl>
              </p:cMediaNode>
            </p:audio>
            <p:seq concurrent="1" nextAc="seek">
              <p:cTn id="14" restart="whenNotActive" fill="hold" evtFilter="cancelBubble" nodeType="interactiveSeq">
                <p:stCondLst>
                  <p:cond evt="onClick" delay="0">
                    <p:tgtEl>
                      <p:spTgt spid="5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56"/>
                                        </p:tgtEl>
                                      </p:cBhvr>
                                    </p:animEffect>
                                    <p:set>
                                      <p:cBhvr>
                                        <p:cTn id="19" dur="1" fill="hold">
                                          <p:stCondLst>
                                            <p:cond delay="499"/>
                                          </p:stCondLst>
                                        </p:cTn>
                                        <p:tgtEl>
                                          <p:spTgt spid="56"/>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71"/>
                                        </p:tgtEl>
                                        <p:attrNameLst>
                                          <p:attrName>style.visibility</p:attrName>
                                        </p:attrNameLst>
                                      </p:cBhvr>
                                      <p:to>
                                        <p:strVal val="visible"/>
                                      </p:to>
                                    </p:set>
                                    <p:animEffect transition="in" filter="fade">
                                      <p:cBhvr>
                                        <p:cTn id="26" dur="500"/>
                                        <p:tgtEl>
                                          <p:spTgt spid="71"/>
                                        </p:tgtEl>
                                      </p:cBhvr>
                                    </p:animEffect>
                                  </p:childTnLst>
                                </p:cTn>
                              </p:par>
                              <p:par>
                                <p:cTn id="27" presetID="32" presetClass="emph" presetSubtype="0" fill="hold" nodeType="withEffect">
                                  <p:stCondLst>
                                    <p:cond delay="0"/>
                                  </p:stCondLst>
                                  <p:childTnLst>
                                    <p:animRot by="120000">
                                      <p:cBhvr>
                                        <p:cTn id="28" dur="50" fill="hold">
                                          <p:stCondLst>
                                            <p:cond delay="0"/>
                                          </p:stCondLst>
                                        </p:cTn>
                                        <p:tgtEl>
                                          <p:spTgt spid="71"/>
                                        </p:tgtEl>
                                        <p:attrNameLst>
                                          <p:attrName>r</p:attrName>
                                        </p:attrNameLst>
                                      </p:cBhvr>
                                    </p:animRot>
                                    <p:animRot by="-240000">
                                      <p:cBhvr>
                                        <p:cTn id="29" dur="100" fill="hold">
                                          <p:stCondLst>
                                            <p:cond delay="100"/>
                                          </p:stCondLst>
                                        </p:cTn>
                                        <p:tgtEl>
                                          <p:spTgt spid="71"/>
                                        </p:tgtEl>
                                        <p:attrNameLst>
                                          <p:attrName>r</p:attrName>
                                        </p:attrNameLst>
                                      </p:cBhvr>
                                    </p:animRot>
                                    <p:animRot by="240000">
                                      <p:cBhvr>
                                        <p:cTn id="30" dur="100" fill="hold">
                                          <p:stCondLst>
                                            <p:cond delay="200"/>
                                          </p:stCondLst>
                                        </p:cTn>
                                        <p:tgtEl>
                                          <p:spTgt spid="71"/>
                                        </p:tgtEl>
                                        <p:attrNameLst>
                                          <p:attrName>r</p:attrName>
                                        </p:attrNameLst>
                                      </p:cBhvr>
                                    </p:animRot>
                                    <p:animRot by="-240000">
                                      <p:cBhvr>
                                        <p:cTn id="31" dur="100" fill="hold">
                                          <p:stCondLst>
                                            <p:cond delay="300"/>
                                          </p:stCondLst>
                                        </p:cTn>
                                        <p:tgtEl>
                                          <p:spTgt spid="71"/>
                                        </p:tgtEl>
                                        <p:attrNameLst>
                                          <p:attrName>r</p:attrName>
                                        </p:attrNameLst>
                                      </p:cBhvr>
                                    </p:animRot>
                                    <p:animRot by="120000">
                                      <p:cBhvr>
                                        <p:cTn id="32" dur="100" fill="hold">
                                          <p:stCondLst>
                                            <p:cond delay="400"/>
                                          </p:stCondLst>
                                        </p:cTn>
                                        <p:tgtEl>
                                          <p:spTgt spid="71"/>
                                        </p:tgtEl>
                                        <p:attrNameLst>
                                          <p:attrName>r</p:attrName>
                                        </p:attrNameLst>
                                      </p:cBhvr>
                                    </p:animRot>
                                  </p:childTnLst>
                                </p:cTn>
                              </p:par>
                              <p:par>
                                <p:cTn id="33" presetID="1" presetClass="mediacall" presetSubtype="0" fill="hold" nodeType="withEffect">
                                  <p:stCondLst>
                                    <p:cond delay="0"/>
                                  </p:stCondLst>
                                  <p:childTnLst>
                                    <p:cmd type="call" cmd="playFrom(0.0)">
                                      <p:cBhvr>
                                        <p:cTn id="34" dur="409" fill="hold"/>
                                        <p:tgtEl>
                                          <p:spTgt spid="51"/>
                                        </p:tgtEl>
                                      </p:cBhvr>
                                    </p:cmd>
                                  </p:childTnLst>
                                </p:cTn>
                              </p:par>
                              <p:par>
                                <p:cTn id="35" presetID="1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par>
                          <p:cTn id="38" fill="hold">
                            <p:stCondLst>
                              <p:cond delay="1000"/>
                            </p:stCondLst>
                            <p:childTnLst>
                              <p:par>
                                <p:cTn id="39" presetID="35" presetClass="path" presetSubtype="0" accel="50000" decel="50000" fill="hold" nodeType="afterEffect">
                                  <p:stCondLst>
                                    <p:cond delay="0"/>
                                  </p:stCondLst>
                                  <p:childTnLst>
                                    <p:animMotion origin="layout" path="M -3.33333E-6 4.30688E-6 L 0.10625 -0.08645 " pathEditMode="relative" rAng="0" ptsTypes="AA">
                                      <p:cBhvr>
                                        <p:cTn id="40" dur="500" fill="hold"/>
                                        <p:tgtEl>
                                          <p:spTgt spid="71"/>
                                        </p:tgtEl>
                                        <p:attrNameLst>
                                          <p:attrName>ppt_x</p:attrName>
                                          <p:attrName>ppt_y</p:attrName>
                                        </p:attrNameLst>
                                      </p:cBhvr>
                                      <p:rCtr x="5313" y="-4322"/>
                                    </p:animMotion>
                                  </p:childTnLst>
                                </p:cTn>
                              </p:par>
                            </p:childTnLst>
                          </p:cTn>
                        </p:par>
                        <p:par>
                          <p:cTn id="41" fill="hold">
                            <p:stCondLst>
                              <p:cond delay="1500"/>
                            </p:stCondLst>
                            <p:childTnLst>
                              <p:par>
                                <p:cTn id="42" presetID="32" presetClass="emph" presetSubtype="0" fill="hold" nodeType="afterEffect">
                                  <p:stCondLst>
                                    <p:cond delay="0"/>
                                  </p:stCondLst>
                                  <p:childTnLst>
                                    <p:animRot by="120000">
                                      <p:cBhvr>
                                        <p:cTn id="43" dur="60" fill="hold">
                                          <p:stCondLst>
                                            <p:cond delay="0"/>
                                          </p:stCondLst>
                                        </p:cTn>
                                        <p:tgtEl>
                                          <p:spTgt spid="71"/>
                                        </p:tgtEl>
                                        <p:attrNameLst>
                                          <p:attrName>r</p:attrName>
                                        </p:attrNameLst>
                                      </p:cBhvr>
                                    </p:animRot>
                                    <p:animRot by="-240000">
                                      <p:cBhvr>
                                        <p:cTn id="44" dur="120" fill="hold">
                                          <p:stCondLst>
                                            <p:cond delay="120"/>
                                          </p:stCondLst>
                                        </p:cTn>
                                        <p:tgtEl>
                                          <p:spTgt spid="71"/>
                                        </p:tgtEl>
                                        <p:attrNameLst>
                                          <p:attrName>r</p:attrName>
                                        </p:attrNameLst>
                                      </p:cBhvr>
                                    </p:animRot>
                                    <p:animRot by="240000">
                                      <p:cBhvr>
                                        <p:cTn id="45" dur="120" fill="hold">
                                          <p:stCondLst>
                                            <p:cond delay="240"/>
                                          </p:stCondLst>
                                        </p:cTn>
                                        <p:tgtEl>
                                          <p:spTgt spid="71"/>
                                        </p:tgtEl>
                                        <p:attrNameLst>
                                          <p:attrName>r</p:attrName>
                                        </p:attrNameLst>
                                      </p:cBhvr>
                                    </p:animRot>
                                    <p:animRot by="-240000">
                                      <p:cBhvr>
                                        <p:cTn id="46" dur="120" fill="hold">
                                          <p:stCondLst>
                                            <p:cond delay="360"/>
                                          </p:stCondLst>
                                        </p:cTn>
                                        <p:tgtEl>
                                          <p:spTgt spid="71"/>
                                        </p:tgtEl>
                                        <p:attrNameLst>
                                          <p:attrName>r</p:attrName>
                                        </p:attrNameLst>
                                      </p:cBhvr>
                                    </p:animRot>
                                    <p:animRot by="120000">
                                      <p:cBhvr>
                                        <p:cTn id="47" dur="120" fill="hold">
                                          <p:stCondLst>
                                            <p:cond delay="480"/>
                                          </p:stCondLst>
                                        </p:cTn>
                                        <p:tgtEl>
                                          <p:spTgt spid="71"/>
                                        </p:tgtEl>
                                        <p:attrNameLst>
                                          <p:attrName>r</p:attrName>
                                        </p:attrNameLst>
                                      </p:cBhvr>
                                    </p:animRot>
                                  </p:childTnLst>
                                </p:cTn>
                              </p:par>
                              <p:par>
                                <p:cTn id="48" presetID="42" presetClass="path" presetSubtype="0" accel="50000" decel="50000" fill="hold" nodeType="withEffect">
                                  <p:stCondLst>
                                    <p:cond delay="0"/>
                                  </p:stCondLst>
                                  <p:childTnLst>
                                    <p:animMotion origin="layout" path="M 2.5E-6 3.20988E-6 L -0.00052 0.1395 " pathEditMode="relative" rAng="0" ptsTypes="AA">
                                      <p:cBhvr>
                                        <p:cTn id="49" dur="500" fill="hold"/>
                                        <p:tgtEl>
                                          <p:spTgt spid="22"/>
                                        </p:tgtEl>
                                        <p:attrNameLst>
                                          <p:attrName>ppt_x</p:attrName>
                                          <p:attrName>ppt_y</p:attrName>
                                        </p:attrNameLst>
                                      </p:cBhvr>
                                      <p:rCtr x="-35" y="6975"/>
                                    </p:animMotion>
                                  </p:childTnLst>
                                </p:cTn>
                              </p:par>
                            </p:childTnLst>
                          </p:cTn>
                        </p:par>
                        <p:par>
                          <p:cTn id="50" fill="hold">
                            <p:stCondLst>
                              <p:cond delay="2100"/>
                            </p:stCondLst>
                            <p:childTnLst>
                              <p:par>
                                <p:cTn id="51" presetID="10" presetClass="exit" presetSubtype="0" fill="hold" nodeType="afterEffect">
                                  <p:stCondLst>
                                    <p:cond delay="0"/>
                                  </p:stCondLst>
                                  <p:childTnLst>
                                    <p:animEffect transition="out" filter="fade">
                                      <p:cBhvr>
                                        <p:cTn id="52" dur="500"/>
                                        <p:tgtEl>
                                          <p:spTgt spid="22"/>
                                        </p:tgtEl>
                                      </p:cBhvr>
                                    </p:animEffect>
                                    <p:set>
                                      <p:cBhvr>
                                        <p:cTn id="53" dur="1" fill="hold">
                                          <p:stCondLst>
                                            <p:cond delay="499"/>
                                          </p:stCondLst>
                                        </p:cTn>
                                        <p:tgtEl>
                                          <p:spTgt spid="22"/>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52"/>
                                        </p:tgtEl>
                                      </p:cBhvr>
                                    </p:animEffect>
                                    <p:set>
                                      <p:cBhvr>
                                        <p:cTn id="56" dur="1" fill="hold">
                                          <p:stCondLst>
                                            <p:cond delay="499"/>
                                          </p:stCondLst>
                                        </p:cTn>
                                        <p:tgtEl>
                                          <p:spTgt spid="52"/>
                                        </p:tgtEl>
                                        <p:attrNameLst>
                                          <p:attrName>style.visibility</p:attrName>
                                        </p:attrNameLst>
                                      </p:cBhvr>
                                      <p:to>
                                        <p:strVal val="hidden"/>
                                      </p:to>
                                    </p:set>
                                  </p:childTnLst>
                                </p:cTn>
                              </p:par>
                              <p:par>
                                <p:cTn id="57" presetID="1" presetClass="mediacall" presetSubtype="0" fill="hold" nodeType="withEffect">
                                  <p:stCondLst>
                                    <p:cond delay="0"/>
                                  </p:stCondLst>
                                  <p:childTnLst>
                                    <p:cmd type="call" cmd="playFrom(0.0)">
                                      <p:cBhvr>
                                        <p:cTn id="58" dur="409" fill="hold"/>
                                        <p:tgtEl>
                                          <p:spTgt spid="61"/>
                                        </p:tgtEl>
                                      </p:cBhvr>
                                    </p:cmd>
                                  </p:childTnLst>
                                </p:cTn>
                              </p:par>
                              <p:par>
                                <p:cTn id="59" presetID="10" presetClass="entr" presetSubtype="0" fill="hold" nodeType="withEffect">
                                  <p:stCondLst>
                                    <p:cond delay="0"/>
                                  </p:stCondLst>
                                  <p:childTnLst>
                                    <p:set>
                                      <p:cBhvr>
                                        <p:cTn id="60" dur="1" fill="hold">
                                          <p:stCondLst>
                                            <p:cond delay="0"/>
                                          </p:stCondLst>
                                        </p:cTn>
                                        <p:tgtEl>
                                          <p:spTgt spid="72"/>
                                        </p:tgtEl>
                                        <p:attrNameLst>
                                          <p:attrName>style.visibility</p:attrName>
                                        </p:attrNameLst>
                                      </p:cBhvr>
                                      <p:to>
                                        <p:strVal val="visible"/>
                                      </p:to>
                                    </p:set>
                                    <p:animEffect transition="in" filter="fade">
                                      <p:cBhvr>
                                        <p:cTn id="61" dur="500"/>
                                        <p:tgtEl>
                                          <p:spTgt spid="72"/>
                                        </p:tgtEl>
                                      </p:cBhvr>
                                    </p:animEffect>
                                  </p:childTnLst>
                                </p:cTn>
                              </p:par>
                            </p:childTnLst>
                          </p:cTn>
                        </p:par>
                        <p:par>
                          <p:cTn id="62" fill="hold">
                            <p:stCondLst>
                              <p:cond delay="2600"/>
                            </p:stCondLst>
                            <p:childTnLst>
                              <p:par>
                                <p:cTn id="63" presetID="63" presetClass="path" presetSubtype="0" accel="50000" decel="50000" fill="hold" nodeType="afterEffect">
                                  <p:stCondLst>
                                    <p:cond delay="0"/>
                                  </p:stCondLst>
                                  <p:childTnLst>
                                    <p:animMotion origin="layout" path="M 0.10625 -0.08645 L 0.30625 -0.08645 " pathEditMode="relative" rAng="0" ptsTypes="AA">
                                      <p:cBhvr>
                                        <p:cTn id="64" dur="500" fill="hold"/>
                                        <p:tgtEl>
                                          <p:spTgt spid="71"/>
                                        </p:tgtEl>
                                        <p:attrNameLst>
                                          <p:attrName>ppt_x</p:attrName>
                                          <p:attrName>ppt_y</p:attrName>
                                        </p:attrNameLst>
                                      </p:cBhvr>
                                      <p:rCtr x="10000" y="0"/>
                                    </p:animMotion>
                                  </p:childTnLst>
                                </p:cTn>
                              </p:par>
                            </p:childTnLst>
                          </p:cTn>
                        </p:par>
                        <p:par>
                          <p:cTn id="65" fill="hold">
                            <p:stCondLst>
                              <p:cond delay="3100"/>
                            </p:stCondLst>
                            <p:childTnLst>
                              <p:par>
                                <p:cTn id="66" presetID="32" presetClass="emph" presetSubtype="0" fill="hold" nodeType="afterEffect">
                                  <p:stCondLst>
                                    <p:cond delay="0"/>
                                  </p:stCondLst>
                                  <p:childTnLst>
                                    <p:animRot by="120000">
                                      <p:cBhvr>
                                        <p:cTn id="67" dur="50" fill="hold">
                                          <p:stCondLst>
                                            <p:cond delay="0"/>
                                          </p:stCondLst>
                                        </p:cTn>
                                        <p:tgtEl>
                                          <p:spTgt spid="71"/>
                                        </p:tgtEl>
                                        <p:attrNameLst>
                                          <p:attrName>r</p:attrName>
                                        </p:attrNameLst>
                                      </p:cBhvr>
                                    </p:animRot>
                                    <p:animRot by="-240000">
                                      <p:cBhvr>
                                        <p:cTn id="68" dur="100" fill="hold">
                                          <p:stCondLst>
                                            <p:cond delay="100"/>
                                          </p:stCondLst>
                                        </p:cTn>
                                        <p:tgtEl>
                                          <p:spTgt spid="71"/>
                                        </p:tgtEl>
                                        <p:attrNameLst>
                                          <p:attrName>r</p:attrName>
                                        </p:attrNameLst>
                                      </p:cBhvr>
                                    </p:animRot>
                                    <p:animRot by="240000">
                                      <p:cBhvr>
                                        <p:cTn id="69" dur="100" fill="hold">
                                          <p:stCondLst>
                                            <p:cond delay="200"/>
                                          </p:stCondLst>
                                        </p:cTn>
                                        <p:tgtEl>
                                          <p:spTgt spid="71"/>
                                        </p:tgtEl>
                                        <p:attrNameLst>
                                          <p:attrName>r</p:attrName>
                                        </p:attrNameLst>
                                      </p:cBhvr>
                                    </p:animRot>
                                    <p:animRot by="-240000">
                                      <p:cBhvr>
                                        <p:cTn id="70" dur="100" fill="hold">
                                          <p:stCondLst>
                                            <p:cond delay="300"/>
                                          </p:stCondLst>
                                        </p:cTn>
                                        <p:tgtEl>
                                          <p:spTgt spid="71"/>
                                        </p:tgtEl>
                                        <p:attrNameLst>
                                          <p:attrName>r</p:attrName>
                                        </p:attrNameLst>
                                      </p:cBhvr>
                                    </p:animRot>
                                    <p:animRot by="120000">
                                      <p:cBhvr>
                                        <p:cTn id="71" dur="100" fill="hold">
                                          <p:stCondLst>
                                            <p:cond delay="400"/>
                                          </p:stCondLst>
                                        </p:cTn>
                                        <p:tgtEl>
                                          <p:spTgt spid="71"/>
                                        </p:tgtEl>
                                        <p:attrNameLst>
                                          <p:attrName>r</p:attrName>
                                        </p:attrNameLst>
                                      </p:cBhvr>
                                    </p:animRot>
                                  </p:childTnLst>
                                </p:cTn>
                              </p:par>
                              <p:par>
                                <p:cTn id="72" presetID="42" presetClass="path" presetSubtype="0" accel="50000" decel="50000" fill="hold" nodeType="withEffect">
                                  <p:stCondLst>
                                    <p:cond delay="0"/>
                                  </p:stCondLst>
                                  <p:childTnLst>
                                    <p:animMotion origin="layout" path="M -1.94444E-6 -6.20562E-7 L -0.00121 0.13276 " pathEditMode="relative" rAng="0" ptsTypes="AA">
                                      <p:cBhvr>
                                        <p:cTn id="73" dur="500" fill="hold"/>
                                        <p:tgtEl>
                                          <p:spTgt spid="72"/>
                                        </p:tgtEl>
                                        <p:attrNameLst>
                                          <p:attrName>ppt_x</p:attrName>
                                          <p:attrName>ppt_y</p:attrName>
                                        </p:attrNameLst>
                                      </p:cBhvr>
                                      <p:rCtr x="-69" y="6638"/>
                                    </p:animMotion>
                                  </p:childTnLst>
                                </p:cTn>
                              </p:par>
                            </p:childTnLst>
                          </p:cTn>
                        </p:par>
                        <p:par>
                          <p:cTn id="74" fill="hold">
                            <p:stCondLst>
                              <p:cond delay="3600"/>
                            </p:stCondLst>
                            <p:childTnLst>
                              <p:par>
                                <p:cTn id="75" presetID="10" presetClass="exit" presetSubtype="0" fill="hold" nodeType="afterEffect">
                                  <p:stCondLst>
                                    <p:cond delay="0"/>
                                  </p:stCondLst>
                                  <p:childTnLst>
                                    <p:animEffect transition="out" filter="fade">
                                      <p:cBhvr>
                                        <p:cTn id="76" dur="500"/>
                                        <p:tgtEl>
                                          <p:spTgt spid="72"/>
                                        </p:tgtEl>
                                      </p:cBhvr>
                                    </p:animEffect>
                                    <p:set>
                                      <p:cBhvr>
                                        <p:cTn id="77" dur="1" fill="hold">
                                          <p:stCondLst>
                                            <p:cond delay="499"/>
                                          </p:stCondLst>
                                        </p:cTn>
                                        <p:tgtEl>
                                          <p:spTgt spid="72"/>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63"/>
                                        </p:tgtEl>
                                      </p:cBhvr>
                                    </p:animEffect>
                                    <p:set>
                                      <p:cBhvr>
                                        <p:cTn id="80" dur="1" fill="hold">
                                          <p:stCondLst>
                                            <p:cond delay="499"/>
                                          </p:stCondLst>
                                        </p:cTn>
                                        <p:tgtEl>
                                          <p:spTgt spid="63"/>
                                        </p:tgtEl>
                                        <p:attrNameLst>
                                          <p:attrName>style.visibility</p:attrName>
                                        </p:attrNameLst>
                                      </p:cBhvr>
                                      <p:to>
                                        <p:strVal val="hidden"/>
                                      </p:to>
                                    </p:set>
                                  </p:childTnLst>
                                </p:cTn>
                              </p:par>
                              <p:par>
                                <p:cTn id="81" presetID="1" presetClass="mediacall" presetSubtype="0" fill="hold" nodeType="withEffect">
                                  <p:stCondLst>
                                    <p:cond delay="0"/>
                                  </p:stCondLst>
                                  <p:childTnLst>
                                    <p:cmd type="call" cmd="playFrom(0.0)">
                                      <p:cBhvr>
                                        <p:cTn id="82" dur="409" fill="hold"/>
                                        <p:tgtEl>
                                          <p:spTgt spid="64"/>
                                        </p:tgtEl>
                                      </p:cBhvr>
                                    </p:cmd>
                                  </p:childTnLst>
                                </p:cTn>
                              </p:par>
                              <p:par>
                                <p:cTn id="83" presetID="10" presetClass="entr" presetSubtype="0" fill="hold" nodeType="withEffect">
                                  <p:stCondLst>
                                    <p:cond delay="0"/>
                                  </p:stCondLst>
                                  <p:childTnLst>
                                    <p:set>
                                      <p:cBhvr>
                                        <p:cTn id="84" dur="1" fill="hold">
                                          <p:stCondLst>
                                            <p:cond delay="0"/>
                                          </p:stCondLst>
                                        </p:cTn>
                                        <p:tgtEl>
                                          <p:spTgt spid="73"/>
                                        </p:tgtEl>
                                        <p:attrNameLst>
                                          <p:attrName>style.visibility</p:attrName>
                                        </p:attrNameLst>
                                      </p:cBhvr>
                                      <p:to>
                                        <p:strVal val="visible"/>
                                      </p:to>
                                    </p:set>
                                    <p:animEffect transition="in" filter="fade">
                                      <p:cBhvr>
                                        <p:cTn id="85" dur="500"/>
                                        <p:tgtEl>
                                          <p:spTgt spid="73"/>
                                        </p:tgtEl>
                                      </p:cBhvr>
                                    </p:animEffect>
                                  </p:childTnLst>
                                </p:cTn>
                              </p:par>
                            </p:childTnLst>
                          </p:cTn>
                        </p:par>
                        <p:par>
                          <p:cTn id="86" fill="hold">
                            <p:stCondLst>
                              <p:cond delay="4100"/>
                            </p:stCondLst>
                            <p:childTnLst>
                              <p:par>
                                <p:cTn id="87" presetID="63" presetClass="path" presetSubtype="0" accel="50000" decel="50000" fill="hold" nodeType="afterEffect">
                                  <p:stCondLst>
                                    <p:cond delay="0"/>
                                  </p:stCondLst>
                                  <p:childTnLst>
                                    <p:animMotion origin="layout" path="M 0.30625 -0.08645 L 0.19792 0.01728 " pathEditMode="relative" rAng="0" ptsTypes="AA">
                                      <p:cBhvr>
                                        <p:cTn id="88" dur="400" fill="hold"/>
                                        <p:tgtEl>
                                          <p:spTgt spid="71"/>
                                        </p:tgtEl>
                                        <p:attrNameLst>
                                          <p:attrName>ppt_x</p:attrName>
                                          <p:attrName>ppt_y</p:attrName>
                                        </p:attrNameLst>
                                      </p:cBhvr>
                                      <p:rCtr x="-5417" y="5187"/>
                                    </p:animMotion>
                                  </p:childTnLst>
                                </p:cTn>
                              </p:par>
                            </p:childTnLst>
                          </p:cTn>
                        </p:par>
                        <p:par>
                          <p:cTn id="89" fill="hold">
                            <p:stCondLst>
                              <p:cond delay="4500"/>
                            </p:stCondLst>
                            <p:childTnLst>
                              <p:par>
                                <p:cTn id="90" presetID="32" presetClass="emph" presetSubtype="0" fill="hold" nodeType="afterEffect">
                                  <p:stCondLst>
                                    <p:cond delay="0"/>
                                  </p:stCondLst>
                                  <p:childTnLst>
                                    <p:animRot by="120000">
                                      <p:cBhvr>
                                        <p:cTn id="91" dur="60" fill="hold">
                                          <p:stCondLst>
                                            <p:cond delay="0"/>
                                          </p:stCondLst>
                                        </p:cTn>
                                        <p:tgtEl>
                                          <p:spTgt spid="71"/>
                                        </p:tgtEl>
                                        <p:attrNameLst>
                                          <p:attrName>r</p:attrName>
                                        </p:attrNameLst>
                                      </p:cBhvr>
                                    </p:animRot>
                                    <p:animRot by="-240000">
                                      <p:cBhvr>
                                        <p:cTn id="92" dur="120" fill="hold">
                                          <p:stCondLst>
                                            <p:cond delay="120"/>
                                          </p:stCondLst>
                                        </p:cTn>
                                        <p:tgtEl>
                                          <p:spTgt spid="71"/>
                                        </p:tgtEl>
                                        <p:attrNameLst>
                                          <p:attrName>r</p:attrName>
                                        </p:attrNameLst>
                                      </p:cBhvr>
                                    </p:animRot>
                                    <p:animRot by="240000">
                                      <p:cBhvr>
                                        <p:cTn id="93" dur="120" fill="hold">
                                          <p:stCondLst>
                                            <p:cond delay="240"/>
                                          </p:stCondLst>
                                        </p:cTn>
                                        <p:tgtEl>
                                          <p:spTgt spid="71"/>
                                        </p:tgtEl>
                                        <p:attrNameLst>
                                          <p:attrName>r</p:attrName>
                                        </p:attrNameLst>
                                      </p:cBhvr>
                                    </p:animRot>
                                    <p:animRot by="-240000">
                                      <p:cBhvr>
                                        <p:cTn id="94" dur="120" fill="hold">
                                          <p:stCondLst>
                                            <p:cond delay="360"/>
                                          </p:stCondLst>
                                        </p:cTn>
                                        <p:tgtEl>
                                          <p:spTgt spid="71"/>
                                        </p:tgtEl>
                                        <p:attrNameLst>
                                          <p:attrName>r</p:attrName>
                                        </p:attrNameLst>
                                      </p:cBhvr>
                                    </p:animRot>
                                    <p:animRot by="120000">
                                      <p:cBhvr>
                                        <p:cTn id="95" dur="120" fill="hold">
                                          <p:stCondLst>
                                            <p:cond delay="480"/>
                                          </p:stCondLst>
                                        </p:cTn>
                                        <p:tgtEl>
                                          <p:spTgt spid="71"/>
                                        </p:tgtEl>
                                        <p:attrNameLst>
                                          <p:attrName>r</p:attrName>
                                        </p:attrNameLst>
                                      </p:cBhvr>
                                    </p:animRot>
                                  </p:childTnLst>
                                </p:cTn>
                              </p:par>
                              <p:par>
                                <p:cTn id="96" presetID="42" presetClass="path" presetSubtype="0" accel="50000" decel="50000" fill="hold" nodeType="withEffect">
                                  <p:stCondLst>
                                    <p:cond delay="0"/>
                                  </p:stCondLst>
                                  <p:childTnLst>
                                    <p:animMotion origin="layout" path="M -1.94444E-6 -6.20562E-7 L -0.00121 0.13276 " pathEditMode="relative" rAng="0" ptsTypes="AA">
                                      <p:cBhvr>
                                        <p:cTn id="97" dur="500" fill="hold"/>
                                        <p:tgtEl>
                                          <p:spTgt spid="73"/>
                                        </p:tgtEl>
                                        <p:attrNameLst>
                                          <p:attrName>ppt_x</p:attrName>
                                          <p:attrName>ppt_y</p:attrName>
                                        </p:attrNameLst>
                                      </p:cBhvr>
                                      <p:rCtr x="-69" y="6638"/>
                                    </p:animMotion>
                                  </p:childTnLst>
                                </p:cTn>
                              </p:par>
                            </p:childTnLst>
                          </p:cTn>
                        </p:par>
                        <p:par>
                          <p:cTn id="98" fill="hold">
                            <p:stCondLst>
                              <p:cond delay="5100"/>
                            </p:stCondLst>
                            <p:childTnLst>
                              <p:par>
                                <p:cTn id="99" presetID="10" presetClass="exit" presetSubtype="0" fill="hold" nodeType="afterEffect">
                                  <p:stCondLst>
                                    <p:cond delay="0"/>
                                  </p:stCondLst>
                                  <p:childTnLst>
                                    <p:animEffect transition="out" filter="fade">
                                      <p:cBhvr>
                                        <p:cTn id="100" dur="500"/>
                                        <p:tgtEl>
                                          <p:spTgt spid="73"/>
                                        </p:tgtEl>
                                      </p:cBhvr>
                                    </p:animEffect>
                                    <p:set>
                                      <p:cBhvr>
                                        <p:cTn id="101" dur="1" fill="hold">
                                          <p:stCondLst>
                                            <p:cond delay="499"/>
                                          </p:stCondLst>
                                        </p:cTn>
                                        <p:tgtEl>
                                          <p:spTgt spid="73"/>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68"/>
                                        </p:tgtEl>
                                      </p:cBhvr>
                                    </p:animEffect>
                                    <p:set>
                                      <p:cBhvr>
                                        <p:cTn id="104" dur="1" fill="hold">
                                          <p:stCondLst>
                                            <p:cond delay="499"/>
                                          </p:stCondLst>
                                        </p:cTn>
                                        <p:tgtEl>
                                          <p:spTgt spid="68"/>
                                        </p:tgtEl>
                                        <p:attrNameLst>
                                          <p:attrName>style.visibility</p:attrName>
                                        </p:attrNameLst>
                                      </p:cBhvr>
                                      <p:to>
                                        <p:strVal val="hidden"/>
                                      </p:to>
                                    </p:set>
                                  </p:childTnLst>
                                </p:cTn>
                              </p:par>
                              <p:par>
                                <p:cTn id="105" presetID="1" presetClass="mediacall" presetSubtype="0" fill="hold" nodeType="withEffect">
                                  <p:stCondLst>
                                    <p:cond delay="0"/>
                                  </p:stCondLst>
                                  <p:childTnLst>
                                    <p:cmd type="call" cmd="playFrom(0.0)">
                                      <p:cBhvr>
                                        <p:cTn id="106" dur="409" fill="hold"/>
                                        <p:tgtEl>
                                          <p:spTgt spid="65"/>
                                        </p:tgtEl>
                                      </p:cBhvr>
                                    </p:cmd>
                                  </p:childTnLst>
                                </p:cTn>
                              </p:par>
                              <p:par>
                                <p:cTn id="107" presetID="10" presetClass="entr" presetSubtype="0" fill="hold" nodeType="withEffect">
                                  <p:stCondLst>
                                    <p:cond delay="0"/>
                                  </p:stCondLst>
                                  <p:childTnLst>
                                    <p:set>
                                      <p:cBhvr>
                                        <p:cTn id="108" dur="1" fill="hold">
                                          <p:stCondLst>
                                            <p:cond delay="0"/>
                                          </p:stCondLst>
                                        </p:cTn>
                                        <p:tgtEl>
                                          <p:spTgt spid="74"/>
                                        </p:tgtEl>
                                        <p:attrNameLst>
                                          <p:attrName>style.visibility</p:attrName>
                                        </p:attrNameLst>
                                      </p:cBhvr>
                                      <p:to>
                                        <p:strVal val="visible"/>
                                      </p:to>
                                    </p:set>
                                    <p:animEffect transition="in" filter="fade">
                                      <p:cBhvr>
                                        <p:cTn id="109" dur="500"/>
                                        <p:tgtEl>
                                          <p:spTgt spid="74"/>
                                        </p:tgtEl>
                                      </p:cBhvr>
                                    </p:animEffect>
                                  </p:childTnLst>
                                </p:cTn>
                              </p:par>
                              <p:par>
                                <p:cTn id="110" presetID="42" presetClass="path" presetSubtype="0" accel="50000" decel="50000" fill="hold" nodeType="withEffect">
                                  <p:stCondLst>
                                    <p:cond delay="0"/>
                                  </p:stCondLst>
                                  <p:childTnLst>
                                    <p:animMotion origin="layout" path="M -1.94444E-6 -6.20562E-7 L -0.00121 0.13276 " pathEditMode="relative" rAng="0" ptsTypes="AA">
                                      <p:cBhvr>
                                        <p:cTn id="111" dur="600" fill="hold"/>
                                        <p:tgtEl>
                                          <p:spTgt spid="74"/>
                                        </p:tgtEl>
                                        <p:attrNameLst>
                                          <p:attrName>ppt_x</p:attrName>
                                          <p:attrName>ppt_y</p:attrName>
                                        </p:attrNameLst>
                                      </p:cBhvr>
                                      <p:rCtr x="-69" y="6638"/>
                                    </p:animMotion>
                                  </p:childTnLst>
                                </p:cTn>
                              </p:par>
                            </p:childTnLst>
                          </p:cTn>
                        </p:par>
                        <p:par>
                          <p:cTn id="112" fill="hold">
                            <p:stCondLst>
                              <p:cond delay="5700"/>
                            </p:stCondLst>
                            <p:childTnLst>
                              <p:par>
                                <p:cTn id="113" presetID="10" presetClass="exit" presetSubtype="0" fill="hold" nodeType="afterEffect">
                                  <p:stCondLst>
                                    <p:cond delay="0"/>
                                  </p:stCondLst>
                                  <p:childTnLst>
                                    <p:animEffect transition="out" filter="fade">
                                      <p:cBhvr>
                                        <p:cTn id="114" dur="500"/>
                                        <p:tgtEl>
                                          <p:spTgt spid="74"/>
                                        </p:tgtEl>
                                      </p:cBhvr>
                                    </p:animEffect>
                                    <p:set>
                                      <p:cBhvr>
                                        <p:cTn id="115" dur="1" fill="hold">
                                          <p:stCondLst>
                                            <p:cond delay="499"/>
                                          </p:stCondLst>
                                        </p:cTn>
                                        <p:tgtEl>
                                          <p:spTgt spid="74"/>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500"/>
                                        <p:tgtEl>
                                          <p:spTgt spid="69"/>
                                        </p:tgtEl>
                                      </p:cBhvr>
                                    </p:animEffect>
                                    <p:set>
                                      <p:cBhvr>
                                        <p:cTn id="118" dur="1" fill="hold">
                                          <p:stCondLst>
                                            <p:cond delay="499"/>
                                          </p:stCondLst>
                                        </p:cTn>
                                        <p:tgtEl>
                                          <p:spTgt spid="69"/>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500"/>
                                        <p:tgtEl>
                                          <p:spTgt spid="71"/>
                                        </p:tgtEl>
                                      </p:cBhvr>
                                    </p:animEffect>
                                    <p:set>
                                      <p:cBhvr>
                                        <p:cTn id="121"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22" restart="whenNotActive" fill="hold" evtFilter="cancelBubble" nodeType="interactiveSeq">
                <p:stCondLst>
                  <p:cond evt="onClick" delay="0">
                    <p:tgtEl>
                      <p:spTgt spid="15"/>
                    </p:tgtEl>
                  </p:cond>
                </p:stCondLst>
                <p:endSync evt="end" delay="0">
                  <p:rtn val="all"/>
                </p:endSync>
                <p:childTnLst>
                  <p:par>
                    <p:cTn id="123" fill="hold">
                      <p:stCondLst>
                        <p:cond delay="0"/>
                      </p:stCondLst>
                      <p:childTnLst>
                        <p:par>
                          <p:cTn id="124" fill="hold">
                            <p:stCondLst>
                              <p:cond delay="0"/>
                            </p:stCondLst>
                            <p:childTnLst>
                              <p:par>
                                <p:cTn id="125" presetID="32" presetClass="emph" presetSubtype="0" repeatCount="indefinite" fill="hold" nodeType="withEffect">
                                  <p:stCondLst>
                                    <p:cond delay="0"/>
                                  </p:stCondLst>
                                  <p:childTnLst>
                                    <p:animRot by="120000">
                                      <p:cBhvr>
                                        <p:cTn id="126" dur="100" fill="hold">
                                          <p:stCondLst>
                                            <p:cond delay="0"/>
                                          </p:stCondLst>
                                        </p:cTn>
                                        <p:tgtEl>
                                          <p:spTgt spid="15"/>
                                        </p:tgtEl>
                                        <p:attrNameLst>
                                          <p:attrName>r</p:attrName>
                                        </p:attrNameLst>
                                      </p:cBhvr>
                                    </p:animRot>
                                    <p:animRot by="-240000">
                                      <p:cBhvr>
                                        <p:cTn id="127" dur="200" fill="hold">
                                          <p:stCondLst>
                                            <p:cond delay="200"/>
                                          </p:stCondLst>
                                        </p:cTn>
                                        <p:tgtEl>
                                          <p:spTgt spid="15"/>
                                        </p:tgtEl>
                                        <p:attrNameLst>
                                          <p:attrName>r</p:attrName>
                                        </p:attrNameLst>
                                      </p:cBhvr>
                                    </p:animRot>
                                    <p:animRot by="240000">
                                      <p:cBhvr>
                                        <p:cTn id="128" dur="200" fill="hold">
                                          <p:stCondLst>
                                            <p:cond delay="400"/>
                                          </p:stCondLst>
                                        </p:cTn>
                                        <p:tgtEl>
                                          <p:spTgt spid="15"/>
                                        </p:tgtEl>
                                        <p:attrNameLst>
                                          <p:attrName>r</p:attrName>
                                        </p:attrNameLst>
                                      </p:cBhvr>
                                    </p:animRot>
                                    <p:animRot by="-240000">
                                      <p:cBhvr>
                                        <p:cTn id="129" dur="200" fill="hold">
                                          <p:stCondLst>
                                            <p:cond delay="600"/>
                                          </p:stCondLst>
                                        </p:cTn>
                                        <p:tgtEl>
                                          <p:spTgt spid="15"/>
                                        </p:tgtEl>
                                        <p:attrNameLst>
                                          <p:attrName>r</p:attrName>
                                        </p:attrNameLst>
                                      </p:cBhvr>
                                    </p:animRot>
                                    <p:animRot by="120000">
                                      <p:cBhvr>
                                        <p:cTn id="130" dur="200" fill="hold">
                                          <p:stCondLst>
                                            <p:cond delay="800"/>
                                          </p:stCondLst>
                                        </p:cTn>
                                        <p:tgtEl>
                                          <p:spTgt spid="15"/>
                                        </p:tgtEl>
                                        <p:attrNameLst>
                                          <p:attrName>r</p:attrName>
                                        </p:attrNameLst>
                                      </p:cBhvr>
                                    </p:animRot>
                                  </p:childTnLst>
                                </p:cTn>
                              </p:par>
                            </p:childTnLst>
                          </p:cTn>
                        </p:par>
                      </p:childTnLst>
                    </p:cTn>
                  </p:par>
                  <p:par>
                    <p:cTn id="131" fill="hold">
                      <p:stCondLst>
                        <p:cond delay="indefinite"/>
                      </p:stCondLst>
                      <p:childTnLst>
                        <p:par>
                          <p:cTn id="132" fill="hold">
                            <p:stCondLst>
                              <p:cond delay="0"/>
                            </p:stCondLst>
                            <p:childTnLst>
                              <p:par>
                                <p:cTn id="133" presetID="2" presetClass="entr" presetSubtype="2" fill="hold" nodeType="clickEffect">
                                  <p:stCondLst>
                                    <p:cond delay="0"/>
                                  </p:stCondLst>
                                  <p:childTnLst>
                                    <p:set>
                                      <p:cBhvr>
                                        <p:cTn id="134" dur="1" fill="hold">
                                          <p:stCondLst>
                                            <p:cond delay="0"/>
                                          </p:stCondLst>
                                        </p:cTn>
                                        <p:tgtEl>
                                          <p:spTgt spid="56"/>
                                        </p:tgtEl>
                                        <p:attrNameLst>
                                          <p:attrName>style.visibility</p:attrName>
                                        </p:attrNameLst>
                                      </p:cBhvr>
                                      <p:to>
                                        <p:strVal val="visible"/>
                                      </p:to>
                                    </p:set>
                                    <p:anim calcmode="lin" valueType="num">
                                      <p:cBhvr additive="base">
                                        <p:cTn id="135" dur="500" fill="hold"/>
                                        <p:tgtEl>
                                          <p:spTgt spid="56"/>
                                        </p:tgtEl>
                                        <p:attrNameLst>
                                          <p:attrName>ppt_x</p:attrName>
                                        </p:attrNameLst>
                                      </p:cBhvr>
                                      <p:tavLst>
                                        <p:tav tm="0">
                                          <p:val>
                                            <p:strVal val="1+#ppt_w/2"/>
                                          </p:val>
                                        </p:tav>
                                        <p:tav tm="100000">
                                          <p:val>
                                            <p:strVal val="#ppt_x"/>
                                          </p:val>
                                        </p:tav>
                                      </p:tavLst>
                                    </p:anim>
                                    <p:anim calcmode="lin" valueType="num">
                                      <p:cBhvr additive="base">
                                        <p:cTn id="136" dur="5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5"/>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8">
            <a:extLst>
              <a:ext uri="{28A0092B-C50C-407E-A947-70E740481C1C}">
                <a14:useLocalDpi xmlns:a14="http://schemas.microsoft.com/office/drawing/2010/main" val="0"/>
              </a:ext>
            </a:extLst>
          </a:blip>
          <a:srcRect t="22156" b="20966"/>
          <a:stretch/>
        </p:blipFill>
        <p:spPr>
          <a:xfrm>
            <a:off x="2438401" y="3411273"/>
            <a:ext cx="8780131" cy="2496995"/>
          </a:xfrm>
          <a:prstGeom prst="rect">
            <a:avLst/>
          </a:prstGeom>
        </p:spPr>
      </p:pic>
      <p:sp>
        <p:nvSpPr>
          <p:cNvPr id="10" name="Rectangle: Rounded Corners 3">
            <a:extLst>
              <a:ext uri="{FF2B5EF4-FFF2-40B4-BE49-F238E27FC236}">
                <a16:creationId xmlns:a16="http://schemas.microsoft.com/office/drawing/2014/main" id="{23B83DAA-1709-4311-9E3E-AAF8796474D5}"/>
              </a:ext>
            </a:extLst>
          </p:cNvPr>
          <p:cNvSpPr/>
          <p:nvPr/>
        </p:nvSpPr>
        <p:spPr>
          <a:xfrm rot="5400000">
            <a:off x="-1531881" y="1693926"/>
            <a:ext cx="4790956" cy="1523999"/>
          </a:xfrm>
          <a:custGeom>
            <a:avLst/>
            <a:gdLst>
              <a:gd name="connsiteX0" fmla="*/ 0 w 4790956"/>
              <a:gd name="connsiteY0" fmla="*/ 254005 h 1523999"/>
              <a:gd name="connsiteX1" fmla="*/ 254005 w 4790956"/>
              <a:gd name="connsiteY1" fmla="*/ 0 h 1523999"/>
              <a:gd name="connsiteX2" fmla="*/ 832203 w 4790956"/>
              <a:gd name="connsiteY2" fmla="*/ 0 h 1523999"/>
              <a:gd name="connsiteX3" fmla="*/ 1367571 w 4790956"/>
              <a:gd name="connsiteY3" fmla="*/ 0 h 1523999"/>
              <a:gd name="connsiteX4" fmla="*/ 1817280 w 4790956"/>
              <a:gd name="connsiteY4" fmla="*/ 0 h 1523999"/>
              <a:gd name="connsiteX5" fmla="*/ 2266990 w 4790956"/>
              <a:gd name="connsiteY5" fmla="*/ 0 h 1523999"/>
              <a:gd name="connsiteX6" fmla="*/ 2802358 w 4790956"/>
              <a:gd name="connsiteY6" fmla="*/ 0 h 1523999"/>
              <a:gd name="connsiteX7" fmla="*/ 3209238 w 4790956"/>
              <a:gd name="connsiteY7" fmla="*/ 0 h 1523999"/>
              <a:gd name="connsiteX8" fmla="*/ 3787435 w 4790956"/>
              <a:gd name="connsiteY8" fmla="*/ 0 h 1523999"/>
              <a:gd name="connsiteX9" fmla="*/ 4536951 w 4790956"/>
              <a:gd name="connsiteY9" fmla="*/ 0 h 1523999"/>
              <a:gd name="connsiteX10" fmla="*/ 4790956 w 4790956"/>
              <a:gd name="connsiteY10" fmla="*/ 254005 h 1523999"/>
              <a:gd name="connsiteX11" fmla="*/ 4790956 w 4790956"/>
              <a:gd name="connsiteY11" fmla="*/ 751840 h 1523999"/>
              <a:gd name="connsiteX12" fmla="*/ 4790956 w 4790956"/>
              <a:gd name="connsiteY12" fmla="*/ 1269994 h 1523999"/>
              <a:gd name="connsiteX13" fmla="*/ 4536951 w 4790956"/>
              <a:gd name="connsiteY13" fmla="*/ 1523999 h 1523999"/>
              <a:gd name="connsiteX14" fmla="*/ 4044412 w 4790956"/>
              <a:gd name="connsiteY14" fmla="*/ 1523999 h 1523999"/>
              <a:gd name="connsiteX15" fmla="*/ 3594703 w 4790956"/>
              <a:gd name="connsiteY15" fmla="*/ 1523999 h 1523999"/>
              <a:gd name="connsiteX16" fmla="*/ 3059335 w 4790956"/>
              <a:gd name="connsiteY16" fmla="*/ 1523999 h 1523999"/>
              <a:gd name="connsiteX17" fmla="*/ 2652455 w 4790956"/>
              <a:gd name="connsiteY17" fmla="*/ 1523999 h 1523999"/>
              <a:gd name="connsiteX18" fmla="*/ 2202745 w 4790956"/>
              <a:gd name="connsiteY18" fmla="*/ 1523999 h 1523999"/>
              <a:gd name="connsiteX19" fmla="*/ 1581718 w 4790956"/>
              <a:gd name="connsiteY19" fmla="*/ 1523999 h 1523999"/>
              <a:gd name="connsiteX20" fmla="*/ 960691 w 4790956"/>
              <a:gd name="connsiteY20" fmla="*/ 1523999 h 1523999"/>
              <a:gd name="connsiteX21" fmla="*/ 254005 w 4790956"/>
              <a:gd name="connsiteY21" fmla="*/ 1523999 h 1523999"/>
              <a:gd name="connsiteX22" fmla="*/ 0 w 4790956"/>
              <a:gd name="connsiteY22" fmla="*/ 1269994 h 1523999"/>
              <a:gd name="connsiteX23" fmla="*/ 0 w 4790956"/>
              <a:gd name="connsiteY23" fmla="*/ 772159 h 1523999"/>
              <a:gd name="connsiteX24" fmla="*/ 0 w 4790956"/>
              <a:gd name="connsiteY24" fmla="*/ 254005 h 152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90956" h="1523999" fill="none" extrusionOk="0">
                <a:moveTo>
                  <a:pt x="0" y="254005"/>
                </a:moveTo>
                <a:cubicBezTo>
                  <a:pt x="5214" y="123154"/>
                  <a:pt x="101717" y="-30072"/>
                  <a:pt x="254005" y="0"/>
                </a:cubicBezTo>
                <a:cubicBezTo>
                  <a:pt x="509414" y="-1538"/>
                  <a:pt x="656214" y="27049"/>
                  <a:pt x="832203" y="0"/>
                </a:cubicBezTo>
                <a:cubicBezTo>
                  <a:pt x="1008192" y="-27049"/>
                  <a:pt x="1112125" y="17160"/>
                  <a:pt x="1367571" y="0"/>
                </a:cubicBezTo>
                <a:cubicBezTo>
                  <a:pt x="1623017" y="-17160"/>
                  <a:pt x="1628930" y="12014"/>
                  <a:pt x="1817280" y="0"/>
                </a:cubicBezTo>
                <a:cubicBezTo>
                  <a:pt x="2005630" y="-12014"/>
                  <a:pt x="2055581" y="38088"/>
                  <a:pt x="2266990" y="0"/>
                </a:cubicBezTo>
                <a:cubicBezTo>
                  <a:pt x="2478399" y="-38088"/>
                  <a:pt x="2619093" y="1641"/>
                  <a:pt x="2802358" y="0"/>
                </a:cubicBezTo>
                <a:cubicBezTo>
                  <a:pt x="2985623" y="-1641"/>
                  <a:pt x="3086711" y="13455"/>
                  <a:pt x="3209238" y="0"/>
                </a:cubicBezTo>
                <a:cubicBezTo>
                  <a:pt x="3331765" y="-13455"/>
                  <a:pt x="3506237" y="45686"/>
                  <a:pt x="3787435" y="0"/>
                </a:cubicBezTo>
                <a:cubicBezTo>
                  <a:pt x="4068633" y="-45686"/>
                  <a:pt x="4239443" y="39558"/>
                  <a:pt x="4536951" y="0"/>
                </a:cubicBezTo>
                <a:cubicBezTo>
                  <a:pt x="4648469" y="4953"/>
                  <a:pt x="4812077" y="120612"/>
                  <a:pt x="4790956" y="254005"/>
                </a:cubicBezTo>
                <a:cubicBezTo>
                  <a:pt x="4831453" y="397101"/>
                  <a:pt x="4784220" y="606493"/>
                  <a:pt x="4790956" y="751840"/>
                </a:cubicBezTo>
                <a:cubicBezTo>
                  <a:pt x="4797692" y="897188"/>
                  <a:pt x="4779501" y="1114803"/>
                  <a:pt x="4790956" y="1269994"/>
                </a:cubicBezTo>
                <a:cubicBezTo>
                  <a:pt x="4783917" y="1387680"/>
                  <a:pt x="4643692" y="1514565"/>
                  <a:pt x="4536951" y="1523999"/>
                </a:cubicBezTo>
                <a:cubicBezTo>
                  <a:pt x="4311054" y="1538936"/>
                  <a:pt x="4269498" y="1505318"/>
                  <a:pt x="4044412" y="1523999"/>
                </a:cubicBezTo>
                <a:cubicBezTo>
                  <a:pt x="3819326" y="1542680"/>
                  <a:pt x="3721370" y="1470072"/>
                  <a:pt x="3594703" y="1523999"/>
                </a:cubicBezTo>
                <a:cubicBezTo>
                  <a:pt x="3468036" y="1577926"/>
                  <a:pt x="3186248" y="1513930"/>
                  <a:pt x="3059335" y="1523999"/>
                </a:cubicBezTo>
                <a:cubicBezTo>
                  <a:pt x="2932422" y="1534068"/>
                  <a:pt x="2795011" y="1506362"/>
                  <a:pt x="2652455" y="1523999"/>
                </a:cubicBezTo>
                <a:cubicBezTo>
                  <a:pt x="2509899" y="1541636"/>
                  <a:pt x="2414335" y="1501458"/>
                  <a:pt x="2202745" y="1523999"/>
                </a:cubicBezTo>
                <a:cubicBezTo>
                  <a:pt x="1991155" y="1546540"/>
                  <a:pt x="1774133" y="1500914"/>
                  <a:pt x="1581718" y="1523999"/>
                </a:cubicBezTo>
                <a:cubicBezTo>
                  <a:pt x="1389303" y="1547084"/>
                  <a:pt x="1087918" y="1491083"/>
                  <a:pt x="960691" y="1523999"/>
                </a:cubicBezTo>
                <a:cubicBezTo>
                  <a:pt x="833464" y="1556915"/>
                  <a:pt x="458720" y="1475109"/>
                  <a:pt x="254005" y="1523999"/>
                </a:cubicBezTo>
                <a:cubicBezTo>
                  <a:pt x="114566" y="1535204"/>
                  <a:pt x="-7535" y="1405403"/>
                  <a:pt x="0" y="1269994"/>
                </a:cubicBezTo>
                <a:cubicBezTo>
                  <a:pt x="-14375" y="1166096"/>
                  <a:pt x="6793" y="893377"/>
                  <a:pt x="0" y="772159"/>
                </a:cubicBezTo>
                <a:cubicBezTo>
                  <a:pt x="-6793" y="650941"/>
                  <a:pt x="46901" y="412862"/>
                  <a:pt x="0" y="254005"/>
                </a:cubicBezTo>
                <a:close/>
              </a:path>
              <a:path w="4790956" h="1523999" stroke="0" extrusionOk="0">
                <a:moveTo>
                  <a:pt x="0" y="254005"/>
                </a:moveTo>
                <a:cubicBezTo>
                  <a:pt x="-6922" y="119515"/>
                  <a:pt x="115076" y="-3496"/>
                  <a:pt x="254005" y="0"/>
                </a:cubicBezTo>
                <a:cubicBezTo>
                  <a:pt x="392307" y="-38104"/>
                  <a:pt x="547627" y="30143"/>
                  <a:pt x="660885" y="0"/>
                </a:cubicBezTo>
                <a:cubicBezTo>
                  <a:pt x="774143" y="-30143"/>
                  <a:pt x="1014576" y="919"/>
                  <a:pt x="1110594" y="0"/>
                </a:cubicBezTo>
                <a:cubicBezTo>
                  <a:pt x="1206612" y="-919"/>
                  <a:pt x="1567835" y="20549"/>
                  <a:pt x="1688792" y="0"/>
                </a:cubicBezTo>
                <a:cubicBezTo>
                  <a:pt x="1809749" y="-20549"/>
                  <a:pt x="2045676" y="33403"/>
                  <a:pt x="2224160" y="0"/>
                </a:cubicBezTo>
                <a:cubicBezTo>
                  <a:pt x="2402644" y="-33403"/>
                  <a:pt x="2455442" y="16888"/>
                  <a:pt x="2631040" y="0"/>
                </a:cubicBezTo>
                <a:cubicBezTo>
                  <a:pt x="2806638" y="-16888"/>
                  <a:pt x="2908950" y="24966"/>
                  <a:pt x="3123579" y="0"/>
                </a:cubicBezTo>
                <a:cubicBezTo>
                  <a:pt x="3338208" y="-24966"/>
                  <a:pt x="3542028" y="60537"/>
                  <a:pt x="3658947" y="0"/>
                </a:cubicBezTo>
                <a:cubicBezTo>
                  <a:pt x="3775866" y="-60537"/>
                  <a:pt x="4189051" y="58597"/>
                  <a:pt x="4536951" y="0"/>
                </a:cubicBezTo>
                <a:cubicBezTo>
                  <a:pt x="4662897" y="-2713"/>
                  <a:pt x="4777095" y="109528"/>
                  <a:pt x="4790956" y="254005"/>
                </a:cubicBezTo>
                <a:cubicBezTo>
                  <a:pt x="4816496" y="393233"/>
                  <a:pt x="4744739" y="497339"/>
                  <a:pt x="4790956" y="731520"/>
                </a:cubicBezTo>
                <a:cubicBezTo>
                  <a:pt x="4837173" y="965702"/>
                  <a:pt x="4736097" y="1079160"/>
                  <a:pt x="4790956" y="1269994"/>
                </a:cubicBezTo>
                <a:cubicBezTo>
                  <a:pt x="4779475" y="1412245"/>
                  <a:pt x="4688017" y="1516829"/>
                  <a:pt x="4536951" y="1523999"/>
                </a:cubicBezTo>
                <a:cubicBezTo>
                  <a:pt x="4387036" y="1552776"/>
                  <a:pt x="4240098" y="1515404"/>
                  <a:pt x="4087242" y="1523999"/>
                </a:cubicBezTo>
                <a:cubicBezTo>
                  <a:pt x="3934386" y="1532594"/>
                  <a:pt x="3786025" y="1508903"/>
                  <a:pt x="3594703" y="1523999"/>
                </a:cubicBezTo>
                <a:cubicBezTo>
                  <a:pt x="3403381" y="1539095"/>
                  <a:pt x="3356461" y="1519980"/>
                  <a:pt x="3187823" y="1523999"/>
                </a:cubicBezTo>
                <a:cubicBezTo>
                  <a:pt x="3019185" y="1528018"/>
                  <a:pt x="2939943" y="1515816"/>
                  <a:pt x="2695284" y="1523999"/>
                </a:cubicBezTo>
                <a:cubicBezTo>
                  <a:pt x="2450625" y="1532182"/>
                  <a:pt x="2455098" y="1478461"/>
                  <a:pt x="2288404" y="1523999"/>
                </a:cubicBezTo>
                <a:cubicBezTo>
                  <a:pt x="2121710" y="1569537"/>
                  <a:pt x="1863602" y="1499194"/>
                  <a:pt x="1710207" y="1523999"/>
                </a:cubicBezTo>
                <a:cubicBezTo>
                  <a:pt x="1556812" y="1548804"/>
                  <a:pt x="1378414" y="1483920"/>
                  <a:pt x="1174838" y="1523999"/>
                </a:cubicBezTo>
                <a:cubicBezTo>
                  <a:pt x="971262" y="1564078"/>
                  <a:pt x="566879" y="1492371"/>
                  <a:pt x="254005" y="1523999"/>
                </a:cubicBezTo>
                <a:cubicBezTo>
                  <a:pt x="110575" y="1508333"/>
                  <a:pt x="18574" y="1391297"/>
                  <a:pt x="0" y="1269994"/>
                </a:cubicBezTo>
                <a:cubicBezTo>
                  <a:pt x="-58341" y="1132931"/>
                  <a:pt x="45156" y="992729"/>
                  <a:pt x="0" y="751840"/>
                </a:cubicBezTo>
                <a:cubicBezTo>
                  <a:pt x="-45156" y="510951"/>
                  <a:pt x="21547" y="456615"/>
                  <a:pt x="0" y="254005"/>
                </a:cubicBezTo>
                <a:close/>
              </a:path>
            </a:pathLst>
          </a:custGeom>
          <a:solidFill>
            <a:schemeClr val="accent2">
              <a:lumMod val="50000"/>
            </a:schemeClr>
          </a:solidFill>
          <a:ln>
            <a:solidFill>
              <a:schemeClr val="accent2">
                <a:lumMod val="50000"/>
              </a:schemeClr>
            </a:solidFill>
            <a:extLst>
              <a:ext uri="{C807C97D-BFC1-408E-A445-0C87EB9F89A2}">
                <ask:lineSketchStyleProps xmlns:ask="http://schemas.microsoft.com/office/drawing/2018/sketchyshapes" xmlns="" sd="425756263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1219110"/>
            <a:endParaRPr lang="en-US" sz="2400">
              <a:solidFill>
                <a:prstClr val="white"/>
              </a:solidFill>
              <a:latin typeface="Calibri"/>
              <a:ea typeface="微软雅黑"/>
            </a:endParaRPr>
          </a:p>
        </p:txBody>
      </p:sp>
      <p:sp>
        <p:nvSpPr>
          <p:cNvPr id="11" name="Rectangle: Rounded Corners 4">
            <a:extLst>
              <a:ext uri="{FF2B5EF4-FFF2-40B4-BE49-F238E27FC236}">
                <a16:creationId xmlns:a16="http://schemas.microsoft.com/office/drawing/2014/main" id="{1F0765CF-A362-4862-BB2A-4B492445AF21}"/>
              </a:ext>
            </a:extLst>
          </p:cNvPr>
          <p:cNvSpPr/>
          <p:nvPr/>
        </p:nvSpPr>
        <p:spPr>
          <a:xfrm>
            <a:off x="302776" y="279399"/>
            <a:ext cx="1121649" cy="1004375"/>
          </a:xfrm>
          <a:custGeom>
            <a:avLst/>
            <a:gdLst>
              <a:gd name="connsiteX0" fmla="*/ 0 w 1121649"/>
              <a:gd name="connsiteY0" fmla="*/ 167399 h 1004375"/>
              <a:gd name="connsiteX1" fmla="*/ 167399 w 1121649"/>
              <a:gd name="connsiteY1" fmla="*/ 0 h 1004375"/>
              <a:gd name="connsiteX2" fmla="*/ 576562 w 1121649"/>
              <a:gd name="connsiteY2" fmla="*/ 0 h 1004375"/>
              <a:gd name="connsiteX3" fmla="*/ 954250 w 1121649"/>
              <a:gd name="connsiteY3" fmla="*/ 0 h 1004375"/>
              <a:gd name="connsiteX4" fmla="*/ 1121649 w 1121649"/>
              <a:gd name="connsiteY4" fmla="*/ 167399 h 1004375"/>
              <a:gd name="connsiteX5" fmla="*/ 1121649 w 1121649"/>
              <a:gd name="connsiteY5" fmla="*/ 488796 h 1004375"/>
              <a:gd name="connsiteX6" fmla="*/ 1121649 w 1121649"/>
              <a:gd name="connsiteY6" fmla="*/ 836976 h 1004375"/>
              <a:gd name="connsiteX7" fmla="*/ 954250 w 1121649"/>
              <a:gd name="connsiteY7" fmla="*/ 1004375 h 1004375"/>
              <a:gd name="connsiteX8" fmla="*/ 584430 w 1121649"/>
              <a:gd name="connsiteY8" fmla="*/ 1004375 h 1004375"/>
              <a:gd name="connsiteX9" fmla="*/ 167399 w 1121649"/>
              <a:gd name="connsiteY9" fmla="*/ 1004375 h 1004375"/>
              <a:gd name="connsiteX10" fmla="*/ 0 w 1121649"/>
              <a:gd name="connsiteY10" fmla="*/ 836976 h 1004375"/>
              <a:gd name="connsiteX11" fmla="*/ 0 w 1121649"/>
              <a:gd name="connsiteY11" fmla="*/ 508883 h 1004375"/>
              <a:gd name="connsiteX12" fmla="*/ 0 w 1121649"/>
              <a:gd name="connsiteY12" fmla="*/ 167399 h 100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1649" h="1004375" fill="none" extrusionOk="0">
                <a:moveTo>
                  <a:pt x="0" y="167399"/>
                </a:moveTo>
                <a:cubicBezTo>
                  <a:pt x="-3312" y="73813"/>
                  <a:pt x="85402" y="9048"/>
                  <a:pt x="167399" y="0"/>
                </a:cubicBezTo>
                <a:cubicBezTo>
                  <a:pt x="341407" y="-1474"/>
                  <a:pt x="387783" y="15720"/>
                  <a:pt x="576562" y="0"/>
                </a:cubicBezTo>
                <a:cubicBezTo>
                  <a:pt x="765341" y="-15720"/>
                  <a:pt x="852299" y="23319"/>
                  <a:pt x="954250" y="0"/>
                </a:cubicBezTo>
                <a:cubicBezTo>
                  <a:pt x="1028522" y="6236"/>
                  <a:pt x="1101808" y="90128"/>
                  <a:pt x="1121649" y="167399"/>
                </a:cubicBezTo>
                <a:cubicBezTo>
                  <a:pt x="1151291" y="274375"/>
                  <a:pt x="1111851" y="353695"/>
                  <a:pt x="1121649" y="488796"/>
                </a:cubicBezTo>
                <a:cubicBezTo>
                  <a:pt x="1131447" y="623897"/>
                  <a:pt x="1081031" y="729632"/>
                  <a:pt x="1121649" y="836976"/>
                </a:cubicBezTo>
                <a:cubicBezTo>
                  <a:pt x="1098466" y="933131"/>
                  <a:pt x="1065562" y="1002207"/>
                  <a:pt x="954250" y="1004375"/>
                </a:cubicBezTo>
                <a:cubicBezTo>
                  <a:pt x="851835" y="1043379"/>
                  <a:pt x="671947" y="963516"/>
                  <a:pt x="584430" y="1004375"/>
                </a:cubicBezTo>
                <a:cubicBezTo>
                  <a:pt x="496913" y="1045234"/>
                  <a:pt x="298568" y="975853"/>
                  <a:pt x="167399" y="1004375"/>
                </a:cubicBezTo>
                <a:cubicBezTo>
                  <a:pt x="65462" y="1008609"/>
                  <a:pt x="9673" y="912644"/>
                  <a:pt x="0" y="836976"/>
                </a:cubicBezTo>
                <a:cubicBezTo>
                  <a:pt x="-9960" y="743393"/>
                  <a:pt x="25822" y="653309"/>
                  <a:pt x="0" y="508883"/>
                </a:cubicBezTo>
                <a:cubicBezTo>
                  <a:pt x="-25822" y="364457"/>
                  <a:pt x="24716" y="312301"/>
                  <a:pt x="0" y="167399"/>
                </a:cubicBezTo>
                <a:close/>
              </a:path>
              <a:path w="1121649" h="1004375" stroke="0" extrusionOk="0">
                <a:moveTo>
                  <a:pt x="0" y="167399"/>
                </a:moveTo>
                <a:cubicBezTo>
                  <a:pt x="11484" y="76026"/>
                  <a:pt x="56053" y="-4755"/>
                  <a:pt x="167399" y="0"/>
                </a:cubicBezTo>
                <a:cubicBezTo>
                  <a:pt x="321077" y="-11904"/>
                  <a:pt x="484665" y="42497"/>
                  <a:pt x="576562" y="0"/>
                </a:cubicBezTo>
                <a:cubicBezTo>
                  <a:pt x="668459" y="-42497"/>
                  <a:pt x="864208" y="29324"/>
                  <a:pt x="954250" y="0"/>
                </a:cubicBezTo>
                <a:cubicBezTo>
                  <a:pt x="1051592" y="-1489"/>
                  <a:pt x="1100866" y="56920"/>
                  <a:pt x="1121649" y="167399"/>
                </a:cubicBezTo>
                <a:cubicBezTo>
                  <a:pt x="1153927" y="306771"/>
                  <a:pt x="1118681" y="393233"/>
                  <a:pt x="1121649" y="488796"/>
                </a:cubicBezTo>
                <a:cubicBezTo>
                  <a:pt x="1124617" y="584359"/>
                  <a:pt x="1086413" y="756467"/>
                  <a:pt x="1121649" y="836976"/>
                </a:cubicBezTo>
                <a:cubicBezTo>
                  <a:pt x="1112849" y="916248"/>
                  <a:pt x="1042106" y="1003940"/>
                  <a:pt x="954250" y="1004375"/>
                </a:cubicBezTo>
                <a:cubicBezTo>
                  <a:pt x="865481" y="1049511"/>
                  <a:pt x="746227" y="969571"/>
                  <a:pt x="545087" y="1004375"/>
                </a:cubicBezTo>
                <a:cubicBezTo>
                  <a:pt x="343947" y="1039179"/>
                  <a:pt x="266607" y="988117"/>
                  <a:pt x="167399" y="1004375"/>
                </a:cubicBezTo>
                <a:cubicBezTo>
                  <a:pt x="72729" y="1018772"/>
                  <a:pt x="-3426" y="942027"/>
                  <a:pt x="0" y="836976"/>
                </a:cubicBezTo>
                <a:cubicBezTo>
                  <a:pt x="-29858" y="693430"/>
                  <a:pt x="22505" y="638301"/>
                  <a:pt x="0" y="488796"/>
                </a:cubicBezTo>
                <a:cubicBezTo>
                  <a:pt x="-22505" y="339291"/>
                  <a:pt x="19178" y="238622"/>
                  <a:pt x="0" y="167399"/>
                </a:cubicBezTo>
                <a:close/>
              </a:path>
            </a:pathLst>
          </a:custGeom>
          <a:solidFill>
            <a:schemeClr val="bg1"/>
          </a:solidFill>
          <a:ln w="19050">
            <a:solidFill>
              <a:schemeClr val="tx1"/>
            </a:solidFill>
            <a:prstDash val="dash"/>
            <a:extLst>
              <a:ext uri="{C807C97D-BFC1-408E-A445-0C87EB9F89A2}">
                <ask:lineSketchStyleProps xmlns:ask="http://schemas.microsoft.com/office/drawing/2018/sketchyshapes" xmlns="" sd="196144575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1219110"/>
            <a:endParaRPr lang="en-US" sz="2400">
              <a:solidFill>
                <a:prstClr val="white"/>
              </a:solidFill>
              <a:latin typeface="Calibri"/>
              <a:ea typeface="微软雅黑"/>
            </a:endParaRPr>
          </a:p>
        </p:txBody>
      </p:sp>
      <p:sp>
        <p:nvSpPr>
          <p:cNvPr id="12" name="Rectangle: Rounded Corners 4">
            <a:extLst>
              <a:ext uri="{FF2B5EF4-FFF2-40B4-BE49-F238E27FC236}">
                <a16:creationId xmlns:a16="http://schemas.microsoft.com/office/drawing/2014/main" id="{1F0765CF-A362-4862-BB2A-4B492445AF21}"/>
              </a:ext>
            </a:extLst>
          </p:cNvPr>
          <p:cNvSpPr/>
          <p:nvPr/>
        </p:nvSpPr>
        <p:spPr>
          <a:xfrm>
            <a:off x="307868" y="1397003"/>
            <a:ext cx="1121649" cy="1004375"/>
          </a:xfrm>
          <a:custGeom>
            <a:avLst/>
            <a:gdLst>
              <a:gd name="connsiteX0" fmla="*/ 0 w 1121649"/>
              <a:gd name="connsiteY0" fmla="*/ 167399 h 1004375"/>
              <a:gd name="connsiteX1" fmla="*/ 167399 w 1121649"/>
              <a:gd name="connsiteY1" fmla="*/ 0 h 1004375"/>
              <a:gd name="connsiteX2" fmla="*/ 576562 w 1121649"/>
              <a:gd name="connsiteY2" fmla="*/ 0 h 1004375"/>
              <a:gd name="connsiteX3" fmla="*/ 954250 w 1121649"/>
              <a:gd name="connsiteY3" fmla="*/ 0 h 1004375"/>
              <a:gd name="connsiteX4" fmla="*/ 1121649 w 1121649"/>
              <a:gd name="connsiteY4" fmla="*/ 167399 h 1004375"/>
              <a:gd name="connsiteX5" fmla="*/ 1121649 w 1121649"/>
              <a:gd name="connsiteY5" fmla="*/ 488796 h 1004375"/>
              <a:gd name="connsiteX6" fmla="*/ 1121649 w 1121649"/>
              <a:gd name="connsiteY6" fmla="*/ 836976 h 1004375"/>
              <a:gd name="connsiteX7" fmla="*/ 954250 w 1121649"/>
              <a:gd name="connsiteY7" fmla="*/ 1004375 h 1004375"/>
              <a:gd name="connsiteX8" fmla="*/ 584430 w 1121649"/>
              <a:gd name="connsiteY8" fmla="*/ 1004375 h 1004375"/>
              <a:gd name="connsiteX9" fmla="*/ 167399 w 1121649"/>
              <a:gd name="connsiteY9" fmla="*/ 1004375 h 1004375"/>
              <a:gd name="connsiteX10" fmla="*/ 0 w 1121649"/>
              <a:gd name="connsiteY10" fmla="*/ 836976 h 1004375"/>
              <a:gd name="connsiteX11" fmla="*/ 0 w 1121649"/>
              <a:gd name="connsiteY11" fmla="*/ 508883 h 1004375"/>
              <a:gd name="connsiteX12" fmla="*/ 0 w 1121649"/>
              <a:gd name="connsiteY12" fmla="*/ 167399 h 100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1649" h="1004375" fill="none" extrusionOk="0">
                <a:moveTo>
                  <a:pt x="0" y="167399"/>
                </a:moveTo>
                <a:cubicBezTo>
                  <a:pt x="-3312" y="73813"/>
                  <a:pt x="85402" y="9048"/>
                  <a:pt x="167399" y="0"/>
                </a:cubicBezTo>
                <a:cubicBezTo>
                  <a:pt x="341407" y="-1474"/>
                  <a:pt x="387783" y="15720"/>
                  <a:pt x="576562" y="0"/>
                </a:cubicBezTo>
                <a:cubicBezTo>
                  <a:pt x="765341" y="-15720"/>
                  <a:pt x="852299" y="23319"/>
                  <a:pt x="954250" y="0"/>
                </a:cubicBezTo>
                <a:cubicBezTo>
                  <a:pt x="1028522" y="6236"/>
                  <a:pt x="1101808" y="90128"/>
                  <a:pt x="1121649" y="167399"/>
                </a:cubicBezTo>
                <a:cubicBezTo>
                  <a:pt x="1151291" y="274375"/>
                  <a:pt x="1111851" y="353695"/>
                  <a:pt x="1121649" y="488796"/>
                </a:cubicBezTo>
                <a:cubicBezTo>
                  <a:pt x="1131447" y="623897"/>
                  <a:pt x="1081031" y="729632"/>
                  <a:pt x="1121649" y="836976"/>
                </a:cubicBezTo>
                <a:cubicBezTo>
                  <a:pt x="1098466" y="933131"/>
                  <a:pt x="1065562" y="1002207"/>
                  <a:pt x="954250" y="1004375"/>
                </a:cubicBezTo>
                <a:cubicBezTo>
                  <a:pt x="851835" y="1043379"/>
                  <a:pt x="671947" y="963516"/>
                  <a:pt x="584430" y="1004375"/>
                </a:cubicBezTo>
                <a:cubicBezTo>
                  <a:pt x="496913" y="1045234"/>
                  <a:pt x="298568" y="975853"/>
                  <a:pt x="167399" y="1004375"/>
                </a:cubicBezTo>
                <a:cubicBezTo>
                  <a:pt x="65462" y="1008609"/>
                  <a:pt x="9673" y="912644"/>
                  <a:pt x="0" y="836976"/>
                </a:cubicBezTo>
                <a:cubicBezTo>
                  <a:pt x="-9960" y="743393"/>
                  <a:pt x="25822" y="653309"/>
                  <a:pt x="0" y="508883"/>
                </a:cubicBezTo>
                <a:cubicBezTo>
                  <a:pt x="-25822" y="364457"/>
                  <a:pt x="24716" y="312301"/>
                  <a:pt x="0" y="167399"/>
                </a:cubicBezTo>
                <a:close/>
              </a:path>
              <a:path w="1121649" h="1004375" stroke="0" extrusionOk="0">
                <a:moveTo>
                  <a:pt x="0" y="167399"/>
                </a:moveTo>
                <a:cubicBezTo>
                  <a:pt x="11484" y="76026"/>
                  <a:pt x="56053" y="-4755"/>
                  <a:pt x="167399" y="0"/>
                </a:cubicBezTo>
                <a:cubicBezTo>
                  <a:pt x="321077" y="-11904"/>
                  <a:pt x="484665" y="42497"/>
                  <a:pt x="576562" y="0"/>
                </a:cubicBezTo>
                <a:cubicBezTo>
                  <a:pt x="668459" y="-42497"/>
                  <a:pt x="864208" y="29324"/>
                  <a:pt x="954250" y="0"/>
                </a:cubicBezTo>
                <a:cubicBezTo>
                  <a:pt x="1051592" y="-1489"/>
                  <a:pt x="1100866" y="56920"/>
                  <a:pt x="1121649" y="167399"/>
                </a:cubicBezTo>
                <a:cubicBezTo>
                  <a:pt x="1153927" y="306771"/>
                  <a:pt x="1118681" y="393233"/>
                  <a:pt x="1121649" y="488796"/>
                </a:cubicBezTo>
                <a:cubicBezTo>
                  <a:pt x="1124617" y="584359"/>
                  <a:pt x="1086413" y="756467"/>
                  <a:pt x="1121649" y="836976"/>
                </a:cubicBezTo>
                <a:cubicBezTo>
                  <a:pt x="1112849" y="916248"/>
                  <a:pt x="1042106" y="1003940"/>
                  <a:pt x="954250" y="1004375"/>
                </a:cubicBezTo>
                <a:cubicBezTo>
                  <a:pt x="865481" y="1049511"/>
                  <a:pt x="746227" y="969571"/>
                  <a:pt x="545087" y="1004375"/>
                </a:cubicBezTo>
                <a:cubicBezTo>
                  <a:pt x="343947" y="1039179"/>
                  <a:pt x="266607" y="988117"/>
                  <a:pt x="167399" y="1004375"/>
                </a:cubicBezTo>
                <a:cubicBezTo>
                  <a:pt x="72729" y="1018772"/>
                  <a:pt x="-3426" y="942027"/>
                  <a:pt x="0" y="836976"/>
                </a:cubicBezTo>
                <a:cubicBezTo>
                  <a:pt x="-29858" y="693430"/>
                  <a:pt x="22505" y="638301"/>
                  <a:pt x="0" y="488796"/>
                </a:cubicBezTo>
                <a:cubicBezTo>
                  <a:pt x="-22505" y="339291"/>
                  <a:pt x="19178" y="238622"/>
                  <a:pt x="0" y="167399"/>
                </a:cubicBezTo>
                <a:close/>
              </a:path>
            </a:pathLst>
          </a:custGeom>
          <a:solidFill>
            <a:schemeClr val="bg1"/>
          </a:solidFill>
          <a:ln w="19050">
            <a:solidFill>
              <a:schemeClr val="tx1"/>
            </a:solidFill>
            <a:prstDash val="dash"/>
            <a:extLst>
              <a:ext uri="{C807C97D-BFC1-408E-A445-0C87EB9F89A2}">
                <ask:lineSketchStyleProps xmlns:ask="http://schemas.microsoft.com/office/drawing/2018/sketchyshapes" xmlns="" sd="196144575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1219110"/>
            <a:endParaRPr lang="en-US" sz="2400">
              <a:solidFill>
                <a:prstClr val="white"/>
              </a:solidFill>
              <a:latin typeface="Calibri"/>
              <a:ea typeface="微软雅黑"/>
            </a:endParaRPr>
          </a:p>
        </p:txBody>
      </p:sp>
      <p:sp>
        <p:nvSpPr>
          <p:cNvPr id="13" name="Rectangle: Rounded Corners 4">
            <a:extLst>
              <a:ext uri="{FF2B5EF4-FFF2-40B4-BE49-F238E27FC236}">
                <a16:creationId xmlns:a16="http://schemas.microsoft.com/office/drawing/2014/main" id="{1F0765CF-A362-4862-BB2A-4B492445AF21}"/>
              </a:ext>
            </a:extLst>
          </p:cNvPr>
          <p:cNvSpPr/>
          <p:nvPr/>
        </p:nvSpPr>
        <p:spPr>
          <a:xfrm>
            <a:off x="307868" y="2514603"/>
            <a:ext cx="1121649" cy="1004375"/>
          </a:xfrm>
          <a:custGeom>
            <a:avLst/>
            <a:gdLst>
              <a:gd name="connsiteX0" fmla="*/ 0 w 1121649"/>
              <a:gd name="connsiteY0" fmla="*/ 167399 h 1004375"/>
              <a:gd name="connsiteX1" fmla="*/ 167399 w 1121649"/>
              <a:gd name="connsiteY1" fmla="*/ 0 h 1004375"/>
              <a:gd name="connsiteX2" fmla="*/ 576562 w 1121649"/>
              <a:gd name="connsiteY2" fmla="*/ 0 h 1004375"/>
              <a:gd name="connsiteX3" fmla="*/ 954250 w 1121649"/>
              <a:gd name="connsiteY3" fmla="*/ 0 h 1004375"/>
              <a:gd name="connsiteX4" fmla="*/ 1121649 w 1121649"/>
              <a:gd name="connsiteY4" fmla="*/ 167399 h 1004375"/>
              <a:gd name="connsiteX5" fmla="*/ 1121649 w 1121649"/>
              <a:gd name="connsiteY5" fmla="*/ 488796 h 1004375"/>
              <a:gd name="connsiteX6" fmla="*/ 1121649 w 1121649"/>
              <a:gd name="connsiteY6" fmla="*/ 836976 h 1004375"/>
              <a:gd name="connsiteX7" fmla="*/ 954250 w 1121649"/>
              <a:gd name="connsiteY7" fmla="*/ 1004375 h 1004375"/>
              <a:gd name="connsiteX8" fmla="*/ 584430 w 1121649"/>
              <a:gd name="connsiteY8" fmla="*/ 1004375 h 1004375"/>
              <a:gd name="connsiteX9" fmla="*/ 167399 w 1121649"/>
              <a:gd name="connsiteY9" fmla="*/ 1004375 h 1004375"/>
              <a:gd name="connsiteX10" fmla="*/ 0 w 1121649"/>
              <a:gd name="connsiteY10" fmla="*/ 836976 h 1004375"/>
              <a:gd name="connsiteX11" fmla="*/ 0 w 1121649"/>
              <a:gd name="connsiteY11" fmla="*/ 508883 h 1004375"/>
              <a:gd name="connsiteX12" fmla="*/ 0 w 1121649"/>
              <a:gd name="connsiteY12" fmla="*/ 167399 h 100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1649" h="1004375" fill="none" extrusionOk="0">
                <a:moveTo>
                  <a:pt x="0" y="167399"/>
                </a:moveTo>
                <a:cubicBezTo>
                  <a:pt x="-3312" y="73813"/>
                  <a:pt x="85402" y="9048"/>
                  <a:pt x="167399" y="0"/>
                </a:cubicBezTo>
                <a:cubicBezTo>
                  <a:pt x="341407" y="-1474"/>
                  <a:pt x="387783" y="15720"/>
                  <a:pt x="576562" y="0"/>
                </a:cubicBezTo>
                <a:cubicBezTo>
                  <a:pt x="765341" y="-15720"/>
                  <a:pt x="852299" y="23319"/>
                  <a:pt x="954250" y="0"/>
                </a:cubicBezTo>
                <a:cubicBezTo>
                  <a:pt x="1028522" y="6236"/>
                  <a:pt x="1101808" y="90128"/>
                  <a:pt x="1121649" y="167399"/>
                </a:cubicBezTo>
                <a:cubicBezTo>
                  <a:pt x="1151291" y="274375"/>
                  <a:pt x="1111851" y="353695"/>
                  <a:pt x="1121649" y="488796"/>
                </a:cubicBezTo>
                <a:cubicBezTo>
                  <a:pt x="1131447" y="623897"/>
                  <a:pt x="1081031" y="729632"/>
                  <a:pt x="1121649" y="836976"/>
                </a:cubicBezTo>
                <a:cubicBezTo>
                  <a:pt x="1098466" y="933131"/>
                  <a:pt x="1065562" y="1002207"/>
                  <a:pt x="954250" y="1004375"/>
                </a:cubicBezTo>
                <a:cubicBezTo>
                  <a:pt x="851835" y="1043379"/>
                  <a:pt x="671947" y="963516"/>
                  <a:pt x="584430" y="1004375"/>
                </a:cubicBezTo>
                <a:cubicBezTo>
                  <a:pt x="496913" y="1045234"/>
                  <a:pt x="298568" y="975853"/>
                  <a:pt x="167399" y="1004375"/>
                </a:cubicBezTo>
                <a:cubicBezTo>
                  <a:pt x="65462" y="1008609"/>
                  <a:pt x="9673" y="912644"/>
                  <a:pt x="0" y="836976"/>
                </a:cubicBezTo>
                <a:cubicBezTo>
                  <a:pt x="-9960" y="743393"/>
                  <a:pt x="25822" y="653309"/>
                  <a:pt x="0" y="508883"/>
                </a:cubicBezTo>
                <a:cubicBezTo>
                  <a:pt x="-25822" y="364457"/>
                  <a:pt x="24716" y="312301"/>
                  <a:pt x="0" y="167399"/>
                </a:cubicBezTo>
                <a:close/>
              </a:path>
              <a:path w="1121649" h="1004375" stroke="0" extrusionOk="0">
                <a:moveTo>
                  <a:pt x="0" y="167399"/>
                </a:moveTo>
                <a:cubicBezTo>
                  <a:pt x="11484" y="76026"/>
                  <a:pt x="56053" y="-4755"/>
                  <a:pt x="167399" y="0"/>
                </a:cubicBezTo>
                <a:cubicBezTo>
                  <a:pt x="321077" y="-11904"/>
                  <a:pt x="484665" y="42497"/>
                  <a:pt x="576562" y="0"/>
                </a:cubicBezTo>
                <a:cubicBezTo>
                  <a:pt x="668459" y="-42497"/>
                  <a:pt x="864208" y="29324"/>
                  <a:pt x="954250" y="0"/>
                </a:cubicBezTo>
                <a:cubicBezTo>
                  <a:pt x="1051592" y="-1489"/>
                  <a:pt x="1100866" y="56920"/>
                  <a:pt x="1121649" y="167399"/>
                </a:cubicBezTo>
                <a:cubicBezTo>
                  <a:pt x="1153927" y="306771"/>
                  <a:pt x="1118681" y="393233"/>
                  <a:pt x="1121649" y="488796"/>
                </a:cubicBezTo>
                <a:cubicBezTo>
                  <a:pt x="1124617" y="584359"/>
                  <a:pt x="1086413" y="756467"/>
                  <a:pt x="1121649" y="836976"/>
                </a:cubicBezTo>
                <a:cubicBezTo>
                  <a:pt x="1112849" y="916248"/>
                  <a:pt x="1042106" y="1003940"/>
                  <a:pt x="954250" y="1004375"/>
                </a:cubicBezTo>
                <a:cubicBezTo>
                  <a:pt x="865481" y="1049511"/>
                  <a:pt x="746227" y="969571"/>
                  <a:pt x="545087" y="1004375"/>
                </a:cubicBezTo>
                <a:cubicBezTo>
                  <a:pt x="343947" y="1039179"/>
                  <a:pt x="266607" y="988117"/>
                  <a:pt x="167399" y="1004375"/>
                </a:cubicBezTo>
                <a:cubicBezTo>
                  <a:pt x="72729" y="1018772"/>
                  <a:pt x="-3426" y="942027"/>
                  <a:pt x="0" y="836976"/>
                </a:cubicBezTo>
                <a:cubicBezTo>
                  <a:pt x="-29858" y="693430"/>
                  <a:pt x="22505" y="638301"/>
                  <a:pt x="0" y="488796"/>
                </a:cubicBezTo>
                <a:cubicBezTo>
                  <a:pt x="-22505" y="339291"/>
                  <a:pt x="19178" y="238622"/>
                  <a:pt x="0" y="167399"/>
                </a:cubicBezTo>
                <a:close/>
              </a:path>
            </a:pathLst>
          </a:custGeom>
          <a:solidFill>
            <a:schemeClr val="bg1"/>
          </a:solidFill>
          <a:ln w="19050">
            <a:solidFill>
              <a:schemeClr val="tx1"/>
            </a:solidFill>
            <a:prstDash val="dash"/>
            <a:extLst>
              <a:ext uri="{C807C97D-BFC1-408E-A445-0C87EB9F89A2}">
                <ask:lineSketchStyleProps xmlns:ask="http://schemas.microsoft.com/office/drawing/2018/sketchyshapes" xmlns="" sd="196144575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1219110"/>
            <a:endParaRPr lang="en-US" sz="2400">
              <a:solidFill>
                <a:prstClr val="white"/>
              </a:solidFill>
              <a:latin typeface="Calibri"/>
              <a:ea typeface="微软雅黑"/>
            </a:endParaRPr>
          </a:p>
        </p:txBody>
      </p:sp>
      <p:sp>
        <p:nvSpPr>
          <p:cNvPr id="14" name="Rectangle: Rounded Corners 4">
            <a:extLst>
              <a:ext uri="{FF2B5EF4-FFF2-40B4-BE49-F238E27FC236}">
                <a16:creationId xmlns:a16="http://schemas.microsoft.com/office/drawing/2014/main" id="{1F0765CF-A362-4862-BB2A-4B492445AF21}"/>
              </a:ext>
            </a:extLst>
          </p:cNvPr>
          <p:cNvSpPr/>
          <p:nvPr/>
        </p:nvSpPr>
        <p:spPr>
          <a:xfrm>
            <a:off x="304804" y="3632203"/>
            <a:ext cx="1121649" cy="1004375"/>
          </a:xfrm>
          <a:custGeom>
            <a:avLst/>
            <a:gdLst>
              <a:gd name="connsiteX0" fmla="*/ 0 w 1121649"/>
              <a:gd name="connsiteY0" fmla="*/ 167399 h 1004375"/>
              <a:gd name="connsiteX1" fmla="*/ 167399 w 1121649"/>
              <a:gd name="connsiteY1" fmla="*/ 0 h 1004375"/>
              <a:gd name="connsiteX2" fmla="*/ 576562 w 1121649"/>
              <a:gd name="connsiteY2" fmla="*/ 0 h 1004375"/>
              <a:gd name="connsiteX3" fmla="*/ 954250 w 1121649"/>
              <a:gd name="connsiteY3" fmla="*/ 0 h 1004375"/>
              <a:gd name="connsiteX4" fmla="*/ 1121649 w 1121649"/>
              <a:gd name="connsiteY4" fmla="*/ 167399 h 1004375"/>
              <a:gd name="connsiteX5" fmla="*/ 1121649 w 1121649"/>
              <a:gd name="connsiteY5" fmla="*/ 488796 h 1004375"/>
              <a:gd name="connsiteX6" fmla="*/ 1121649 w 1121649"/>
              <a:gd name="connsiteY6" fmla="*/ 836976 h 1004375"/>
              <a:gd name="connsiteX7" fmla="*/ 954250 w 1121649"/>
              <a:gd name="connsiteY7" fmla="*/ 1004375 h 1004375"/>
              <a:gd name="connsiteX8" fmla="*/ 584430 w 1121649"/>
              <a:gd name="connsiteY8" fmla="*/ 1004375 h 1004375"/>
              <a:gd name="connsiteX9" fmla="*/ 167399 w 1121649"/>
              <a:gd name="connsiteY9" fmla="*/ 1004375 h 1004375"/>
              <a:gd name="connsiteX10" fmla="*/ 0 w 1121649"/>
              <a:gd name="connsiteY10" fmla="*/ 836976 h 1004375"/>
              <a:gd name="connsiteX11" fmla="*/ 0 w 1121649"/>
              <a:gd name="connsiteY11" fmla="*/ 508883 h 1004375"/>
              <a:gd name="connsiteX12" fmla="*/ 0 w 1121649"/>
              <a:gd name="connsiteY12" fmla="*/ 167399 h 100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1649" h="1004375" fill="none" extrusionOk="0">
                <a:moveTo>
                  <a:pt x="0" y="167399"/>
                </a:moveTo>
                <a:cubicBezTo>
                  <a:pt x="-3312" y="73813"/>
                  <a:pt x="85402" y="9048"/>
                  <a:pt x="167399" y="0"/>
                </a:cubicBezTo>
                <a:cubicBezTo>
                  <a:pt x="341407" y="-1474"/>
                  <a:pt x="387783" y="15720"/>
                  <a:pt x="576562" y="0"/>
                </a:cubicBezTo>
                <a:cubicBezTo>
                  <a:pt x="765341" y="-15720"/>
                  <a:pt x="852299" y="23319"/>
                  <a:pt x="954250" y="0"/>
                </a:cubicBezTo>
                <a:cubicBezTo>
                  <a:pt x="1028522" y="6236"/>
                  <a:pt x="1101808" y="90128"/>
                  <a:pt x="1121649" y="167399"/>
                </a:cubicBezTo>
                <a:cubicBezTo>
                  <a:pt x="1151291" y="274375"/>
                  <a:pt x="1111851" y="353695"/>
                  <a:pt x="1121649" y="488796"/>
                </a:cubicBezTo>
                <a:cubicBezTo>
                  <a:pt x="1131447" y="623897"/>
                  <a:pt x="1081031" y="729632"/>
                  <a:pt x="1121649" y="836976"/>
                </a:cubicBezTo>
                <a:cubicBezTo>
                  <a:pt x="1098466" y="933131"/>
                  <a:pt x="1065562" y="1002207"/>
                  <a:pt x="954250" y="1004375"/>
                </a:cubicBezTo>
                <a:cubicBezTo>
                  <a:pt x="851835" y="1043379"/>
                  <a:pt x="671947" y="963516"/>
                  <a:pt x="584430" y="1004375"/>
                </a:cubicBezTo>
                <a:cubicBezTo>
                  <a:pt x="496913" y="1045234"/>
                  <a:pt x="298568" y="975853"/>
                  <a:pt x="167399" y="1004375"/>
                </a:cubicBezTo>
                <a:cubicBezTo>
                  <a:pt x="65462" y="1008609"/>
                  <a:pt x="9673" y="912644"/>
                  <a:pt x="0" y="836976"/>
                </a:cubicBezTo>
                <a:cubicBezTo>
                  <a:pt x="-9960" y="743393"/>
                  <a:pt x="25822" y="653309"/>
                  <a:pt x="0" y="508883"/>
                </a:cubicBezTo>
                <a:cubicBezTo>
                  <a:pt x="-25822" y="364457"/>
                  <a:pt x="24716" y="312301"/>
                  <a:pt x="0" y="167399"/>
                </a:cubicBezTo>
                <a:close/>
              </a:path>
              <a:path w="1121649" h="1004375" stroke="0" extrusionOk="0">
                <a:moveTo>
                  <a:pt x="0" y="167399"/>
                </a:moveTo>
                <a:cubicBezTo>
                  <a:pt x="11484" y="76026"/>
                  <a:pt x="56053" y="-4755"/>
                  <a:pt x="167399" y="0"/>
                </a:cubicBezTo>
                <a:cubicBezTo>
                  <a:pt x="321077" y="-11904"/>
                  <a:pt x="484665" y="42497"/>
                  <a:pt x="576562" y="0"/>
                </a:cubicBezTo>
                <a:cubicBezTo>
                  <a:pt x="668459" y="-42497"/>
                  <a:pt x="864208" y="29324"/>
                  <a:pt x="954250" y="0"/>
                </a:cubicBezTo>
                <a:cubicBezTo>
                  <a:pt x="1051592" y="-1489"/>
                  <a:pt x="1100866" y="56920"/>
                  <a:pt x="1121649" y="167399"/>
                </a:cubicBezTo>
                <a:cubicBezTo>
                  <a:pt x="1153927" y="306771"/>
                  <a:pt x="1118681" y="393233"/>
                  <a:pt x="1121649" y="488796"/>
                </a:cubicBezTo>
                <a:cubicBezTo>
                  <a:pt x="1124617" y="584359"/>
                  <a:pt x="1086413" y="756467"/>
                  <a:pt x="1121649" y="836976"/>
                </a:cubicBezTo>
                <a:cubicBezTo>
                  <a:pt x="1112849" y="916248"/>
                  <a:pt x="1042106" y="1003940"/>
                  <a:pt x="954250" y="1004375"/>
                </a:cubicBezTo>
                <a:cubicBezTo>
                  <a:pt x="865481" y="1049511"/>
                  <a:pt x="746227" y="969571"/>
                  <a:pt x="545087" y="1004375"/>
                </a:cubicBezTo>
                <a:cubicBezTo>
                  <a:pt x="343947" y="1039179"/>
                  <a:pt x="266607" y="988117"/>
                  <a:pt x="167399" y="1004375"/>
                </a:cubicBezTo>
                <a:cubicBezTo>
                  <a:pt x="72729" y="1018772"/>
                  <a:pt x="-3426" y="942027"/>
                  <a:pt x="0" y="836976"/>
                </a:cubicBezTo>
                <a:cubicBezTo>
                  <a:pt x="-29858" y="693430"/>
                  <a:pt x="22505" y="638301"/>
                  <a:pt x="0" y="488796"/>
                </a:cubicBezTo>
                <a:cubicBezTo>
                  <a:pt x="-22505" y="339291"/>
                  <a:pt x="19178" y="238622"/>
                  <a:pt x="0" y="167399"/>
                </a:cubicBezTo>
                <a:close/>
              </a:path>
            </a:pathLst>
          </a:custGeom>
          <a:solidFill>
            <a:schemeClr val="bg1"/>
          </a:solidFill>
          <a:ln w="19050">
            <a:solidFill>
              <a:schemeClr val="tx1"/>
            </a:solidFill>
            <a:prstDash val="dash"/>
            <a:extLst>
              <a:ext uri="{C807C97D-BFC1-408E-A445-0C87EB9F89A2}">
                <ask:lineSketchStyleProps xmlns:ask="http://schemas.microsoft.com/office/drawing/2018/sketchyshapes" xmlns="" sd="196144575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1219110"/>
            <a:endParaRPr lang="en-US" sz="2400">
              <a:solidFill>
                <a:prstClr val="white"/>
              </a:solidFill>
              <a:latin typeface="Calibri"/>
              <a:ea typeface="微软雅黑"/>
            </a:endParaRPr>
          </a:p>
        </p:txBody>
      </p:sp>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7177" y="2642831"/>
            <a:ext cx="1092336" cy="876144"/>
          </a:xfrm>
          <a:prstGeom prst="rect">
            <a:avLst/>
          </a:prstGeom>
        </p:spPr>
      </p:pic>
      <p:pic>
        <p:nvPicPr>
          <p:cNvPr id="19" name="Picture 18">
            <a:hlinkClick r:id="" action="ppaction://noaction"/>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6447" y="3688093"/>
            <a:ext cx="883756" cy="858507"/>
          </a:xfrm>
          <a:prstGeom prst="rect">
            <a:avLst/>
          </a:prstGeom>
        </p:spPr>
      </p:pic>
      <p:grpSp>
        <p:nvGrpSpPr>
          <p:cNvPr id="56" name="Group 55"/>
          <p:cNvGrpSpPr/>
          <p:nvPr/>
        </p:nvGrpSpPr>
        <p:grpSpPr>
          <a:xfrm>
            <a:off x="2439389" y="220869"/>
            <a:ext cx="8736611" cy="3664259"/>
            <a:chOff x="1829542" y="165650"/>
            <a:chExt cx="6552458" cy="2748194"/>
          </a:xfrm>
        </p:grpSpPr>
        <p:sp>
          <p:nvSpPr>
            <p:cNvPr id="16" name="Rectangle: Rounded Corners 3">
              <a:extLst>
                <a:ext uri="{FF2B5EF4-FFF2-40B4-BE49-F238E27FC236}">
                  <a16:creationId xmlns:a16="http://schemas.microsoft.com/office/drawing/2014/main" id="{23B83DAA-1709-4311-9E3E-AAF8796474D5}"/>
                </a:ext>
              </a:extLst>
            </p:cNvPr>
            <p:cNvSpPr/>
            <p:nvPr/>
          </p:nvSpPr>
          <p:spPr>
            <a:xfrm>
              <a:off x="2436559" y="165650"/>
              <a:ext cx="5945441" cy="2748194"/>
            </a:xfrm>
            <a:custGeom>
              <a:avLst/>
              <a:gdLst>
                <a:gd name="connsiteX0" fmla="*/ 0 w 5945441"/>
                <a:gd name="connsiteY0" fmla="*/ 458041 h 2748194"/>
                <a:gd name="connsiteX1" fmla="*/ 458041 w 5945441"/>
                <a:gd name="connsiteY1" fmla="*/ 0 h 2748194"/>
                <a:gd name="connsiteX2" fmla="*/ 1016859 w 5945441"/>
                <a:gd name="connsiteY2" fmla="*/ 0 h 2748194"/>
                <a:gd name="connsiteX3" fmla="*/ 1625970 w 5945441"/>
                <a:gd name="connsiteY3" fmla="*/ 0 h 2748194"/>
                <a:gd name="connsiteX4" fmla="*/ 2134494 w 5945441"/>
                <a:gd name="connsiteY4" fmla="*/ 0 h 2748194"/>
                <a:gd name="connsiteX5" fmla="*/ 2693312 w 5945441"/>
                <a:gd name="connsiteY5" fmla="*/ 0 h 2748194"/>
                <a:gd name="connsiteX6" fmla="*/ 3101249 w 5945441"/>
                <a:gd name="connsiteY6" fmla="*/ 0 h 2748194"/>
                <a:gd name="connsiteX7" fmla="*/ 3660066 w 5945441"/>
                <a:gd name="connsiteY7" fmla="*/ 0 h 2748194"/>
                <a:gd name="connsiteX8" fmla="*/ 4068003 w 5945441"/>
                <a:gd name="connsiteY8" fmla="*/ 0 h 2748194"/>
                <a:gd name="connsiteX9" fmla="*/ 4677114 w 5945441"/>
                <a:gd name="connsiteY9" fmla="*/ 0 h 2748194"/>
                <a:gd name="connsiteX10" fmla="*/ 5487400 w 5945441"/>
                <a:gd name="connsiteY10" fmla="*/ 0 h 2748194"/>
                <a:gd name="connsiteX11" fmla="*/ 5945441 w 5945441"/>
                <a:gd name="connsiteY11" fmla="*/ 458041 h 2748194"/>
                <a:gd name="connsiteX12" fmla="*/ 5945441 w 5945441"/>
                <a:gd name="connsiteY12" fmla="*/ 916069 h 2748194"/>
                <a:gd name="connsiteX13" fmla="*/ 5945441 w 5945441"/>
                <a:gd name="connsiteY13" fmla="*/ 1319134 h 2748194"/>
                <a:gd name="connsiteX14" fmla="*/ 5945441 w 5945441"/>
                <a:gd name="connsiteY14" fmla="*/ 1740519 h 2748194"/>
                <a:gd name="connsiteX15" fmla="*/ 5945441 w 5945441"/>
                <a:gd name="connsiteY15" fmla="*/ 2290153 h 2748194"/>
                <a:gd name="connsiteX16" fmla="*/ 5487400 w 5945441"/>
                <a:gd name="connsiteY16" fmla="*/ 2748194 h 2748194"/>
                <a:gd name="connsiteX17" fmla="*/ 4827995 w 5945441"/>
                <a:gd name="connsiteY17" fmla="*/ 2748194 h 2748194"/>
                <a:gd name="connsiteX18" fmla="*/ 4420058 w 5945441"/>
                <a:gd name="connsiteY18" fmla="*/ 2748194 h 2748194"/>
                <a:gd name="connsiteX19" fmla="*/ 4012121 w 5945441"/>
                <a:gd name="connsiteY19" fmla="*/ 2748194 h 2748194"/>
                <a:gd name="connsiteX20" fmla="*/ 3503597 w 5945441"/>
                <a:gd name="connsiteY20" fmla="*/ 2748194 h 2748194"/>
                <a:gd name="connsiteX21" fmla="*/ 2894486 w 5945441"/>
                <a:gd name="connsiteY21" fmla="*/ 2748194 h 2748194"/>
                <a:gd name="connsiteX22" fmla="*/ 2486549 w 5945441"/>
                <a:gd name="connsiteY22" fmla="*/ 2748194 h 2748194"/>
                <a:gd name="connsiteX23" fmla="*/ 1877438 w 5945441"/>
                <a:gd name="connsiteY23" fmla="*/ 2748194 h 2748194"/>
                <a:gd name="connsiteX24" fmla="*/ 1419207 w 5945441"/>
                <a:gd name="connsiteY24" fmla="*/ 2748194 h 2748194"/>
                <a:gd name="connsiteX25" fmla="*/ 458041 w 5945441"/>
                <a:gd name="connsiteY25" fmla="*/ 2748194 h 2748194"/>
                <a:gd name="connsiteX26" fmla="*/ 0 w 5945441"/>
                <a:gd name="connsiteY26" fmla="*/ 2290153 h 2748194"/>
                <a:gd name="connsiteX27" fmla="*/ 0 w 5945441"/>
                <a:gd name="connsiteY27" fmla="*/ 1832125 h 2748194"/>
                <a:gd name="connsiteX28" fmla="*/ 0 w 5945441"/>
                <a:gd name="connsiteY28" fmla="*/ 1429060 h 2748194"/>
                <a:gd name="connsiteX29" fmla="*/ 0 w 5945441"/>
                <a:gd name="connsiteY29" fmla="*/ 971032 h 2748194"/>
                <a:gd name="connsiteX30" fmla="*/ 0 w 5945441"/>
                <a:gd name="connsiteY30" fmla="*/ 458041 h 274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45441" h="2748194" fill="none" extrusionOk="0">
                  <a:moveTo>
                    <a:pt x="0" y="458041"/>
                  </a:moveTo>
                  <a:cubicBezTo>
                    <a:pt x="-100" y="255126"/>
                    <a:pt x="213184" y="-10176"/>
                    <a:pt x="458041" y="0"/>
                  </a:cubicBezTo>
                  <a:cubicBezTo>
                    <a:pt x="616351" y="-54041"/>
                    <a:pt x="776576" y="64623"/>
                    <a:pt x="1016859" y="0"/>
                  </a:cubicBezTo>
                  <a:cubicBezTo>
                    <a:pt x="1257142" y="-64623"/>
                    <a:pt x="1333909" y="67973"/>
                    <a:pt x="1625970" y="0"/>
                  </a:cubicBezTo>
                  <a:cubicBezTo>
                    <a:pt x="1918031" y="-67973"/>
                    <a:pt x="1927079" y="14951"/>
                    <a:pt x="2134494" y="0"/>
                  </a:cubicBezTo>
                  <a:cubicBezTo>
                    <a:pt x="2341909" y="-14951"/>
                    <a:pt x="2429922" y="15047"/>
                    <a:pt x="2693312" y="0"/>
                  </a:cubicBezTo>
                  <a:cubicBezTo>
                    <a:pt x="2956702" y="-15047"/>
                    <a:pt x="2907417" y="8211"/>
                    <a:pt x="3101249" y="0"/>
                  </a:cubicBezTo>
                  <a:cubicBezTo>
                    <a:pt x="3295081" y="-8211"/>
                    <a:pt x="3412444" y="58048"/>
                    <a:pt x="3660066" y="0"/>
                  </a:cubicBezTo>
                  <a:cubicBezTo>
                    <a:pt x="3907688" y="-58048"/>
                    <a:pt x="3915535" y="33866"/>
                    <a:pt x="4068003" y="0"/>
                  </a:cubicBezTo>
                  <a:cubicBezTo>
                    <a:pt x="4220471" y="-33866"/>
                    <a:pt x="4521203" y="67153"/>
                    <a:pt x="4677114" y="0"/>
                  </a:cubicBezTo>
                  <a:cubicBezTo>
                    <a:pt x="4833025" y="-67153"/>
                    <a:pt x="5211376" y="13818"/>
                    <a:pt x="5487400" y="0"/>
                  </a:cubicBezTo>
                  <a:cubicBezTo>
                    <a:pt x="5693646" y="13396"/>
                    <a:pt x="5927194" y="210818"/>
                    <a:pt x="5945441" y="458041"/>
                  </a:cubicBezTo>
                  <a:cubicBezTo>
                    <a:pt x="5985145" y="615198"/>
                    <a:pt x="5924438" y="727063"/>
                    <a:pt x="5945441" y="916069"/>
                  </a:cubicBezTo>
                  <a:cubicBezTo>
                    <a:pt x="5966444" y="1105075"/>
                    <a:pt x="5902751" y="1148709"/>
                    <a:pt x="5945441" y="1319134"/>
                  </a:cubicBezTo>
                  <a:cubicBezTo>
                    <a:pt x="5988131" y="1489559"/>
                    <a:pt x="5899236" y="1629313"/>
                    <a:pt x="5945441" y="1740519"/>
                  </a:cubicBezTo>
                  <a:cubicBezTo>
                    <a:pt x="5991646" y="1851726"/>
                    <a:pt x="5931408" y="2139286"/>
                    <a:pt x="5945441" y="2290153"/>
                  </a:cubicBezTo>
                  <a:cubicBezTo>
                    <a:pt x="5949966" y="2474710"/>
                    <a:pt x="5719784" y="2702374"/>
                    <a:pt x="5487400" y="2748194"/>
                  </a:cubicBezTo>
                  <a:cubicBezTo>
                    <a:pt x="5194368" y="2821375"/>
                    <a:pt x="5080086" y="2722700"/>
                    <a:pt x="4827995" y="2748194"/>
                  </a:cubicBezTo>
                  <a:cubicBezTo>
                    <a:pt x="4575905" y="2773688"/>
                    <a:pt x="4589174" y="2737213"/>
                    <a:pt x="4420058" y="2748194"/>
                  </a:cubicBezTo>
                  <a:cubicBezTo>
                    <a:pt x="4250942" y="2759175"/>
                    <a:pt x="4215387" y="2702083"/>
                    <a:pt x="4012121" y="2748194"/>
                  </a:cubicBezTo>
                  <a:cubicBezTo>
                    <a:pt x="3808855" y="2794305"/>
                    <a:pt x="3673504" y="2711942"/>
                    <a:pt x="3503597" y="2748194"/>
                  </a:cubicBezTo>
                  <a:cubicBezTo>
                    <a:pt x="3333690" y="2784446"/>
                    <a:pt x="3183309" y="2675554"/>
                    <a:pt x="2894486" y="2748194"/>
                  </a:cubicBezTo>
                  <a:cubicBezTo>
                    <a:pt x="2605663" y="2820834"/>
                    <a:pt x="2581565" y="2731476"/>
                    <a:pt x="2486549" y="2748194"/>
                  </a:cubicBezTo>
                  <a:cubicBezTo>
                    <a:pt x="2391533" y="2764912"/>
                    <a:pt x="2075222" y="2742024"/>
                    <a:pt x="1877438" y="2748194"/>
                  </a:cubicBezTo>
                  <a:cubicBezTo>
                    <a:pt x="1679654" y="2754364"/>
                    <a:pt x="1538675" y="2713422"/>
                    <a:pt x="1419207" y="2748194"/>
                  </a:cubicBezTo>
                  <a:cubicBezTo>
                    <a:pt x="1299739" y="2782966"/>
                    <a:pt x="832784" y="2682086"/>
                    <a:pt x="458041" y="2748194"/>
                  </a:cubicBezTo>
                  <a:cubicBezTo>
                    <a:pt x="253287" y="2698129"/>
                    <a:pt x="-44550" y="2521886"/>
                    <a:pt x="0" y="2290153"/>
                  </a:cubicBezTo>
                  <a:cubicBezTo>
                    <a:pt x="-8433" y="2101678"/>
                    <a:pt x="31836" y="1999098"/>
                    <a:pt x="0" y="1832125"/>
                  </a:cubicBezTo>
                  <a:cubicBezTo>
                    <a:pt x="-31836" y="1665152"/>
                    <a:pt x="34994" y="1526861"/>
                    <a:pt x="0" y="1429060"/>
                  </a:cubicBezTo>
                  <a:cubicBezTo>
                    <a:pt x="-34994" y="1331259"/>
                    <a:pt x="42322" y="1116759"/>
                    <a:pt x="0" y="971032"/>
                  </a:cubicBezTo>
                  <a:cubicBezTo>
                    <a:pt x="-42322" y="825305"/>
                    <a:pt x="45471" y="576538"/>
                    <a:pt x="0" y="458041"/>
                  </a:cubicBezTo>
                  <a:close/>
                </a:path>
                <a:path w="5945441" h="2748194" stroke="0" extrusionOk="0">
                  <a:moveTo>
                    <a:pt x="0" y="458041"/>
                  </a:moveTo>
                  <a:cubicBezTo>
                    <a:pt x="-37173" y="236181"/>
                    <a:pt x="230910" y="-66736"/>
                    <a:pt x="458041" y="0"/>
                  </a:cubicBezTo>
                  <a:cubicBezTo>
                    <a:pt x="584510" y="-41881"/>
                    <a:pt x="684765" y="13015"/>
                    <a:pt x="865978" y="0"/>
                  </a:cubicBezTo>
                  <a:cubicBezTo>
                    <a:pt x="1047191" y="-13015"/>
                    <a:pt x="1230370" y="12991"/>
                    <a:pt x="1324208" y="0"/>
                  </a:cubicBezTo>
                  <a:cubicBezTo>
                    <a:pt x="1418046" y="-12991"/>
                    <a:pt x="1741677" y="27348"/>
                    <a:pt x="1933320" y="0"/>
                  </a:cubicBezTo>
                  <a:cubicBezTo>
                    <a:pt x="2124963" y="-27348"/>
                    <a:pt x="2346909" y="55509"/>
                    <a:pt x="2492137" y="0"/>
                  </a:cubicBezTo>
                  <a:cubicBezTo>
                    <a:pt x="2637365" y="-55509"/>
                    <a:pt x="2702340" y="44262"/>
                    <a:pt x="2900074" y="0"/>
                  </a:cubicBezTo>
                  <a:cubicBezTo>
                    <a:pt x="3097808" y="-44262"/>
                    <a:pt x="3215691" y="6290"/>
                    <a:pt x="3408598" y="0"/>
                  </a:cubicBezTo>
                  <a:cubicBezTo>
                    <a:pt x="3601505" y="-6290"/>
                    <a:pt x="3787393" y="33206"/>
                    <a:pt x="3967416" y="0"/>
                  </a:cubicBezTo>
                  <a:cubicBezTo>
                    <a:pt x="4147439" y="-33206"/>
                    <a:pt x="4368360" y="7057"/>
                    <a:pt x="4576527" y="0"/>
                  </a:cubicBezTo>
                  <a:cubicBezTo>
                    <a:pt x="4784694" y="-7057"/>
                    <a:pt x="5277357" y="20482"/>
                    <a:pt x="5487400" y="0"/>
                  </a:cubicBezTo>
                  <a:cubicBezTo>
                    <a:pt x="5773613" y="-3365"/>
                    <a:pt x="5927741" y="142541"/>
                    <a:pt x="5945441" y="458041"/>
                  </a:cubicBezTo>
                  <a:cubicBezTo>
                    <a:pt x="5991090" y="648186"/>
                    <a:pt x="5901553" y="701810"/>
                    <a:pt x="5945441" y="861106"/>
                  </a:cubicBezTo>
                  <a:cubicBezTo>
                    <a:pt x="5989329" y="1020403"/>
                    <a:pt x="5922741" y="1063933"/>
                    <a:pt x="5945441" y="1264170"/>
                  </a:cubicBezTo>
                  <a:cubicBezTo>
                    <a:pt x="5968141" y="1464407"/>
                    <a:pt x="5930985" y="1576066"/>
                    <a:pt x="5945441" y="1740519"/>
                  </a:cubicBezTo>
                  <a:cubicBezTo>
                    <a:pt x="5959897" y="1904972"/>
                    <a:pt x="5893281" y="2121493"/>
                    <a:pt x="5945441" y="2290153"/>
                  </a:cubicBezTo>
                  <a:cubicBezTo>
                    <a:pt x="5922264" y="2514832"/>
                    <a:pt x="5751040" y="2754557"/>
                    <a:pt x="5487400" y="2748194"/>
                  </a:cubicBezTo>
                  <a:cubicBezTo>
                    <a:pt x="5252861" y="2762325"/>
                    <a:pt x="5001094" y="2671459"/>
                    <a:pt x="4827995" y="2748194"/>
                  </a:cubicBezTo>
                  <a:cubicBezTo>
                    <a:pt x="4654896" y="2824929"/>
                    <a:pt x="4530535" y="2711137"/>
                    <a:pt x="4420058" y="2748194"/>
                  </a:cubicBezTo>
                  <a:cubicBezTo>
                    <a:pt x="4309581" y="2785251"/>
                    <a:pt x="4039137" y="2719144"/>
                    <a:pt x="3810947" y="2748194"/>
                  </a:cubicBezTo>
                  <a:cubicBezTo>
                    <a:pt x="3582757" y="2777244"/>
                    <a:pt x="3398585" y="2718845"/>
                    <a:pt x="3252129" y="2748194"/>
                  </a:cubicBezTo>
                  <a:cubicBezTo>
                    <a:pt x="3105673" y="2777543"/>
                    <a:pt x="2897718" y="2682337"/>
                    <a:pt x="2643018" y="2748194"/>
                  </a:cubicBezTo>
                  <a:cubicBezTo>
                    <a:pt x="2388318" y="2814051"/>
                    <a:pt x="2289568" y="2675586"/>
                    <a:pt x="2033907" y="2748194"/>
                  </a:cubicBezTo>
                  <a:cubicBezTo>
                    <a:pt x="1778246" y="2820802"/>
                    <a:pt x="1558228" y="2747512"/>
                    <a:pt x="1424796" y="2748194"/>
                  </a:cubicBezTo>
                  <a:cubicBezTo>
                    <a:pt x="1291364" y="2748876"/>
                    <a:pt x="799789" y="2719203"/>
                    <a:pt x="458041" y="2748194"/>
                  </a:cubicBezTo>
                  <a:cubicBezTo>
                    <a:pt x="256114" y="2770125"/>
                    <a:pt x="26889" y="2517867"/>
                    <a:pt x="0" y="2290153"/>
                  </a:cubicBezTo>
                  <a:cubicBezTo>
                    <a:pt x="-29357" y="2189688"/>
                    <a:pt x="16816" y="1954559"/>
                    <a:pt x="0" y="1832125"/>
                  </a:cubicBezTo>
                  <a:cubicBezTo>
                    <a:pt x="-16816" y="1709691"/>
                    <a:pt x="13312" y="1506267"/>
                    <a:pt x="0" y="1410739"/>
                  </a:cubicBezTo>
                  <a:cubicBezTo>
                    <a:pt x="-13312" y="1315211"/>
                    <a:pt x="5429" y="1133454"/>
                    <a:pt x="0" y="952711"/>
                  </a:cubicBezTo>
                  <a:cubicBezTo>
                    <a:pt x="-5429" y="771968"/>
                    <a:pt x="18633" y="691583"/>
                    <a:pt x="0" y="458041"/>
                  </a:cubicBezTo>
                  <a:close/>
                </a:path>
              </a:pathLst>
            </a:custGeom>
            <a:solidFill>
              <a:srgbClr val="FFC000"/>
            </a:solidFill>
            <a:ln>
              <a:solidFill>
                <a:srgbClr val="FFC000"/>
              </a:solidFill>
              <a:extLst>
                <a:ext uri="{C807C97D-BFC1-408E-A445-0C87EB9F89A2}">
                  <ask:lineSketchStyleProps xmlns:ask="http://schemas.microsoft.com/office/drawing/2018/sketchyshapes" xmlns="" sd="425756263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a:solidFill>
                  <a:prstClr val="white"/>
                </a:solidFill>
                <a:latin typeface="Calibri"/>
                <a:ea typeface="微软雅黑"/>
              </a:endParaRPr>
            </a:p>
          </p:txBody>
        </p:sp>
        <p:sp>
          <p:nvSpPr>
            <p:cNvPr id="20" name="Rectangle: Rounded Corners 4">
              <a:extLst>
                <a:ext uri="{FF2B5EF4-FFF2-40B4-BE49-F238E27FC236}">
                  <a16:creationId xmlns:a16="http://schemas.microsoft.com/office/drawing/2014/main" id="{1F0765CF-A362-4862-BB2A-4B492445AF21}"/>
                </a:ext>
              </a:extLst>
            </p:cNvPr>
            <p:cNvSpPr/>
            <p:nvPr/>
          </p:nvSpPr>
          <p:spPr>
            <a:xfrm>
              <a:off x="2582353" y="357807"/>
              <a:ext cx="5645406" cy="2357881"/>
            </a:xfrm>
            <a:custGeom>
              <a:avLst/>
              <a:gdLst>
                <a:gd name="connsiteX0" fmla="*/ 0 w 5645406"/>
                <a:gd name="connsiteY0" fmla="*/ 392988 h 2357881"/>
                <a:gd name="connsiteX1" fmla="*/ 392988 w 5645406"/>
                <a:gd name="connsiteY1" fmla="*/ 0 h 2357881"/>
                <a:gd name="connsiteX2" fmla="*/ 932925 w 5645406"/>
                <a:gd name="connsiteY2" fmla="*/ 0 h 2357881"/>
                <a:gd name="connsiteX3" fmla="*/ 1521456 w 5645406"/>
                <a:gd name="connsiteY3" fmla="*/ 0 h 2357881"/>
                <a:gd name="connsiteX4" fmla="*/ 2109987 w 5645406"/>
                <a:gd name="connsiteY4" fmla="*/ 0 h 2357881"/>
                <a:gd name="connsiteX5" fmla="*/ 2552735 w 5645406"/>
                <a:gd name="connsiteY5" fmla="*/ 0 h 2357881"/>
                <a:gd name="connsiteX6" fmla="*/ 2995483 w 5645406"/>
                <a:gd name="connsiteY6" fmla="*/ 0 h 2357881"/>
                <a:gd name="connsiteX7" fmla="*/ 3438231 w 5645406"/>
                <a:gd name="connsiteY7" fmla="*/ 0 h 2357881"/>
                <a:gd name="connsiteX8" fmla="*/ 3978167 w 5645406"/>
                <a:gd name="connsiteY8" fmla="*/ 0 h 2357881"/>
                <a:gd name="connsiteX9" fmla="*/ 4420916 w 5645406"/>
                <a:gd name="connsiteY9" fmla="*/ 0 h 2357881"/>
                <a:gd name="connsiteX10" fmla="*/ 5252418 w 5645406"/>
                <a:gd name="connsiteY10" fmla="*/ 0 h 2357881"/>
                <a:gd name="connsiteX11" fmla="*/ 5645406 w 5645406"/>
                <a:gd name="connsiteY11" fmla="*/ 392988 h 2357881"/>
                <a:gd name="connsiteX12" fmla="*/ 5645406 w 5645406"/>
                <a:gd name="connsiteY12" fmla="*/ 901237 h 2357881"/>
                <a:gd name="connsiteX13" fmla="*/ 5645406 w 5645406"/>
                <a:gd name="connsiteY13" fmla="*/ 1456644 h 2357881"/>
                <a:gd name="connsiteX14" fmla="*/ 5645406 w 5645406"/>
                <a:gd name="connsiteY14" fmla="*/ 1964893 h 2357881"/>
                <a:gd name="connsiteX15" fmla="*/ 5252418 w 5645406"/>
                <a:gd name="connsiteY15" fmla="*/ 2357881 h 2357881"/>
                <a:gd name="connsiteX16" fmla="*/ 4858264 w 5645406"/>
                <a:gd name="connsiteY16" fmla="*/ 2357881 h 2357881"/>
                <a:gd name="connsiteX17" fmla="*/ 4221139 w 5645406"/>
                <a:gd name="connsiteY17" fmla="*/ 2357881 h 2357881"/>
                <a:gd name="connsiteX18" fmla="*/ 3584014 w 5645406"/>
                <a:gd name="connsiteY18" fmla="*/ 2357881 h 2357881"/>
                <a:gd name="connsiteX19" fmla="*/ 3092671 w 5645406"/>
                <a:gd name="connsiteY19" fmla="*/ 2357881 h 2357881"/>
                <a:gd name="connsiteX20" fmla="*/ 2649923 w 5645406"/>
                <a:gd name="connsiteY20" fmla="*/ 2357881 h 2357881"/>
                <a:gd name="connsiteX21" fmla="*/ 2012798 w 5645406"/>
                <a:gd name="connsiteY21" fmla="*/ 2357881 h 2357881"/>
                <a:gd name="connsiteX22" fmla="*/ 1521456 w 5645406"/>
                <a:gd name="connsiteY22" fmla="*/ 2357881 h 2357881"/>
                <a:gd name="connsiteX23" fmla="*/ 1078708 w 5645406"/>
                <a:gd name="connsiteY23" fmla="*/ 2357881 h 2357881"/>
                <a:gd name="connsiteX24" fmla="*/ 392988 w 5645406"/>
                <a:gd name="connsiteY24" fmla="*/ 2357881 h 2357881"/>
                <a:gd name="connsiteX25" fmla="*/ 0 w 5645406"/>
                <a:gd name="connsiteY25" fmla="*/ 1964893 h 2357881"/>
                <a:gd name="connsiteX26" fmla="*/ 0 w 5645406"/>
                <a:gd name="connsiteY26" fmla="*/ 1425206 h 2357881"/>
                <a:gd name="connsiteX27" fmla="*/ 0 w 5645406"/>
                <a:gd name="connsiteY27" fmla="*/ 885518 h 2357881"/>
                <a:gd name="connsiteX28" fmla="*/ 0 w 5645406"/>
                <a:gd name="connsiteY28" fmla="*/ 392988 h 235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45406" h="2357881" fill="none" extrusionOk="0">
                  <a:moveTo>
                    <a:pt x="0" y="392988"/>
                  </a:moveTo>
                  <a:cubicBezTo>
                    <a:pt x="-18645" y="204567"/>
                    <a:pt x="187805" y="-12674"/>
                    <a:pt x="392988" y="0"/>
                  </a:cubicBezTo>
                  <a:cubicBezTo>
                    <a:pt x="575645" y="-42238"/>
                    <a:pt x="673156" y="54461"/>
                    <a:pt x="932925" y="0"/>
                  </a:cubicBezTo>
                  <a:cubicBezTo>
                    <a:pt x="1192694" y="-54461"/>
                    <a:pt x="1295120" y="7835"/>
                    <a:pt x="1521456" y="0"/>
                  </a:cubicBezTo>
                  <a:cubicBezTo>
                    <a:pt x="1747792" y="-7835"/>
                    <a:pt x="1880370" y="39493"/>
                    <a:pt x="2109987" y="0"/>
                  </a:cubicBezTo>
                  <a:cubicBezTo>
                    <a:pt x="2339604" y="-39493"/>
                    <a:pt x="2359549" y="28796"/>
                    <a:pt x="2552735" y="0"/>
                  </a:cubicBezTo>
                  <a:cubicBezTo>
                    <a:pt x="2745921" y="-28796"/>
                    <a:pt x="2816469" y="48775"/>
                    <a:pt x="2995483" y="0"/>
                  </a:cubicBezTo>
                  <a:cubicBezTo>
                    <a:pt x="3174497" y="-48775"/>
                    <a:pt x="3303990" y="25922"/>
                    <a:pt x="3438231" y="0"/>
                  </a:cubicBezTo>
                  <a:cubicBezTo>
                    <a:pt x="3572472" y="-25922"/>
                    <a:pt x="3717354" y="32792"/>
                    <a:pt x="3978167" y="0"/>
                  </a:cubicBezTo>
                  <a:cubicBezTo>
                    <a:pt x="4238980" y="-32792"/>
                    <a:pt x="4269488" y="15934"/>
                    <a:pt x="4420916" y="0"/>
                  </a:cubicBezTo>
                  <a:cubicBezTo>
                    <a:pt x="4572344" y="-15934"/>
                    <a:pt x="5063480" y="69022"/>
                    <a:pt x="5252418" y="0"/>
                  </a:cubicBezTo>
                  <a:cubicBezTo>
                    <a:pt x="5471993" y="-7043"/>
                    <a:pt x="5639384" y="209390"/>
                    <a:pt x="5645406" y="392988"/>
                  </a:cubicBezTo>
                  <a:cubicBezTo>
                    <a:pt x="5672810" y="590683"/>
                    <a:pt x="5595531" y="662379"/>
                    <a:pt x="5645406" y="901237"/>
                  </a:cubicBezTo>
                  <a:cubicBezTo>
                    <a:pt x="5695281" y="1140095"/>
                    <a:pt x="5595201" y="1337137"/>
                    <a:pt x="5645406" y="1456644"/>
                  </a:cubicBezTo>
                  <a:cubicBezTo>
                    <a:pt x="5695611" y="1576151"/>
                    <a:pt x="5613194" y="1802152"/>
                    <a:pt x="5645406" y="1964893"/>
                  </a:cubicBezTo>
                  <a:cubicBezTo>
                    <a:pt x="5653514" y="2186488"/>
                    <a:pt x="5464277" y="2354023"/>
                    <a:pt x="5252418" y="2357881"/>
                  </a:cubicBezTo>
                  <a:cubicBezTo>
                    <a:pt x="5139820" y="2368393"/>
                    <a:pt x="4960741" y="2313219"/>
                    <a:pt x="4858264" y="2357881"/>
                  </a:cubicBezTo>
                  <a:cubicBezTo>
                    <a:pt x="4755787" y="2402543"/>
                    <a:pt x="4377897" y="2357432"/>
                    <a:pt x="4221139" y="2357881"/>
                  </a:cubicBezTo>
                  <a:cubicBezTo>
                    <a:pt x="4064382" y="2358330"/>
                    <a:pt x="3775170" y="2308155"/>
                    <a:pt x="3584014" y="2357881"/>
                  </a:cubicBezTo>
                  <a:cubicBezTo>
                    <a:pt x="3392858" y="2407607"/>
                    <a:pt x="3253169" y="2352667"/>
                    <a:pt x="3092671" y="2357881"/>
                  </a:cubicBezTo>
                  <a:cubicBezTo>
                    <a:pt x="2932173" y="2363095"/>
                    <a:pt x="2757494" y="2352403"/>
                    <a:pt x="2649923" y="2357881"/>
                  </a:cubicBezTo>
                  <a:cubicBezTo>
                    <a:pt x="2542352" y="2363359"/>
                    <a:pt x="2212048" y="2343289"/>
                    <a:pt x="2012798" y="2357881"/>
                  </a:cubicBezTo>
                  <a:cubicBezTo>
                    <a:pt x="1813549" y="2372473"/>
                    <a:pt x="1765933" y="2344396"/>
                    <a:pt x="1521456" y="2357881"/>
                  </a:cubicBezTo>
                  <a:cubicBezTo>
                    <a:pt x="1276979" y="2371366"/>
                    <a:pt x="1273180" y="2319961"/>
                    <a:pt x="1078708" y="2357881"/>
                  </a:cubicBezTo>
                  <a:cubicBezTo>
                    <a:pt x="884236" y="2395801"/>
                    <a:pt x="619219" y="2340395"/>
                    <a:pt x="392988" y="2357881"/>
                  </a:cubicBezTo>
                  <a:cubicBezTo>
                    <a:pt x="147441" y="2368326"/>
                    <a:pt x="-366" y="2206082"/>
                    <a:pt x="0" y="1964893"/>
                  </a:cubicBezTo>
                  <a:cubicBezTo>
                    <a:pt x="-42252" y="1790004"/>
                    <a:pt x="9940" y="1549535"/>
                    <a:pt x="0" y="1425206"/>
                  </a:cubicBezTo>
                  <a:cubicBezTo>
                    <a:pt x="-9940" y="1300877"/>
                    <a:pt x="2972" y="1063466"/>
                    <a:pt x="0" y="885518"/>
                  </a:cubicBezTo>
                  <a:cubicBezTo>
                    <a:pt x="-2972" y="707570"/>
                    <a:pt x="24527" y="582510"/>
                    <a:pt x="0" y="392988"/>
                  </a:cubicBezTo>
                  <a:close/>
                </a:path>
                <a:path w="5645406" h="2357881" stroke="0" extrusionOk="0">
                  <a:moveTo>
                    <a:pt x="0" y="392988"/>
                  </a:moveTo>
                  <a:cubicBezTo>
                    <a:pt x="22961" y="178105"/>
                    <a:pt x="154314" y="-5444"/>
                    <a:pt x="392988" y="0"/>
                  </a:cubicBezTo>
                  <a:cubicBezTo>
                    <a:pt x="568955" y="-39870"/>
                    <a:pt x="749416" y="9818"/>
                    <a:pt x="1030113" y="0"/>
                  </a:cubicBezTo>
                  <a:cubicBezTo>
                    <a:pt x="1310810" y="-9818"/>
                    <a:pt x="1347257" y="7112"/>
                    <a:pt x="1618644" y="0"/>
                  </a:cubicBezTo>
                  <a:cubicBezTo>
                    <a:pt x="1890031" y="-7112"/>
                    <a:pt x="1938924" y="54443"/>
                    <a:pt x="2109987" y="0"/>
                  </a:cubicBezTo>
                  <a:cubicBezTo>
                    <a:pt x="2281050" y="-54443"/>
                    <a:pt x="2591280" y="67694"/>
                    <a:pt x="2747112" y="0"/>
                  </a:cubicBezTo>
                  <a:cubicBezTo>
                    <a:pt x="2902945" y="-67694"/>
                    <a:pt x="2977254" y="23855"/>
                    <a:pt x="3141266" y="0"/>
                  </a:cubicBezTo>
                  <a:cubicBezTo>
                    <a:pt x="3305278" y="-23855"/>
                    <a:pt x="3445274" y="28431"/>
                    <a:pt x="3584014" y="0"/>
                  </a:cubicBezTo>
                  <a:cubicBezTo>
                    <a:pt x="3722754" y="-28431"/>
                    <a:pt x="3853389" y="29296"/>
                    <a:pt x="4026762" y="0"/>
                  </a:cubicBezTo>
                  <a:cubicBezTo>
                    <a:pt x="4200135" y="-29296"/>
                    <a:pt x="4423587" y="38434"/>
                    <a:pt x="4615293" y="0"/>
                  </a:cubicBezTo>
                  <a:cubicBezTo>
                    <a:pt x="4806999" y="-38434"/>
                    <a:pt x="5123260" y="70324"/>
                    <a:pt x="5252418" y="0"/>
                  </a:cubicBezTo>
                  <a:cubicBezTo>
                    <a:pt x="5466669" y="14803"/>
                    <a:pt x="5647485" y="183742"/>
                    <a:pt x="5645406" y="392988"/>
                  </a:cubicBezTo>
                  <a:cubicBezTo>
                    <a:pt x="5677079" y="604048"/>
                    <a:pt x="5629875" y="703654"/>
                    <a:pt x="5645406" y="885518"/>
                  </a:cubicBezTo>
                  <a:cubicBezTo>
                    <a:pt x="5660937" y="1067382"/>
                    <a:pt x="5644591" y="1266298"/>
                    <a:pt x="5645406" y="1393768"/>
                  </a:cubicBezTo>
                  <a:cubicBezTo>
                    <a:pt x="5646221" y="1521238"/>
                    <a:pt x="5604936" y="1681741"/>
                    <a:pt x="5645406" y="1964893"/>
                  </a:cubicBezTo>
                  <a:cubicBezTo>
                    <a:pt x="5622716" y="2174167"/>
                    <a:pt x="5496185" y="2381011"/>
                    <a:pt x="5252418" y="2357881"/>
                  </a:cubicBezTo>
                  <a:cubicBezTo>
                    <a:pt x="5081017" y="2404416"/>
                    <a:pt x="4791764" y="2326062"/>
                    <a:pt x="4615293" y="2357881"/>
                  </a:cubicBezTo>
                  <a:cubicBezTo>
                    <a:pt x="4438823" y="2389700"/>
                    <a:pt x="4355584" y="2337561"/>
                    <a:pt x="4123950" y="2357881"/>
                  </a:cubicBezTo>
                  <a:cubicBezTo>
                    <a:pt x="3892316" y="2378201"/>
                    <a:pt x="3844311" y="2312796"/>
                    <a:pt x="3632608" y="2357881"/>
                  </a:cubicBezTo>
                  <a:cubicBezTo>
                    <a:pt x="3420905" y="2402966"/>
                    <a:pt x="3183393" y="2331214"/>
                    <a:pt x="2995483" y="2357881"/>
                  </a:cubicBezTo>
                  <a:cubicBezTo>
                    <a:pt x="2807573" y="2384548"/>
                    <a:pt x="2629069" y="2349077"/>
                    <a:pt x="2504140" y="2357881"/>
                  </a:cubicBezTo>
                  <a:cubicBezTo>
                    <a:pt x="2379211" y="2366685"/>
                    <a:pt x="2073793" y="2315367"/>
                    <a:pt x="1915609" y="2357881"/>
                  </a:cubicBezTo>
                  <a:cubicBezTo>
                    <a:pt x="1757425" y="2400395"/>
                    <a:pt x="1615446" y="2314583"/>
                    <a:pt x="1424267" y="2357881"/>
                  </a:cubicBezTo>
                  <a:cubicBezTo>
                    <a:pt x="1233088" y="2401179"/>
                    <a:pt x="1034977" y="2350188"/>
                    <a:pt x="932925" y="2357881"/>
                  </a:cubicBezTo>
                  <a:cubicBezTo>
                    <a:pt x="830873" y="2365574"/>
                    <a:pt x="648008" y="2304544"/>
                    <a:pt x="392988" y="2357881"/>
                  </a:cubicBezTo>
                  <a:cubicBezTo>
                    <a:pt x="203771" y="2318041"/>
                    <a:pt x="9802" y="2158014"/>
                    <a:pt x="0" y="1964893"/>
                  </a:cubicBezTo>
                  <a:cubicBezTo>
                    <a:pt x="-37936" y="1766828"/>
                    <a:pt x="41153" y="1597476"/>
                    <a:pt x="0" y="1456644"/>
                  </a:cubicBezTo>
                  <a:cubicBezTo>
                    <a:pt x="-41153" y="1315812"/>
                    <a:pt x="7763" y="1053132"/>
                    <a:pt x="0" y="948394"/>
                  </a:cubicBezTo>
                  <a:cubicBezTo>
                    <a:pt x="-7763" y="843656"/>
                    <a:pt x="53853" y="512529"/>
                    <a:pt x="0" y="392988"/>
                  </a:cubicBezTo>
                  <a:close/>
                </a:path>
              </a:pathLst>
            </a:custGeom>
            <a:solidFill>
              <a:schemeClr val="bg1"/>
            </a:solidFill>
            <a:ln w="38100">
              <a:solidFill>
                <a:schemeClr val="tx1"/>
              </a:solidFill>
              <a:prstDash val="dash"/>
              <a:extLst>
                <a:ext uri="{C807C97D-BFC1-408E-A445-0C87EB9F89A2}">
                  <ask:lineSketchStyleProps xmlns:ask="http://schemas.microsoft.com/office/drawing/2018/sketchyshapes" xmlns="" sd="196144575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a:solidFill>
                  <a:prstClr val="white"/>
                </a:solidFill>
                <a:latin typeface="Calibri"/>
                <a:ea typeface="微软雅黑"/>
              </a:endParaRPr>
            </a:p>
          </p:txBody>
        </p:sp>
        <p:grpSp>
          <p:nvGrpSpPr>
            <p:cNvPr id="54" name="Group 53"/>
            <p:cNvGrpSpPr/>
            <p:nvPr/>
          </p:nvGrpSpPr>
          <p:grpSpPr>
            <a:xfrm>
              <a:off x="1829542" y="844155"/>
              <a:ext cx="1511300" cy="1506538"/>
              <a:chOff x="1829542" y="844155"/>
              <a:chExt cx="1511300" cy="1506538"/>
            </a:xfrm>
          </p:grpSpPr>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29542" y="844155"/>
                <a:ext cx="1511300" cy="150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TextBox 52"/>
              <p:cNvSpPr txBox="1"/>
              <p:nvPr/>
            </p:nvSpPr>
            <p:spPr>
              <a:xfrm>
                <a:off x="2355041" y="1165596"/>
                <a:ext cx="762000" cy="807914"/>
              </a:xfrm>
              <a:prstGeom prst="rect">
                <a:avLst/>
              </a:prstGeom>
              <a:noFill/>
            </p:spPr>
            <p:txBody>
              <a:bodyPr wrap="square" rtlCol="0">
                <a:spAutoFit/>
              </a:bodyPr>
              <a:lstStyle/>
              <a:p>
                <a:pPr defTabSz="1219110"/>
                <a:r>
                  <a:rPr lang="en-US" sz="6400" dirty="0">
                    <a:solidFill>
                      <a:srgbClr val="C00000"/>
                    </a:solidFill>
                    <a:latin typeface="#9Slide07 IcielKoni" pitchFamily="2" charset="0"/>
                    <a:ea typeface="微软雅黑"/>
                  </a:rPr>
                  <a:t>3</a:t>
                </a:r>
              </a:p>
            </p:txBody>
          </p:sp>
        </p:grpSp>
        <p:sp>
          <p:nvSpPr>
            <p:cNvPr id="55" name="TextBox 54"/>
            <p:cNvSpPr txBox="1"/>
            <p:nvPr/>
          </p:nvSpPr>
          <p:spPr>
            <a:xfrm>
              <a:off x="3239230" y="675579"/>
              <a:ext cx="5044811" cy="1592743"/>
            </a:xfrm>
            <a:prstGeom prst="rect">
              <a:avLst/>
            </a:prstGeom>
            <a:noFill/>
          </p:spPr>
          <p:txBody>
            <a:bodyPr wrap="square" rtlCol="0">
              <a:spAutoFit/>
            </a:bodyPr>
            <a:lstStyle/>
            <a:p>
              <a:pPr defTabSz="1219110"/>
              <a:r>
                <a:rPr lang="vi-VN" sz="4400" b="1" i="0" dirty="0">
                  <a:solidFill>
                    <a:srgbClr val="C00000"/>
                  </a:solidFill>
                  <a:effectLst/>
                  <a:latin typeface="+mj-lt"/>
                </a:rPr>
                <a:t>Sáng kiến của ông đem lại lợi ích gì cho gia đình và những người khác?</a:t>
              </a:r>
              <a:endParaRPr lang="en-US" sz="4400" b="1" dirty="0">
                <a:solidFill>
                  <a:srgbClr val="C00000"/>
                </a:solidFill>
                <a:latin typeface="+mj-lt"/>
                <a:ea typeface="微软雅黑"/>
              </a:endParaRPr>
            </a:p>
          </p:txBody>
        </p:sp>
      </p:grpSp>
      <p:pic>
        <p:nvPicPr>
          <p:cNvPr id="59" name="sadtrombone.sw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98400" y="-6877"/>
            <a:ext cx="812800" cy="812800"/>
          </a:xfrm>
          <a:prstGeom prst="rect">
            <a:avLst/>
          </a:prstGeom>
        </p:spPr>
      </p:pic>
      <p:pic>
        <p:nvPicPr>
          <p:cNvPr id="62" name="sadtrombone.sw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98400" y="1445541"/>
            <a:ext cx="812800" cy="812800"/>
          </a:xfrm>
          <a:prstGeom prst="rect">
            <a:avLst/>
          </a:prstGeom>
        </p:spPr>
      </p:pic>
      <p:pic>
        <p:nvPicPr>
          <p:cNvPr id="71" name="Picture 7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8449174">
            <a:off x="5085401" y="1753671"/>
            <a:ext cx="2279535" cy="2279535"/>
          </a:xfrm>
          <a:prstGeom prst="rect">
            <a:avLst/>
          </a:prstGeom>
        </p:spPr>
      </p:pic>
      <p:pic>
        <p:nvPicPr>
          <p:cNvPr id="3074"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72004" y="3327403"/>
            <a:ext cx="781049" cy="130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92804" y="2757223"/>
            <a:ext cx="781049" cy="130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00984" y="2864926"/>
            <a:ext cx="781049" cy="130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98768" y="3518975"/>
            <a:ext cx="781049" cy="130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69"/>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0" b="51346" l="39000" r="100000"/>
                    </a14:imgEffect>
                  </a14:imgLayer>
                </a14:imgProps>
              </a:ext>
              <a:ext uri="{28A0092B-C50C-407E-A947-70E740481C1C}">
                <a14:useLocalDpi xmlns:a14="http://schemas.microsoft.com/office/drawing/2010/main" val="0"/>
              </a:ext>
            </a:extLst>
          </a:blip>
          <a:srcRect l="40714" b="45869"/>
          <a:stretch/>
        </p:blipFill>
        <p:spPr>
          <a:xfrm>
            <a:off x="4522069" y="4014024"/>
            <a:ext cx="711200" cy="750373"/>
          </a:xfrm>
          <a:prstGeom prst="rect">
            <a:avLst/>
          </a:prstGeom>
        </p:spPr>
      </p:pic>
      <p:pic>
        <p:nvPicPr>
          <p:cNvPr id="75" name="Picture 74"/>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0" b="51346" l="39000" r="100000"/>
                    </a14:imgEffect>
                  </a14:imgLayer>
                </a14:imgProps>
              </a:ext>
              <a:ext uri="{28A0092B-C50C-407E-A947-70E740481C1C}">
                <a14:useLocalDpi xmlns:a14="http://schemas.microsoft.com/office/drawing/2010/main" val="0"/>
              </a:ext>
            </a:extLst>
          </a:blip>
          <a:srcRect l="40714" b="45869"/>
          <a:stretch/>
        </p:blipFill>
        <p:spPr>
          <a:xfrm>
            <a:off x="5892800" y="3384016"/>
            <a:ext cx="711200" cy="750373"/>
          </a:xfrm>
          <a:prstGeom prst="rect">
            <a:avLst/>
          </a:prstGeom>
        </p:spPr>
      </p:pic>
      <p:pic>
        <p:nvPicPr>
          <p:cNvPr id="76" name="Picture 75"/>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0" b="51346" l="39000" r="100000"/>
                    </a14:imgEffect>
                  </a14:imgLayer>
                </a14:imgProps>
              </a:ext>
              <a:ext uri="{28A0092B-C50C-407E-A947-70E740481C1C}">
                <a14:useLocalDpi xmlns:a14="http://schemas.microsoft.com/office/drawing/2010/main" val="0"/>
              </a:ext>
            </a:extLst>
          </a:blip>
          <a:srcRect l="40714" b="45869"/>
          <a:stretch/>
        </p:blipFill>
        <p:spPr>
          <a:xfrm>
            <a:off x="6807200" y="4065324"/>
            <a:ext cx="711200" cy="750373"/>
          </a:xfrm>
          <a:prstGeom prst="rect">
            <a:avLst/>
          </a:prstGeom>
        </p:spPr>
      </p:pic>
      <p:pic>
        <p:nvPicPr>
          <p:cNvPr id="77" name="Picture 76"/>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0" b="51346" l="39000" r="100000"/>
                    </a14:imgEffect>
                  </a14:imgLayer>
                </a14:imgProps>
              </a:ext>
              <a:ext uri="{28A0092B-C50C-407E-A947-70E740481C1C}">
                <a14:useLocalDpi xmlns:a14="http://schemas.microsoft.com/office/drawing/2010/main" val="0"/>
              </a:ext>
            </a:extLst>
          </a:blip>
          <a:srcRect l="40714" b="45869"/>
          <a:stretch/>
        </p:blipFill>
        <p:spPr>
          <a:xfrm>
            <a:off x="8177931" y="3435316"/>
            <a:ext cx="711200" cy="750373"/>
          </a:xfrm>
          <a:prstGeom prst="rect">
            <a:avLst/>
          </a:prstGeom>
        </p:spPr>
      </p:pic>
      <p:pic>
        <p:nvPicPr>
          <p:cNvPr id="80"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1267555">
            <a:off x="5618312" y="3333324"/>
            <a:ext cx="548981" cy="743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1267555">
            <a:off x="6439740" y="3995887"/>
            <a:ext cx="548981" cy="743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1267555">
            <a:off x="7861672" y="3352164"/>
            <a:ext cx="548981" cy="743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1267555">
            <a:off x="4191596" y="3981289"/>
            <a:ext cx="548981" cy="743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4"/>
                </p14:media>
              </p:ext>
            </p:extLst>
          </p:nvPr>
        </p:nvPicPr>
        <p:blipFill>
          <a:blip r:embed="rId18"/>
          <a:stretch>
            <a:fillRect/>
          </a:stretch>
        </p:blipFill>
        <p:spPr>
          <a:xfrm>
            <a:off x="12594264" y="2598473"/>
            <a:ext cx="812800" cy="812800"/>
          </a:xfrm>
          <a:prstGeom prst="rect">
            <a:avLst/>
          </a:prstGeom>
        </p:spPr>
      </p:pic>
      <p:pic>
        <p:nvPicPr>
          <p:cNvPr id="63"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4"/>
                </p14:media>
              </p:ext>
            </p:extLst>
          </p:nvPr>
        </p:nvPicPr>
        <p:blipFill>
          <a:blip r:embed="rId18"/>
          <a:stretch>
            <a:fillRect/>
          </a:stretch>
        </p:blipFill>
        <p:spPr>
          <a:xfrm>
            <a:off x="12611197" y="3573019"/>
            <a:ext cx="812800" cy="812800"/>
          </a:xfrm>
          <a:prstGeom prst="rect">
            <a:avLst/>
          </a:prstGeom>
        </p:spPr>
      </p:pic>
      <p:pic>
        <p:nvPicPr>
          <p:cNvPr id="64"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4"/>
                </p14:media>
              </p:ext>
            </p:extLst>
          </p:nvPr>
        </p:nvPicPr>
        <p:blipFill>
          <a:blip r:embed="rId18"/>
          <a:stretch>
            <a:fillRect/>
          </a:stretch>
        </p:blipFill>
        <p:spPr>
          <a:xfrm>
            <a:off x="12594264" y="4606037"/>
            <a:ext cx="812800" cy="812800"/>
          </a:xfrm>
          <a:prstGeom prst="rect">
            <a:avLst/>
          </a:prstGeom>
        </p:spPr>
      </p:pic>
      <p:pic>
        <p:nvPicPr>
          <p:cNvPr id="68"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4"/>
                </p14:media>
              </p:ext>
            </p:extLst>
          </p:nvPr>
        </p:nvPicPr>
        <p:blipFill>
          <a:blip r:embed="rId18"/>
          <a:stretch>
            <a:fillRect/>
          </a:stretch>
        </p:blipFill>
        <p:spPr>
          <a:xfrm>
            <a:off x="12594264" y="5568555"/>
            <a:ext cx="812800" cy="812800"/>
          </a:xfrm>
          <a:prstGeom prst="rect">
            <a:avLst/>
          </a:prstGeom>
        </p:spPr>
      </p:pic>
      <p:sp>
        <p:nvSpPr>
          <p:cNvPr id="2" name="Rectangle: Rounded Corners 1">
            <a:extLst>
              <a:ext uri="{FF2B5EF4-FFF2-40B4-BE49-F238E27FC236}">
                <a16:creationId xmlns:a16="http://schemas.microsoft.com/office/drawing/2014/main" id="{A7A65BFD-7EDB-9D03-29D6-7DE52E40C701}"/>
              </a:ext>
            </a:extLst>
          </p:cNvPr>
          <p:cNvSpPr/>
          <p:nvPr/>
        </p:nvSpPr>
        <p:spPr>
          <a:xfrm>
            <a:off x="2469658" y="4553532"/>
            <a:ext cx="9252949" cy="2008717"/>
          </a:xfrm>
          <a:prstGeom prst="roundRect">
            <a:avLst/>
          </a:prstGeom>
          <a:solidFill>
            <a:schemeClr val="bg1"/>
          </a:solidFill>
          <a:ln>
            <a:solidFill>
              <a:srgbClr val="6396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b="1" dirty="0">
                <a:solidFill>
                  <a:schemeClr val="accent6">
                    <a:lumMod val="50000"/>
                  </a:schemeClr>
                </a:solidFill>
              </a:rPr>
              <a:t>Công việc kinh doanh của ông phát triển rất thuận lợi. Nhờ đó, cả gia đình ông có công ăn việc làm. Sau 5 năm, ông đã có một công ti nhỏ chuyên chế biến và kinh doanh cà chua, tạo việc làm cho hàng chục người. </a:t>
            </a:r>
          </a:p>
        </p:txBody>
      </p:sp>
    </p:spTree>
    <p:extLst>
      <p:ext uri="{BB962C8B-B14F-4D97-AF65-F5344CB8AC3E}">
        <p14:creationId xmlns:p14="http://schemas.microsoft.com/office/powerpoint/2010/main" val="17012793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59"/>
                </p:tgtEl>
              </p:cMediaNode>
            </p:audio>
            <p:audio>
              <p:cMediaNode vol="80000">
                <p:cTn id="9" fill="hold" display="0">
                  <p:stCondLst>
                    <p:cond delay="indefinite"/>
                  </p:stCondLst>
                  <p:endCondLst>
                    <p:cond evt="onStopAudio" delay="0">
                      <p:tgtEl>
                        <p:sldTgt/>
                      </p:tgtEl>
                    </p:cond>
                  </p:endCondLst>
                </p:cTn>
                <p:tgtEl>
                  <p:spTgt spid="62"/>
                </p:tgtEl>
              </p:cMediaNode>
            </p:audio>
            <p:audio>
              <p:cMediaNode vol="80000">
                <p:cTn id="10" fill="hold" display="0">
                  <p:stCondLst>
                    <p:cond delay="indefinite"/>
                  </p:stCondLst>
                  <p:endCondLst>
                    <p:cond evt="onStopAudio" delay="0">
                      <p:tgtEl>
                        <p:sldTgt/>
                      </p:tgtEl>
                    </p:cond>
                  </p:endCondLst>
                </p:cTn>
                <p:tgtEl>
                  <p:spTgt spid="61"/>
                </p:tgtEl>
              </p:cMediaNode>
            </p:audio>
            <p:audio>
              <p:cMediaNode vol="80000">
                <p:cTn id="11" fill="hold" display="0">
                  <p:stCondLst>
                    <p:cond delay="indefinite"/>
                  </p:stCondLst>
                  <p:endCondLst>
                    <p:cond evt="onStopAudio" delay="0">
                      <p:tgtEl>
                        <p:sldTgt/>
                      </p:tgtEl>
                    </p:cond>
                  </p:endCondLst>
                </p:cTn>
                <p:tgtEl>
                  <p:spTgt spid="63"/>
                </p:tgtEl>
              </p:cMediaNode>
            </p:audio>
            <p:audio>
              <p:cMediaNode vol="80000">
                <p:cTn id="12" fill="hold" display="0">
                  <p:stCondLst>
                    <p:cond delay="indefinite"/>
                  </p:stCondLst>
                  <p:endCondLst>
                    <p:cond evt="onStopAudio" delay="0">
                      <p:tgtEl>
                        <p:sldTgt/>
                      </p:tgtEl>
                    </p:cond>
                  </p:endCondLst>
                </p:cTn>
                <p:tgtEl>
                  <p:spTgt spid="64"/>
                </p:tgtEl>
              </p:cMediaNode>
            </p:audio>
            <p:audio>
              <p:cMediaNode vol="80000">
                <p:cTn id="13" fill="hold" display="0">
                  <p:stCondLst>
                    <p:cond delay="indefinite"/>
                  </p:stCondLst>
                  <p:endCondLst>
                    <p:cond evt="onStopAudio" delay="0">
                      <p:tgtEl>
                        <p:sldTgt/>
                      </p:tgtEl>
                    </p:cond>
                  </p:endCondLst>
                </p:cTn>
                <p:tgtEl>
                  <p:spTgt spid="68"/>
                </p:tgtEl>
              </p:cMediaNode>
            </p:audio>
            <p:seq concurrent="1" nextAc="seek">
              <p:cTn id="14" restart="whenNotActive" fill="hold" evtFilter="cancelBubble" nodeType="interactiveSeq">
                <p:stCondLst>
                  <p:cond evt="onClick" delay="0">
                    <p:tgtEl>
                      <p:spTgt spid="5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56"/>
                                        </p:tgtEl>
                                      </p:cBhvr>
                                    </p:animEffect>
                                    <p:set>
                                      <p:cBhvr>
                                        <p:cTn id="19" dur="1" fill="hold">
                                          <p:stCondLst>
                                            <p:cond delay="499"/>
                                          </p:stCondLst>
                                        </p:cTn>
                                        <p:tgtEl>
                                          <p:spTgt spid="56"/>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71"/>
                                        </p:tgtEl>
                                        <p:attrNameLst>
                                          <p:attrName>style.visibility</p:attrName>
                                        </p:attrNameLst>
                                      </p:cBhvr>
                                      <p:to>
                                        <p:strVal val="visible"/>
                                      </p:to>
                                    </p:set>
                                    <p:animEffect transition="in" filter="fade">
                                      <p:cBhvr>
                                        <p:cTn id="26" dur="500"/>
                                        <p:tgtEl>
                                          <p:spTgt spid="71"/>
                                        </p:tgtEl>
                                      </p:cBhvr>
                                    </p:animEffect>
                                  </p:childTnLst>
                                </p:cTn>
                              </p:par>
                              <p:par>
                                <p:cTn id="27" presetID="22" presetClass="entr" presetSubtype="1" fill="hold" nodeType="withEffect">
                                  <p:stCondLst>
                                    <p:cond delay="0"/>
                                  </p:stCondLst>
                                  <p:childTnLst>
                                    <p:set>
                                      <p:cBhvr>
                                        <p:cTn id="28" dur="1" fill="hold">
                                          <p:stCondLst>
                                            <p:cond delay="0"/>
                                          </p:stCondLst>
                                        </p:cTn>
                                        <p:tgtEl>
                                          <p:spTgt spid="3074"/>
                                        </p:tgtEl>
                                        <p:attrNameLst>
                                          <p:attrName>style.visibility</p:attrName>
                                        </p:attrNameLst>
                                      </p:cBhvr>
                                      <p:to>
                                        <p:strVal val="visible"/>
                                      </p:to>
                                    </p:set>
                                    <p:animEffect transition="in" filter="wipe(up)">
                                      <p:cBhvr>
                                        <p:cTn id="29" dur="500"/>
                                        <p:tgtEl>
                                          <p:spTgt spid="3074"/>
                                        </p:tgtEl>
                                      </p:cBhvr>
                                    </p:animEffect>
                                  </p:childTnLst>
                                </p:cTn>
                              </p:par>
                              <p:par>
                                <p:cTn id="30" presetID="22" presetClass="exit" presetSubtype="1" fill="hold" nodeType="withEffect">
                                  <p:stCondLst>
                                    <p:cond delay="500"/>
                                  </p:stCondLst>
                                  <p:childTnLst>
                                    <p:animEffect transition="out" filter="wipe(up)">
                                      <p:cBhvr>
                                        <p:cTn id="31" dur="500"/>
                                        <p:tgtEl>
                                          <p:spTgt spid="3074"/>
                                        </p:tgtEl>
                                      </p:cBhvr>
                                    </p:animEffect>
                                    <p:set>
                                      <p:cBhvr>
                                        <p:cTn id="32" dur="1" fill="hold">
                                          <p:stCondLst>
                                            <p:cond delay="499"/>
                                          </p:stCondLst>
                                        </p:cTn>
                                        <p:tgtEl>
                                          <p:spTgt spid="3074"/>
                                        </p:tgtEl>
                                        <p:attrNameLst>
                                          <p:attrName>style.visibility</p:attrName>
                                        </p:attrNameLst>
                                      </p:cBhvr>
                                      <p:to>
                                        <p:strVal val="hidden"/>
                                      </p:to>
                                    </p:set>
                                  </p:childTnLst>
                                </p:cTn>
                              </p:par>
                            </p:childTnLst>
                          </p:cTn>
                        </p:par>
                        <p:par>
                          <p:cTn id="33" fill="hold">
                            <p:stCondLst>
                              <p:cond delay="1500"/>
                            </p:stCondLst>
                            <p:childTnLst>
                              <p:par>
                                <p:cTn id="34" presetID="22" presetClass="entr" presetSubtype="4" fill="hold" nodeType="afterEffect">
                                  <p:stCondLst>
                                    <p:cond delay="0"/>
                                  </p:stCondLst>
                                  <p:childTnLst>
                                    <p:set>
                                      <p:cBhvr>
                                        <p:cTn id="35" dur="1" fill="hold">
                                          <p:stCondLst>
                                            <p:cond delay="0"/>
                                          </p:stCondLst>
                                        </p:cTn>
                                        <p:tgtEl>
                                          <p:spTgt spid="70"/>
                                        </p:tgtEl>
                                        <p:attrNameLst>
                                          <p:attrName>style.visibility</p:attrName>
                                        </p:attrNameLst>
                                      </p:cBhvr>
                                      <p:to>
                                        <p:strVal val="visible"/>
                                      </p:to>
                                    </p:set>
                                    <p:animEffect transition="in" filter="wipe(down)">
                                      <p:cBhvr>
                                        <p:cTn id="36" dur="500"/>
                                        <p:tgtEl>
                                          <p:spTgt spid="70"/>
                                        </p:tgtEl>
                                      </p:cBhvr>
                                    </p:animEffect>
                                  </p:childTnLst>
                                </p:cTn>
                              </p:par>
                              <p:par>
                                <p:cTn id="37" presetID="1" presetClass="mediacall" presetSubtype="0" fill="hold" nodeType="withEffect">
                                  <p:stCondLst>
                                    <p:cond delay="0"/>
                                  </p:stCondLst>
                                  <p:childTnLst>
                                    <p:cmd type="call" cmd="playFrom(0.0)">
                                      <p:cBhvr>
                                        <p:cTn id="38" dur="409" fill="hold"/>
                                        <p:tgtEl>
                                          <p:spTgt spid="61"/>
                                        </p:tgtEl>
                                      </p:cBhvr>
                                    </p:cmd>
                                  </p:childTnLst>
                                </p:cTn>
                              </p:par>
                            </p:childTnLst>
                          </p:cTn>
                        </p:par>
                        <p:par>
                          <p:cTn id="39" fill="hold">
                            <p:stCondLst>
                              <p:cond delay="2000"/>
                            </p:stCondLst>
                            <p:childTnLst>
                              <p:par>
                                <p:cTn id="40" presetID="35" presetClass="path" presetSubtype="0" accel="50000" decel="50000" fill="hold" nodeType="afterEffect">
                                  <p:stCondLst>
                                    <p:cond delay="0"/>
                                  </p:stCondLst>
                                  <p:childTnLst>
                                    <p:animMotion origin="layout" path="M -3.33333E-6 4.30688E-6 L 0.10625 -0.08645 " pathEditMode="relative" rAng="0" ptsTypes="AA">
                                      <p:cBhvr>
                                        <p:cTn id="41" dur="1000" fill="hold"/>
                                        <p:tgtEl>
                                          <p:spTgt spid="71"/>
                                        </p:tgtEl>
                                        <p:attrNameLst>
                                          <p:attrName>ppt_x</p:attrName>
                                          <p:attrName>ppt_y</p:attrName>
                                        </p:attrNameLst>
                                      </p:cBhvr>
                                      <p:rCtr x="5313" y="-4322"/>
                                    </p:animMotion>
                                  </p:childTnLst>
                                </p:cTn>
                              </p:par>
                            </p:childTnLst>
                          </p:cTn>
                        </p:par>
                        <p:par>
                          <p:cTn id="42" fill="hold">
                            <p:stCondLst>
                              <p:cond delay="3000"/>
                            </p:stCondLst>
                            <p:childTnLst>
                              <p:par>
                                <p:cTn id="43" presetID="22" presetClass="entr" presetSubtype="1" fill="hold" nodeType="afterEffect">
                                  <p:stCondLst>
                                    <p:cond delay="0"/>
                                  </p:stCondLst>
                                  <p:childTnLst>
                                    <p:set>
                                      <p:cBhvr>
                                        <p:cTn id="44" dur="1" fill="hold">
                                          <p:stCondLst>
                                            <p:cond delay="0"/>
                                          </p:stCondLst>
                                        </p:cTn>
                                        <p:tgtEl>
                                          <p:spTgt spid="65"/>
                                        </p:tgtEl>
                                        <p:attrNameLst>
                                          <p:attrName>style.visibility</p:attrName>
                                        </p:attrNameLst>
                                      </p:cBhvr>
                                      <p:to>
                                        <p:strVal val="visible"/>
                                      </p:to>
                                    </p:set>
                                    <p:animEffect transition="in" filter="wipe(up)">
                                      <p:cBhvr>
                                        <p:cTn id="45" dur="500"/>
                                        <p:tgtEl>
                                          <p:spTgt spid="65"/>
                                        </p:tgtEl>
                                      </p:cBhvr>
                                    </p:animEffect>
                                  </p:childTnLst>
                                </p:cTn>
                              </p:par>
                              <p:par>
                                <p:cTn id="46" presetID="22" presetClass="exit" presetSubtype="1" fill="hold" nodeType="withEffect">
                                  <p:stCondLst>
                                    <p:cond delay="500"/>
                                  </p:stCondLst>
                                  <p:childTnLst>
                                    <p:animEffect transition="out" filter="wipe(up)">
                                      <p:cBhvr>
                                        <p:cTn id="47" dur="500"/>
                                        <p:tgtEl>
                                          <p:spTgt spid="65"/>
                                        </p:tgtEl>
                                      </p:cBhvr>
                                    </p:animEffect>
                                    <p:set>
                                      <p:cBhvr>
                                        <p:cTn id="48" dur="1" fill="hold">
                                          <p:stCondLst>
                                            <p:cond delay="499"/>
                                          </p:stCondLst>
                                        </p:cTn>
                                        <p:tgtEl>
                                          <p:spTgt spid="65"/>
                                        </p:tgtEl>
                                        <p:attrNameLst>
                                          <p:attrName>style.visibility</p:attrName>
                                        </p:attrNameLst>
                                      </p:cBhvr>
                                      <p:to>
                                        <p:strVal val="hidden"/>
                                      </p:to>
                                    </p:set>
                                  </p:childTnLst>
                                </p:cTn>
                              </p:par>
                            </p:childTnLst>
                          </p:cTn>
                        </p:par>
                        <p:par>
                          <p:cTn id="49" fill="hold">
                            <p:stCondLst>
                              <p:cond delay="4000"/>
                            </p:stCondLst>
                            <p:childTnLst>
                              <p:par>
                                <p:cTn id="50" presetID="22" presetClass="entr" presetSubtype="4" fill="hold" nodeType="afterEffect">
                                  <p:stCondLst>
                                    <p:cond delay="0"/>
                                  </p:stCondLst>
                                  <p:childTnLst>
                                    <p:set>
                                      <p:cBhvr>
                                        <p:cTn id="51" dur="1" fill="hold">
                                          <p:stCondLst>
                                            <p:cond delay="0"/>
                                          </p:stCondLst>
                                        </p:cTn>
                                        <p:tgtEl>
                                          <p:spTgt spid="75"/>
                                        </p:tgtEl>
                                        <p:attrNameLst>
                                          <p:attrName>style.visibility</p:attrName>
                                        </p:attrNameLst>
                                      </p:cBhvr>
                                      <p:to>
                                        <p:strVal val="visible"/>
                                      </p:to>
                                    </p:set>
                                    <p:animEffect transition="in" filter="wipe(down)">
                                      <p:cBhvr>
                                        <p:cTn id="52" dur="500"/>
                                        <p:tgtEl>
                                          <p:spTgt spid="75"/>
                                        </p:tgtEl>
                                      </p:cBhvr>
                                    </p:animEffect>
                                  </p:childTnLst>
                                </p:cTn>
                              </p:par>
                              <p:par>
                                <p:cTn id="53" presetID="1" presetClass="mediacall" presetSubtype="0" fill="hold" nodeType="withEffect">
                                  <p:stCondLst>
                                    <p:cond delay="0"/>
                                  </p:stCondLst>
                                  <p:childTnLst>
                                    <p:cmd type="call" cmd="playFrom(0.0)">
                                      <p:cBhvr>
                                        <p:cTn id="54" dur="409" fill="hold"/>
                                        <p:tgtEl>
                                          <p:spTgt spid="63"/>
                                        </p:tgtEl>
                                      </p:cBhvr>
                                    </p:cmd>
                                  </p:childTnLst>
                                </p:cTn>
                              </p:par>
                            </p:childTnLst>
                          </p:cTn>
                        </p:par>
                        <p:par>
                          <p:cTn id="55" fill="hold">
                            <p:stCondLst>
                              <p:cond delay="4500"/>
                            </p:stCondLst>
                            <p:childTnLst>
                              <p:par>
                                <p:cTn id="56" presetID="63" presetClass="path" presetSubtype="0" accel="50000" decel="50000" fill="hold" nodeType="afterEffect">
                                  <p:stCondLst>
                                    <p:cond delay="0"/>
                                  </p:stCondLst>
                                  <p:childTnLst>
                                    <p:animMotion origin="layout" path="M 0.10625 -0.08645 L 0.30625 -0.08645 " pathEditMode="relative" rAng="0" ptsTypes="AA">
                                      <p:cBhvr>
                                        <p:cTn id="57" dur="1000" fill="hold"/>
                                        <p:tgtEl>
                                          <p:spTgt spid="71"/>
                                        </p:tgtEl>
                                        <p:attrNameLst>
                                          <p:attrName>ppt_x</p:attrName>
                                          <p:attrName>ppt_y</p:attrName>
                                        </p:attrNameLst>
                                      </p:cBhvr>
                                      <p:rCtr x="10000" y="0"/>
                                    </p:animMotion>
                                  </p:childTnLst>
                                </p:cTn>
                              </p:par>
                            </p:childTnLst>
                          </p:cTn>
                        </p:par>
                        <p:par>
                          <p:cTn id="58" fill="hold">
                            <p:stCondLst>
                              <p:cond delay="5500"/>
                            </p:stCondLst>
                            <p:childTnLst>
                              <p:par>
                                <p:cTn id="59" presetID="22" presetClass="entr" presetSubtype="1" fill="hold" nodeType="after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wipe(up)">
                                      <p:cBhvr>
                                        <p:cTn id="61" dur="500"/>
                                        <p:tgtEl>
                                          <p:spTgt spid="66"/>
                                        </p:tgtEl>
                                      </p:cBhvr>
                                    </p:animEffect>
                                  </p:childTnLst>
                                </p:cTn>
                              </p:par>
                              <p:par>
                                <p:cTn id="62" presetID="22" presetClass="exit" presetSubtype="1" fill="hold" nodeType="withEffect">
                                  <p:stCondLst>
                                    <p:cond delay="500"/>
                                  </p:stCondLst>
                                  <p:childTnLst>
                                    <p:animEffect transition="out" filter="wipe(up)">
                                      <p:cBhvr>
                                        <p:cTn id="63" dur="500"/>
                                        <p:tgtEl>
                                          <p:spTgt spid="66"/>
                                        </p:tgtEl>
                                      </p:cBhvr>
                                    </p:animEffect>
                                    <p:set>
                                      <p:cBhvr>
                                        <p:cTn id="64" dur="1" fill="hold">
                                          <p:stCondLst>
                                            <p:cond delay="499"/>
                                          </p:stCondLst>
                                        </p:cTn>
                                        <p:tgtEl>
                                          <p:spTgt spid="66"/>
                                        </p:tgtEl>
                                        <p:attrNameLst>
                                          <p:attrName>style.visibility</p:attrName>
                                        </p:attrNameLst>
                                      </p:cBhvr>
                                      <p:to>
                                        <p:strVal val="hidden"/>
                                      </p:to>
                                    </p:set>
                                  </p:childTnLst>
                                </p:cTn>
                              </p:par>
                            </p:childTnLst>
                          </p:cTn>
                        </p:par>
                        <p:par>
                          <p:cTn id="65" fill="hold">
                            <p:stCondLst>
                              <p:cond delay="6500"/>
                            </p:stCondLst>
                            <p:childTnLst>
                              <p:par>
                                <p:cTn id="66" presetID="22" presetClass="entr" presetSubtype="4" fill="hold" nodeType="afterEffect">
                                  <p:stCondLst>
                                    <p:cond delay="0"/>
                                  </p:stCondLst>
                                  <p:childTnLst>
                                    <p:set>
                                      <p:cBhvr>
                                        <p:cTn id="67" dur="1" fill="hold">
                                          <p:stCondLst>
                                            <p:cond delay="0"/>
                                          </p:stCondLst>
                                        </p:cTn>
                                        <p:tgtEl>
                                          <p:spTgt spid="77"/>
                                        </p:tgtEl>
                                        <p:attrNameLst>
                                          <p:attrName>style.visibility</p:attrName>
                                        </p:attrNameLst>
                                      </p:cBhvr>
                                      <p:to>
                                        <p:strVal val="visible"/>
                                      </p:to>
                                    </p:set>
                                    <p:animEffect transition="in" filter="wipe(down)">
                                      <p:cBhvr>
                                        <p:cTn id="68" dur="500"/>
                                        <p:tgtEl>
                                          <p:spTgt spid="77"/>
                                        </p:tgtEl>
                                      </p:cBhvr>
                                    </p:animEffect>
                                  </p:childTnLst>
                                </p:cTn>
                              </p:par>
                              <p:par>
                                <p:cTn id="69" presetID="1" presetClass="mediacall" presetSubtype="0" fill="hold" nodeType="withEffect">
                                  <p:stCondLst>
                                    <p:cond delay="0"/>
                                  </p:stCondLst>
                                  <p:childTnLst>
                                    <p:cmd type="call" cmd="playFrom(0.0)">
                                      <p:cBhvr>
                                        <p:cTn id="70" dur="409" fill="hold"/>
                                        <p:tgtEl>
                                          <p:spTgt spid="68"/>
                                        </p:tgtEl>
                                      </p:cBhvr>
                                    </p:cmd>
                                  </p:childTnLst>
                                </p:cTn>
                              </p:par>
                            </p:childTnLst>
                          </p:cTn>
                        </p:par>
                        <p:par>
                          <p:cTn id="71" fill="hold">
                            <p:stCondLst>
                              <p:cond delay="7000"/>
                            </p:stCondLst>
                            <p:childTnLst>
                              <p:par>
                                <p:cTn id="72" presetID="63" presetClass="path" presetSubtype="0" accel="50000" decel="50000" fill="hold" nodeType="afterEffect">
                                  <p:stCondLst>
                                    <p:cond delay="0"/>
                                  </p:stCondLst>
                                  <p:childTnLst>
                                    <p:animMotion origin="layout" path="M 0.30625 -0.08645 L 0.19792 0.01728 " pathEditMode="relative" rAng="0" ptsTypes="AA">
                                      <p:cBhvr>
                                        <p:cTn id="73" dur="1000" fill="hold"/>
                                        <p:tgtEl>
                                          <p:spTgt spid="71"/>
                                        </p:tgtEl>
                                        <p:attrNameLst>
                                          <p:attrName>ppt_x</p:attrName>
                                          <p:attrName>ppt_y</p:attrName>
                                        </p:attrNameLst>
                                      </p:cBhvr>
                                      <p:rCtr x="-5417" y="5187"/>
                                    </p:animMotion>
                                  </p:childTnLst>
                                </p:cTn>
                              </p:par>
                            </p:childTnLst>
                          </p:cTn>
                        </p:par>
                        <p:par>
                          <p:cTn id="74" fill="hold">
                            <p:stCondLst>
                              <p:cond delay="8000"/>
                            </p:stCondLst>
                            <p:childTnLst>
                              <p:par>
                                <p:cTn id="75" presetID="22" presetClass="entr" presetSubtype="1" fill="hold" nodeType="afterEffect">
                                  <p:stCondLst>
                                    <p:cond delay="0"/>
                                  </p:stCondLst>
                                  <p:childTnLst>
                                    <p:set>
                                      <p:cBhvr>
                                        <p:cTn id="76" dur="1" fill="hold">
                                          <p:stCondLst>
                                            <p:cond delay="0"/>
                                          </p:stCondLst>
                                        </p:cTn>
                                        <p:tgtEl>
                                          <p:spTgt spid="67"/>
                                        </p:tgtEl>
                                        <p:attrNameLst>
                                          <p:attrName>style.visibility</p:attrName>
                                        </p:attrNameLst>
                                      </p:cBhvr>
                                      <p:to>
                                        <p:strVal val="visible"/>
                                      </p:to>
                                    </p:set>
                                    <p:animEffect transition="in" filter="wipe(up)">
                                      <p:cBhvr>
                                        <p:cTn id="77" dur="500"/>
                                        <p:tgtEl>
                                          <p:spTgt spid="67"/>
                                        </p:tgtEl>
                                      </p:cBhvr>
                                    </p:animEffect>
                                  </p:childTnLst>
                                </p:cTn>
                              </p:par>
                              <p:par>
                                <p:cTn id="78" presetID="22" presetClass="exit" presetSubtype="1" fill="hold" nodeType="withEffect">
                                  <p:stCondLst>
                                    <p:cond delay="500"/>
                                  </p:stCondLst>
                                  <p:childTnLst>
                                    <p:animEffect transition="out" filter="wipe(up)">
                                      <p:cBhvr>
                                        <p:cTn id="79" dur="500"/>
                                        <p:tgtEl>
                                          <p:spTgt spid="67"/>
                                        </p:tgtEl>
                                      </p:cBhvr>
                                    </p:animEffect>
                                    <p:set>
                                      <p:cBhvr>
                                        <p:cTn id="80" dur="1" fill="hold">
                                          <p:stCondLst>
                                            <p:cond delay="499"/>
                                          </p:stCondLst>
                                        </p:cTn>
                                        <p:tgtEl>
                                          <p:spTgt spid="67"/>
                                        </p:tgtEl>
                                        <p:attrNameLst>
                                          <p:attrName>style.visibility</p:attrName>
                                        </p:attrNameLst>
                                      </p:cBhvr>
                                      <p:to>
                                        <p:strVal val="hidden"/>
                                      </p:to>
                                    </p:set>
                                  </p:childTnLst>
                                </p:cTn>
                              </p:par>
                            </p:childTnLst>
                          </p:cTn>
                        </p:par>
                        <p:par>
                          <p:cTn id="81" fill="hold">
                            <p:stCondLst>
                              <p:cond delay="9000"/>
                            </p:stCondLst>
                            <p:childTnLst>
                              <p:par>
                                <p:cTn id="82" presetID="22" presetClass="entr" presetSubtype="4" fill="hold" nodeType="afterEffect">
                                  <p:stCondLst>
                                    <p:cond delay="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500"/>
                                        <p:tgtEl>
                                          <p:spTgt spid="76"/>
                                        </p:tgtEl>
                                      </p:cBhvr>
                                    </p:animEffect>
                                  </p:childTnLst>
                                </p:cTn>
                              </p:par>
                              <p:par>
                                <p:cTn id="85" presetID="1" presetClass="mediacall" presetSubtype="0" fill="hold" nodeType="withEffect">
                                  <p:stCondLst>
                                    <p:cond delay="0"/>
                                  </p:stCondLst>
                                  <p:childTnLst>
                                    <p:cmd type="call" cmd="playFrom(0.0)">
                                      <p:cBhvr>
                                        <p:cTn id="86" dur="409" fill="hold"/>
                                        <p:tgtEl>
                                          <p:spTgt spid="64"/>
                                        </p:tgtEl>
                                      </p:cBhvr>
                                    </p:cmd>
                                  </p:childTnLst>
                                </p:cTn>
                              </p:par>
                            </p:childTnLst>
                          </p:cTn>
                        </p:par>
                        <p:par>
                          <p:cTn id="87" fill="hold">
                            <p:stCondLst>
                              <p:cond delay="9500"/>
                            </p:stCondLst>
                            <p:childTnLst>
                              <p:par>
                                <p:cTn id="88" presetID="10" presetClass="exit" presetSubtype="0" fill="hold" nodeType="afterEffect">
                                  <p:stCondLst>
                                    <p:cond delay="0"/>
                                  </p:stCondLst>
                                  <p:childTnLst>
                                    <p:animEffect transition="out" filter="fade">
                                      <p:cBhvr>
                                        <p:cTn id="89" dur="1300"/>
                                        <p:tgtEl>
                                          <p:spTgt spid="71"/>
                                        </p:tgtEl>
                                      </p:cBhvr>
                                    </p:animEffect>
                                    <p:set>
                                      <p:cBhvr>
                                        <p:cTn id="90" dur="1" fill="hold">
                                          <p:stCondLst>
                                            <p:cond delay="1299"/>
                                          </p:stCondLst>
                                        </p:cTn>
                                        <p:tgtEl>
                                          <p:spTgt spid="71"/>
                                        </p:tgtEl>
                                        <p:attrNameLst>
                                          <p:attrName>style.visibility</p:attrName>
                                        </p:attrNameLst>
                                      </p:cBhvr>
                                      <p:to>
                                        <p:strVal val="hidden"/>
                                      </p:to>
                                    </p:set>
                                  </p:childTnLst>
                                </p:cTn>
                              </p:par>
                            </p:childTnLst>
                          </p:cTn>
                        </p:par>
                        <p:par>
                          <p:cTn id="91" fill="hold">
                            <p:stCondLst>
                              <p:cond delay="10800"/>
                            </p:stCondLst>
                            <p:childTnLst>
                              <p:par>
                                <p:cTn id="92" presetID="22" presetClass="entr" presetSubtype="4" fill="hold" nodeType="afterEffect">
                                  <p:stCondLst>
                                    <p:cond delay="0"/>
                                  </p:stCondLst>
                                  <p:childTnLst>
                                    <p:set>
                                      <p:cBhvr>
                                        <p:cTn id="93" dur="1" fill="hold">
                                          <p:stCondLst>
                                            <p:cond delay="0"/>
                                          </p:stCondLst>
                                        </p:cTn>
                                        <p:tgtEl>
                                          <p:spTgt spid="82"/>
                                        </p:tgtEl>
                                        <p:attrNameLst>
                                          <p:attrName>style.visibility</p:attrName>
                                        </p:attrNameLst>
                                      </p:cBhvr>
                                      <p:to>
                                        <p:strVal val="visible"/>
                                      </p:to>
                                    </p:set>
                                    <p:animEffect transition="in" filter="wipe(down)">
                                      <p:cBhvr>
                                        <p:cTn id="94" dur="500"/>
                                        <p:tgtEl>
                                          <p:spTgt spid="82"/>
                                        </p:tgtEl>
                                      </p:cBhvr>
                                    </p:animEffect>
                                  </p:childTnLst>
                                </p:cTn>
                              </p:par>
                              <p:par>
                                <p:cTn id="95" presetID="22" presetClass="entr" presetSubtype="4" fill="hold" nodeType="withEffect">
                                  <p:stCondLst>
                                    <p:cond delay="0"/>
                                  </p:stCondLst>
                                  <p:childTnLst>
                                    <p:set>
                                      <p:cBhvr>
                                        <p:cTn id="96" dur="1" fill="hold">
                                          <p:stCondLst>
                                            <p:cond delay="0"/>
                                          </p:stCondLst>
                                        </p:cTn>
                                        <p:tgtEl>
                                          <p:spTgt spid="80"/>
                                        </p:tgtEl>
                                        <p:attrNameLst>
                                          <p:attrName>style.visibility</p:attrName>
                                        </p:attrNameLst>
                                      </p:cBhvr>
                                      <p:to>
                                        <p:strVal val="visible"/>
                                      </p:to>
                                    </p:set>
                                    <p:animEffect transition="in" filter="wipe(down)">
                                      <p:cBhvr>
                                        <p:cTn id="97" dur="500"/>
                                        <p:tgtEl>
                                          <p:spTgt spid="80"/>
                                        </p:tgtEl>
                                      </p:cBhvr>
                                    </p:animEffect>
                                  </p:childTnLst>
                                </p:cTn>
                              </p:par>
                              <p:par>
                                <p:cTn id="98" presetID="22" presetClass="entr" presetSubtype="4" fill="hold" nodeType="withEffect">
                                  <p:stCondLst>
                                    <p:cond delay="0"/>
                                  </p:stCondLst>
                                  <p:childTnLst>
                                    <p:set>
                                      <p:cBhvr>
                                        <p:cTn id="99" dur="1" fill="hold">
                                          <p:stCondLst>
                                            <p:cond delay="0"/>
                                          </p:stCondLst>
                                        </p:cTn>
                                        <p:tgtEl>
                                          <p:spTgt spid="83"/>
                                        </p:tgtEl>
                                        <p:attrNameLst>
                                          <p:attrName>style.visibility</p:attrName>
                                        </p:attrNameLst>
                                      </p:cBhvr>
                                      <p:to>
                                        <p:strVal val="visible"/>
                                      </p:to>
                                    </p:set>
                                    <p:animEffect transition="in" filter="wipe(down)">
                                      <p:cBhvr>
                                        <p:cTn id="100" dur="500"/>
                                        <p:tgtEl>
                                          <p:spTgt spid="83"/>
                                        </p:tgtEl>
                                      </p:cBhvr>
                                    </p:animEffect>
                                  </p:childTnLst>
                                </p:cTn>
                              </p:par>
                              <p:par>
                                <p:cTn id="101" presetID="22" presetClass="entr" presetSubtype="4" fill="hold" nodeType="withEffect">
                                  <p:stCondLst>
                                    <p:cond delay="0"/>
                                  </p:stCondLst>
                                  <p:childTnLst>
                                    <p:set>
                                      <p:cBhvr>
                                        <p:cTn id="102" dur="1" fill="hold">
                                          <p:stCondLst>
                                            <p:cond delay="0"/>
                                          </p:stCondLst>
                                        </p:cTn>
                                        <p:tgtEl>
                                          <p:spTgt spid="81"/>
                                        </p:tgtEl>
                                        <p:attrNameLst>
                                          <p:attrName>style.visibility</p:attrName>
                                        </p:attrNameLst>
                                      </p:cBhvr>
                                      <p:to>
                                        <p:strVal val="visible"/>
                                      </p:to>
                                    </p:set>
                                    <p:animEffect transition="in" filter="wipe(down)">
                                      <p:cBhvr>
                                        <p:cTn id="103" dur="500"/>
                                        <p:tgtEl>
                                          <p:spTgt spid="81"/>
                                        </p:tgtEl>
                                      </p:cBhvr>
                                    </p:animEffect>
                                  </p:childTnLst>
                                </p:cTn>
                              </p:par>
                            </p:childTnLst>
                          </p:cTn>
                        </p:par>
                      </p:childTnLst>
                    </p:cTn>
                  </p:par>
                </p:childTnLst>
              </p:cTn>
              <p:nextCondLst>
                <p:cond evt="onClick" delay="0">
                  <p:tgtEl>
                    <p:spTgt spid="56"/>
                  </p:tgtEl>
                </p:cond>
              </p:nextCondLst>
            </p:seq>
            <p:seq concurrent="1" nextAc="seek">
              <p:cTn id="104" restart="whenNotActive" fill="hold" evtFilter="cancelBubble" nodeType="interactiveSeq">
                <p:stCondLst>
                  <p:cond evt="onClick" delay="0">
                    <p:tgtEl>
                      <p:spTgt spid="15"/>
                    </p:tgtEl>
                  </p:cond>
                </p:stCondLst>
                <p:endSync evt="end" delay="0">
                  <p:rtn val="all"/>
                </p:endSync>
                <p:childTnLst>
                  <p:par>
                    <p:cTn id="105" fill="hold">
                      <p:stCondLst>
                        <p:cond delay="0"/>
                      </p:stCondLst>
                      <p:childTnLst>
                        <p:par>
                          <p:cTn id="106" fill="hold">
                            <p:stCondLst>
                              <p:cond delay="0"/>
                            </p:stCondLst>
                            <p:childTnLst>
                              <p:par>
                                <p:cTn id="107" presetID="32" presetClass="emph" presetSubtype="0" repeatCount="indefinite" fill="hold" nodeType="clickEffect">
                                  <p:stCondLst>
                                    <p:cond delay="0"/>
                                  </p:stCondLst>
                                  <p:childTnLst>
                                    <p:animRot by="120000">
                                      <p:cBhvr>
                                        <p:cTn id="108" dur="100" fill="hold">
                                          <p:stCondLst>
                                            <p:cond delay="0"/>
                                          </p:stCondLst>
                                        </p:cTn>
                                        <p:tgtEl>
                                          <p:spTgt spid="15"/>
                                        </p:tgtEl>
                                        <p:attrNameLst>
                                          <p:attrName>r</p:attrName>
                                        </p:attrNameLst>
                                      </p:cBhvr>
                                    </p:animRot>
                                    <p:animRot by="-240000">
                                      <p:cBhvr>
                                        <p:cTn id="109" dur="200" fill="hold">
                                          <p:stCondLst>
                                            <p:cond delay="200"/>
                                          </p:stCondLst>
                                        </p:cTn>
                                        <p:tgtEl>
                                          <p:spTgt spid="15"/>
                                        </p:tgtEl>
                                        <p:attrNameLst>
                                          <p:attrName>r</p:attrName>
                                        </p:attrNameLst>
                                      </p:cBhvr>
                                    </p:animRot>
                                    <p:animRot by="240000">
                                      <p:cBhvr>
                                        <p:cTn id="110" dur="200" fill="hold">
                                          <p:stCondLst>
                                            <p:cond delay="400"/>
                                          </p:stCondLst>
                                        </p:cTn>
                                        <p:tgtEl>
                                          <p:spTgt spid="15"/>
                                        </p:tgtEl>
                                        <p:attrNameLst>
                                          <p:attrName>r</p:attrName>
                                        </p:attrNameLst>
                                      </p:cBhvr>
                                    </p:animRot>
                                    <p:animRot by="-240000">
                                      <p:cBhvr>
                                        <p:cTn id="111" dur="200" fill="hold">
                                          <p:stCondLst>
                                            <p:cond delay="600"/>
                                          </p:stCondLst>
                                        </p:cTn>
                                        <p:tgtEl>
                                          <p:spTgt spid="15"/>
                                        </p:tgtEl>
                                        <p:attrNameLst>
                                          <p:attrName>r</p:attrName>
                                        </p:attrNameLst>
                                      </p:cBhvr>
                                    </p:animRot>
                                    <p:animRot by="120000">
                                      <p:cBhvr>
                                        <p:cTn id="112" dur="200" fill="hold">
                                          <p:stCondLst>
                                            <p:cond delay="800"/>
                                          </p:stCondLst>
                                        </p:cTn>
                                        <p:tgtEl>
                                          <p:spTgt spid="15"/>
                                        </p:tgtEl>
                                        <p:attrNameLst>
                                          <p:attrName>r</p:attrName>
                                        </p:attrNameLst>
                                      </p:cBhvr>
                                    </p:animRot>
                                  </p:childTnLst>
                                </p:cTn>
                              </p:par>
                              <p:par>
                                <p:cTn id="113" presetID="2" presetClass="entr" presetSubtype="2" fill="hold" nodeType="withEffect">
                                  <p:stCondLst>
                                    <p:cond delay="0"/>
                                  </p:stCondLst>
                                  <p:childTnLst>
                                    <p:set>
                                      <p:cBhvr>
                                        <p:cTn id="114" dur="1" fill="hold">
                                          <p:stCondLst>
                                            <p:cond delay="0"/>
                                          </p:stCondLst>
                                        </p:cTn>
                                        <p:tgtEl>
                                          <p:spTgt spid="56"/>
                                        </p:tgtEl>
                                        <p:attrNameLst>
                                          <p:attrName>style.visibility</p:attrName>
                                        </p:attrNameLst>
                                      </p:cBhvr>
                                      <p:to>
                                        <p:strVal val="visible"/>
                                      </p:to>
                                    </p:set>
                                    <p:anim calcmode="lin" valueType="num">
                                      <p:cBhvr additive="base">
                                        <p:cTn id="115" dur="500" fill="hold"/>
                                        <p:tgtEl>
                                          <p:spTgt spid="56"/>
                                        </p:tgtEl>
                                        <p:attrNameLst>
                                          <p:attrName>ppt_x</p:attrName>
                                        </p:attrNameLst>
                                      </p:cBhvr>
                                      <p:tavLst>
                                        <p:tav tm="0">
                                          <p:val>
                                            <p:strVal val="1+#ppt_w/2"/>
                                          </p:val>
                                        </p:tav>
                                        <p:tav tm="100000">
                                          <p:val>
                                            <p:strVal val="#ppt_x"/>
                                          </p:val>
                                        </p:tav>
                                      </p:tavLst>
                                    </p:anim>
                                    <p:anim calcmode="lin" valueType="num">
                                      <p:cBhvr additive="base">
                                        <p:cTn id="116" dur="5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5"/>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Rounded Corners 3">
            <a:extLst>
              <a:ext uri="{FF2B5EF4-FFF2-40B4-BE49-F238E27FC236}">
                <a16:creationId xmlns:a16="http://schemas.microsoft.com/office/drawing/2014/main" id="{23B83DAA-1709-4311-9E3E-AAF8796474D5}"/>
              </a:ext>
            </a:extLst>
          </p:cNvPr>
          <p:cNvSpPr/>
          <p:nvPr/>
        </p:nvSpPr>
        <p:spPr>
          <a:xfrm rot="5400000">
            <a:off x="-1531881" y="1693926"/>
            <a:ext cx="4790956" cy="1523999"/>
          </a:xfrm>
          <a:custGeom>
            <a:avLst/>
            <a:gdLst>
              <a:gd name="connsiteX0" fmla="*/ 0 w 4790956"/>
              <a:gd name="connsiteY0" fmla="*/ 254005 h 1523999"/>
              <a:gd name="connsiteX1" fmla="*/ 254005 w 4790956"/>
              <a:gd name="connsiteY1" fmla="*/ 0 h 1523999"/>
              <a:gd name="connsiteX2" fmla="*/ 832203 w 4790956"/>
              <a:gd name="connsiteY2" fmla="*/ 0 h 1523999"/>
              <a:gd name="connsiteX3" fmla="*/ 1367571 w 4790956"/>
              <a:gd name="connsiteY3" fmla="*/ 0 h 1523999"/>
              <a:gd name="connsiteX4" fmla="*/ 1817280 w 4790956"/>
              <a:gd name="connsiteY4" fmla="*/ 0 h 1523999"/>
              <a:gd name="connsiteX5" fmla="*/ 2266990 w 4790956"/>
              <a:gd name="connsiteY5" fmla="*/ 0 h 1523999"/>
              <a:gd name="connsiteX6" fmla="*/ 2802358 w 4790956"/>
              <a:gd name="connsiteY6" fmla="*/ 0 h 1523999"/>
              <a:gd name="connsiteX7" fmla="*/ 3209238 w 4790956"/>
              <a:gd name="connsiteY7" fmla="*/ 0 h 1523999"/>
              <a:gd name="connsiteX8" fmla="*/ 3787435 w 4790956"/>
              <a:gd name="connsiteY8" fmla="*/ 0 h 1523999"/>
              <a:gd name="connsiteX9" fmla="*/ 4536951 w 4790956"/>
              <a:gd name="connsiteY9" fmla="*/ 0 h 1523999"/>
              <a:gd name="connsiteX10" fmla="*/ 4790956 w 4790956"/>
              <a:gd name="connsiteY10" fmla="*/ 254005 h 1523999"/>
              <a:gd name="connsiteX11" fmla="*/ 4790956 w 4790956"/>
              <a:gd name="connsiteY11" fmla="*/ 751840 h 1523999"/>
              <a:gd name="connsiteX12" fmla="*/ 4790956 w 4790956"/>
              <a:gd name="connsiteY12" fmla="*/ 1269994 h 1523999"/>
              <a:gd name="connsiteX13" fmla="*/ 4536951 w 4790956"/>
              <a:gd name="connsiteY13" fmla="*/ 1523999 h 1523999"/>
              <a:gd name="connsiteX14" fmla="*/ 4044412 w 4790956"/>
              <a:gd name="connsiteY14" fmla="*/ 1523999 h 1523999"/>
              <a:gd name="connsiteX15" fmla="*/ 3594703 w 4790956"/>
              <a:gd name="connsiteY15" fmla="*/ 1523999 h 1523999"/>
              <a:gd name="connsiteX16" fmla="*/ 3059335 w 4790956"/>
              <a:gd name="connsiteY16" fmla="*/ 1523999 h 1523999"/>
              <a:gd name="connsiteX17" fmla="*/ 2652455 w 4790956"/>
              <a:gd name="connsiteY17" fmla="*/ 1523999 h 1523999"/>
              <a:gd name="connsiteX18" fmla="*/ 2202745 w 4790956"/>
              <a:gd name="connsiteY18" fmla="*/ 1523999 h 1523999"/>
              <a:gd name="connsiteX19" fmla="*/ 1581718 w 4790956"/>
              <a:gd name="connsiteY19" fmla="*/ 1523999 h 1523999"/>
              <a:gd name="connsiteX20" fmla="*/ 960691 w 4790956"/>
              <a:gd name="connsiteY20" fmla="*/ 1523999 h 1523999"/>
              <a:gd name="connsiteX21" fmla="*/ 254005 w 4790956"/>
              <a:gd name="connsiteY21" fmla="*/ 1523999 h 1523999"/>
              <a:gd name="connsiteX22" fmla="*/ 0 w 4790956"/>
              <a:gd name="connsiteY22" fmla="*/ 1269994 h 1523999"/>
              <a:gd name="connsiteX23" fmla="*/ 0 w 4790956"/>
              <a:gd name="connsiteY23" fmla="*/ 772159 h 1523999"/>
              <a:gd name="connsiteX24" fmla="*/ 0 w 4790956"/>
              <a:gd name="connsiteY24" fmla="*/ 254005 h 152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90956" h="1523999" fill="none" extrusionOk="0">
                <a:moveTo>
                  <a:pt x="0" y="254005"/>
                </a:moveTo>
                <a:cubicBezTo>
                  <a:pt x="5214" y="123154"/>
                  <a:pt x="101717" y="-30072"/>
                  <a:pt x="254005" y="0"/>
                </a:cubicBezTo>
                <a:cubicBezTo>
                  <a:pt x="509414" y="-1538"/>
                  <a:pt x="656214" y="27049"/>
                  <a:pt x="832203" y="0"/>
                </a:cubicBezTo>
                <a:cubicBezTo>
                  <a:pt x="1008192" y="-27049"/>
                  <a:pt x="1112125" y="17160"/>
                  <a:pt x="1367571" y="0"/>
                </a:cubicBezTo>
                <a:cubicBezTo>
                  <a:pt x="1623017" y="-17160"/>
                  <a:pt x="1628930" y="12014"/>
                  <a:pt x="1817280" y="0"/>
                </a:cubicBezTo>
                <a:cubicBezTo>
                  <a:pt x="2005630" y="-12014"/>
                  <a:pt x="2055581" y="38088"/>
                  <a:pt x="2266990" y="0"/>
                </a:cubicBezTo>
                <a:cubicBezTo>
                  <a:pt x="2478399" y="-38088"/>
                  <a:pt x="2619093" y="1641"/>
                  <a:pt x="2802358" y="0"/>
                </a:cubicBezTo>
                <a:cubicBezTo>
                  <a:pt x="2985623" y="-1641"/>
                  <a:pt x="3086711" y="13455"/>
                  <a:pt x="3209238" y="0"/>
                </a:cubicBezTo>
                <a:cubicBezTo>
                  <a:pt x="3331765" y="-13455"/>
                  <a:pt x="3506237" y="45686"/>
                  <a:pt x="3787435" y="0"/>
                </a:cubicBezTo>
                <a:cubicBezTo>
                  <a:pt x="4068633" y="-45686"/>
                  <a:pt x="4239443" y="39558"/>
                  <a:pt x="4536951" y="0"/>
                </a:cubicBezTo>
                <a:cubicBezTo>
                  <a:pt x="4648469" y="4953"/>
                  <a:pt x="4812077" y="120612"/>
                  <a:pt x="4790956" y="254005"/>
                </a:cubicBezTo>
                <a:cubicBezTo>
                  <a:pt x="4831453" y="397101"/>
                  <a:pt x="4784220" y="606493"/>
                  <a:pt x="4790956" y="751840"/>
                </a:cubicBezTo>
                <a:cubicBezTo>
                  <a:pt x="4797692" y="897188"/>
                  <a:pt x="4779501" y="1114803"/>
                  <a:pt x="4790956" y="1269994"/>
                </a:cubicBezTo>
                <a:cubicBezTo>
                  <a:pt x="4783917" y="1387680"/>
                  <a:pt x="4643692" y="1514565"/>
                  <a:pt x="4536951" y="1523999"/>
                </a:cubicBezTo>
                <a:cubicBezTo>
                  <a:pt x="4311054" y="1538936"/>
                  <a:pt x="4269498" y="1505318"/>
                  <a:pt x="4044412" y="1523999"/>
                </a:cubicBezTo>
                <a:cubicBezTo>
                  <a:pt x="3819326" y="1542680"/>
                  <a:pt x="3721370" y="1470072"/>
                  <a:pt x="3594703" y="1523999"/>
                </a:cubicBezTo>
                <a:cubicBezTo>
                  <a:pt x="3468036" y="1577926"/>
                  <a:pt x="3186248" y="1513930"/>
                  <a:pt x="3059335" y="1523999"/>
                </a:cubicBezTo>
                <a:cubicBezTo>
                  <a:pt x="2932422" y="1534068"/>
                  <a:pt x="2795011" y="1506362"/>
                  <a:pt x="2652455" y="1523999"/>
                </a:cubicBezTo>
                <a:cubicBezTo>
                  <a:pt x="2509899" y="1541636"/>
                  <a:pt x="2414335" y="1501458"/>
                  <a:pt x="2202745" y="1523999"/>
                </a:cubicBezTo>
                <a:cubicBezTo>
                  <a:pt x="1991155" y="1546540"/>
                  <a:pt x="1774133" y="1500914"/>
                  <a:pt x="1581718" y="1523999"/>
                </a:cubicBezTo>
                <a:cubicBezTo>
                  <a:pt x="1389303" y="1547084"/>
                  <a:pt x="1087918" y="1491083"/>
                  <a:pt x="960691" y="1523999"/>
                </a:cubicBezTo>
                <a:cubicBezTo>
                  <a:pt x="833464" y="1556915"/>
                  <a:pt x="458720" y="1475109"/>
                  <a:pt x="254005" y="1523999"/>
                </a:cubicBezTo>
                <a:cubicBezTo>
                  <a:pt x="114566" y="1535204"/>
                  <a:pt x="-7535" y="1405403"/>
                  <a:pt x="0" y="1269994"/>
                </a:cubicBezTo>
                <a:cubicBezTo>
                  <a:pt x="-14375" y="1166096"/>
                  <a:pt x="6793" y="893377"/>
                  <a:pt x="0" y="772159"/>
                </a:cubicBezTo>
                <a:cubicBezTo>
                  <a:pt x="-6793" y="650941"/>
                  <a:pt x="46901" y="412862"/>
                  <a:pt x="0" y="254005"/>
                </a:cubicBezTo>
                <a:close/>
              </a:path>
              <a:path w="4790956" h="1523999" stroke="0" extrusionOk="0">
                <a:moveTo>
                  <a:pt x="0" y="254005"/>
                </a:moveTo>
                <a:cubicBezTo>
                  <a:pt x="-6922" y="119515"/>
                  <a:pt x="115076" y="-3496"/>
                  <a:pt x="254005" y="0"/>
                </a:cubicBezTo>
                <a:cubicBezTo>
                  <a:pt x="392307" y="-38104"/>
                  <a:pt x="547627" y="30143"/>
                  <a:pt x="660885" y="0"/>
                </a:cubicBezTo>
                <a:cubicBezTo>
                  <a:pt x="774143" y="-30143"/>
                  <a:pt x="1014576" y="919"/>
                  <a:pt x="1110594" y="0"/>
                </a:cubicBezTo>
                <a:cubicBezTo>
                  <a:pt x="1206612" y="-919"/>
                  <a:pt x="1567835" y="20549"/>
                  <a:pt x="1688792" y="0"/>
                </a:cubicBezTo>
                <a:cubicBezTo>
                  <a:pt x="1809749" y="-20549"/>
                  <a:pt x="2045676" y="33403"/>
                  <a:pt x="2224160" y="0"/>
                </a:cubicBezTo>
                <a:cubicBezTo>
                  <a:pt x="2402644" y="-33403"/>
                  <a:pt x="2455442" y="16888"/>
                  <a:pt x="2631040" y="0"/>
                </a:cubicBezTo>
                <a:cubicBezTo>
                  <a:pt x="2806638" y="-16888"/>
                  <a:pt x="2908950" y="24966"/>
                  <a:pt x="3123579" y="0"/>
                </a:cubicBezTo>
                <a:cubicBezTo>
                  <a:pt x="3338208" y="-24966"/>
                  <a:pt x="3542028" y="60537"/>
                  <a:pt x="3658947" y="0"/>
                </a:cubicBezTo>
                <a:cubicBezTo>
                  <a:pt x="3775866" y="-60537"/>
                  <a:pt x="4189051" y="58597"/>
                  <a:pt x="4536951" y="0"/>
                </a:cubicBezTo>
                <a:cubicBezTo>
                  <a:pt x="4662897" y="-2713"/>
                  <a:pt x="4777095" y="109528"/>
                  <a:pt x="4790956" y="254005"/>
                </a:cubicBezTo>
                <a:cubicBezTo>
                  <a:pt x="4816496" y="393233"/>
                  <a:pt x="4744739" y="497339"/>
                  <a:pt x="4790956" y="731520"/>
                </a:cubicBezTo>
                <a:cubicBezTo>
                  <a:pt x="4837173" y="965702"/>
                  <a:pt x="4736097" y="1079160"/>
                  <a:pt x="4790956" y="1269994"/>
                </a:cubicBezTo>
                <a:cubicBezTo>
                  <a:pt x="4779475" y="1412245"/>
                  <a:pt x="4688017" y="1516829"/>
                  <a:pt x="4536951" y="1523999"/>
                </a:cubicBezTo>
                <a:cubicBezTo>
                  <a:pt x="4387036" y="1552776"/>
                  <a:pt x="4240098" y="1515404"/>
                  <a:pt x="4087242" y="1523999"/>
                </a:cubicBezTo>
                <a:cubicBezTo>
                  <a:pt x="3934386" y="1532594"/>
                  <a:pt x="3786025" y="1508903"/>
                  <a:pt x="3594703" y="1523999"/>
                </a:cubicBezTo>
                <a:cubicBezTo>
                  <a:pt x="3403381" y="1539095"/>
                  <a:pt x="3356461" y="1519980"/>
                  <a:pt x="3187823" y="1523999"/>
                </a:cubicBezTo>
                <a:cubicBezTo>
                  <a:pt x="3019185" y="1528018"/>
                  <a:pt x="2939943" y="1515816"/>
                  <a:pt x="2695284" y="1523999"/>
                </a:cubicBezTo>
                <a:cubicBezTo>
                  <a:pt x="2450625" y="1532182"/>
                  <a:pt x="2455098" y="1478461"/>
                  <a:pt x="2288404" y="1523999"/>
                </a:cubicBezTo>
                <a:cubicBezTo>
                  <a:pt x="2121710" y="1569537"/>
                  <a:pt x="1863602" y="1499194"/>
                  <a:pt x="1710207" y="1523999"/>
                </a:cubicBezTo>
                <a:cubicBezTo>
                  <a:pt x="1556812" y="1548804"/>
                  <a:pt x="1378414" y="1483920"/>
                  <a:pt x="1174838" y="1523999"/>
                </a:cubicBezTo>
                <a:cubicBezTo>
                  <a:pt x="971262" y="1564078"/>
                  <a:pt x="566879" y="1492371"/>
                  <a:pt x="254005" y="1523999"/>
                </a:cubicBezTo>
                <a:cubicBezTo>
                  <a:pt x="110575" y="1508333"/>
                  <a:pt x="18574" y="1391297"/>
                  <a:pt x="0" y="1269994"/>
                </a:cubicBezTo>
                <a:cubicBezTo>
                  <a:pt x="-58341" y="1132931"/>
                  <a:pt x="45156" y="992729"/>
                  <a:pt x="0" y="751840"/>
                </a:cubicBezTo>
                <a:cubicBezTo>
                  <a:pt x="-45156" y="510951"/>
                  <a:pt x="21547" y="456615"/>
                  <a:pt x="0" y="254005"/>
                </a:cubicBezTo>
                <a:close/>
              </a:path>
            </a:pathLst>
          </a:custGeom>
          <a:solidFill>
            <a:schemeClr val="accent2">
              <a:lumMod val="50000"/>
            </a:schemeClr>
          </a:solidFill>
          <a:ln>
            <a:solidFill>
              <a:schemeClr val="accent2">
                <a:lumMod val="50000"/>
              </a:schemeClr>
            </a:solidFill>
            <a:extLst>
              <a:ext uri="{C807C97D-BFC1-408E-A445-0C87EB9F89A2}">
                <ask:lineSketchStyleProps xmlns:ask="http://schemas.microsoft.com/office/drawing/2018/sketchyshapes" xmlns="" sd="425756263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1219110"/>
            <a:endParaRPr lang="en-US" sz="2400">
              <a:solidFill>
                <a:prstClr val="white"/>
              </a:solidFill>
              <a:latin typeface="Calibri"/>
              <a:ea typeface="微软雅黑"/>
            </a:endParaRPr>
          </a:p>
        </p:txBody>
      </p:sp>
      <p:sp>
        <p:nvSpPr>
          <p:cNvPr id="11" name="Rectangle: Rounded Corners 4">
            <a:extLst>
              <a:ext uri="{FF2B5EF4-FFF2-40B4-BE49-F238E27FC236}">
                <a16:creationId xmlns:a16="http://schemas.microsoft.com/office/drawing/2014/main" id="{1F0765CF-A362-4862-BB2A-4B492445AF21}"/>
              </a:ext>
            </a:extLst>
          </p:cNvPr>
          <p:cNvSpPr/>
          <p:nvPr/>
        </p:nvSpPr>
        <p:spPr>
          <a:xfrm>
            <a:off x="302776" y="279399"/>
            <a:ext cx="1121649" cy="1004375"/>
          </a:xfrm>
          <a:custGeom>
            <a:avLst/>
            <a:gdLst>
              <a:gd name="connsiteX0" fmla="*/ 0 w 1121649"/>
              <a:gd name="connsiteY0" fmla="*/ 167399 h 1004375"/>
              <a:gd name="connsiteX1" fmla="*/ 167399 w 1121649"/>
              <a:gd name="connsiteY1" fmla="*/ 0 h 1004375"/>
              <a:gd name="connsiteX2" fmla="*/ 576562 w 1121649"/>
              <a:gd name="connsiteY2" fmla="*/ 0 h 1004375"/>
              <a:gd name="connsiteX3" fmla="*/ 954250 w 1121649"/>
              <a:gd name="connsiteY3" fmla="*/ 0 h 1004375"/>
              <a:gd name="connsiteX4" fmla="*/ 1121649 w 1121649"/>
              <a:gd name="connsiteY4" fmla="*/ 167399 h 1004375"/>
              <a:gd name="connsiteX5" fmla="*/ 1121649 w 1121649"/>
              <a:gd name="connsiteY5" fmla="*/ 488796 h 1004375"/>
              <a:gd name="connsiteX6" fmla="*/ 1121649 w 1121649"/>
              <a:gd name="connsiteY6" fmla="*/ 836976 h 1004375"/>
              <a:gd name="connsiteX7" fmla="*/ 954250 w 1121649"/>
              <a:gd name="connsiteY7" fmla="*/ 1004375 h 1004375"/>
              <a:gd name="connsiteX8" fmla="*/ 584430 w 1121649"/>
              <a:gd name="connsiteY8" fmla="*/ 1004375 h 1004375"/>
              <a:gd name="connsiteX9" fmla="*/ 167399 w 1121649"/>
              <a:gd name="connsiteY9" fmla="*/ 1004375 h 1004375"/>
              <a:gd name="connsiteX10" fmla="*/ 0 w 1121649"/>
              <a:gd name="connsiteY10" fmla="*/ 836976 h 1004375"/>
              <a:gd name="connsiteX11" fmla="*/ 0 w 1121649"/>
              <a:gd name="connsiteY11" fmla="*/ 508883 h 1004375"/>
              <a:gd name="connsiteX12" fmla="*/ 0 w 1121649"/>
              <a:gd name="connsiteY12" fmla="*/ 167399 h 100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1649" h="1004375" fill="none" extrusionOk="0">
                <a:moveTo>
                  <a:pt x="0" y="167399"/>
                </a:moveTo>
                <a:cubicBezTo>
                  <a:pt x="-3312" y="73813"/>
                  <a:pt x="85402" y="9048"/>
                  <a:pt x="167399" y="0"/>
                </a:cubicBezTo>
                <a:cubicBezTo>
                  <a:pt x="341407" y="-1474"/>
                  <a:pt x="387783" y="15720"/>
                  <a:pt x="576562" y="0"/>
                </a:cubicBezTo>
                <a:cubicBezTo>
                  <a:pt x="765341" y="-15720"/>
                  <a:pt x="852299" y="23319"/>
                  <a:pt x="954250" y="0"/>
                </a:cubicBezTo>
                <a:cubicBezTo>
                  <a:pt x="1028522" y="6236"/>
                  <a:pt x="1101808" y="90128"/>
                  <a:pt x="1121649" y="167399"/>
                </a:cubicBezTo>
                <a:cubicBezTo>
                  <a:pt x="1151291" y="274375"/>
                  <a:pt x="1111851" y="353695"/>
                  <a:pt x="1121649" y="488796"/>
                </a:cubicBezTo>
                <a:cubicBezTo>
                  <a:pt x="1131447" y="623897"/>
                  <a:pt x="1081031" y="729632"/>
                  <a:pt x="1121649" y="836976"/>
                </a:cubicBezTo>
                <a:cubicBezTo>
                  <a:pt x="1098466" y="933131"/>
                  <a:pt x="1065562" y="1002207"/>
                  <a:pt x="954250" y="1004375"/>
                </a:cubicBezTo>
                <a:cubicBezTo>
                  <a:pt x="851835" y="1043379"/>
                  <a:pt x="671947" y="963516"/>
                  <a:pt x="584430" y="1004375"/>
                </a:cubicBezTo>
                <a:cubicBezTo>
                  <a:pt x="496913" y="1045234"/>
                  <a:pt x="298568" y="975853"/>
                  <a:pt x="167399" y="1004375"/>
                </a:cubicBezTo>
                <a:cubicBezTo>
                  <a:pt x="65462" y="1008609"/>
                  <a:pt x="9673" y="912644"/>
                  <a:pt x="0" y="836976"/>
                </a:cubicBezTo>
                <a:cubicBezTo>
                  <a:pt x="-9960" y="743393"/>
                  <a:pt x="25822" y="653309"/>
                  <a:pt x="0" y="508883"/>
                </a:cubicBezTo>
                <a:cubicBezTo>
                  <a:pt x="-25822" y="364457"/>
                  <a:pt x="24716" y="312301"/>
                  <a:pt x="0" y="167399"/>
                </a:cubicBezTo>
                <a:close/>
              </a:path>
              <a:path w="1121649" h="1004375" stroke="0" extrusionOk="0">
                <a:moveTo>
                  <a:pt x="0" y="167399"/>
                </a:moveTo>
                <a:cubicBezTo>
                  <a:pt x="11484" y="76026"/>
                  <a:pt x="56053" y="-4755"/>
                  <a:pt x="167399" y="0"/>
                </a:cubicBezTo>
                <a:cubicBezTo>
                  <a:pt x="321077" y="-11904"/>
                  <a:pt x="484665" y="42497"/>
                  <a:pt x="576562" y="0"/>
                </a:cubicBezTo>
                <a:cubicBezTo>
                  <a:pt x="668459" y="-42497"/>
                  <a:pt x="864208" y="29324"/>
                  <a:pt x="954250" y="0"/>
                </a:cubicBezTo>
                <a:cubicBezTo>
                  <a:pt x="1051592" y="-1489"/>
                  <a:pt x="1100866" y="56920"/>
                  <a:pt x="1121649" y="167399"/>
                </a:cubicBezTo>
                <a:cubicBezTo>
                  <a:pt x="1153927" y="306771"/>
                  <a:pt x="1118681" y="393233"/>
                  <a:pt x="1121649" y="488796"/>
                </a:cubicBezTo>
                <a:cubicBezTo>
                  <a:pt x="1124617" y="584359"/>
                  <a:pt x="1086413" y="756467"/>
                  <a:pt x="1121649" y="836976"/>
                </a:cubicBezTo>
                <a:cubicBezTo>
                  <a:pt x="1112849" y="916248"/>
                  <a:pt x="1042106" y="1003940"/>
                  <a:pt x="954250" y="1004375"/>
                </a:cubicBezTo>
                <a:cubicBezTo>
                  <a:pt x="865481" y="1049511"/>
                  <a:pt x="746227" y="969571"/>
                  <a:pt x="545087" y="1004375"/>
                </a:cubicBezTo>
                <a:cubicBezTo>
                  <a:pt x="343947" y="1039179"/>
                  <a:pt x="266607" y="988117"/>
                  <a:pt x="167399" y="1004375"/>
                </a:cubicBezTo>
                <a:cubicBezTo>
                  <a:pt x="72729" y="1018772"/>
                  <a:pt x="-3426" y="942027"/>
                  <a:pt x="0" y="836976"/>
                </a:cubicBezTo>
                <a:cubicBezTo>
                  <a:pt x="-29858" y="693430"/>
                  <a:pt x="22505" y="638301"/>
                  <a:pt x="0" y="488796"/>
                </a:cubicBezTo>
                <a:cubicBezTo>
                  <a:pt x="-22505" y="339291"/>
                  <a:pt x="19178" y="238622"/>
                  <a:pt x="0" y="167399"/>
                </a:cubicBezTo>
                <a:close/>
              </a:path>
            </a:pathLst>
          </a:custGeom>
          <a:solidFill>
            <a:schemeClr val="bg1"/>
          </a:solidFill>
          <a:ln w="19050">
            <a:solidFill>
              <a:schemeClr val="tx1"/>
            </a:solidFill>
            <a:prstDash val="dash"/>
            <a:extLst>
              <a:ext uri="{C807C97D-BFC1-408E-A445-0C87EB9F89A2}">
                <ask:lineSketchStyleProps xmlns:ask="http://schemas.microsoft.com/office/drawing/2018/sketchyshapes" xmlns="" sd="196144575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1219110"/>
            <a:endParaRPr lang="en-US" sz="2400">
              <a:solidFill>
                <a:prstClr val="white"/>
              </a:solidFill>
              <a:latin typeface="Calibri"/>
              <a:ea typeface="微软雅黑"/>
            </a:endParaRPr>
          </a:p>
        </p:txBody>
      </p:sp>
      <p:sp>
        <p:nvSpPr>
          <p:cNvPr id="12" name="Rectangle: Rounded Corners 4">
            <a:extLst>
              <a:ext uri="{FF2B5EF4-FFF2-40B4-BE49-F238E27FC236}">
                <a16:creationId xmlns:a16="http://schemas.microsoft.com/office/drawing/2014/main" id="{1F0765CF-A362-4862-BB2A-4B492445AF21}"/>
              </a:ext>
            </a:extLst>
          </p:cNvPr>
          <p:cNvSpPr/>
          <p:nvPr/>
        </p:nvSpPr>
        <p:spPr>
          <a:xfrm>
            <a:off x="307868" y="1397003"/>
            <a:ext cx="1121649" cy="1004375"/>
          </a:xfrm>
          <a:custGeom>
            <a:avLst/>
            <a:gdLst>
              <a:gd name="connsiteX0" fmla="*/ 0 w 1121649"/>
              <a:gd name="connsiteY0" fmla="*/ 167399 h 1004375"/>
              <a:gd name="connsiteX1" fmla="*/ 167399 w 1121649"/>
              <a:gd name="connsiteY1" fmla="*/ 0 h 1004375"/>
              <a:gd name="connsiteX2" fmla="*/ 576562 w 1121649"/>
              <a:gd name="connsiteY2" fmla="*/ 0 h 1004375"/>
              <a:gd name="connsiteX3" fmla="*/ 954250 w 1121649"/>
              <a:gd name="connsiteY3" fmla="*/ 0 h 1004375"/>
              <a:gd name="connsiteX4" fmla="*/ 1121649 w 1121649"/>
              <a:gd name="connsiteY4" fmla="*/ 167399 h 1004375"/>
              <a:gd name="connsiteX5" fmla="*/ 1121649 w 1121649"/>
              <a:gd name="connsiteY5" fmla="*/ 488796 h 1004375"/>
              <a:gd name="connsiteX6" fmla="*/ 1121649 w 1121649"/>
              <a:gd name="connsiteY6" fmla="*/ 836976 h 1004375"/>
              <a:gd name="connsiteX7" fmla="*/ 954250 w 1121649"/>
              <a:gd name="connsiteY7" fmla="*/ 1004375 h 1004375"/>
              <a:gd name="connsiteX8" fmla="*/ 584430 w 1121649"/>
              <a:gd name="connsiteY8" fmla="*/ 1004375 h 1004375"/>
              <a:gd name="connsiteX9" fmla="*/ 167399 w 1121649"/>
              <a:gd name="connsiteY9" fmla="*/ 1004375 h 1004375"/>
              <a:gd name="connsiteX10" fmla="*/ 0 w 1121649"/>
              <a:gd name="connsiteY10" fmla="*/ 836976 h 1004375"/>
              <a:gd name="connsiteX11" fmla="*/ 0 w 1121649"/>
              <a:gd name="connsiteY11" fmla="*/ 508883 h 1004375"/>
              <a:gd name="connsiteX12" fmla="*/ 0 w 1121649"/>
              <a:gd name="connsiteY12" fmla="*/ 167399 h 100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1649" h="1004375" fill="none" extrusionOk="0">
                <a:moveTo>
                  <a:pt x="0" y="167399"/>
                </a:moveTo>
                <a:cubicBezTo>
                  <a:pt x="-3312" y="73813"/>
                  <a:pt x="85402" y="9048"/>
                  <a:pt x="167399" y="0"/>
                </a:cubicBezTo>
                <a:cubicBezTo>
                  <a:pt x="341407" y="-1474"/>
                  <a:pt x="387783" y="15720"/>
                  <a:pt x="576562" y="0"/>
                </a:cubicBezTo>
                <a:cubicBezTo>
                  <a:pt x="765341" y="-15720"/>
                  <a:pt x="852299" y="23319"/>
                  <a:pt x="954250" y="0"/>
                </a:cubicBezTo>
                <a:cubicBezTo>
                  <a:pt x="1028522" y="6236"/>
                  <a:pt x="1101808" y="90128"/>
                  <a:pt x="1121649" y="167399"/>
                </a:cubicBezTo>
                <a:cubicBezTo>
                  <a:pt x="1151291" y="274375"/>
                  <a:pt x="1111851" y="353695"/>
                  <a:pt x="1121649" y="488796"/>
                </a:cubicBezTo>
                <a:cubicBezTo>
                  <a:pt x="1131447" y="623897"/>
                  <a:pt x="1081031" y="729632"/>
                  <a:pt x="1121649" y="836976"/>
                </a:cubicBezTo>
                <a:cubicBezTo>
                  <a:pt x="1098466" y="933131"/>
                  <a:pt x="1065562" y="1002207"/>
                  <a:pt x="954250" y="1004375"/>
                </a:cubicBezTo>
                <a:cubicBezTo>
                  <a:pt x="851835" y="1043379"/>
                  <a:pt x="671947" y="963516"/>
                  <a:pt x="584430" y="1004375"/>
                </a:cubicBezTo>
                <a:cubicBezTo>
                  <a:pt x="496913" y="1045234"/>
                  <a:pt x="298568" y="975853"/>
                  <a:pt x="167399" y="1004375"/>
                </a:cubicBezTo>
                <a:cubicBezTo>
                  <a:pt x="65462" y="1008609"/>
                  <a:pt x="9673" y="912644"/>
                  <a:pt x="0" y="836976"/>
                </a:cubicBezTo>
                <a:cubicBezTo>
                  <a:pt x="-9960" y="743393"/>
                  <a:pt x="25822" y="653309"/>
                  <a:pt x="0" y="508883"/>
                </a:cubicBezTo>
                <a:cubicBezTo>
                  <a:pt x="-25822" y="364457"/>
                  <a:pt x="24716" y="312301"/>
                  <a:pt x="0" y="167399"/>
                </a:cubicBezTo>
                <a:close/>
              </a:path>
              <a:path w="1121649" h="1004375" stroke="0" extrusionOk="0">
                <a:moveTo>
                  <a:pt x="0" y="167399"/>
                </a:moveTo>
                <a:cubicBezTo>
                  <a:pt x="11484" y="76026"/>
                  <a:pt x="56053" y="-4755"/>
                  <a:pt x="167399" y="0"/>
                </a:cubicBezTo>
                <a:cubicBezTo>
                  <a:pt x="321077" y="-11904"/>
                  <a:pt x="484665" y="42497"/>
                  <a:pt x="576562" y="0"/>
                </a:cubicBezTo>
                <a:cubicBezTo>
                  <a:pt x="668459" y="-42497"/>
                  <a:pt x="864208" y="29324"/>
                  <a:pt x="954250" y="0"/>
                </a:cubicBezTo>
                <a:cubicBezTo>
                  <a:pt x="1051592" y="-1489"/>
                  <a:pt x="1100866" y="56920"/>
                  <a:pt x="1121649" y="167399"/>
                </a:cubicBezTo>
                <a:cubicBezTo>
                  <a:pt x="1153927" y="306771"/>
                  <a:pt x="1118681" y="393233"/>
                  <a:pt x="1121649" y="488796"/>
                </a:cubicBezTo>
                <a:cubicBezTo>
                  <a:pt x="1124617" y="584359"/>
                  <a:pt x="1086413" y="756467"/>
                  <a:pt x="1121649" y="836976"/>
                </a:cubicBezTo>
                <a:cubicBezTo>
                  <a:pt x="1112849" y="916248"/>
                  <a:pt x="1042106" y="1003940"/>
                  <a:pt x="954250" y="1004375"/>
                </a:cubicBezTo>
                <a:cubicBezTo>
                  <a:pt x="865481" y="1049511"/>
                  <a:pt x="746227" y="969571"/>
                  <a:pt x="545087" y="1004375"/>
                </a:cubicBezTo>
                <a:cubicBezTo>
                  <a:pt x="343947" y="1039179"/>
                  <a:pt x="266607" y="988117"/>
                  <a:pt x="167399" y="1004375"/>
                </a:cubicBezTo>
                <a:cubicBezTo>
                  <a:pt x="72729" y="1018772"/>
                  <a:pt x="-3426" y="942027"/>
                  <a:pt x="0" y="836976"/>
                </a:cubicBezTo>
                <a:cubicBezTo>
                  <a:pt x="-29858" y="693430"/>
                  <a:pt x="22505" y="638301"/>
                  <a:pt x="0" y="488796"/>
                </a:cubicBezTo>
                <a:cubicBezTo>
                  <a:pt x="-22505" y="339291"/>
                  <a:pt x="19178" y="238622"/>
                  <a:pt x="0" y="167399"/>
                </a:cubicBezTo>
                <a:close/>
              </a:path>
            </a:pathLst>
          </a:custGeom>
          <a:solidFill>
            <a:schemeClr val="bg1"/>
          </a:solidFill>
          <a:ln w="19050">
            <a:solidFill>
              <a:schemeClr val="tx1"/>
            </a:solidFill>
            <a:prstDash val="dash"/>
            <a:extLst>
              <a:ext uri="{C807C97D-BFC1-408E-A445-0C87EB9F89A2}">
                <ask:lineSketchStyleProps xmlns:ask="http://schemas.microsoft.com/office/drawing/2018/sketchyshapes" xmlns="" sd="196144575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1219110"/>
            <a:endParaRPr lang="en-US" sz="2400">
              <a:solidFill>
                <a:prstClr val="white"/>
              </a:solidFill>
              <a:latin typeface="Calibri"/>
              <a:ea typeface="微软雅黑"/>
            </a:endParaRPr>
          </a:p>
        </p:txBody>
      </p:sp>
      <p:sp>
        <p:nvSpPr>
          <p:cNvPr id="13" name="Rectangle: Rounded Corners 4">
            <a:extLst>
              <a:ext uri="{FF2B5EF4-FFF2-40B4-BE49-F238E27FC236}">
                <a16:creationId xmlns:a16="http://schemas.microsoft.com/office/drawing/2014/main" id="{1F0765CF-A362-4862-BB2A-4B492445AF21}"/>
              </a:ext>
            </a:extLst>
          </p:cNvPr>
          <p:cNvSpPr/>
          <p:nvPr/>
        </p:nvSpPr>
        <p:spPr>
          <a:xfrm>
            <a:off x="307868" y="2514603"/>
            <a:ext cx="1121649" cy="1004375"/>
          </a:xfrm>
          <a:custGeom>
            <a:avLst/>
            <a:gdLst>
              <a:gd name="connsiteX0" fmla="*/ 0 w 1121649"/>
              <a:gd name="connsiteY0" fmla="*/ 167399 h 1004375"/>
              <a:gd name="connsiteX1" fmla="*/ 167399 w 1121649"/>
              <a:gd name="connsiteY1" fmla="*/ 0 h 1004375"/>
              <a:gd name="connsiteX2" fmla="*/ 576562 w 1121649"/>
              <a:gd name="connsiteY2" fmla="*/ 0 h 1004375"/>
              <a:gd name="connsiteX3" fmla="*/ 954250 w 1121649"/>
              <a:gd name="connsiteY3" fmla="*/ 0 h 1004375"/>
              <a:gd name="connsiteX4" fmla="*/ 1121649 w 1121649"/>
              <a:gd name="connsiteY4" fmla="*/ 167399 h 1004375"/>
              <a:gd name="connsiteX5" fmla="*/ 1121649 w 1121649"/>
              <a:gd name="connsiteY5" fmla="*/ 488796 h 1004375"/>
              <a:gd name="connsiteX6" fmla="*/ 1121649 w 1121649"/>
              <a:gd name="connsiteY6" fmla="*/ 836976 h 1004375"/>
              <a:gd name="connsiteX7" fmla="*/ 954250 w 1121649"/>
              <a:gd name="connsiteY7" fmla="*/ 1004375 h 1004375"/>
              <a:gd name="connsiteX8" fmla="*/ 584430 w 1121649"/>
              <a:gd name="connsiteY8" fmla="*/ 1004375 h 1004375"/>
              <a:gd name="connsiteX9" fmla="*/ 167399 w 1121649"/>
              <a:gd name="connsiteY9" fmla="*/ 1004375 h 1004375"/>
              <a:gd name="connsiteX10" fmla="*/ 0 w 1121649"/>
              <a:gd name="connsiteY10" fmla="*/ 836976 h 1004375"/>
              <a:gd name="connsiteX11" fmla="*/ 0 w 1121649"/>
              <a:gd name="connsiteY11" fmla="*/ 508883 h 1004375"/>
              <a:gd name="connsiteX12" fmla="*/ 0 w 1121649"/>
              <a:gd name="connsiteY12" fmla="*/ 167399 h 100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1649" h="1004375" fill="none" extrusionOk="0">
                <a:moveTo>
                  <a:pt x="0" y="167399"/>
                </a:moveTo>
                <a:cubicBezTo>
                  <a:pt x="-3312" y="73813"/>
                  <a:pt x="85402" y="9048"/>
                  <a:pt x="167399" y="0"/>
                </a:cubicBezTo>
                <a:cubicBezTo>
                  <a:pt x="341407" y="-1474"/>
                  <a:pt x="387783" y="15720"/>
                  <a:pt x="576562" y="0"/>
                </a:cubicBezTo>
                <a:cubicBezTo>
                  <a:pt x="765341" y="-15720"/>
                  <a:pt x="852299" y="23319"/>
                  <a:pt x="954250" y="0"/>
                </a:cubicBezTo>
                <a:cubicBezTo>
                  <a:pt x="1028522" y="6236"/>
                  <a:pt x="1101808" y="90128"/>
                  <a:pt x="1121649" y="167399"/>
                </a:cubicBezTo>
                <a:cubicBezTo>
                  <a:pt x="1151291" y="274375"/>
                  <a:pt x="1111851" y="353695"/>
                  <a:pt x="1121649" y="488796"/>
                </a:cubicBezTo>
                <a:cubicBezTo>
                  <a:pt x="1131447" y="623897"/>
                  <a:pt x="1081031" y="729632"/>
                  <a:pt x="1121649" y="836976"/>
                </a:cubicBezTo>
                <a:cubicBezTo>
                  <a:pt x="1098466" y="933131"/>
                  <a:pt x="1065562" y="1002207"/>
                  <a:pt x="954250" y="1004375"/>
                </a:cubicBezTo>
                <a:cubicBezTo>
                  <a:pt x="851835" y="1043379"/>
                  <a:pt x="671947" y="963516"/>
                  <a:pt x="584430" y="1004375"/>
                </a:cubicBezTo>
                <a:cubicBezTo>
                  <a:pt x="496913" y="1045234"/>
                  <a:pt x="298568" y="975853"/>
                  <a:pt x="167399" y="1004375"/>
                </a:cubicBezTo>
                <a:cubicBezTo>
                  <a:pt x="65462" y="1008609"/>
                  <a:pt x="9673" y="912644"/>
                  <a:pt x="0" y="836976"/>
                </a:cubicBezTo>
                <a:cubicBezTo>
                  <a:pt x="-9960" y="743393"/>
                  <a:pt x="25822" y="653309"/>
                  <a:pt x="0" y="508883"/>
                </a:cubicBezTo>
                <a:cubicBezTo>
                  <a:pt x="-25822" y="364457"/>
                  <a:pt x="24716" y="312301"/>
                  <a:pt x="0" y="167399"/>
                </a:cubicBezTo>
                <a:close/>
              </a:path>
              <a:path w="1121649" h="1004375" stroke="0" extrusionOk="0">
                <a:moveTo>
                  <a:pt x="0" y="167399"/>
                </a:moveTo>
                <a:cubicBezTo>
                  <a:pt x="11484" y="76026"/>
                  <a:pt x="56053" y="-4755"/>
                  <a:pt x="167399" y="0"/>
                </a:cubicBezTo>
                <a:cubicBezTo>
                  <a:pt x="321077" y="-11904"/>
                  <a:pt x="484665" y="42497"/>
                  <a:pt x="576562" y="0"/>
                </a:cubicBezTo>
                <a:cubicBezTo>
                  <a:pt x="668459" y="-42497"/>
                  <a:pt x="864208" y="29324"/>
                  <a:pt x="954250" y="0"/>
                </a:cubicBezTo>
                <a:cubicBezTo>
                  <a:pt x="1051592" y="-1489"/>
                  <a:pt x="1100866" y="56920"/>
                  <a:pt x="1121649" y="167399"/>
                </a:cubicBezTo>
                <a:cubicBezTo>
                  <a:pt x="1153927" y="306771"/>
                  <a:pt x="1118681" y="393233"/>
                  <a:pt x="1121649" y="488796"/>
                </a:cubicBezTo>
                <a:cubicBezTo>
                  <a:pt x="1124617" y="584359"/>
                  <a:pt x="1086413" y="756467"/>
                  <a:pt x="1121649" y="836976"/>
                </a:cubicBezTo>
                <a:cubicBezTo>
                  <a:pt x="1112849" y="916248"/>
                  <a:pt x="1042106" y="1003940"/>
                  <a:pt x="954250" y="1004375"/>
                </a:cubicBezTo>
                <a:cubicBezTo>
                  <a:pt x="865481" y="1049511"/>
                  <a:pt x="746227" y="969571"/>
                  <a:pt x="545087" y="1004375"/>
                </a:cubicBezTo>
                <a:cubicBezTo>
                  <a:pt x="343947" y="1039179"/>
                  <a:pt x="266607" y="988117"/>
                  <a:pt x="167399" y="1004375"/>
                </a:cubicBezTo>
                <a:cubicBezTo>
                  <a:pt x="72729" y="1018772"/>
                  <a:pt x="-3426" y="942027"/>
                  <a:pt x="0" y="836976"/>
                </a:cubicBezTo>
                <a:cubicBezTo>
                  <a:pt x="-29858" y="693430"/>
                  <a:pt x="22505" y="638301"/>
                  <a:pt x="0" y="488796"/>
                </a:cubicBezTo>
                <a:cubicBezTo>
                  <a:pt x="-22505" y="339291"/>
                  <a:pt x="19178" y="238622"/>
                  <a:pt x="0" y="167399"/>
                </a:cubicBezTo>
                <a:close/>
              </a:path>
            </a:pathLst>
          </a:custGeom>
          <a:solidFill>
            <a:schemeClr val="bg1"/>
          </a:solidFill>
          <a:ln w="19050">
            <a:solidFill>
              <a:schemeClr val="tx1"/>
            </a:solidFill>
            <a:prstDash val="dash"/>
            <a:extLst>
              <a:ext uri="{C807C97D-BFC1-408E-A445-0C87EB9F89A2}">
                <ask:lineSketchStyleProps xmlns:ask="http://schemas.microsoft.com/office/drawing/2018/sketchyshapes" xmlns="" sd="196144575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1219110"/>
            <a:endParaRPr lang="en-US" sz="2400">
              <a:solidFill>
                <a:prstClr val="white"/>
              </a:solidFill>
              <a:latin typeface="Calibri"/>
              <a:ea typeface="微软雅黑"/>
            </a:endParaRPr>
          </a:p>
        </p:txBody>
      </p:sp>
      <p:sp>
        <p:nvSpPr>
          <p:cNvPr id="14" name="Rectangle: Rounded Corners 4">
            <a:extLst>
              <a:ext uri="{FF2B5EF4-FFF2-40B4-BE49-F238E27FC236}">
                <a16:creationId xmlns:a16="http://schemas.microsoft.com/office/drawing/2014/main" id="{1F0765CF-A362-4862-BB2A-4B492445AF21}"/>
              </a:ext>
            </a:extLst>
          </p:cNvPr>
          <p:cNvSpPr/>
          <p:nvPr/>
        </p:nvSpPr>
        <p:spPr>
          <a:xfrm>
            <a:off x="304804" y="3632203"/>
            <a:ext cx="1121649" cy="1004375"/>
          </a:xfrm>
          <a:custGeom>
            <a:avLst/>
            <a:gdLst>
              <a:gd name="connsiteX0" fmla="*/ 0 w 1121649"/>
              <a:gd name="connsiteY0" fmla="*/ 167399 h 1004375"/>
              <a:gd name="connsiteX1" fmla="*/ 167399 w 1121649"/>
              <a:gd name="connsiteY1" fmla="*/ 0 h 1004375"/>
              <a:gd name="connsiteX2" fmla="*/ 576562 w 1121649"/>
              <a:gd name="connsiteY2" fmla="*/ 0 h 1004375"/>
              <a:gd name="connsiteX3" fmla="*/ 954250 w 1121649"/>
              <a:gd name="connsiteY3" fmla="*/ 0 h 1004375"/>
              <a:gd name="connsiteX4" fmla="*/ 1121649 w 1121649"/>
              <a:gd name="connsiteY4" fmla="*/ 167399 h 1004375"/>
              <a:gd name="connsiteX5" fmla="*/ 1121649 w 1121649"/>
              <a:gd name="connsiteY5" fmla="*/ 488796 h 1004375"/>
              <a:gd name="connsiteX6" fmla="*/ 1121649 w 1121649"/>
              <a:gd name="connsiteY6" fmla="*/ 836976 h 1004375"/>
              <a:gd name="connsiteX7" fmla="*/ 954250 w 1121649"/>
              <a:gd name="connsiteY7" fmla="*/ 1004375 h 1004375"/>
              <a:gd name="connsiteX8" fmla="*/ 584430 w 1121649"/>
              <a:gd name="connsiteY8" fmla="*/ 1004375 h 1004375"/>
              <a:gd name="connsiteX9" fmla="*/ 167399 w 1121649"/>
              <a:gd name="connsiteY9" fmla="*/ 1004375 h 1004375"/>
              <a:gd name="connsiteX10" fmla="*/ 0 w 1121649"/>
              <a:gd name="connsiteY10" fmla="*/ 836976 h 1004375"/>
              <a:gd name="connsiteX11" fmla="*/ 0 w 1121649"/>
              <a:gd name="connsiteY11" fmla="*/ 508883 h 1004375"/>
              <a:gd name="connsiteX12" fmla="*/ 0 w 1121649"/>
              <a:gd name="connsiteY12" fmla="*/ 167399 h 100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1649" h="1004375" fill="none" extrusionOk="0">
                <a:moveTo>
                  <a:pt x="0" y="167399"/>
                </a:moveTo>
                <a:cubicBezTo>
                  <a:pt x="-3312" y="73813"/>
                  <a:pt x="85402" y="9048"/>
                  <a:pt x="167399" y="0"/>
                </a:cubicBezTo>
                <a:cubicBezTo>
                  <a:pt x="341407" y="-1474"/>
                  <a:pt x="387783" y="15720"/>
                  <a:pt x="576562" y="0"/>
                </a:cubicBezTo>
                <a:cubicBezTo>
                  <a:pt x="765341" y="-15720"/>
                  <a:pt x="852299" y="23319"/>
                  <a:pt x="954250" y="0"/>
                </a:cubicBezTo>
                <a:cubicBezTo>
                  <a:pt x="1028522" y="6236"/>
                  <a:pt x="1101808" y="90128"/>
                  <a:pt x="1121649" y="167399"/>
                </a:cubicBezTo>
                <a:cubicBezTo>
                  <a:pt x="1151291" y="274375"/>
                  <a:pt x="1111851" y="353695"/>
                  <a:pt x="1121649" y="488796"/>
                </a:cubicBezTo>
                <a:cubicBezTo>
                  <a:pt x="1131447" y="623897"/>
                  <a:pt x="1081031" y="729632"/>
                  <a:pt x="1121649" y="836976"/>
                </a:cubicBezTo>
                <a:cubicBezTo>
                  <a:pt x="1098466" y="933131"/>
                  <a:pt x="1065562" y="1002207"/>
                  <a:pt x="954250" y="1004375"/>
                </a:cubicBezTo>
                <a:cubicBezTo>
                  <a:pt x="851835" y="1043379"/>
                  <a:pt x="671947" y="963516"/>
                  <a:pt x="584430" y="1004375"/>
                </a:cubicBezTo>
                <a:cubicBezTo>
                  <a:pt x="496913" y="1045234"/>
                  <a:pt x="298568" y="975853"/>
                  <a:pt x="167399" y="1004375"/>
                </a:cubicBezTo>
                <a:cubicBezTo>
                  <a:pt x="65462" y="1008609"/>
                  <a:pt x="9673" y="912644"/>
                  <a:pt x="0" y="836976"/>
                </a:cubicBezTo>
                <a:cubicBezTo>
                  <a:pt x="-9960" y="743393"/>
                  <a:pt x="25822" y="653309"/>
                  <a:pt x="0" y="508883"/>
                </a:cubicBezTo>
                <a:cubicBezTo>
                  <a:pt x="-25822" y="364457"/>
                  <a:pt x="24716" y="312301"/>
                  <a:pt x="0" y="167399"/>
                </a:cubicBezTo>
                <a:close/>
              </a:path>
              <a:path w="1121649" h="1004375" stroke="0" extrusionOk="0">
                <a:moveTo>
                  <a:pt x="0" y="167399"/>
                </a:moveTo>
                <a:cubicBezTo>
                  <a:pt x="11484" y="76026"/>
                  <a:pt x="56053" y="-4755"/>
                  <a:pt x="167399" y="0"/>
                </a:cubicBezTo>
                <a:cubicBezTo>
                  <a:pt x="321077" y="-11904"/>
                  <a:pt x="484665" y="42497"/>
                  <a:pt x="576562" y="0"/>
                </a:cubicBezTo>
                <a:cubicBezTo>
                  <a:pt x="668459" y="-42497"/>
                  <a:pt x="864208" y="29324"/>
                  <a:pt x="954250" y="0"/>
                </a:cubicBezTo>
                <a:cubicBezTo>
                  <a:pt x="1051592" y="-1489"/>
                  <a:pt x="1100866" y="56920"/>
                  <a:pt x="1121649" y="167399"/>
                </a:cubicBezTo>
                <a:cubicBezTo>
                  <a:pt x="1153927" y="306771"/>
                  <a:pt x="1118681" y="393233"/>
                  <a:pt x="1121649" y="488796"/>
                </a:cubicBezTo>
                <a:cubicBezTo>
                  <a:pt x="1124617" y="584359"/>
                  <a:pt x="1086413" y="756467"/>
                  <a:pt x="1121649" y="836976"/>
                </a:cubicBezTo>
                <a:cubicBezTo>
                  <a:pt x="1112849" y="916248"/>
                  <a:pt x="1042106" y="1003940"/>
                  <a:pt x="954250" y="1004375"/>
                </a:cubicBezTo>
                <a:cubicBezTo>
                  <a:pt x="865481" y="1049511"/>
                  <a:pt x="746227" y="969571"/>
                  <a:pt x="545087" y="1004375"/>
                </a:cubicBezTo>
                <a:cubicBezTo>
                  <a:pt x="343947" y="1039179"/>
                  <a:pt x="266607" y="988117"/>
                  <a:pt x="167399" y="1004375"/>
                </a:cubicBezTo>
                <a:cubicBezTo>
                  <a:pt x="72729" y="1018772"/>
                  <a:pt x="-3426" y="942027"/>
                  <a:pt x="0" y="836976"/>
                </a:cubicBezTo>
                <a:cubicBezTo>
                  <a:pt x="-29858" y="693430"/>
                  <a:pt x="22505" y="638301"/>
                  <a:pt x="0" y="488796"/>
                </a:cubicBezTo>
                <a:cubicBezTo>
                  <a:pt x="-22505" y="339291"/>
                  <a:pt x="19178" y="238622"/>
                  <a:pt x="0" y="167399"/>
                </a:cubicBezTo>
                <a:close/>
              </a:path>
            </a:pathLst>
          </a:custGeom>
          <a:solidFill>
            <a:schemeClr val="bg1"/>
          </a:solidFill>
          <a:ln w="19050">
            <a:solidFill>
              <a:schemeClr val="tx1"/>
            </a:solidFill>
            <a:prstDash val="dash"/>
            <a:extLst>
              <a:ext uri="{C807C97D-BFC1-408E-A445-0C87EB9F89A2}">
                <ask:lineSketchStyleProps xmlns:ask="http://schemas.microsoft.com/office/drawing/2018/sketchyshapes" xmlns="" sd="196144575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1219110"/>
            <a:endParaRPr lang="en-US" sz="2400">
              <a:solidFill>
                <a:prstClr val="white"/>
              </a:solidFill>
              <a:latin typeface="Calibri"/>
              <a:ea typeface="微软雅黑"/>
            </a:endParaRPr>
          </a:p>
        </p:txBody>
      </p:sp>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7564" y="3652381"/>
            <a:ext cx="920525" cy="894223"/>
          </a:xfrm>
          <a:prstGeom prst="rect">
            <a:avLst/>
          </a:prstGeom>
        </p:spPr>
      </p:pic>
      <p:grpSp>
        <p:nvGrpSpPr>
          <p:cNvPr id="56" name="Group 55"/>
          <p:cNvGrpSpPr/>
          <p:nvPr/>
        </p:nvGrpSpPr>
        <p:grpSpPr>
          <a:xfrm>
            <a:off x="2990808" y="-125846"/>
            <a:ext cx="8185192" cy="3179669"/>
            <a:chOff x="2243106" y="-94385"/>
            <a:chExt cx="6138894" cy="2818535"/>
          </a:xfrm>
        </p:grpSpPr>
        <p:sp>
          <p:nvSpPr>
            <p:cNvPr id="16" name="Rectangle: Rounded Corners 3">
              <a:extLst>
                <a:ext uri="{FF2B5EF4-FFF2-40B4-BE49-F238E27FC236}">
                  <a16:creationId xmlns:a16="http://schemas.microsoft.com/office/drawing/2014/main" id="{23B83DAA-1709-4311-9E3E-AAF8796474D5}"/>
                </a:ext>
              </a:extLst>
            </p:cNvPr>
            <p:cNvSpPr/>
            <p:nvPr/>
          </p:nvSpPr>
          <p:spPr>
            <a:xfrm>
              <a:off x="2632029" y="165651"/>
              <a:ext cx="5749971" cy="2558499"/>
            </a:xfrm>
            <a:custGeom>
              <a:avLst/>
              <a:gdLst>
                <a:gd name="connsiteX0" fmla="*/ 0 w 5749971"/>
                <a:gd name="connsiteY0" fmla="*/ 426425 h 2558499"/>
                <a:gd name="connsiteX1" fmla="*/ 426425 w 5749971"/>
                <a:gd name="connsiteY1" fmla="*/ 0 h 2558499"/>
                <a:gd name="connsiteX2" fmla="*/ 921578 w 5749971"/>
                <a:gd name="connsiteY2" fmla="*/ 0 h 2558499"/>
                <a:gd name="connsiteX3" fmla="*/ 1318789 w 5749971"/>
                <a:gd name="connsiteY3" fmla="*/ 0 h 2558499"/>
                <a:gd name="connsiteX4" fmla="*/ 1911885 w 5749971"/>
                <a:gd name="connsiteY4" fmla="*/ 0 h 2558499"/>
                <a:gd name="connsiteX5" fmla="*/ 2407038 w 5749971"/>
                <a:gd name="connsiteY5" fmla="*/ 0 h 2558499"/>
                <a:gd name="connsiteX6" fmla="*/ 2951163 w 5749971"/>
                <a:gd name="connsiteY6" fmla="*/ 0 h 2558499"/>
                <a:gd name="connsiteX7" fmla="*/ 3348374 w 5749971"/>
                <a:gd name="connsiteY7" fmla="*/ 0 h 2558499"/>
                <a:gd name="connsiteX8" fmla="*/ 3892498 w 5749971"/>
                <a:gd name="connsiteY8" fmla="*/ 0 h 2558499"/>
                <a:gd name="connsiteX9" fmla="*/ 4289709 w 5749971"/>
                <a:gd name="connsiteY9" fmla="*/ 0 h 2558499"/>
                <a:gd name="connsiteX10" fmla="*/ 5323546 w 5749971"/>
                <a:gd name="connsiteY10" fmla="*/ 0 h 2558499"/>
                <a:gd name="connsiteX11" fmla="*/ 5749971 w 5749971"/>
                <a:gd name="connsiteY11" fmla="*/ 426425 h 2558499"/>
                <a:gd name="connsiteX12" fmla="*/ 5749971 w 5749971"/>
                <a:gd name="connsiteY12" fmla="*/ 994975 h 2558499"/>
                <a:gd name="connsiteX13" fmla="*/ 5749971 w 5749971"/>
                <a:gd name="connsiteY13" fmla="*/ 1563524 h 2558499"/>
                <a:gd name="connsiteX14" fmla="*/ 5749971 w 5749971"/>
                <a:gd name="connsiteY14" fmla="*/ 2132074 h 2558499"/>
                <a:gd name="connsiteX15" fmla="*/ 5323546 w 5749971"/>
                <a:gd name="connsiteY15" fmla="*/ 2558499 h 2558499"/>
                <a:gd name="connsiteX16" fmla="*/ 4730450 w 5749971"/>
                <a:gd name="connsiteY16" fmla="*/ 2558499 h 2558499"/>
                <a:gd name="connsiteX17" fmla="*/ 4235297 w 5749971"/>
                <a:gd name="connsiteY17" fmla="*/ 2558499 h 2558499"/>
                <a:gd name="connsiteX18" fmla="*/ 3740144 w 5749971"/>
                <a:gd name="connsiteY18" fmla="*/ 2558499 h 2558499"/>
                <a:gd name="connsiteX19" fmla="*/ 3342933 w 5749971"/>
                <a:gd name="connsiteY19" fmla="*/ 2558499 h 2558499"/>
                <a:gd name="connsiteX20" fmla="*/ 2945722 w 5749971"/>
                <a:gd name="connsiteY20" fmla="*/ 2558499 h 2558499"/>
                <a:gd name="connsiteX21" fmla="*/ 2450568 w 5749971"/>
                <a:gd name="connsiteY21" fmla="*/ 2558499 h 2558499"/>
                <a:gd name="connsiteX22" fmla="*/ 1857473 w 5749971"/>
                <a:gd name="connsiteY22" fmla="*/ 2558499 h 2558499"/>
                <a:gd name="connsiteX23" fmla="*/ 1460262 w 5749971"/>
                <a:gd name="connsiteY23" fmla="*/ 2558499 h 2558499"/>
                <a:gd name="connsiteX24" fmla="*/ 426425 w 5749971"/>
                <a:gd name="connsiteY24" fmla="*/ 2558499 h 2558499"/>
                <a:gd name="connsiteX25" fmla="*/ 0 w 5749971"/>
                <a:gd name="connsiteY25" fmla="*/ 2132074 h 2558499"/>
                <a:gd name="connsiteX26" fmla="*/ 0 w 5749971"/>
                <a:gd name="connsiteY26" fmla="*/ 1614694 h 2558499"/>
                <a:gd name="connsiteX27" fmla="*/ 0 w 5749971"/>
                <a:gd name="connsiteY27" fmla="*/ 1080257 h 2558499"/>
                <a:gd name="connsiteX28" fmla="*/ 0 w 5749971"/>
                <a:gd name="connsiteY28" fmla="*/ 426425 h 255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9971" h="2558499" fill="none" extrusionOk="0">
                  <a:moveTo>
                    <a:pt x="0" y="426425"/>
                  </a:moveTo>
                  <a:cubicBezTo>
                    <a:pt x="-14365" y="170485"/>
                    <a:pt x="183730" y="-33900"/>
                    <a:pt x="426425" y="0"/>
                  </a:cubicBezTo>
                  <a:cubicBezTo>
                    <a:pt x="545550" y="-196"/>
                    <a:pt x="734640" y="17294"/>
                    <a:pt x="921578" y="0"/>
                  </a:cubicBezTo>
                  <a:cubicBezTo>
                    <a:pt x="1108516" y="-17294"/>
                    <a:pt x="1189096" y="14639"/>
                    <a:pt x="1318789" y="0"/>
                  </a:cubicBezTo>
                  <a:cubicBezTo>
                    <a:pt x="1448482" y="-14639"/>
                    <a:pt x="1727110" y="54392"/>
                    <a:pt x="1911885" y="0"/>
                  </a:cubicBezTo>
                  <a:cubicBezTo>
                    <a:pt x="2096660" y="-54392"/>
                    <a:pt x="2183973" y="1999"/>
                    <a:pt x="2407038" y="0"/>
                  </a:cubicBezTo>
                  <a:cubicBezTo>
                    <a:pt x="2630103" y="-1999"/>
                    <a:pt x="2836669" y="24216"/>
                    <a:pt x="2951163" y="0"/>
                  </a:cubicBezTo>
                  <a:cubicBezTo>
                    <a:pt x="3065658" y="-24216"/>
                    <a:pt x="3208217" y="7393"/>
                    <a:pt x="3348374" y="0"/>
                  </a:cubicBezTo>
                  <a:cubicBezTo>
                    <a:pt x="3488531" y="-7393"/>
                    <a:pt x="3664871" y="41382"/>
                    <a:pt x="3892498" y="0"/>
                  </a:cubicBezTo>
                  <a:cubicBezTo>
                    <a:pt x="4120125" y="-41382"/>
                    <a:pt x="4123211" y="14771"/>
                    <a:pt x="4289709" y="0"/>
                  </a:cubicBezTo>
                  <a:cubicBezTo>
                    <a:pt x="4456207" y="-14771"/>
                    <a:pt x="5059996" y="121805"/>
                    <a:pt x="5323546" y="0"/>
                  </a:cubicBezTo>
                  <a:cubicBezTo>
                    <a:pt x="5587453" y="10250"/>
                    <a:pt x="5726540" y="193357"/>
                    <a:pt x="5749971" y="426425"/>
                  </a:cubicBezTo>
                  <a:cubicBezTo>
                    <a:pt x="5766890" y="688342"/>
                    <a:pt x="5724869" y="787211"/>
                    <a:pt x="5749971" y="994975"/>
                  </a:cubicBezTo>
                  <a:cubicBezTo>
                    <a:pt x="5775073" y="1202739"/>
                    <a:pt x="5696497" y="1301245"/>
                    <a:pt x="5749971" y="1563524"/>
                  </a:cubicBezTo>
                  <a:cubicBezTo>
                    <a:pt x="5803445" y="1825803"/>
                    <a:pt x="5695904" y="1939021"/>
                    <a:pt x="5749971" y="2132074"/>
                  </a:cubicBezTo>
                  <a:cubicBezTo>
                    <a:pt x="5783625" y="2365721"/>
                    <a:pt x="5548783" y="2555234"/>
                    <a:pt x="5323546" y="2558499"/>
                  </a:cubicBezTo>
                  <a:cubicBezTo>
                    <a:pt x="5191616" y="2610153"/>
                    <a:pt x="5020742" y="2513003"/>
                    <a:pt x="4730450" y="2558499"/>
                  </a:cubicBezTo>
                  <a:cubicBezTo>
                    <a:pt x="4440158" y="2603995"/>
                    <a:pt x="4443917" y="2530293"/>
                    <a:pt x="4235297" y="2558499"/>
                  </a:cubicBezTo>
                  <a:cubicBezTo>
                    <a:pt x="4026677" y="2586705"/>
                    <a:pt x="3944257" y="2520257"/>
                    <a:pt x="3740144" y="2558499"/>
                  </a:cubicBezTo>
                  <a:cubicBezTo>
                    <a:pt x="3536031" y="2596741"/>
                    <a:pt x="3430987" y="2514948"/>
                    <a:pt x="3342933" y="2558499"/>
                  </a:cubicBezTo>
                  <a:cubicBezTo>
                    <a:pt x="3254879" y="2602050"/>
                    <a:pt x="3040106" y="2538953"/>
                    <a:pt x="2945722" y="2558499"/>
                  </a:cubicBezTo>
                  <a:cubicBezTo>
                    <a:pt x="2851338" y="2578045"/>
                    <a:pt x="2634441" y="2518752"/>
                    <a:pt x="2450568" y="2558499"/>
                  </a:cubicBezTo>
                  <a:cubicBezTo>
                    <a:pt x="2266695" y="2598246"/>
                    <a:pt x="2076577" y="2504643"/>
                    <a:pt x="1857473" y="2558499"/>
                  </a:cubicBezTo>
                  <a:cubicBezTo>
                    <a:pt x="1638369" y="2612355"/>
                    <a:pt x="1653147" y="2522666"/>
                    <a:pt x="1460262" y="2558499"/>
                  </a:cubicBezTo>
                  <a:cubicBezTo>
                    <a:pt x="1267377" y="2594332"/>
                    <a:pt x="814123" y="2553898"/>
                    <a:pt x="426425" y="2558499"/>
                  </a:cubicBezTo>
                  <a:cubicBezTo>
                    <a:pt x="170483" y="2590730"/>
                    <a:pt x="53491" y="2369617"/>
                    <a:pt x="0" y="2132074"/>
                  </a:cubicBezTo>
                  <a:cubicBezTo>
                    <a:pt x="-23715" y="1972034"/>
                    <a:pt x="11788" y="1839763"/>
                    <a:pt x="0" y="1614694"/>
                  </a:cubicBezTo>
                  <a:cubicBezTo>
                    <a:pt x="-11788" y="1389625"/>
                    <a:pt x="57221" y="1283668"/>
                    <a:pt x="0" y="1080257"/>
                  </a:cubicBezTo>
                  <a:cubicBezTo>
                    <a:pt x="-57221" y="876846"/>
                    <a:pt x="63795" y="669805"/>
                    <a:pt x="0" y="426425"/>
                  </a:cubicBezTo>
                  <a:close/>
                </a:path>
                <a:path w="5749971" h="2558499" stroke="0" extrusionOk="0">
                  <a:moveTo>
                    <a:pt x="0" y="426425"/>
                  </a:moveTo>
                  <a:cubicBezTo>
                    <a:pt x="-26147" y="212799"/>
                    <a:pt x="208830" y="-46266"/>
                    <a:pt x="426425" y="0"/>
                  </a:cubicBezTo>
                  <a:cubicBezTo>
                    <a:pt x="603429" y="-15862"/>
                    <a:pt x="741993" y="44143"/>
                    <a:pt x="823636" y="0"/>
                  </a:cubicBezTo>
                  <a:cubicBezTo>
                    <a:pt x="905279" y="-44143"/>
                    <a:pt x="1153473" y="1310"/>
                    <a:pt x="1269818" y="0"/>
                  </a:cubicBezTo>
                  <a:cubicBezTo>
                    <a:pt x="1386163" y="-1310"/>
                    <a:pt x="1694105" y="41877"/>
                    <a:pt x="1862914" y="0"/>
                  </a:cubicBezTo>
                  <a:cubicBezTo>
                    <a:pt x="2031723" y="-41877"/>
                    <a:pt x="2150700" y="48429"/>
                    <a:pt x="2407038" y="0"/>
                  </a:cubicBezTo>
                  <a:cubicBezTo>
                    <a:pt x="2663376" y="-48429"/>
                    <a:pt x="2713962" y="13569"/>
                    <a:pt x="2804249" y="0"/>
                  </a:cubicBezTo>
                  <a:cubicBezTo>
                    <a:pt x="2894536" y="-13569"/>
                    <a:pt x="3057393" y="29500"/>
                    <a:pt x="3299403" y="0"/>
                  </a:cubicBezTo>
                  <a:cubicBezTo>
                    <a:pt x="3541413" y="-29500"/>
                    <a:pt x="3620180" y="13628"/>
                    <a:pt x="3843527" y="0"/>
                  </a:cubicBezTo>
                  <a:cubicBezTo>
                    <a:pt x="4066874" y="-13628"/>
                    <a:pt x="4181534" y="27408"/>
                    <a:pt x="4436623" y="0"/>
                  </a:cubicBezTo>
                  <a:cubicBezTo>
                    <a:pt x="4691712" y="-27408"/>
                    <a:pt x="4989849" y="91926"/>
                    <a:pt x="5323546" y="0"/>
                  </a:cubicBezTo>
                  <a:cubicBezTo>
                    <a:pt x="5615674" y="-5731"/>
                    <a:pt x="5743307" y="167376"/>
                    <a:pt x="5749971" y="426425"/>
                  </a:cubicBezTo>
                  <a:cubicBezTo>
                    <a:pt x="5773008" y="633968"/>
                    <a:pt x="5737305" y="789648"/>
                    <a:pt x="5749971" y="943805"/>
                  </a:cubicBezTo>
                  <a:cubicBezTo>
                    <a:pt x="5762637" y="1097962"/>
                    <a:pt x="5704988" y="1286210"/>
                    <a:pt x="5749971" y="1461185"/>
                  </a:cubicBezTo>
                  <a:cubicBezTo>
                    <a:pt x="5794954" y="1636160"/>
                    <a:pt x="5679076" y="1898743"/>
                    <a:pt x="5749971" y="2132074"/>
                  </a:cubicBezTo>
                  <a:cubicBezTo>
                    <a:pt x="5753627" y="2413000"/>
                    <a:pt x="5585158" y="2566468"/>
                    <a:pt x="5323546" y="2558499"/>
                  </a:cubicBezTo>
                  <a:cubicBezTo>
                    <a:pt x="5222083" y="2582886"/>
                    <a:pt x="4979962" y="2525178"/>
                    <a:pt x="4828393" y="2558499"/>
                  </a:cubicBezTo>
                  <a:cubicBezTo>
                    <a:pt x="4676824" y="2591820"/>
                    <a:pt x="4449167" y="2516015"/>
                    <a:pt x="4333239" y="2558499"/>
                  </a:cubicBezTo>
                  <a:cubicBezTo>
                    <a:pt x="4217311" y="2600983"/>
                    <a:pt x="4128059" y="2523162"/>
                    <a:pt x="3936028" y="2558499"/>
                  </a:cubicBezTo>
                  <a:cubicBezTo>
                    <a:pt x="3743997" y="2593836"/>
                    <a:pt x="3599507" y="2554888"/>
                    <a:pt x="3342933" y="2558499"/>
                  </a:cubicBezTo>
                  <a:cubicBezTo>
                    <a:pt x="3086359" y="2562110"/>
                    <a:pt x="2931325" y="2508618"/>
                    <a:pt x="2798808" y="2558499"/>
                  </a:cubicBezTo>
                  <a:cubicBezTo>
                    <a:pt x="2666292" y="2608380"/>
                    <a:pt x="2498542" y="2509268"/>
                    <a:pt x="2205712" y="2558499"/>
                  </a:cubicBezTo>
                  <a:cubicBezTo>
                    <a:pt x="1912882" y="2607730"/>
                    <a:pt x="1865587" y="2509567"/>
                    <a:pt x="1612617" y="2558499"/>
                  </a:cubicBezTo>
                  <a:cubicBezTo>
                    <a:pt x="1359648" y="2607431"/>
                    <a:pt x="1173093" y="2509936"/>
                    <a:pt x="1019521" y="2558499"/>
                  </a:cubicBezTo>
                  <a:cubicBezTo>
                    <a:pt x="865949" y="2607062"/>
                    <a:pt x="612485" y="2518081"/>
                    <a:pt x="426425" y="2558499"/>
                  </a:cubicBezTo>
                  <a:cubicBezTo>
                    <a:pt x="198931" y="2561942"/>
                    <a:pt x="18979" y="2349757"/>
                    <a:pt x="0" y="2132074"/>
                  </a:cubicBezTo>
                  <a:cubicBezTo>
                    <a:pt x="-832" y="1991179"/>
                    <a:pt x="10071" y="1751199"/>
                    <a:pt x="0" y="1563524"/>
                  </a:cubicBezTo>
                  <a:cubicBezTo>
                    <a:pt x="-10071" y="1375849"/>
                    <a:pt x="35819" y="1163705"/>
                    <a:pt x="0" y="1029088"/>
                  </a:cubicBezTo>
                  <a:cubicBezTo>
                    <a:pt x="-35819" y="894471"/>
                    <a:pt x="16938" y="700183"/>
                    <a:pt x="0" y="426425"/>
                  </a:cubicBezTo>
                  <a:close/>
                </a:path>
              </a:pathLst>
            </a:custGeom>
            <a:solidFill>
              <a:srgbClr val="FFC000"/>
            </a:solidFill>
            <a:ln>
              <a:solidFill>
                <a:srgbClr val="FFC000"/>
              </a:solidFill>
              <a:extLst>
                <a:ext uri="{C807C97D-BFC1-408E-A445-0C87EB9F89A2}">
                  <ask:lineSketchStyleProps xmlns:ask="http://schemas.microsoft.com/office/drawing/2018/sketchyshapes" xmlns="" sd="425756263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a:solidFill>
                  <a:prstClr val="white"/>
                </a:solidFill>
                <a:latin typeface="Calibri"/>
                <a:ea typeface="微软雅黑"/>
              </a:endParaRPr>
            </a:p>
          </p:txBody>
        </p:sp>
        <p:sp>
          <p:nvSpPr>
            <p:cNvPr id="20" name="Rectangle: Rounded Corners 4">
              <a:extLst>
                <a:ext uri="{FF2B5EF4-FFF2-40B4-BE49-F238E27FC236}">
                  <a16:creationId xmlns:a16="http://schemas.microsoft.com/office/drawing/2014/main" id="{1F0765CF-A362-4862-BB2A-4B492445AF21}"/>
                </a:ext>
              </a:extLst>
            </p:cNvPr>
            <p:cNvSpPr/>
            <p:nvPr/>
          </p:nvSpPr>
          <p:spPr>
            <a:xfrm>
              <a:off x="2817559" y="357807"/>
              <a:ext cx="5410200" cy="2200648"/>
            </a:xfrm>
            <a:custGeom>
              <a:avLst/>
              <a:gdLst>
                <a:gd name="connsiteX0" fmla="*/ 0 w 5410200"/>
                <a:gd name="connsiteY0" fmla="*/ 366782 h 2200648"/>
                <a:gd name="connsiteX1" fmla="*/ 366782 w 5410200"/>
                <a:gd name="connsiteY1" fmla="*/ 0 h 2200648"/>
                <a:gd name="connsiteX2" fmla="*/ 951362 w 5410200"/>
                <a:gd name="connsiteY2" fmla="*/ 0 h 2200648"/>
                <a:gd name="connsiteX3" fmla="*/ 1489175 w 5410200"/>
                <a:gd name="connsiteY3" fmla="*/ 0 h 2200648"/>
                <a:gd name="connsiteX4" fmla="*/ 2120521 w 5410200"/>
                <a:gd name="connsiteY4" fmla="*/ 0 h 2200648"/>
                <a:gd name="connsiteX5" fmla="*/ 2751866 w 5410200"/>
                <a:gd name="connsiteY5" fmla="*/ 0 h 2200648"/>
                <a:gd name="connsiteX6" fmla="*/ 3383212 w 5410200"/>
                <a:gd name="connsiteY6" fmla="*/ 0 h 2200648"/>
                <a:gd name="connsiteX7" fmla="*/ 4014558 w 5410200"/>
                <a:gd name="connsiteY7" fmla="*/ 0 h 2200648"/>
                <a:gd name="connsiteX8" fmla="*/ 4505605 w 5410200"/>
                <a:gd name="connsiteY8" fmla="*/ 0 h 2200648"/>
                <a:gd name="connsiteX9" fmla="*/ 5043418 w 5410200"/>
                <a:gd name="connsiteY9" fmla="*/ 0 h 2200648"/>
                <a:gd name="connsiteX10" fmla="*/ 5410200 w 5410200"/>
                <a:gd name="connsiteY10" fmla="*/ 366782 h 2200648"/>
                <a:gd name="connsiteX11" fmla="*/ 5410200 w 5410200"/>
                <a:gd name="connsiteY11" fmla="*/ 841139 h 2200648"/>
                <a:gd name="connsiteX12" fmla="*/ 5410200 w 5410200"/>
                <a:gd name="connsiteY12" fmla="*/ 1359509 h 2200648"/>
                <a:gd name="connsiteX13" fmla="*/ 5410200 w 5410200"/>
                <a:gd name="connsiteY13" fmla="*/ 1833866 h 2200648"/>
                <a:gd name="connsiteX14" fmla="*/ 5043418 w 5410200"/>
                <a:gd name="connsiteY14" fmla="*/ 2200648 h 2200648"/>
                <a:gd name="connsiteX15" fmla="*/ 4365306 w 5410200"/>
                <a:gd name="connsiteY15" fmla="*/ 2200648 h 2200648"/>
                <a:gd name="connsiteX16" fmla="*/ 3874259 w 5410200"/>
                <a:gd name="connsiteY16" fmla="*/ 2200648 h 2200648"/>
                <a:gd name="connsiteX17" fmla="*/ 3336446 w 5410200"/>
                <a:gd name="connsiteY17" fmla="*/ 2200648 h 2200648"/>
                <a:gd name="connsiteX18" fmla="*/ 2705100 w 5410200"/>
                <a:gd name="connsiteY18" fmla="*/ 2200648 h 2200648"/>
                <a:gd name="connsiteX19" fmla="*/ 2167287 w 5410200"/>
                <a:gd name="connsiteY19" fmla="*/ 2200648 h 2200648"/>
                <a:gd name="connsiteX20" fmla="*/ 1489175 w 5410200"/>
                <a:gd name="connsiteY20" fmla="*/ 2200648 h 2200648"/>
                <a:gd name="connsiteX21" fmla="*/ 366782 w 5410200"/>
                <a:gd name="connsiteY21" fmla="*/ 2200648 h 2200648"/>
                <a:gd name="connsiteX22" fmla="*/ 0 w 5410200"/>
                <a:gd name="connsiteY22" fmla="*/ 1833866 h 2200648"/>
                <a:gd name="connsiteX23" fmla="*/ 0 w 5410200"/>
                <a:gd name="connsiteY23" fmla="*/ 1315496 h 2200648"/>
                <a:gd name="connsiteX24" fmla="*/ 0 w 5410200"/>
                <a:gd name="connsiteY24" fmla="*/ 841139 h 2200648"/>
                <a:gd name="connsiteX25" fmla="*/ 0 w 5410200"/>
                <a:gd name="connsiteY25" fmla="*/ 366782 h 2200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10200" h="2200648" fill="none" extrusionOk="0">
                  <a:moveTo>
                    <a:pt x="0" y="366782"/>
                  </a:moveTo>
                  <a:cubicBezTo>
                    <a:pt x="41600" y="161672"/>
                    <a:pt x="129935" y="29529"/>
                    <a:pt x="366782" y="0"/>
                  </a:cubicBezTo>
                  <a:cubicBezTo>
                    <a:pt x="637006" y="-18917"/>
                    <a:pt x="725210" y="8610"/>
                    <a:pt x="951362" y="0"/>
                  </a:cubicBezTo>
                  <a:cubicBezTo>
                    <a:pt x="1177514" y="-8610"/>
                    <a:pt x="1248339" y="3312"/>
                    <a:pt x="1489175" y="0"/>
                  </a:cubicBezTo>
                  <a:cubicBezTo>
                    <a:pt x="1730011" y="-3312"/>
                    <a:pt x="1863729" y="68269"/>
                    <a:pt x="2120521" y="0"/>
                  </a:cubicBezTo>
                  <a:cubicBezTo>
                    <a:pt x="2377313" y="-68269"/>
                    <a:pt x="2500706" y="67873"/>
                    <a:pt x="2751866" y="0"/>
                  </a:cubicBezTo>
                  <a:cubicBezTo>
                    <a:pt x="3003026" y="-67873"/>
                    <a:pt x="3218543" y="15395"/>
                    <a:pt x="3383212" y="0"/>
                  </a:cubicBezTo>
                  <a:cubicBezTo>
                    <a:pt x="3547881" y="-15395"/>
                    <a:pt x="3850811" y="33834"/>
                    <a:pt x="4014558" y="0"/>
                  </a:cubicBezTo>
                  <a:cubicBezTo>
                    <a:pt x="4178305" y="-33834"/>
                    <a:pt x="4405889" y="36789"/>
                    <a:pt x="4505605" y="0"/>
                  </a:cubicBezTo>
                  <a:cubicBezTo>
                    <a:pt x="4605321" y="-36789"/>
                    <a:pt x="4795330" y="5880"/>
                    <a:pt x="5043418" y="0"/>
                  </a:cubicBezTo>
                  <a:cubicBezTo>
                    <a:pt x="5246478" y="-5729"/>
                    <a:pt x="5361585" y="155499"/>
                    <a:pt x="5410200" y="366782"/>
                  </a:cubicBezTo>
                  <a:cubicBezTo>
                    <a:pt x="5428125" y="501350"/>
                    <a:pt x="5367505" y="668592"/>
                    <a:pt x="5410200" y="841139"/>
                  </a:cubicBezTo>
                  <a:cubicBezTo>
                    <a:pt x="5452895" y="1013686"/>
                    <a:pt x="5348933" y="1135349"/>
                    <a:pt x="5410200" y="1359509"/>
                  </a:cubicBezTo>
                  <a:cubicBezTo>
                    <a:pt x="5471467" y="1583669"/>
                    <a:pt x="5377780" y="1601602"/>
                    <a:pt x="5410200" y="1833866"/>
                  </a:cubicBezTo>
                  <a:cubicBezTo>
                    <a:pt x="5457954" y="2060472"/>
                    <a:pt x="5246775" y="2207919"/>
                    <a:pt x="5043418" y="2200648"/>
                  </a:cubicBezTo>
                  <a:cubicBezTo>
                    <a:pt x="4877448" y="2281298"/>
                    <a:pt x="4540873" y="2174060"/>
                    <a:pt x="4365306" y="2200648"/>
                  </a:cubicBezTo>
                  <a:cubicBezTo>
                    <a:pt x="4189739" y="2227236"/>
                    <a:pt x="4031061" y="2150018"/>
                    <a:pt x="3874259" y="2200648"/>
                  </a:cubicBezTo>
                  <a:cubicBezTo>
                    <a:pt x="3717457" y="2251278"/>
                    <a:pt x="3474942" y="2199387"/>
                    <a:pt x="3336446" y="2200648"/>
                  </a:cubicBezTo>
                  <a:cubicBezTo>
                    <a:pt x="3197950" y="2201909"/>
                    <a:pt x="3007386" y="2133207"/>
                    <a:pt x="2705100" y="2200648"/>
                  </a:cubicBezTo>
                  <a:cubicBezTo>
                    <a:pt x="2402814" y="2268089"/>
                    <a:pt x="2386919" y="2199259"/>
                    <a:pt x="2167287" y="2200648"/>
                  </a:cubicBezTo>
                  <a:cubicBezTo>
                    <a:pt x="1947655" y="2202037"/>
                    <a:pt x="1815718" y="2133384"/>
                    <a:pt x="1489175" y="2200648"/>
                  </a:cubicBezTo>
                  <a:cubicBezTo>
                    <a:pt x="1162632" y="2267912"/>
                    <a:pt x="638219" y="2182530"/>
                    <a:pt x="366782" y="2200648"/>
                  </a:cubicBezTo>
                  <a:cubicBezTo>
                    <a:pt x="192719" y="2163139"/>
                    <a:pt x="2961" y="2033030"/>
                    <a:pt x="0" y="1833866"/>
                  </a:cubicBezTo>
                  <a:cubicBezTo>
                    <a:pt x="-20191" y="1704902"/>
                    <a:pt x="53845" y="1472161"/>
                    <a:pt x="0" y="1315496"/>
                  </a:cubicBezTo>
                  <a:cubicBezTo>
                    <a:pt x="-53845" y="1158831"/>
                    <a:pt x="26108" y="940968"/>
                    <a:pt x="0" y="841139"/>
                  </a:cubicBezTo>
                  <a:cubicBezTo>
                    <a:pt x="-26108" y="741310"/>
                    <a:pt x="44085" y="599013"/>
                    <a:pt x="0" y="366782"/>
                  </a:cubicBezTo>
                  <a:close/>
                </a:path>
                <a:path w="5410200" h="2200648" stroke="0" extrusionOk="0">
                  <a:moveTo>
                    <a:pt x="0" y="366782"/>
                  </a:moveTo>
                  <a:cubicBezTo>
                    <a:pt x="32197" y="167240"/>
                    <a:pt x="110699" y="-13467"/>
                    <a:pt x="366782" y="0"/>
                  </a:cubicBezTo>
                  <a:cubicBezTo>
                    <a:pt x="648121" y="-22161"/>
                    <a:pt x="830332" y="29431"/>
                    <a:pt x="1044894" y="0"/>
                  </a:cubicBezTo>
                  <a:cubicBezTo>
                    <a:pt x="1259456" y="-29431"/>
                    <a:pt x="1410915" y="21919"/>
                    <a:pt x="1676240" y="0"/>
                  </a:cubicBezTo>
                  <a:cubicBezTo>
                    <a:pt x="1941565" y="-21919"/>
                    <a:pt x="1963263" y="51414"/>
                    <a:pt x="2214053" y="0"/>
                  </a:cubicBezTo>
                  <a:cubicBezTo>
                    <a:pt x="2464843" y="-51414"/>
                    <a:pt x="2640747" y="3396"/>
                    <a:pt x="2892165" y="0"/>
                  </a:cubicBezTo>
                  <a:cubicBezTo>
                    <a:pt x="3143583" y="-3396"/>
                    <a:pt x="3182818" y="4691"/>
                    <a:pt x="3336446" y="0"/>
                  </a:cubicBezTo>
                  <a:cubicBezTo>
                    <a:pt x="3490074" y="-4691"/>
                    <a:pt x="3611237" y="10195"/>
                    <a:pt x="3827493" y="0"/>
                  </a:cubicBezTo>
                  <a:cubicBezTo>
                    <a:pt x="4043749" y="-10195"/>
                    <a:pt x="4216125" y="42556"/>
                    <a:pt x="4318539" y="0"/>
                  </a:cubicBezTo>
                  <a:cubicBezTo>
                    <a:pt x="4420953" y="-42556"/>
                    <a:pt x="4682921" y="50465"/>
                    <a:pt x="5043418" y="0"/>
                  </a:cubicBezTo>
                  <a:cubicBezTo>
                    <a:pt x="5244380" y="-16404"/>
                    <a:pt x="5409819" y="150715"/>
                    <a:pt x="5410200" y="366782"/>
                  </a:cubicBezTo>
                  <a:cubicBezTo>
                    <a:pt x="5438899" y="489620"/>
                    <a:pt x="5407500" y="626930"/>
                    <a:pt x="5410200" y="855810"/>
                  </a:cubicBezTo>
                  <a:cubicBezTo>
                    <a:pt x="5412900" y="1084690"/>
                    <a:pt x="5363372" y="1227649"/>
                    <a:pt x="5410200" y="1344838"/>
                  </a:cubicBezTo>
                  <a:cubicBezTo>
                    <a:pt x="5457028" y="1462027"/>
                    <a:pt x="5389151" y="1623469"/>
                    <a:pt x="5410200" y="1833866"/>
                  </a:cubicBezTo>
                  <a:cubicBezTo>
                    <a:pt x="5389705" y="2042260"/>
                    <a:pt x="5223859" y="2168387"/>
                    <a:pt x="5043418" y="2200648"/>
                  </a:cubicBezTo>
                  <a:cubicBezTo>
                    <a:pt x="4751628" y="2241592"/>
                    <a:pt x="4555154" y="2164405"/>
                    <a:pt x="4412072" y="2200648"/>
                  </a:cubicBezTo>
                  <a:cubicBezTo>
                    <a:pt x="4268990" y="2236891"/>
                    <a:pt x="4053559" y="2196669"/>
                    <a:pt x="3780726" y="2200648"/>
                  </a:cubicBezTo>
                  <a:cubicBezTo>
                    <a:pt x="3507893" y="2204627"/>
                    <a:pt x="3434071" y="2193291"/>
                    <a:pt x="3242913" y="2200648"/>
                  </a:cubicBezTo>
                  <a:cubicBezTo>
                    <a:pt x="3051755" y="2208005"/>
                    <a:pt x="2914674" y="2200365"/>
                    <a:pt x="2705100" y="2200648"/>
                  </a:cubicBezTo>
                  <a:cubicBezTo>
                    <a:pt x="2495526" y="2200931"/>
                    <a:pt x="2181700" y="2146274"/>
                    <a:pt x="2026988" y="2200648"/>
                  </a:cubicBezTo>
                  <a:cubicBezTo>
                    <a:pt x="1872276" y="2255022"/>
                    <a:pt x="1620558" y="2190374"/>
                    <a:pt x="1489175" y="2200648"/>
                  </a:cubicBezTo>
                  <a:cubicBezTo>
                    <a:pt x="1357792" y="2210922"/>
                    <a:pt x="915083" y="2141968"/>
                    <a:pt x="366782" y="2200648"/>
                  </a:cubicBezTo>
                  <a:cubicBezTo>
                    <a:pt x="139700" y="2204564"/>
                    <a:pt x="39531" y="2031889"/>
                    <a:pt x="0" y="1833866"/>
                  </a:cubicBezTo>
                  <a:cubicBezTo>
                    <a:pt x="-36857" y="1637242"/>
                    <a:pt x="5762" y="1575520"/>
                    <a:pt x="0" y="1388851"/>
                  </a:cubicBezTo>
                  <a:cubicBezTo>
                    <a:pt x="-5762" y="1202182"/>
                    <a:pt x="16102" y="1135866"/>
                    <a:pt x="0" y="885152"/>
                  </a:cubicBezTo>
                  <a:cubicBezTo>
                    <a:pt x="-16102" y="634438"/>
                    <a:pt x="46972" y="510459"/>
                    <a:pt x="0" y="366782"/>
                  </a:cubicBezTo>
                  <a:close/>
                </a:path>
              </a:pathLst>
            </a:custGeom>
            <a:solidFill>
              <a:schemeClr val="bg1"/>
            </a:solidFill>
            <a:ln w="38100">
              <a:solidFill>
                <a:schemeClr val="tx1"/>
              </a:solidFill>
              <a:prstDash val="dash"/>
              <a:extLst>
                <a:ext uri="{C807C97D-BFC1-408E-A445-0C87EB9F89A2}">
                  <ask:lineSketchStyleProps xmlns:ask="http://schemas.microsoft.com/office/drawing/2018/sketchyshapes" xmlns="" sd="196144575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a:solidFill>
                  <a:prstClr val="white"/>
                </a:solidFill>
                <a:latin typeface="Calibri"/>
                <a:ea typeface="微软雅黑"/>
              </a:endParaRPr>
            </a:p>
          </p:txBody>
        </p:sp>
        <p:grpSp>
          <p:nvGrpSpPr>
            <p:cNvPr id="54" name="Group 53"/>
            <p:cNvGrpSpPr/>
            <p:nvPr/>
          </p:nvGrpSpPr>
          <p:grpSpPr>
            <a:xfrm>
              <a:off x="2243106" y="-94385"/>
              <a:ext cx="1511300" cy="1610435"/>
              <a:chOff x="2243106" y="-94385"/>
              <a:chExt cx="1511300" cy="1610435"/>
            </a:xfrm>
          </p:grpSpPr>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43106" y="-94385"/>
                <a:ext cx="1511300" cy="1610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TextBox 52"/>
              <p:cNvSpPr txBox="1"/>
              <p:nvPr/>
            </p:nvSpPr>
            <p:spPr>
              <a:xfrm>
                <a:off x="2668569" y="245842"/>
                <a:ext cx="903844" cy="954872"/>
              </a:xfrm>
              <a:prstGeom prst="rect">
                <a:avLst/>
              </a:prstGeom>
              <a:noFill/>
            </p:spPr>
            <p:txBody>
              <a:bodyPr wrap="square" rtlCol="0">
                <a:spAutoFit/>
              </a:bodyPr>
              <a:lstStyle/>
              <a:p>
                <a:pPr defTabSz="1219110"/>
                <a:r>
                  <a:rPr lang="en-US" sz="6400" dirty="0">
                    <a:solidFill>
                      <a:srgbClr val="C00000"/>
                    </a:solidFill>
                    <a:latin typeface="#9Slide07 IcielKoni" pitchFamily="2" charset="0"/>
                    <a:ea typeface="微软雅黑"/>
                  </a:rPr>
                  <a:t>4</a:t>
                </a:r>
              </a:p>
            </p:txBody>
          </p:sp>
        </p:grpSp>
        <p:sp>
          <p:nvSpPr>
            <p:cNvPr id="55" name="TextBox 54"/>
            <p:cNvSpPr txBox="1"/>
            <p:nvPr/>
          </p:nvSpPr>
          <p:spPr>
            <a:xfrm>
              <a:off x="3608954" y="569251"/>
              <a:ext cx="4308607" cy="1718769"/>
            </a:xfrm>
            <a:prstGeom prst="rect">
              <a:avLst/>
            </a:prstGeom>
            <a:noFill/>
          </p:spPr>
          <p:txBody>
            <a:bodyPr wrap="square" rtlCol="0">
              <a:spAutoFit/>
            </a:bodyPr>
            <a:lstStyle/>
            <a:p>
              <a:pPr algn="ctr" defTabSz="1219110"/>
              <a:r>
                <a:rPr lang="vi-VN" sz="4000" b="1" i="0" dirty="0">
                  <a:solidFill>
                    <a:srgbClr val="C00000"/>
                  </a:solidFill>
                  <a:effectLst/>
                  <a:latin typeface="+mj-lt"/>
                </a:rPr>
                <a:t> Theo em, "xin việc" và "tìm việc" khác nhau như thế nào?</a:t>
              </a:r>
              <a:endParaRPr lang="en-US" sz="4000" b="1" dirty="0">
                <a:solidFill>
                  <a:srgbClr val="C00000"/>
                </a:solidFill>
                <a:latin typeface="+mj-lt"/>
                <a:ea typeface="微软雅黑"/>
              </a:endParaRPr>
            </a:p>
          </p:txBody>
        </p:sp>
      </p:grpSp>
      <p:pic>
        <p:nvPicPr>
          <p:cNvPr id="59" name="sadtrombone.sw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98400" y="-6877"/>
            <a:ext cx="812800" cy="812800"/>
          </a:xfrm>
          <a:prstGeom prst="rect">
            <a:avLst/>
          </a:prstGeom>
        </p:spPr>
      </p:pic>
      <p:pic>
        <p:nvPicPr>
          <p:cNvPr id="62" name="sadtrombone.sw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98400" y="1445541"/>
            <a:ext cx="812800" cy="812800"/>
          </a:xfrm>
          <a:prstGeom prst="rect">
            <a:avLst/>
          </a:prstGeom>
        </p:spPr>
      </p:pic>
      <p:pic>
        <p:nvPicPr>
          <p:cNvPr id="75" name="Picture 74"/>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0" b="51346" l="39000" r="100000"/>
                    </a14:imgEffect>
                  </a14:imgLayer>
                </a14:imgProps>
              </a:ext>
              <a:ext uri="{28A0092B-C50C-407E-A947-70E740481C1C}">
                <a14:useLocalDpi xmlns:a14="http://schemas.microsoft.com/office/drawing/2010/main" val="0"/>
              </a:ext>
            </a:extLst>
          </a:blip>
          <a:srcRect l="40714" b="45869"/>
          <a:stretch/>
        </p:blipFill>
        <p:spPr>
          <a:xfrm>
            <a:off x="5892800" y="3384016"/>
            <a:ext cx="711200" cy="750373"/>
          </a:xfrm>
          <a:prstGeom prst="rect">
            <a:avLst/>
          </a:prstGeom>
        </p:spPr>
      </p:pic>
      <p:pic>
        <p:nvPicPr>
          <p:cNvPr id="76" name="Picture 7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0" b="51346" l="39000" r="100000"/>
                    </a14:imgEffect>
                  </a14:imgLayer>
                </a14:imgProps>
              </a:ext>
              <a:ext uri="{28A0092B-C50C-407E-A947-70E740481C1C}">
                <a14:useLocalDpi xmlns:a14="http://schemas.microsoft.com/office/drawing/2010/main" val="0"/>
              </a:ext>
            </a:extLst>
          </a:blip>
          <a:srcRect l="40714" b="45869"/>
          <a:stretch/>
        </p:blipFill>
        <p:spPr>
          <a:xfrm>
            <a:off x="6807200" y="4065324"/>
            <a:ext cx="711200" cy="750373"/>
          </a:xfrm>
          <a:prstGeom prst="rect">
            <a:avLst/>
          </a:prstGeom>
        </p:spPr>
      </p:pic>
      <p:pic>
        <p:nvPicPr>
          <p:cNvPr id="77" name="Picture 76"/>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0" b="51346" l="39000" r="100000"/>
                    </a14:imgEffect>
                  </a14:imgLayer>
                </a14:imgProps>
              </a:ext>
              <a:ext uri="{28A0092B-C50C-407E-A947-70E740481C1C}">
                <a14:useLocalDpi xmlns:a14="http://schemas.microsoft.com/office/drawing/2010/main" val="0"/>
              </a:ext>
            </a:extLst>
          </a:blip>
          <a:srcRect l="40714" b="45869"/>
          <a:stretch/>
        </p:blipFill>
        <p:spPr>
          <a:xfrm>
            <a:off x="8177931" y="3435316"/>
            <a:ext cx="711200" cy="750373"/>
          </a:xfrm>
          <a:prstGeom prst="rect">
            <a:avLst/>
          </a:prstGeom>
        </p:spPr>
      </p:pic>
      <p:pic>
        <p:nvPicPr>
          <p:cNvPr id="70" name="Picture 69"/>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0" b="51346" l="39000" r="100000"/>
                    </a14:imgEffect>
                  </a14:imgLayer>
                </a14:imgProps>
              </a:ext>
              <a:ext uri="{28A0092B-C50C-407E-A947-70E740481C1C}">
                <a14:useLocalDpi xmlns:a14="http://schemas.microsoft.com/office/drawing/2010/main" val="0"/>
              </a:ext>
            </a:extLst>
          </a:blip>
          <a:srcRect l="40714" b="45869"/>
          <a:stretch/>
        </p:blipFill>
        <p:spPr>
          <a:xfrm>
            <a:off x="4522069" y="4014024"/>
            <a:ext cx="711200" cy="750373"/>
          </a:xfrm>
          <a:prstGeom prst="rect">
            <a:avLst/>
          </a:prstGeom>
        </p:spPr>
      </p:pic>
      <p:pic>
        <p:nvPicPr>
          <p:cNvPr id="61"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1267555">
            <a:off x="5618312" y="3333324"/>
            <a:ext cx="548981" cy="743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1267555">
            <a:off x="6439740" y="3995887"/>
            <a:ext cx="548981" cy="743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1267555">
            <a:off x="7861672" y="3352164"/>
            <a:ext cx="548981" cy="743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1267555">
            <a:off x="4191596" y="3981289"/>
            <a:ext cx="548981" cy="743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6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711078" y="3490239"/>
            <a:ext cx="1347449" cy="1308951"/>
          </a:xfrm>
          <a:prstGeom prst="rect">
            <a:avLst/>
          </a:prstGeom>
        </p:spPr>
      </p:pic>
      <p:pic>
        <p:nvPicPr>
          <p:cNvPr id="18" name="Picture 1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82460" y="3053824"/>
            <a:ext cx="1515197" cy="1634621"/>
          </a:xfrm>
          <a:prstGeom prst="rect">
            <a:avLst/>
          </a:prstGeom>
        </p:spPr>
      </p:pic>
      <p:pic>
        <p:nvPicPr>
          <p:cNvPr id="69" name="Picture 6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47604" y="2430704"/>
            <a:ext cx="1515197" cy="1634621"/>
          </a:xfrm>
          <a:prstGeom prst="rect">
            <a:avLst/>
          </a:prstGeom>
        </p:spPr>
      </p:pic>
      <p:pic>
        <p:nvPicPr>
          <p:cNvPr id="72" name="Picture 7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824136" y="3109303"/>
            <a:ext cx="1515197" cy="1634621"/>
          </a:xfrm>
          <a:prstGeom prst="rect">
            <a:avLst/>
          </a:prstGeom>
        </p:spPr>
      </p:pic>
      <p:pic>
        <p:nvPicPr>
          <p:cNvPr id="73" name="Picture 7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026400" y="2413000"/>
            <a:ext cx="1515197" cy="1634621"/>
          </a:xfrm>
          <a:prstGeom prst="rect">
            <a:avLst/>
          </a:prstGeom>
        </p:spPr>
      </p:pic>
      <p:pic>
        <p:nvPicPr>
          <p:cNvPr id="66"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4"/>
                </p14:media>
              </p:ext>
            </p:extLst>
          </p:nvPr>
        </p:nvPicPr>
        <p:blipFill>
          <a:blip r:embed="rId18"/>
          <a:stretch>
            <a:fillRect/>
          </a:stretch>
        </p:blipFill>
        <p:spPr>
          <a:xfrm>
            <a:off x="12594264" y="2598473"/>
            <a:ext cx="812800" cy="812800"/>
          </a:xfrm>
          <a:prstGeom prst="rect">
            <a:avLst/>
          </a:prstGeom>
        </p:spPr>
      </p:pic>
      <p:pic>
        <p:nvPicPr>
          <p:cNvPr id="67"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4"/>
                </p14:media>
              </p:ext>
            </p:extLst>
          </p:nvPr>
        </p:nvPicPr>
        <p:blipFill>
          <a:blip r:embed="rId18"/>
          <a:stretch>
            <a:fillRect/>
          </a:stretch>
        </p:blipFill>
        <p:spPr>
          <a:xfrm>
            <a:off x="12611197" y="3573019"/>
            <a:ext cx="812800" cy="812800"/>
          </a:xfrm>
          <a:prstGeom prst="rect">
            <a:avLst/>
          </a:prstGeom>
        </p:spPr>
      </p:pic>
      <p:pic>
        <p:nvPicPr>
          <p:cNvPr id="71"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4"/>
                </p14:media>
              </p:ext>
            </p:extLst>
          </p:nvPr>
        </p:nvPicPr>
        <p:blipFill>
          <a:blip r:embed="rId18"/>
          <a:stretch>
            <a:fillRect/>
          </a:stretch>
        </p:blipFill>
        <p:spPr>
          <a:xfrm>
            <a:off x="12594264" y="4606037"/>
            <a:ext cx="812800" cy="812800"/>
          </a:xfrm>
          <a:prstGeom prst="rect">
            <a:avLst/>
          </a:prstGeom>
        </p:spPr>
      </p:pic>
      <p:pic>
        <p:nvPicPr>
          <p:cNvPr id="74"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4"/>
                </p14:media>
              </p:ext>
            </p:extLst>
          </p:nvPr>
        </p:nvPicPr>
        <p:blipFill>
          <a:blip r:embed="rId18"/>
          <a:stretch>
            <a:fillRect/>
          </a:stretch>
        </p:blipFill>
        <p:spPr>
          <a:xfrm>
            <a:off x="12594264" y="5568555"/>
            <a:ext cx="812800" cy="812800"/>
          </a:xfrm>
          <a:prstGeom prst="rect">
            <a:avLst/>
          </a:prstGeom>
        </p:spPr>
      </p:pic>
      <p:pic>
        <p:nvPicPr>
          <p:cNvPr id="2" name="Cartoon Bank Heist (Sting) - Doug Maxwell_Media Right Productions.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2496800" y="7188200"/>
            <a:ext cx="812800" cy="812800"/>
          </a:xfrm>
          <a:prstGeom prst="rect">
            <a:avLst/>
          </a:prstGeom>
        </p:spPr>
      </p:pic>
      <p:pic>
        <p:nvPicPr>
          <p:cNvPr id="78" name="Picture 7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96996" y="1788532"/>
            <a:ext cx="5353679" cy="4978400"/>
          </a:xfrm>
          <a:prstGeom prst="rect">
            <a:avLst/>
          </a:prstGeom>
        </p:spPr>
      </p:pic>
      <p:sp>
        <p:nvSpPr>
          <p:cNvPr id="3" name="Rectangle: Rounded Corners 2">
            <a:extLst>
              <a:ext uri="{FF2B5EF4-FFF2-40B4-BE49-F238E27FC236}">
                <a16:creationId xmlns:a16="http://schemas.microsoft.com/office/drawing/2014/main" id="{E963CCA0-BC12-605C-D2BB-7D508E6426C0}"/>
              </a:ext>
            </a:extLst>
          </p:cNvPr>
          <p:cNvSpPr/>
          <p:nvPr/>
        </p:nvSpPr>
        <p:spPr>
          <a:xfrm>
            <a:off x="2469658" y="4553532"/>
            <a:ext cx="9252949" cy="2008717"/>
          </a:xfrm>
          <a:prstGeom prst="roundRect">
            <a:avLst/>
          </a:prstGeom>
          <a:solidFill>
            <a:schemeClr val="bg1"/>
          </a:solidFill>
          <a:ln>
            <a:solidFill>
              <a:srgbClr val="6396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b="1" dirty="0">
                <a:solidFill>
                  <a:srgbClr val="C00000"/>
                </a:solidFill>
              </a:rPr>
              <a:t>“Xin việc” </a:t>
            </a:r>
            <a:r>
              <a:rPr lang="vi-VN" sz="2800" b="1" dirty="0">
                <a:solidFill>
                  <a:schemeClr val="accent6">
                    <a:lumMod val="50000"/>
                  </a:schemeClr>
                </a:solidFill>
              </a:rPr>
              <a:t>là nộp đơn (hoặc trình bày nguyện vọng) để được tuyển vào 1 cơ quan nhà nước hoặc công ti tư nhân. </a:t>
            </a:r>
            <a:r>
              <a:rPr lang="vi-VN" sz="2800" b="1" dirty="0">
                <a:solidFill>
                  <a:srgbClr val="C00000"/>
                </a:solidFill>
              </a:rPr>
              <a:t>“Tìm việc” </a:t>
            </a:r>
            <a:r>
              <a:rPr lang="vi-VN" sz="2800" b="1" dirty="0">
                <a:solidFill>
                  <a:schemeClr val="accent6">
                    <a:lumMod val="50000"/>
                  </a:schemeClr>
                </a:solidFill>
              </a:rPr>
              <a:t>là tự tìm cho mình 1 công việc phù hợp. Như vậy “tìm việc” có tính chủ động hơn. </a:t>
            </a:r>
          </a:p>
        </p:txBody>
      </p:sp>
    </p:spTree>
    <p:extLst>
      <p:ext uri="{BB962C8B-B14F-4D97-AF65-F5344CB8AC3E}">
        <p14:creationId xmlns:p14="http://schemas.microsoft.com/office/powerpoint/2010/main" val="145954268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59"/>
                    </p:tgtEl>
                  </p:cMediaNode>
                </p:audio>
                <p:audio>
                  <p:cMediaNode vol="80000">
                    <p:cTn id="9" fill="hold" display="0">
                      <p:stCondLst>
                        <p:cond delay="indefinite"/>
                      </p:stCondLst>
                      <p:endCondLst>
                        <p:cond evt="onStopAudio" delay="0">
                          <p:tgtEl>
                            <p:sldTgt/>
                          </p:tgtEl>
                        </p:cond>
                      </p:endCondLst>
                    </p:cTn>
                    <p:tgtEl>
                      <p:spTgt spid="62"/>
                    </p:tgtEl>
                  </p:cMediaNode>
                </p:audio>
                <p:audio>
                  <p:cMediaNode vol="80000">
                    <p:cTn id="10" fill="hold" display="0">
                      <p:stCondLst>
                        <p:cond delay="indefinite"/>
                      </p:stCondLst>
                      <p:endCondLst>
                        <p:cond evt="onStopAudio" delay="0">
                          <p:tgtEl>
                            <p:sldTgt/>
                          </p:tgtEl>
                        </p:cond>
                      </p:endCondLst>
                    </p:cTn>
                    <p:tgtEl>
                      <p:spTgt spid="66"/>
                    </p:tgtEl>
                  </p:cMediaNode>
                </p:audio>
                <p:audio>
                  <p:cMediaNode vol="80000">
                    <p:cTn id="11" fill="hold" display="0">
                      <p:stCondLst>
                        <p:cond delay="indefinite"/>
                      </p:stCondLst>
                      <p:endCondLst>
                        <p:cond evt="onStopAudio" delay="0">
                          <p:tgtEl>
                            <p:sldTgt/>
                          </p:tgtEl>
                        </p:cond>
                      </p:endCondLst>
                    </p:cTn>
                    <p:tgtEl>
                      <p:spTgt spid="67"/>
                    </p:tgtEl>
                  </p:cMediaNode>
                </p:audio>
                <p:audio>
                  <p:cMediaNode vol="80000">
                    <p:cTn id="12" fill="hold" display="0">
                      <p:stCondLst>
                        <p:cond delay="indefinite"/>
                      </p:stCondLst>
                      <p:endCondLst>
                        <p:cond evt="onStopAudio" delay="0">
                          <p:tgtEl>
                            <p:sldTgt/>
                          </p:tgtEl>
                        </p:cond>
                      </p:endCondLst>
                    </p:cTn>
                    <p:tgtEl>
                      <p:spTgt spid="71"/>
                    </p:tgtEl>
                  </p:cMediaNode>
                </p:audio>
                <p:audio>
                  <p:cMediaNode vol="80000">
                    <p:cTn id="13" fill="hold" display="0">
                      <p:stCondLst>
                        <p:cond delay="indefinite"/>
                      </p:stCondLst>
                      <p:endCondLst>
                        <p:cond evt="onStopAudio" delay="0">
                          <p:tgtEl>
                            <p:sldTgt/>
                          </p:tgtEl>
                        </p:cond>
                      </p:endCondLst>
                    </p:cTn>
                    <p:tgtEl>
                      <p:spTgt spid="74"/>
                    </p:tgtEl>
                  </p:cMediaNode>
                </p:audio>
                <p:audio>
                  <p:cMediaNode vol="80000">
                    <p:cTn id="14" fill="hold" display="0">
                      <p:stCondLst>
                        <p:cond delay="indefinite"/>
                      </p:stCondLst>
                      <p:endCondLst>
                        <p:cond evt="onStopAudio" delay="0">
                          <p:tgtEl>
                            <p:sldTgt/>
                          </p:tgtEl>
                        </p:cond>
                      </p:endCondLst>
                    </p:cTn>
                    <p:tgtEl>
                      <p:spTgt spid="2"/>
                    </p:tgtEl>
                  </p:cMediaNode>
                </p:audio>
                <p:seq concurrent="1" nextAc="seek">
                  <p:cTn id="15" restart="whenNotActive" fill="hold" evtFilter="cancelBubble" nodeType="interactiveSeq">
                    <p:stCondLst>
                      <p:cond evt="onClick" delay="0">
                        <p:tgtEl>
                          <p:spTgt spid="15"/>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repeatCount="indefinite" fill="hold" nodeType="withEffect">
                                      <p:stCondLst>
                                        <p:cond delay="0"/>
                                      </p:stCondLst>
                                      <p:childTnLst>
                                        <p:animRot by="120000">
                                          <p:cBhvr>
                                            <p:cTn id="19" dur="100" fill="hold">
                                              <p:stCondLst>
                                                <p:cond delay="0"/>
                                              </p:stCondLst>
                                            </p:cTn>
                                            <p:tgtEl>
                                              <p:spTgt spid="15"/>
                                            </p:tgtEl>
                                            <p:attrNameLst>
                                              <p:attrName>r</p:attrName>
                                            </p:attrNameLst>
                                          </p:cBhvr>
                                        </p:animRot>
                                        <p:animRot by="-240000">
                                          <p:cBhvr>
                                            <p:cTn id="20" dur="200" fill="hold">
                                              <p:stCondLst>
                                                <p:cond delay="200"/>
                                              </p:stCondLst>
                                            </p:cTn>
                                            <p:tgtEl>
                                              <p:spTgt spid="15"/>
                                            </p:tgtEl>
                                            <p:attrNameLst>
                                              <p:attrName>r</p:attrName>
                                            </p:attrNameLst>
                                          </p:cBhvr>
                                        </p:animRot>
                                        <p:animRot by="240000">
                                          <p:cBhvr>
                                            <p:cTn id="21" dur="200" fill="hold">
                                              <p:stCondLst>
                                                <p:cond delay="400"/>
                                              </p:stCondLst>
                                            </p:cTn>
                                            <p:tgtEl>
                                              <p:spTgt spid="15"/>
                                            </p:tgtEl>
                                            <p:attrNameLst>
                                              <p:attrName>r</p:attrName>
                                            </p:attrNameLst>
                                          </p:cBhvr>
                                        </p:animRot>
                                        <p:animRot by="-240000">
                                          <p:cBhvr>
                                            <p:cTn id="22" dur="200" fill="hold">
                                              <p:stCondLst>
                                                <p:cond delay="600"/>
                                              </p:stCondLst>
                                            </p:cTn>
                                            <p:tgtEl>
                                              <p:spTgt spid="15"/>
                                            </p:tgtEl>
                                            <p:attrNameLst>
                                              <p:attrName>r</p:attrName>
                                            </p:attrNameLst>
                                          </p:cBhvr>
                                        </p:animRot>
                                        <p:animRot by="120000">
                                          <p:cBhvr>
                                            <p:cTn id="23" dur="200" fill="hold">
                                              <p:stCondLst>
                                                <p:cond delay="800"/>
                                              </p:stCondLst>
                                            </p:cTn>
                                            <p:tgtEl>
                                              <p:spTgt spid="15"/>
                                            </p:tgtEl>
                                            <p:attrNameLst>
                                              <p:attrName>r</p:attrName>
                                            </p:attrNameLst>
                                          </p:cBhvr>
                                        </p:animRot>
                                      </p:childTnLst>
                                    </p:cTn>
                                  </p:par>
                                  <p:par>
                                    <p:cTn id="24" presetID="2" presetClass="entr" presetSubtype="2" fill="hold" nodeType="withEffect">
                                      <p:stCondLst>
                                        <p:cond delay="0"/>
                                      </p:stCondLst>
                                      <p:childTnLst>
                                        <p:set>
                                          <p:cBhvr>
                                            <p:cTn id="25" dur="1" fill="hold">
                                              <p:stCondLst>
                                                <p:cond delay="0"/>
                                              </p:stCondLst>
                                            </p:cTn>
                                            <p:tgtEl>
                                              <p:spTgt spid="56"/>
                                            </p:tgtEl>
                                            <p:attrNameLst>
                                              <p:attrName>style.visibility</p:attrName>
                                            </p:attrNameLst>
                                          </p:cBhvr>
                                          <p:to>
                                            <p:strVal val="visible"/>
                                          </p:to>
                                        </p:set>
                                        <p:anim calcmode="lin" valueType="num">
                                          <p:cBhvr additive="base">
                                            <p:cTn id="26" dur="500" fill="hold"/>
                                            <p:tgtEl>
                                              <p:spTgt spid="56"/>
                                            </p:tgtEl>
                                            <p:attrNameLst>
                                              <p:attrName>ppt_x</p:attrName>
                                            </p:attrNameLst>
                                          </p:cBhvr>
                                          <p:tavLst>
                                            <p:tav tm="0">
                                              <p:val>
                                                <p:strVal val="1+#ppt_w/2"/>
                                              </p:val>
                                            </p:tav>
                                            <p:tav tm="100000">
                                              <p:val>
                                                <p:strVal val="#ppt_x"/>
                                              </p:val>
                                            </p:tav>
                                          </p:tavLst>
                                        </p:anim>
                                        <p:anim calcmode="lin" valueType="num">
                                          <p:cBhvr additive="base">
                                            <p:cTn id="27" dur="5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5"/>
                      </p:tgtEl>
                    </p:cond>
                  </p:nextCondLst>
                </p:seq>
                <p:seq concurrent="1" nextAc="seek">
                  <p:cTn id="28" restart="whenNotActive" fill="hold" evtFilter="cancelBubble" nodeType="interactiveSeq">
                    <p:stCondLst>
                      <p:cond evt="onClick" delay="0">
                        <p:tgtEl>
                          <p:spTgt spid="5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withEffect">
                                      <p:stCondLst>
                                        <p:cond delay="0"/>
                                      </p:stCondLst>
                                      <p:childTnLst>
                                        <p:animEffect transition="out" filter="fade">
                                          <p:cBhvr>
                                            <p:cTn id="32" dur="500"/>
                                            <p:tgtEl>
                                              <p:spTgt spid="56"/>
                                            </p:tgtEl>
                                          </p:cBhvr>
                                        </p:animEffect>
                                        <p:set>
                                          <p:cBhvr>
                                            <p:cTn id="33" dur="1" fill="hold">
                                              <p:stCondLst>
                                                <p:cond delay="499"/>
                                              </p:stCondLst>
                                            </p:cTn>
                                            <p:tgtEl>
                                              <p:spTgt spid="56"/>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fade">
                                          <p:cBhvr>
                                            <p:cTn id="39" dur="500"/>
                                            <p:tgtEl>
                                              <p:spTgt spid="68"/>
                                            </p:tgtEl>
                                          </p:cBhvr>
                                        </p:animEffect>
                                      </p:childTnLst>
                                    </p:cTn>
                                  </p:par>
                                  <p:par>
                                    <p:cTn id="40" presetID="32" presetClass="emph" presetSubtype="0" fill="hold" nodeType="withEffect">
                                      <p:stCondLst>
                                        <p:cond delay="0"/>
                                      </p:stCondLst>
                                      <p:childTnLst>
                                        <p:animRot by="120000">
                                          <p:cBhvr>
                                            <p:cTn id="41" dur="50" fill="hold">
                                              <p:stCondLst>
                                                <p:cond delay="0"/>
                                              </p:stCondLst>
                                            </p:cTn>
                                            <p:tgtEl>
                                              <p:spTgt spid="68"/>
                                            </p:tgtEl>
                                            <p:attrNameLst>
                                              <p:attrName>r</p:attrName>
                                            </p:attrNameLst>
                                          </p:cBhvr>
                                        </p:animRot>
                                        <p:animRot by="-240000">
                                          <p:cBhvr>
                                            <p:cTn id="42" dur="100" fill="hold">
                                              <p:stCondLst>
                                                <p:cond delay="100"/>
                                              </p:stCondLst>
                                            </p:cTn>
                                            <p:tgtEl>
                                              <p:spTgt spid="68"/>
                                            </p:tgtEl>
                                            <p:attrNameLst>
                                              <p:attrName>r</p:attrName>
                                            </p:attrNameLst>
                                          </p:cBhvr>
                                        </p:animRot>
                                        <p:animRot by="240000">
                                          <p:cBhvr>
                                            <p:cTn id="43" dur="100" fill="hold">
                                              <p:stCondLst>
                                                <p:cond delay="200"/>
                                              </p:stCondLst>
                                            </p:cTn>
                                            <p:tgtEl>
                                              <p:spTgt spid="68"/>
                                            </p:tgtEl>
                                            <p:attrNameLst>
                                              <p:attrName>r</p:attrName>
                                            </p:attrNameLst>
                                          </p:cBhvr>
                                        </p:animRot>
                                        <p:animRot by="-240000">
                                          <p:cBhvr>
                                            <p:cTn id="44" dur="100" fill="hold">
                                              <p:stCondLst>
                                                <p:cond delay="300"/>
                                              </p:stCondLst>
                                            </p:cTn>
                                            <p:tgtEl>
                                              <p:spTgt spid="68"/>
                                            </p:tgtEl>
                                            <p:attrNameLst>
                                              <p:attrName>r</p:attrName>
                                            </p:attrNameLst>
                                          </p:cBhvr>
                                        </p:animRot>
                                        <p:animRot by="120000">
                                          <p:cBhvr>
                                            <p:cTn id="45" dur="100" fill="hold">
                                              <p:stCondLst>
                                                <p:cond delay="400"/>
                                              </p:stCondLst>
                                            </p:cTn>
                                            <p:tgtEl>
                                              <p:spTgt spid="68"/>
                                            </p:tgtEl>
                                            <p:attrNameLst>
                                              <p:attrName>r</p:attrName>
                                            </p:attrNameLst>
                                          </p:cBhvr>
                                        </p:animRot>
                                      </p:childTnLst>
                                    </p:cTn>
                                  </p:par>
                                  <p:par>
                                    <p:cTn id="46" presetID="1" presetClass="mediacall" presetSubtype="0" fill="hold" nodeType="withEffect">
                                      <p:stCondLst>
                                        <p:cond delay="0"/>
                                      </p:stCondLst>
                                      <p:childTnLst>
                                        <p:cmd type="call" cmd="playFrom(0.0)">
                                          <p:cBhvr>
                                            <p:cTn id="47" dur="409" fill="hold"/>
                                            <p:tgtEl>
                                              <p:spTgt spid="66"/>
                                            </p:tgtEl>
                                          </p:cBhvr>
                                        </p:cmd>
                                      </p:childTnLst>
                                    </p:cTn>
                                  </p:par>
                                </p:childTnLst>
                              </p:cTn>
                            </p:par>
                            <p:par>
                              <p:cTn id="48" fill="hold">
                                <p:stCondLst>
                                  <p:cond delay="500"/>
                                </p:stCondLst>
                                <p:childTnLst>
                                  <p:par>
                                    <p:cTn id="49" presetID="10" presetClass="exit" presetSubtype="0" fill="hold" nodeType="afterEffect">
                                      <p:stCondLst>
                                        <p:cond delay="0"/>
                                      </p:stCondLst>
                                      <p:childTnLst>
                                        <p:animEffect transition="out" filter="fade">
                                          <p:cBhvr>
                                            <p:cTn id="50" dur="500"/>
                                            <p:tgtEl>
                                              <p:spTgt spid="4098"/>
                                            </p:tgtEl>
                                          </p:cBhvr>
                                        </p:animEffect>
                                        <p:set>
                                          <p:cBhvr>
                                            <p:cTn id="51" dur="1" fill="hold">
                                              <p:stCondLst>
                                                <p:cond delay="499"/>
                                              </p:stCondLst>
                                            </p:cTn>
                                            <p:tgtEl>
                                              <p:spTgt spid="4098"/>
                                            </p:tgtEl>
                                            <p:attrNameLst>
                                              <p:attrName>style.visibility</p:attrName>
                                            </p:attrNameLst>
                                          </p:cBhvr>
                                          <p:to>
                                            <p:strVal val="hidden"/>
                                          </p:to>
                                        </p:set>
                                      </p:childTnLst>
                                    </p:cTn>
                                  </p:par>
                                </p:childTnLst>
                              </p:cTn>
                            </p:par>
                            <p:par>
                              <p:cTn id="52" fill="hold">
                                <p:stCondLst>
                                  <p:cond delay="1000"/>
                                </p:stCondLst>
                                <p:childTnLst>
                                  <p:par>
                                    <p:cTn id="53" presetID="35" presetClass="path" presetSubtype="0" accel="50000" decel="50000" fill="hold" nodeType="afterEffect">
                                      <p:stCondLst>
                                        <p:cond delay="0"/>
                                      </p:stCondLst>
                                      <p:childTnLst>
                                        <p:animMotion origin="layout" path="M -3.33333E-6 4.30688E-6 L 0.10625 -0.08645 " pathEditMode="relative" rAng="0" ptsTypes="AA">
                                          <p:cBhvr>
                                            <p:cTn id="54" dur="500" fill="hold"/>
                                            <p:tgtEl>
                                              <p:spTgt spid="68"/>
                                            </p:tgtEl>
                                            <p:attrNameLst>
                                              <p:attrName>ppt_x</p:attrName>
                                              <p:attrName>ppt_y</p:attrName>
                                            </p:attrNameLst>
                                          </p:cBhvr>
                                          <p:rCtr x="5313" y="-4322"/>
                                        </p:animMotion>
                                      </p:childTnLst>
                                    </p:cTn>
                                  </p:par>
                                </p:childTnLst>
                              </p:cTn>
                            </p:par>
                            <p:par>
                              <p:cTn id="55" fill="hold">
                                <p:stCondLst>
                                  <p:cond delay="1500"/>
                                </p:stCondLst>
                                <p:childTnLst>
                                  <p:par>
                                    <p:cTn id="56" presetID="32" presetClass="emph" presetSubtype="0" fill="hold" nodeType="afterEffect">
                                      <p:stCondLst>
                                        <p:cond delay="0"/>
                                      </p:stCondLst>
                                      <p:childTnLst>
                                        <p:animRot by="120000">
                                          <p:cBhvr>
                                            <p:cTn id="57" dur="60" fill="hold">
                                              <p:stCondLst>
                                                <p:cond delay="0"/>
                                              </p:stCondLst>
                                            </p:cTn>
                                            <p:tgtEl>
                                              <p:spTgt spid="68"/>
                                            </p:tgtEl>
                                            <p:attrNameLst>
                                              <p:attrName>r</p:attrName>
                                            </p:attrNameLst>
                                          </p:cBhvr>
                                        </p:animRot>
                                        <p:animRot by="-240000">
                                          <p:cBhvr>
                                            <p:cTn id="58" dur="120" fill="hold">
                                              <p:stCondLst>
                                                <p:cond delay="120"/>
                                              </p:stCondLst>
                                            </p:cTn>
                                            <p:tgtEl>
                                              <p:spTgt spid="68"/>
                                            </p:tgtEl>
                                            <p:attrNameLst>
                                              <p:attrName>r</p:attrName>
                                            </p:attrNameLst>
                                          </p:cBhvr>
                                        </p:animRot>
                                        <p:animRot by="240000">
                                          <p:cBhvr>
                                            <p:cTn id="59" dur="120" fill="hold">
                                              <p:stCondLst>
                                                <p:cond delay="240"/>
                                              </p:stCondLst>
                                            </p:cTn>
                                            <p:tgtEl>
                                              <p:spTgt spid="68"/>
                                            </p:tgtEl>
                                            <p:attrNameLst>
                                              <p:attrName>r</p:attrName>
                                            </p:attrNameLst>
                                          </p:cBhvr>
                                        </p:animRot>
                                        <p:animRot by="-240000">
                                          <p:cBhvr>
                                            <p:cTn id="60" dur="120" fill="hold">
                                              <p:stCondLst>
                                                <p:cond delay="360"/>
                                              </p:stCondLst>
                                            </p:cTn>
                                            <p:tgtEl>
                                              <p:spTgt spid="68"/>
                                            </p:tgtEl>
                                            <p:attrNameLst>
                                              <p:attrName>r</p:attrName>
                                            </p:attrNameLst>
                                          </p:cBhvr>
                                        </p:animRot>
                                        <p:animRot by="120000">
                                          <p:cBhvr>
                                            <p:cTn id="61" dur="120" fill="hold">
                                              <p:stCondLst>
                                                <p:cond delay="480"/>
                                              </p:stCondLst>
                                            </p:cTn>
                                            <p:tgtEl>
                                              <p:spTgt spid="68"/>
                                            </p:tgtEl>
                                            <p:attrNameLst>
                                              <p:attrName>r</p:attrName>
                                            </p:attrNameLst>
                                          </p:cBhvr>
                                        </p:animRot>
                                      </p:childTnLst>
                                    </p:cTn>
                                  </p:par>
                                  <p:par>
                                    <p:cTn id="62" presetID="1" presetClass="mediacall" presetSubtype="0" fill="hold" nodeType="withEffect">
                                      <p:stCondLst>
                                        <p:cond delay="0"/>
                                      </p:stCondLst>
                                      <p:childTnLst>
                                        <p:cmd type="call" cmd="playFrom(0.0)">
                                          <p:cBhvr>
                                            <p:cTn id="63" dur="409" fill="hold"/>
                                            <p:tgtEl>
                                              <p:spTgt spid="67"/>
                                            </p:tgtEl>
                                          </p:cBhvr>
                                        </p:cmd>
                                      </p:childTnLst>
                                    </p:cTn>
                                  </p:par>
                                  <p:par>
                                    <p:cTn id="64" presetID="10" presetClass="exit" presetSubtype="0" fill="hold" nodeType="withEffect">
                                      <p:stCondLst>
                                        <p:cond delay="0"/>
                                      </p:stCondLst>
                                      <p:childTnLst>
                                        <p:animEffect transition="out" filter="fade">
                                          <p:cBhvr>
                                            <p:cTn id="65" dur="500"/>
                                            <p:tgtEl>
                                              <p:spTgt spid="61"/>
                                            </p:tgtEl>
                                          </p:cBhvr>
                                        </p:animEffect>
                                        <p:set>
                                          <p:cBhvr>
                                            <p:cTn id="66" dur="1" fill="hold">
                                              <p:stCondLst>
                                                <p:cond delay="499"/>
                                              </p:stCondLst>
                                            </p:cTn>
                                            <p:tgtEl>
                                              <p:spTgt spid="61"/>
                                            </p:tgtEl>
                                            <p:attrNameLst>
                                              <p:attrName>style.visibility</p:attrName>
                                            </p:attrNameLst>
                                          </p:cBhvr>
                                          <p:to>
                                            <p:strVal val="hidden"/>
                                          </p:to>
                                        </p:set>
                                      </p:childTnLst>
                                    </p:cTn>
                                  </p:par>
                                </p:childTnLst>
                              </p:cTn>
                            </p:par>
                            <p:par>
                              <p:cTn id="67" fill="hold">
                                <p:stCondLst>
                                  <p:cond delay="2100"/>
                                </p:stCondLst>
                                <p:childTnLst>
                                  <p:par>
                                    <p:cTn id="68" presetID="63" presetClass="path" presetSubtype="0" accel="50000" decel="50000" fill="hold" nodeType="afterEffect">
                                      <p:stCondLst>
                                        <p:cond delay="0"/>
                                      </p:stCondLst>
                                      <p:childTnLst>
                                        <p:animMotion origin="layout" path="M 0.10625 -0.08645 L 0.30625 -0.08645 " pathEditMode="relative" rAng="0" ptsTypes="AA">
                                          <p:cBhvr>
                                            <p:cTn id="69" dur="500" fill="hold"/>
                                            <p:tgtEl>
                                              <p:spTgt spid="68"/>
                                            </p:tgtEl>
                                            <p:attrNameLst>
                                              <p:attrName>ppt_x</p:attrName>
                                              <p:attrName>ppt_y</p:attrName>
                                            </p:attrNameLst>
                                          </p:cBhvr>
                                          <p:rCtr x="10000" y="0"/>
                                        </p:animMotion>
                                      </p:childTnLst>
                                    </p:cTn>
                                  </p:par>
                                </p:childTnLst>
                              </p:cTn>
                            </p:par>
                            <p:par>
                              <p:cTn id="70" fill="hold">
                                <p:stCondLst>
                                  <p:cond delay="2600"/>
                                </p:stCondLst>
                                <p:childTnLst>
                                  <p:par>
                                    <p:cTn id="71" presetID="32" presetClass="emph" presetSubtype="0" fill="hold" nodeType="afterEffect">
                                      <p:stCondLst>
                                        <p:cond delay="0"/>
                                      </p:stCondLst>
                                      <p:childTnLst>
                                        <p:animRot by="120000">
                                          <p:cBhvr>
                                            <p:cTn id="72" dur="50" fill="hold">
                                              <p:stCondLst>
                                                <p:cond delay="0"/>
                                              </p:stCondLst>
                                            </p:cTn>
                                            <p:tgtEl>
                                              <p:spTgt spid="68"/>
                                            </p:tgtEl>
                                            <p:attrNameLst>
                                              <p:attrName>r</p:attrName>
                                            </p:attrNameLst>
                                          </p:cBhvr>
                                        </p:animRot>
                                        <p:animRot by="-240000">
                                          <p:cBhvr>
                                            <p:cTn id="73" dur="100" fill="hold">
                                              <p:stCondLst>
                                                <p:cond delay="100"/>
                                              </p:stCondLst>
                                            </p:cTn>
                                            <p:tgtEl>
                                              <p:spTgt spid="68"/>
                                            </p:tgtEl>
                                            <p:attrNameLst>
                                              <p:attrName>r</p:attrName>
                                            </p:attrNameLst>
                                          </p:cBhvr>
                                        </p:animRot>
                                        <p:animRot by="240000">
                                          <p:cBhvr>
                                            <p:cTn id="74" dur="100" fill="hold">
                                              <p:stCondLst>
                                                <p:cond delay="200"/>
                                              </p:stCondLst>
                                            </p:cTn>
                                            <p:tgtEl>
                                              <p:spTgt spid="68"/>
                                            </p:tgtEl>
                                            <p:attrNameLst>
                                              <p:attrName>r</p:attrName>
                                            </p:attrNameLst>
                                          </p:cBhvr>
                                        </p:animRot>
                                        <p:animRot by="-240000">
                                          <p:cBhvr>
                                            <p:cTn id="75" dur="100" fill="hold">
                                              <p:stCondLst>
                                                <p:cond delay="300"/>
                                              </p:stCondLst>
                                            </p:cTn>
                                            <p:tgtEl>
                                              <p:spTgt spid="68"/>
                                            </p:tgtEl>
                                            <p:attrNameLst>
                                              <p:attrName>r</p:attrName>
                                            </p:attrNameLst>
                                          </p:cBhvr>
                                        </p:animRot>
                                        <p:animRot by="120000">
                                          <p:cBhvr>
                                            <p:cTn id="76" dur="100" fill="hold">
                                              <p:stCondLst>
                                                <p:cond delay="400"/>
                                              </p:stCondLst>
                                            </p:cTn>
                                            <p:tgtEl>
                                              <p:spTgt spid="68"/>
                                            </p:tgtEl>
                                            <p:attrNameLst>
                                              <p:attrName>r</p:attrName>
                                            </p:attrNameLst>
                                          </p:cBhvr>
                                        </p:animRot>
                                      </p:childTnLst>
                                    </p:cTn>
                                  </p:par>
                                  <p:par>
                                    <p:cTn id="77" presetID="1" presetClass="mediacall" presetSubtype="0" fill="hold" nodeType="withEffect">
                                      <p:stCondLst>
                                        <p:cond delay="0"/>
                                      </p:stCondLst>
                                      <p:childTnLst>
                                        <p:cmd type="call" cmd="playFrom(0.0)">
                                          <p:cBhvr>
                                            <p:cTn id="78" dur="409" fill="hold"/>
                                            <p:tgtEl>
                                              <p:spTgt spid="71"/>
                                            </p:tgtEl>
                                          </p:cBhvr>
                                        </p:cmd>
                                      </p:childTnLst>
                                    </p:cTn>
                                  </p:par>
                                  <p:par>
                                    <p:cTn id="79" presetID="10" presetClass="exit" presetSubtype="0" fill="hold" nodeType="withEffect">
                                      <p:stCondLst>
                                        <p:cond delay="0"/>
                                      </p:stCondLst>
                                      <p:childTnLst>
                                        <p:animEffect transition="out" filter="fade">
                                          <p:cBhvr>
                                            <p:cTn id="80" dur="500"/>
                                            <p:tgtEl>
                                              <p:spTgt spid="64"/>
                                            </p:tgtEl>
                                          </p:cBhvr>
                                        </p:animEffect>
                                        <p:set>
                                          <p:cBhvr>
                                            <p:cTn id="81" dur="1" fill="hold">
                                              <p:stCondLst>
                                                <p:cond delay="499"/>
                                              </p:stCondLst>
                                            </p:cTn>
                                            <p:tgtEl>
                                              <p:spTgt spid="64"/>
                                            </p:tgtEl>
                                            <p:attrNameLst>
                                              <p:attrName>style.visibility</p:attrName>
                                            </p:attrNameLst>
                                          </p:cBhvr>
                                          <p:to>
                                            <p:strVal val="hidden"/>
                                          </p:to>
                                        </p:set>
                                      </p:childTnLst>
                                    </p:cTn>
                                  </p:par>
                                </p:childTnLst>
                              </p:cTn>
                            </p:par>
                            <p:par>
                              <p:cTn id="82" fill="hold">
                                <p:stCondLst>
                                  <p:cond delay="3100"/>
                                </p:stCondLst>
                                <p:childTnLst>
                                  <p:par>
                                    <p:cTn id="83" presetID="63" presetClass="path" presetSubtype="0" accel="50000" decel="50000" fill="hold" nodeType="afterEffect">
                                      <p:stCondLst>
                                        <p:cond delay="0"/>
                                      </p:stCondLst>
                                      <p:childTnLst>
                                        <p:animMotion origin="layout" path="M 0.30625 -0.08645 L 0.19792 0.01728 " pathEditMode="relative" rAng="0" ptsTypes="AA">
                                          <p:cBhvr>
                                            <p:cTn id="84" dur="400" fill="hold"/>
                                            <p:tgtEl>
                                              <p:spTgt spid="68"/>
                                            </p:tgtEl>
                                            <p:attrNameLst>
                                              <p:attrName>ppt_x</p:attrName>
                                              <p:attrName>ppt_y</p:attrName>
                                            </p:attrNameLst>
                                          </p:cBhvr>
                                          <p:rCtr x="-5417" y="5187"/>
                                        </p:animMotion>
                                      </p:childTnLst>
                                    </p:cTn>
                                  </p:par>
                                </p:childTnLst>
                              </p:cTn>
                            </p:par>
                            <p:par>
                              <p:cTn id="85" fill="hold">
                                <p:stCondLst>
                                  <p:cond delay="3500"/>
                                </p:stCondLst>
                                <p:childTnLst>
                                  <p:par>
                                    <p:cTn id="86" presetID="32" presetClass="emph" presetSubtype="0" fill="hold" nodeType="afterEffect">
                                      <p:stCondLst>
                                        <p:cond delay="0"/>
                                      </p:stCondLst>
                                      <p:childTnLst>
                                        <p:animRot by="120000">
                                          <p:cBhvr>
                                            <p:cTn id="87" dur="60" fill="hold">
                                              <p:stCondLst>
                                                <p:cond delay="0"/>
                                              </p:stCondLst>
                                            </p:cTn>
                                            <p:tgtEl>
                                              <p:spTgt spid="68"/>
                                            </p:tgtEl>
                                            <p:attrNameLst>
                                              <p:attrName>r</p:attrName>
                                            </p:attrNameLst>
                                          </p:cBhvr>
                                        </p:animRot>
                                        <p:animRot by="-240000">
                                          <p:cBhvr>
                                            <p:cTn id="88" dur="120" fill="hold">
                                              <p:stCondLst>
                                                <p:cond delay="120"/>
                                              </p:stCondLst>
                                            </p:cTn>
                                            <p:tgtEl>
                                              <p:spTgt spid="68"/>
                                            </p:tgtEl>
                                            <p:attrNameLst>
                                              <p:attrName>r</p:attrName>
                                            </p:attrNameLst>
                                          </p:cBhvr>
                                        </p:animRot>
                                        <p:animRot by="240000">
                                          <p:cBhvr>
                                            <p:cTn id="89" dur="120" fill="hold">
                                              <p:stCondLst>
                                                <p:cond delay="240"/>
                                              </p:stCondLst>
                                            </p:cTn>
                                            <p:tgtEl>
                                              <p:spTgt spid="68"/>
                                            </p:tgtEl>
                                            <p:attrNameLst>
                                              <p:attrName>r</p:attrName>
                                            </p:attrNameLst>
                                          </p:cBhvr>
                                        </p:animRot>
                                        <p:animRot by="-240000">
                                          <p:cBhvr>
                                            <p:cTn id="90" dur="120" fill="hold">
                                              <p:stCondLst>
                                                <p:cond delay="360"/>
                                              </p:stCondLst>
                                            </p:cTn>
                                            <p:tgtEl>
                                              <p:spTgt spid="68"/>
                                            </p:tgtEl>
                                            <p:attrNameLst>
                                              <p:attrName>r</p:attrName>
                                            </p:attrNameLst>
                                          </p:cBhvr>
                                        </p:animRot>
                                        <p:animRot by="120000">
                                          <p:cBhvr>
                                            <p:cTn id="91" dur="120" fill="hold">
                                              <p:stCondLst>
                                                <p:cond delay="480"/>
                                              </p:stCondLst>
                                            </p:cTn>
                                            <p:tgtEl>
                                              <p:spTgt spid="68"/>
                                            </p:tgtEl>
                                            <p:attrNameLst>
                                              <p:attrName>r</p:attrName>
                                            </p:attrNameLst>
                                          </p:cBhvr>
                                        </p:animRot>
                                      </p:childTnLst>
                                    </p:cTn>
                                  </p:par>
                                  <p:par>
                                    <p:cTn id="92" presetID="1" presetClass="mediacall" presetSubtype="0" fill="hold" nodeType="withEffect">
                                      <p:stCondLst>
                                        <p:cond delay="0"/>
                                      </p:stCondLst>
                                      <p:childTnLst>
                                        <p:cmd type="call" cmd="playFrom(0.0)">
                                          <p:cBhvr>
                                            <p:cTn id="93" dur="409" fill="hold"/>
                                            <p:tgtEl>
                                              <p:spTgt spid="74"/>
                                            </p:tgtEl>
                                          </p:cBhvr>
                                        </p:cmd>
                                      </p:childTnLst>
                                    </p:cTn>
                                  </p:par>
                                  <p:par>
                                    <p:cTn id="94" presetID="10" presetClass="exit" presetSubtype="0" fill="hold" nodeType="withEffect">
                                      <p:stCondLst>
                                        <p:cond delay="0"/>
                                      </p:stCondLst>
                                      <p:childTnLst>
                                        <p:animEffect transition="out" filter="fade">
                                          <p:cBhvr>
                                            <p:cTn id="95" dur="500"/>
                                            <p:tgtEl>
                                              <p:spTgt spid="63"/>
                                            </p:tgtEl>
                                          </p:cBhvr>
                                        </p:animEffect>
                                        <p:set>
                                          <p:cBhvr>
                                            <p:cTn id="96" dur="1" fill="hold">
                                              <p:stCondLst>
                                                <p:cond delay="499"/>
                                              </p:stCondLst>
                                            </p:cTn>
                                            <p:tgtEl>
                                              <p:spTgt spid="63"/>
                                            </p:tgtEl>
                                            <p:attrNameLst>
                                              <p:attrName>style.visibility</p:attrName>
                                            </p:attrNameLst>
                                          </p:cBhvr>
                                          <p:to>
                                            <p:strVal val="hidden"/>
                                          </p:to>
                                        </p:set>
                                      </p:childTnLst>
                                    </p:cTn>
                                  </p:par>
                                </p:childTnLst>
                              </p:cTn>
                            </p:par>
                            <p:par>
                              <p:cTn id="97" fill="hold">
                                <p:stCondLst>
                                  <p:cond delay="4100"/>
                                </p:stCondLst>
                                <p:childTnLst>
                                  <p:par>
                                    <p:cTn id="98" presetID="10" presetClass="exit" presetSubtype="0" fill="hold" nodeType="afterEffect">
                                      <p:stCondLst>
                                        <p:cond delay="0"/>
                                      </p:stCondLst>
                                      <p:childTnLst>
                                        <p:animEffect transition="out" filter="fade">
                                          <p:cBhvr>
                                            <p:cTn id="99" dur="500"/>
                                            <p:tgtEl>
                                              <p:spTgt spid="68"/>
                                            </p:tgtEl>
                                          </p:cBhvr>
                                        </p:animEffect>
                                        <p:set>
                                          <p:cBhvr>
                                            <p:cTn id="100" dur="1" fill="hold">
                                              <p:stCondLst>
                                                <p:cond delay="499"/>
                                              </p:stCondLst>
                                            </p:cTn>
                                            <p:tgtEl>
                                              <p:spTgt spid="68"/>
                                            </p:tgtEl>
                                            <p:attrNameLst>
                                              <p:attrName>style.visibility</p:attrName>
                                            </p:attrNameLst>
                                          </p:cBhvr>
                                          <p:to>
                                            <p:strVal val="hidden"/>
                                          </p:to>
                                        </p:set>
                                      </p:childTnLst>
                                    </p:cTn>
                                  </p:par>
                                  <p:par>
                                    <p:cTn id="101" presetID="16" presetClass="exit" presetSubtype="21" fill="hold" grpId="0" nodeType="withEffect">
                                      <p:stCondLst>
                                        <p:cond delay="0"/>
                                      </p:stCondLst>
                                      <p:childTnLst>
                                        <p:animEffect transition="out" filter="barn(inVertical)">
                                          <p:cBhvr>
                                            <p:cTn id="102" dur="500"/>
                                            <p:tgtEl>
                                              <p:spTgt spid="10"/>
                                            </p:tgtEl>
                                          </p:cBhvr>
                                        </p:animEffect>
                                        <p:set>
                                          <p:cBhvr>
                                            <p:cTn id="103" dur="1" fill="hold">
                                              <p:stCondLst>
                                                <p:cond delay="499"/>
                                              </p:stCondLst>
                                            </p:cTn>
                                            <p:tgtEl>
                                              <p:spTgt spid="10"/>
                                            </p:tgtEl>
                                            <p:attrNameLst>
                                              <p:attrName>style.visibility</p:attrName>
                                            </p:attrNameLst>
                                          </p:cBhvr>
                                          <p:to>
                                            <p:strVal val="hidden"/>
                                          </p:to>
                                        </p:set>
                                      </p:childTnLst>
                                    </p:cTn>
                                  </p:par>
                                  <p:par>
                                    <p:cTn id="104" presetID="16" presetClass="exit" presetSubtype="21" fill="hold" grpId="0" nodeType="withEffect">
                                      <p:stCondLst>
                                        <p:cond delay="0"/>
                                      </p:stCondLst>
                                      <p:childTnLst>
                                        <p:animEffect transition="out" filter="barn(inVertical)">
                                          <p:cBhvr>
                                            <p:cTn id="105" dur="500"/>
                                            <p:tgtEl>
                                              <p:spTgt spid="11"/>
                                            </p:tgtEl>
                                          </p:cBhvr>
                                        </p:animEffect>
                                        <p:set>
                                          <p:cBhvr>
                                            <p:cTn id="106" dur="1" fill="hold">
                                              <p:stCondLst>
                                                <p:cond delay="499"/>
                                              </p:stCondLst>
                                            </p:cTn>
                                            <p:tgtEl>
                                              <p:spTgt spid="11"/>
                                            </p:tgtEl>
                                            <p:attrNameLst>
                                              <p:attrName>style.visibility</p:attrName>
                                            </p:attrNameLst>
                                          </p:cBhvr>
                                          <p:to>
                                            <p:strVal val="hidden"/>
                                          </p:to>
                                        </p:set>
                                      </p:childTnLst>
                                    </p:cTn>
                                  </p:par>
                                  <p:par>
                                    <p:cTn id="107" presetID="16" presetClass="exit" presetSubtype="21" fill="hold" grpId="0" nodeType="withEffect">
                                      <p:stCondLst>
                                        <p:cond delay="0"/>
                                      </p:stCondLst>
                                      <p:childTnLst>
                                        <p:animEffect transition="out" filter="barn(inVertical)">
                                          <p:cBhvr>
                                            <p:cTn id="108" dur="500"/>
                                            <p:tgtEl>
                                              <p:spTgt spid="12"/>
                                            </p:tgtEl>
                                          </p:cBhvr>
                                        </p:animEffect>
                                        <p:set>
                                          <p:cBhvr>
                                            <p:cTn id="109" dur="1" fill="hold">
                                              <p:stCondLst>
                                                <p:cond delay="499"/>
                                              </p:stCondLst>
                                            </p:cTn>
                                            <p:tgtEl>
                                              <p:spTgt spid="12"/>
                                            </p:tgtEl>
                                            <p:attrNameLst>
                                              <p:attrName>style.visibility</p:attrName>
                                            </p:attrNameLst>
                                          </p:cBhvr>
                                          <p:to>
                                            <p:strVal val="hidden"/>
                                          </p:to>
                                        </p:set>
                                      </p:childTnLst>
                                    </p:cTn>
                                  </p:par>
                                  <p:par>
                                    <p:cTn id="110" presetID="16" presetClass="exit" presetSubtype="21" fill="hold" grpId="0" nodeType="withEffect">
                                      <p:stCondLst>
                                        <p:cond delay="0"/>
                                      </p:stCondLst>
                                      <p:childTnLst>
                                        <p:animEffect transition="out" filter="barn(inVertical)">
                                          <p:cBhvr>
                                            <p:cTn id="111" dur="500"/>
                                            <p:tgtEl>
                                              <p:spTgt spid="13"/>
                                            </p:tgtEl>
                                          </p:cBhvr>
                                        </p:animEffect>
                                        <p:set>
                                          <p:cBhvr>
                                            <p:cTn id="112" dur="1" fill="hold">
                                              <p:stCondLst>
                                                <p:cond delay="499"/>
                                              </p:stCondLst>
                                            </p:cTn>
                                            <p:tgtEl>
                                              <p:spTgt spid="13"/>
                                            </p:tgtEl>
                                            <p:attrNameLst>
                                              <p:attrName>style.visibility</p:attrName>
                                            </p:attrNameLst>
                                          </p:cBhvr>
                                          <p:to>
                                            <p:strVal val="hidden"/>
                                          </p:to>
                                        </p:set>
                                      </p:childTnLst>
                                    </p:cTn>
                                  </p:par>
                                  <p:par>
                                    <p:cTn id="113" presetID="16" presetClass="exit" presetSubtype="21" fill="hold" grpId="0" nodeType="withEffect">
                                      <p:stCondLst>
                                        <p:cond delay="0"/>
                                      </p:stCondLst>
                                      <p:childTnLst>
                                        <p:animEffect transition="out" filter="barn(inVertical)">
                                          <p:cBhvr>
                                            <p:cTn id="114" dur="500"/>
                                            <p:tgtEl>
                                              <p:spTgt spid="14"/>
                                            </p:tgtEl>
                                          </p:cBhvr>
                                        </p:animEffect>
                                        <p:set>
                                          <p:cBhvr>
                                            <p:cTn id="115" dur="1" fill="hold">
                                              <p:stCondLst>
                                                <p:cond delay="499"/>
                                              </p:stCondLst>
                                            </p:cTn>
                                            <p:tgtEl>
                                              <p:spTgt spid="14"/>
                                            </p:tgtEl>
                                            <p:attrNameLst>
                                              <p:attrName>style.visibility</p:attrName>
                                            </p:attrNameLst>
                                          </p:cBhvr>
                                          <p:to>
                                            <p:strVal val="hidden"/>
                                          </p:to>
                                        </p:set>
                                      </p:childTnLst>
                                    </p:cTn>
                                  </p:par>
                                </p:childTnLst>
                              </p:cTn>
                            </p:par>
                            <p:par>
                              <p:cTn id="116" fill="hold">
                                <p:stCondLst>
                                  <p:cond delay="4600"/>
                                </p:stCondLst>
                                <p:childTnLst>
                                  <p:par>
                                    <p:cTn id="117" presetID="10" presetClass="exit" presetSubtype="0" fill="hold" nodeType="afterEffect">
                                      <p:stCondLst>
                                        <p:cond delay="0"/>
                                      </p:stCondLst>
                                      <p:childTnLst>
                                        <p:animEffect transition="out" filter="fade">
                                          <p:cBhvr>
                                            <p:cTn id="118" dur="200"/>
                                            <p:tgtEl>
                                              <p:spTgt spid="75"/>
                                            </p:tgtEl>
                                          </p:cBhvr>
                                        </p:animEffect>
                                        <p:set>
                                          <p:cBhvr>
                                            <p:cTn id="119" dur="1" fill="hold">
                                              <p:stCondLst>
                                                <p:cond delay="199"/>
                                              </p:stCondLst>
                                            </p:cTn>
                                            <p:tgtEl>
                                              <p:spTgt spid="75"/>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200"/>
                                            <p:tgtEl>
                                              <p:spTgt spid="76"/>
                                            </p:tgtEl>
                                          </p:cBhvr>
                                        </p:animEffect>
                                        <p:set>
                                          <p:cBhvr>
                                            <p:cTn id="122" dur="1" fill="hold">
                                              <p:stCondLst>
                                                <p:cond delay="199"/>
                                              </p:stCondLst>
                                            </p:cTn>
                                            <p:tgtEl>
                                              <p:spTgt spid="76"/>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200"/>
                                            <p:tgtEl>
                                              <p:spTgt spid="77"/>
                                            </p:tgtEl>
                                          </p:cBhvr>
                                        </p:animEffect>
                                        <p:set>
                                          <p:cBhvr>
                                            <p:cTn id="125" dur="1" fill="hold">
                                              <p:stCondLst>
                                                <p:cond delay="199"/>
                                              </p:stCondLst>
                                            </p:cTn>
                                            <p:tgtEl>
                                              <p:spTgt spid="77"/>
                                            </p:tgtEl>
                                            <p:attrNameLst>
                                              <p:attrName>style.visibility</p:attrName>
                                            </p:attrNameLst>
                                          </p:cBhvr>
                                          <p:to>
                                            <p:strVal val="hidden"/>
                                          </p:to>
                                        </p:set>
                                      </p:childTnLst>
                                    </p:cTn>
                                  </p:par>
                                  <p:par>
                                    <p:cTn id="126" presetID="10" presetClass="exit" presetSubtype="0" fill="hold" nodeType="withEffect">
                                      <p:stCondLst>
                                        <p:cond delay="0"/>
                                      </p:stCondLst>
                                      <p:childTnLst>
                                        <p:animEffect transition="out" filter="fade">
                                          <p:cBhvr>
                                            <p:cTn id="127" dur="200"/>
                                            <p:tgtEl>
                                              <p:spTgt spid="70"/>
                                            </p:tgtEl>
                                          </p:cBhvr>
                                        </p:animEffect>
                                        <p:set>
                                          <p:cBhvr>
                                            <p:cTn id="128" dur="1" fill="hold">
                                              <p:stCondLst>
                                                <p:cond delay="199"/>
                                              </p:stCondLst>
                                            </p:cTn>
                                            <p:tgtEl>
                                              <p:spTgt spid="70"/>
                                            </p:tgtEl>
                                            <p:attrNameLst>
                                              <p:attrName>style.visibility</p:attrName>
                                            </p:attrNameLst>
                                          </p:cBhvr>
                                          <p:to>
                                            <p:strVal val="hidden"/>
                                          </p:to>
                                        </p:set>
                                      </p:childTnLst>
                                    </p:cTn>
                                  </p:par>
                                  <p:par>
                                    <p:cTn id="129" presetID="22" presetClass="entr" presetSubtype="4" fill="hold" nodeType="withEffect">
                                      <p:stCondLst>
                                        <p:cond delay="0"/>
                                      </p:stCondLst>
                                      <p:childTnLst>
                                        <p:set>
                                          <p:cBhvr>
                                            <p:cTn id="130" dur="1" fill="hold">
                                              <p:stCondLst>
                                                <p:cond delay="0"/>
                                              </p:stCondLst>
                                            </p:cTn>
                                            <p:tgtEl>
                                              <p:spTgt spid="73"/>
                                            </p:tgtEl>
                                            <p:attrNameLst>
                                              <p:attrName>style.visibility</p:attrName>
                                            </p:attrNameLst>
                                          </p:cBhvr>
                                          <p:to>
                                            <p:strVal val="visible"/>
                                          </p:to>
                                        </p:set>
                                        <p:animEffect transition="in" filter="wipe(down)">
                                          <p:cBhvr>
                                            <p:cTn id="131" dur="400"/>
                                            <p:tgtEl>
                                              <p:spTgt spid="73"/>
                                            </p:tgtEl>
                                          </p:cBhvr>
                                        </p:animEffect>
                                      </p:childTnLst>
                                    </p:cTn>
                                  </p:par>
                                  <p:par>
                                    <p:cTn id="132" presetID="1" presetClass="mediacall" presetSubtype="0" fill="hold" nodeType="withEffect">
                                      <p:stCondLst>
                                        <p:cond delay="0"/>
                                      </p:stCondLst>
                                      <p:childTnLst>
                                        <p:cmd type="call" cmd="playFrom(0.0)">
                                          <p:cBhvr>
                                            <p:cTn id="133" dur="7399" fill="hold"/>
                                            <p:tgtEl>
                                              <p:spTgt spid="2"/>
                                            </p:tgtEl>
                                          </p:cBhvr>
                                        </p:cmd>
                                      </p:childTnLst>
                                    </p:cTn>
                                  </p:par>
                                  <p:par>
                                    <p:cTn id="134" presetID="22" presetClass="entr" presetSubtype="4" fill="hold" nodeType="withEffect">
                                      <p:stCondLst>
                                        <p:cond delay="0"/>
                                      </p:stCondLst>
                                      <p:childTnLst>
                                        <p:set>
                                          <p:cBhvr>
                                            <p:cTn id="135" dur="1" fill="hold">
                                              <p:stCondLst>
                                                <p:cond delay="0"/>
                                              </p:stCondLst>
                                            </p:cTn>
                                            <p:tgtEl>
                                              <p:spTgt spid="69"/>
                                            </p:tgtEl>
                                            <p:attrNameLst>
                                              <p:attrName>style.visibility</p:attrName>
                                            </p:attrNameLst>
                                          </p:cBhvr>
                                          <p:to>
                                            <p:strVal val="visible"/>
                                          </p:to>
                                        </p:set>
                                        <p:animEffect transition="in" filter="wipe(down)">
                                          <p:cBhvr>
                                            <p:cTn id="136" dur="400"/>
                                            <p:tgtEl>
                                              <p:spTgt spid="69"/>
                                            </p:tgtEl>
                                          </p:cBhvr>
                                        </p:animEffect>
                                      </p:childTnLst>
                                    </p:cTn>
                                  </p:par>
                                  <p:par>
                                    <p:cTn id="137" presetID="22" presetClass="entr" presetSubtype="4" fill="hold" nodeType="withEffect">
                                      <p:stCondLst>
                                        <p:cond delay="0"/>
                                      </p:stCondLst>
                                      <p:childTnLst>
                                        <p:set>
                                          <p:cBhvr>
                                            <p:cTn id="138" dur="1" fill="hold">
                                              <p:stCondLst>
                                                <p:cond delay="0"/>
                                              </p:stCondLst>
                                            </p:cTn>
                                            <p:tgtEl>
                                              <p:spTgt spid="18"/>
                                            </p:tgtEl>
                                            <p:attrNameLst>
                                              <p:attrName>style.visibility</p:attrName>
                                            </p:attrNameLst>
                                          </p:cBhvr>
                                          <p:to>
                                            <p:strVal val="visible"/>
                                          </p:to>
                                        </p:set>
                                        <p:animEffect transition="in" filter="wipe(down)">
                                          <p:cBhvr>
                                            <p:cTn id="139" dur="300"/>
                                            <p:tgtEl>
                                              <p:spTgt spid="18"/>
                                            </p:tgtEl>
                                          </p:cBhvr>
                                        </p:animEffect>
                                      </p:childTnLst>
                                    </p:cTn>
                                  </p:par>
                                  <p:par>
                                    <p:cTn id="140" presetID="2" presetClass="entr" presetSubtype="8" fill="hold" nodeType="withEffect" p14:presetBounceEnd="60000">
                                      <p:stCondLst>
                                        <p:cond delay="0"/>
                                      </p:stCondLst>
                                      <p:childTnLst>
                                        <p:set>
                                          <p:cBhvr>
                                            <p:cTn id="141" dur="1" fill="hold">
                                              <p:stCondLst>
                                                <p:cond delay="0"/>
                                              </p:stCondLst>
                                            </p:cTn>
                                            <p:tgtEl>
                                              <p:spTgt spid="78"/>
                                            </p:tgtEl>
                                            <p:attrNameLst>
                                              <p:attrName>style.visibility</p:attrName>
                                            </p:attrNameLst>
                                          </p:cBhvr>
                                          <p:to>
                                            <p:strVal val="visible"/>
                                          </p:to>
                                        </p:set>
                                        <p:anim calcmode="lin" valueType="num" p14:bounceEnd="60000">
                                          <p:cBhvr additive="base">
                                            <p:cTn id="142" dur="1100" fill="hold"/>
                                            <p:tgtEl>
                                              <p:spTgt spid="78"/>
                                            </p:tgtEl>
                                            <p:attrNameLst>
                                              <p:attrName>ppt_x</p:attrName>
                                            </p:attrNameLst>
                                          </p:cBhvr>
                                          <p:tavLst>
                                            <p:tav tm="0">
                                              <p:val>
                                                <p:strVal val="0-#ppt_w/2"/>
                                              </p:val>
                                            </p:tav>
                                            <p:tav tm="100000">
                                              <p:val>
                                                <p:strVal val="#ppt_x"/>
                                              </p:val>
                                            </p:tav>
                                          </p:tavLst>
                                        </p:anim>
                                        <p:anim calcmode="lin" valueType="num" p14:bounceEnd="60000">
                                          <p:cBhvr additive="base">
                                            <p:cTn id="143" dur="1100" fill="hold"/>
                                            <p:tgtEl>
                                              <p:spTgt spid="78"/>
                                            </p:tgtEl>
                                            <p:attrNameLst>
                                              <p:attrName>ppt_y</p:attrName>
                                            </p:attrNameLst>
                                          </p:cBhvr>
                                          <p:tavLst>
                                            <p:tav tm="0">
                                              <p:val>
                                                <p:strVal val="#ppt_y"/>
                                              </p:val>
                                            </p:tav>
                                            <p:tav tm="100000">
                                              <p:val>
                                                <p:strVal val="#ppt_y"/>
                                              </p:val>
                                            </p:tav>
                                          </p:tavLst>
                                        </p:anim>
                                      </p:childTnLst>
                                    </p:cTn>
                                  </p:par>
                                  <p:par>
                                    <p:cTn id="144" presetID="22" presetClass="entr" presetSubtype="4" fill="hold" nodeType="withEffect">
                                      <p:stCondLst>
                                        <p:cond delay="0"/>
                                      </p:stCondLst>
                                      <p:childTnLst>
                                        <p:set>
                                          <p:cBhvr>
                                            <p:cTn id="145" dur="1" fill="hold">
                                              <p:stCondLst>
                                                <p:cond delay="0"/>
                                              </p:stCondLst>
                                            </p:cTn>
                                            <p:tgtEl>
                                              <p:spTgt spid="72"/>
                                            </p:tgtEl>
                                            <p:attrNameLst>
                                              <p:attrName>style.visibility</p:attrName>
                                            </p:attrNameLst>
                                          </p:cBhvr>
                                          <p:to>
                                            <p:strVal val="visible"/>
                                          </p:to>
                                        </p:set>
                                        <p:animEffect transition="in" filter="wipe(down)">
                                          <p:cBhvr>
                                            <p:cTn id="146" dur="400"/>
                                            <p:tgtEl>
                                              <p:spTgt spid="72"/>
                                            </p:tgtEl>
                                          </p:cBhvr>
                                        </p:animEffect>
                                      </p:childTnLst>
                                    </p:cTn>
                                  </p:par>
                                </p:childTnLst>
                              </p:cTn>
                            </p:par>
                          </p:childTnLst>
                        </p:cTn>
                      </p:par>
                    </p:childTnLst>
                  </p:cTn>
                  <p:nextCondLst>
                    <p:cond evt="onClick" delay="0">
                      <p:tgtEl>
                        <p:spTgt spid="56"/>
                      </p:tgtEl>
                    </p:cond>
                  </p:nextCondLst>
                </p:seq>
              </p:childTnLst>
            </p:cTn>
          </p:par>
        </p:tnLst>
        <p:bldLst>
          <p:bldP spid="10" grpId="0" animBg="1"/>
          <p:bldP spid="11" grpId="0" animBg="1"/>
          <p:bldP spid="12" grpId="0" animBg="1"/>
          <p:bldP spid="13" grpId="0" animBg="1"/>
          <p:bldP spid="14" grpId="0" animBg="1"/>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59"/>
                    </p:tgtEl>
                  </p:cMediaNode>
                </p:audio>
                <p:audio>
                  <p:cMediaNode vol="80000">
                    <p:cTn id="9" fill="hold" display="0">
                      <p:stCondLst>
                        <p:cond delay="indefinite"/>
                      </p:stCondLst>
                      <p:endCondLst>
                        <p:cond evt="onStopAudio" delay="0">
                          <p:tgtEl>
                            <p:sldTgt/>
                          </p:tgtEl>
                        </p:cond>
                      </p:endCondLst>
                    </p:cTn>
                    <p:tgtEl>
                      <p:spTgt spid="62"/>
                    </p:tgtEl>
                  </p:cMediaNode>
                </p:audio>
                <p:audio>
                  <p:cMediaNode vol="80000">
                    <p:cTn id="10" fill="hold" display="0">
                      <p:stCondLst>
                        <p:cond delay="indefinite"/>
                      </p:stCondLst>
                      <p:endCondLst>
                        <p:cond evt="onStopAudio" delay="0">
                          <p:tgtEl>
                            <p:sldTgt/>
                          </p:tgtEl>
                        </p:cond>
                      </p:endCondLst>
                    </p:cTn>
                    <p:tgtEl>
                      <p:spTgt spid="66"/>
                    </p:tgtEl>
                  </p:cMediaNode>
                </p:audio>
                <p:audio>
                  <p:cMediaNode vol="80000">
                    <p:cTn id="11" fill="hold" display="0">
                      <p:stCondLst>
                        <p:cond delay="indefinite"/>
                      </p:stCondLst>
                      <p:endCondLst>
                        <p:cond evt="onStopAudio" delay="0">
                          <p:tgtEl>
                            <p:sldTgt/>
                          </p:tgtEl>
                        </p:cond>
                      </p:endCondLst>
                    </p:cTn>
                    <p:tgtEl>
                      <p:spTgt spid="67"/>
                    </p:tgtEl>
                  </p:cMediaNode>
                </p:audio>
                <p:audio>
                  <p:cMediaNode vol="80000">
                    <p:cTn id="12" fill="hold" display="0">
                      <p:stCondLst>
                        <p:cond delay="indefinite"/>
                      </p:stCondLst>
                      <p:endCondLst>
                        <p:cond evt="onStopAudio" delay="0">
                          <p:tgtEl>
                            <p:sldTgt/>
                          </p:tgtEl>
                        </p:cond>
                      </p:endCondLst>
                    </p:cTn>
                    <p:tgtEl>
                      <p:spTgt spid="71"/>
                    </p:tgtEl>
                  </p:cMediaNode>
                </p:audio>
                <p:audio>
                  <p:cMediaNode vol="80000">
                    <p:cTn id="13" fill="hold" display="0">
                      <p:stCondLst>
                        <p:cond delay="indefinite"/>
                      </p:stCondLst>
                      <p:endCondLst>
                        <p:cond evt="onStopAudio" delay="0">
                          <p:tgtEl>
                            <p:sldTgt/>
                          </p:tgtEl>
                        </p:cond>
                      </p:endCondLst>
                    </p:cTn>
                    <p:tgtEl>
                      <p:spTgt spid="74"/>
                    </p:tgtEl>
                  </p:cMediaNode>
                </p:audio>
                <p:audio>
                  <p:cMediaNode vol="80000">
                    <p:cTn id="14" fill="hold" display="0">
                      <p:stCondLst>
                        <p:cond delay="indefinite"/>
                      </p:stCondLst>
                      <p:endCondLst>
                        <p:cond evt="onStopAudio" delay="0">
                          <p:tgtEl>
                            <p:sldTgt/>
                          </p:tgtEl>
                        </p:cond>
                      </p:endCondLst>
                    </p:cTn>
                    <p:tgtEl>
                      <p:spTgt spid="2"/>
                    </p:tgtEl>
                  </p:cMediaNode>
                </p:audio>
                <p:seq concurrent="1" nextAc="seek">
                  <p:cTn id="15" restart="whenNotActive" fill="hold" evtFilter="cancelBubble" nodeType="interactiveSeq">
                    <p:stCondLst>
                      <p:cond evt="onClick" delay="0">
                        <p:tgtEl>
                          <p:spTgt spid="15"/>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repeatCount="indefinite" fill="hold" nodeType="withEffect">
                                      <p:stCondLst>
                                        <p:cond delay="0"/>
                                      </p:stCondLst>
                                      <p:childTnLst>
                                        <p:animRot by="120000">
                                          <p:cBhvr>
                                            <p:cTn id="19" dur="100" fill="hold">
                                              <p:stCondLst>
                                                <p:cond delay="0"/>
                                              </p:stCondLst>
                                            </p:cTn>
                                            <p:tgtEl>
                                              <p:spTgt spid="15"/>
                                            </p:tgtEl>
                                            <p:attrNameLst>
                                              <p:attrName>r</p:attrName>
                                            </p:attrNameLst>
                                          </p:cBhvr>
                                        </p:animRot>
                                        <p:animRot by="-240000">
                                          <p:cBhvr>
                                            <p:cTn id="20" dur="200" fill="hold">
                                              <p:stCondLst>
                                                <p:cond delay="200"/>
                                              </p:stCondLst>
                                            </p:cTn>
                                            <p:tgtEl>
                                              <p:spTgt spid="15"/>
                                            </p:tgtEl>
                                            <p:attrNameLst>
                                              <p:attrName>r</p:attrName>
                                            </p:attrNameLst>
                                          </p:cBhvr>
                                        </p:animRot>
                                        <p:animRot by="240000">
                                          <p:cBhvr>
                                            <p:cTn id="21" dur="200" fill="hold">
                                              <p:stCondLst>
                                                <p:cond delay="400"/>
                                              </p:stCondLst>
                                            </p:cTn>
                                            <p:tgtEl>
                                              <p:spTgt spid="15"/>
                                            </p:tgtEl>
                                            <p:attrNameLst>
                                              <p:attrName>r</p:attrName>
                                            </p:attrNameLst>
                                          </p:cBhvr>
                                        </p:animRot>
                                        <p:animRot by="-240000">
                                          <p:cBhvr>
                                            <p:cTn id="22" dur="200" fill="hold">
                                              <p:stCondLst>
                                                <p:cond delay="600"/>
                                              </p:stCondLst>
                                            </p:cTn>
                                            <p:tgtEl>
                                              <p:spTgt spid="15"/>
                                            </p:tgtEl>
                                            <p:attrNameLst>
                                              <p:attrName>r</p:attrName>
                                            </p:attrNameLst>
                                          </p:cBhvr>
                                        </p:animRot>
                                        <p:animRot by="120000">
                                          <p:cBhvr>
                                            <p:cTn id="23" dur="200" fill="hold">
                                              <p:stCondLst>
                                                <p:cond delay="800"/>
                                              </p:stCondLst>
                                            </p:cTn>
                                            <p:tgtEl>
                                              <p:spTgt spid="15"/>
                                            </p:tgtEl>
                                            <p:attrNameLst>
                                              <p:attrName>r</p:attrName>
                                            </p:attrNameLst>
                                          </p:cBhvr>
                                        </p:animRot>
                                      </p:childTnLst>
                                    </p:cTn>
                                  </p:par>
                                  <p:par>
                                    <p:cTn id="24" presetID="2" presetClass="entr" presetSubtype="2" fill="hold" nodeType="withEffect">
                                      <p:stCondLst>
                                        <p:cond delay="0"/>
                                      </p:stCondLst>
                                      <p:childTnLst>
                                        <p:set>
                                          <p:cBhvr>
                                            <p:cTn id="25" dur="1" fill="hold">
                                              <p:stCondLst>
                                                <p:cond delay="0"/>
                                              </p:stCondLst>
                                            </p:cTn>
                                            <p:tgtEl>
                                              <p:spTgt spid="56"/>
                                            </p:tgtEl>
                                            <p:attrNameLst>
                                              <p:attrName>style.visibility</p:attrName>
                                            </p:attrNameLst>
                                          </p:cBhvr>
                                          <p:to>
                                            <p:strVal val="visible"/>
                                          </p:to>
                                        </p:set>
                                        <p:anim calcmode="lin" valueType="num">
                                          <p:cBhvr additive="base">
                                            <p:cTn id="26" dur="500" fill="hold"/>
                                            <p:tgtEl>
                                              <p:spTgt spid="56"/>
                                            </p:tgtEl>
                                            <p:attrNameLst>
                                              <p:attrName>ppt_x</p:attrName>
                                            </p:attrNameLst>
                                          </p:cBhvr>
                                          <p:tavLst>
                                            <p:tav tm="0">
                                              <p:val>
                                                <p:strVal val="1+#ppt_w/2"/>
                                              </p:val>
                                            </p:tav>
                                            <p:tav tm="100000">
                                              <p:val>
                                                <p:strVal val="#ppt_x"/>
                                              </p:val>
                                            </p:tav>
                                          </p:tavLst>
                                        </p:anim>
                                        <p:anim calcmode="lin" valueType="num">
                                          <p:cBhvr additive="base">
                                            <p:cTn id="27" dur="5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5"/>
                      </p:tgtEl>
                    </p:cond>
                  </p:nextCondLst>
                </p:seq>
                <p:seq concurrent="1" nextAc="seek">
                  <p:cTn id="28" restart="whenNotActive" fill="hold" evtFilter="cancelBubble" nodeType="interactiveSeq">
                    <p:stCondLst>
                      <p:cond evt="onClick" delay="0">
                        <p:tgtEl>
                          <p:spTgt spid="5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withEffect">
                                      <p:stCondLst>
                                        <p:cond delay="0"/>
                                      </p:stCondLst>
                                      <p:childTnLst>
                                        <p:animEffect transition="out" filter="fade">
                                          <p:cBhvr>
                                            <p:cTn id="32" dur="500"/>
                                            <p:tgtEl>
                                              <p:spTgt spid="56"/>
                                            </p:tgtEl>
                                          </p:cBhvr>
                                        </p:animEffect>
                                        <p:set>
                                          <p:cBhvr>
                                            <p:cTn id="33" dur="1" fill="hold">
                                              <p:stCondLst>
                                                <p:cond delay="499"/>
                                              </p:stCondLst>
                                            </p:cTn>
                                            <p:tgtEl>
                                              <p:spTgt spid="56"/>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fade">
                                          <p:cBhvr>
                                            <p:cTn id="39" dur="500"/>
                                            <p:tgtEl>
                                              <p:spTgt spid="68"/>
                                            </p:tgtEl>
                                          </p:cBhvr>
                                        </p:animEffect>
                                      </p:childTnLst>
                                    </p:cTn>
                                  </p:par>
                                  <p:par>
                                    <p:cTn id="40" presetID="32" presetClass="emph" presetSubtype="0" fill="hold" nodeType="withEffect">
                                      <p:stCondLst>
                                        <p:cond delay="0"/>
                                      </p:stCondLst>
                                      <p:childTnLst>
                                        <p:animRot by="120000">
                                          <p:cBhvr>
                                            <p:cTn id="41" dur="50" fill="hold">
                                              <p:stCondLst>
                                                <p:cond delay="0"/>
                                              </p:stCondLst>
                                            </p:cTn>
                                            <p:tgtEl>
                                              <p:spTgt spid="68"/>
                                            </p:tgtEl>
                                            <p:attrNameLst>
                                              <p:attrName>r</p:attrName>
                                            </p:attrNameLst>
                                          </p:cBhvr>
                                        </p:animRot>
                                        <p:animRot by="-240000">
                                          <p:cBhvr>
                                            <p:cTn id="42" dur="100" fill="hold">
                                              <p:stCondLst>
                                                <p:cond delay="100"/>
                                              </p:stCondLst>
                                            </p:cTn>
                                            <p:tgtEl>
                                              <p:spTgt spid="68"/>
                                            </p:tgtEl>
                                            <p:attrNameLst>
                                              <p:attrName>r</p:attrName>
                                            </p:attrNameLst>
                                          </p:cBhvr>
                                        </p:animRot>
                                        <p:animRot by="240000">
                                          <p:cBhvr>
                                            <p:cTn id="43" dur="100" fill="hold">
                                              <p:stCondLst>
                                                <p:cond delay="200"/>
                                              </p:stCondLst>
                                            </p:cTn>
                                            <p:tgtEl>
                                              <p:spTgt spid="68"/>
                                            </p:tgtEl>
                                            <p:attrNameLst>
                                              <p:attrName>r</p:attrName>
                                            </p:attrNameLst>
                                          </p:cBhvr>
                                        </p:animRot>
                                        <p:animRot by="-240000">
                                          <p:cBhvr>
                                            <p:cTn id="44" dur="100" fill="hold">
                                              <p:stCondLst>
                                                <p:cond delay="300"/>
                                              </p:stCondLst>
                                            </p:cTn>
                                            <p:tgtEl>
                                              <p:spTgt spid="68"/>
                                            </p:tgtEl>
                                            <p:attrNameLst>
                                              <p:attrName>r</p:attrName>
                                            </p:attrNameLst>
                                          </p:cBhvr>
                                        </p:animRot>
                                        <p:animRot by="120000">
                                          <p:cBhvr>
                                            <p:cTn id="45" dur="100" fill="hold">
                                              <p:stCondLst>
                                                <p:cond delay="400"/>
                                              </p:stCondLst>
                                            </p:cTn>
                                            <p:tgtEl>
                                              <p:spTgt spid="68"/>
                                            </p:tgtEl>
                                            <p:attrNameLst>
                                              <p:attrName>r</p:attrName>
                                            </p:attrNameLst>
                                          </p:cBhvr>
                                        </p:animRot>
                                      </p:childTnLst>
                                    </p:cTn>
                                  </p:par>
                                  <p:par>
                                    <p:cTn id="46" presetID="1" presetClass="mediacall" presetSubtype="0" fill="hold" nodeType="withEffect">
                                      <p:stCondLst>
                                        <p:cond delay="0"/>
                                      </p:stCondLst>
                                      <p:childTnLst>
                                        <p:cmd type="call" cmd="playFrom(0.0)">
                                          <p:cBhvr>
                                            <p:cTn id="47" dur="409" fill="hold"/>
                                            <p:tgtEl>
                                              <p:spTgt spid="66"/>
                                            </p:tgtEl>
                                          </p:cBhvr>
                                        </p:cmd>
                                      </p:childTnLst>
                                    </p:cTn>
                                  </p:par>
                                </p:childTnLst>
                              </p:cTn>
                            </p:par>
                            <p:par>
                              <p:cTn id="48" fill="hold">
                                <p:stCondLst>
                                  <p:cond delay="500"/>
                                </p:stCondLst>
                                <p:childTnLst>
                                  <p:par>
                                    <p:cTn id="49" presetID="10" presetClass="exit" presetSubtype="0" fill="hold" nodeType="afterEffect">
                                      <p:stCondLst>
                                        <p:cond delay="0"/>
                                      </p:stCondLst>
                                      <p:childTnLst>
                                        <p:animEffect transition="out" filter="fade">
                                          <p:cBhvr>
                                            <p:cTn id="50" dur="500"/>
                                            <p:tgtEl>
                                              <p:spTgt spid="4098"/>
                                            </p:tgtEl>
                                          </p:cBhvr>
                                        </p:animEffect>
                                        <p:set>
                                          <p:cBhvr>
                                            <p:cTn id="51" dur="1" fill="hold">
                                              <p:stCondLst>
                                                <p:cond delay="499"/>
                                              </p:stCondLst>
                                            </p:cTn>
                                            <p:tgtEl>
                                              <p:spTgt spid="4098"/>
                                            </p:tgtEl>
                                            <p:attrNameLst>
                                              <p:attrName>style.visibility</p:attrName>
                                            </p:attrNameLst>
                                          </p:cBhvr>
                                          <p:to>
                                            <p:strVal val="hidden"/>
                                          </p:to>
                                        </p:set>
                                      </p:childTnLst>
                                    </p:cTn>
                                  </p:par>
                                </p:childTnLst>
                              </p:cTn>
                            </p:par>
                            <p:par>
                              <p:cTn id="52" fill="hold">
                                <p:stCondLst>
                                  <p:cond delay="1000"/>
                                </p:stCondLst>
                                <p:childTnLst>
                                  <p:par>
                                    <p:cTn id="53" presetID="35" presetClass="path" presetSubtype="0" accel="50000" decel="50000" fill="hold" nodeType="afterEffect">
                                      <p:stCondLst>
                                        <p:cond delay="0"/>
                                      </p:stCondLst>
                                      <p:childTnLst>
                                        <p:animMotion origin="layout" path="M -3.33333E-6 4.30688E-6 L 0.10625 -0.08645 " pathEditMode="relative" rAng="0" ptsTypes="AA">
                                          <p:cBhvr>
                                            <p:cTn id="54" dur="500" fill="hold"/>
                                            <p:tgtEl>
                                              <p:spTgt spid="68"/>
                                            </p:tgtEl>
                                            <p:attrNameLst>
                                              <p:attrName>ppt_x</p:attrName>
                                              <p:attrName>ppt_y</p:attrName>
                                            </p:attrNameLst>
                                          </p:cBhvr>
                                          <p:rCtr x="5313" y="-4322"/>
                                        </p:animMotion>
                                      </p:childTnLst>
                                    </p:cTn>
                                  </p:par>
                                </p:childTnLst>
                              </p:cTn>
                            </p:par>
                            <p:par>
                              <p:cTn id="55" fill="hold">
                                <p:stCondLst>
                                  <p:cond delay="1500"/>
                                </p:stCondLst>
                                <p:childTnLst>
                                  <p:par>
                                    <p:cTn id="56" presetID="32" presetClass="emph" presetSubtype="0" fill="hold" nodeType="afterEffect">
                                      <p:stCondLst>
                                        <p:cond delay="0"/>
                                      </p:stCondLst>
                                      <p:childTnLst>
                                        <p:animRot by="120000">
                                          <p:cBhvr>
                                            <p:cTn id="57" dur="60" fill="hold">
                                              <p:stCondLst>
                                                <p:cond delay="0"/>
                                              </p:stCondLst>
                                            </p:cTn>
                                            <p:tgtEl>
                                              <p:spTgt spid="68"/>
                                            </p:tgtEl>
                                            <p:attrNameLst>
                                              <p:attrName>r</p:attrName>
                                            </p:attrNameLst>
                                          </p:cBhvr>
                                        </p:animRot>
                                        <p:animRot by="-240000">
                                          <p:cBhvr>
                                            <p:cTn id="58" dur="120" fill="hold">
                                              <p:stCondLst>
                                                <p:cond delay="120"/>
                                              </p:stCondLst>
                                            </p:cTn>
                                            <p:tgtEl>
                                              <p:spTgt spid="68"/>
                                            </p:tgtEl>
                                            <p:attrNameLst>
                                              <p:attrName>r</p:attrName>
                                            </p:attrNameLst>
                                          </p:cBhvr>
                                        </p:animRot>
                                        <p:animRot by="240000">
                                          <p:cBhvr>
                                            <p:cTn id="59" dur="120" fill="hold">
                                              <p:stCondLst>
                                                <p:cond delay="240"/>
                                              </p:stCondLst>
                                            </p:cTn>
                                            <p:tgtEl>
                                              <p:spTgt spid="68"/>
                                            </p:tgtEl>
                                            <p:attrNameLst>
                                              <p:attrName>r</p:attrName>
                                            </p:attrNameLst>
                                          </p:cBhvr>
                                        </p:animRot>
                                        <p:animRot by="-240000">
                                          <p:cBhvr>
                                            <p:cTn id="60" dur="120" fill="hold">
                                              <p:stCondLst>
                                                <p:cond delay="360"/>
                                              </p:stCondLst>
                                            </p:cTn>
                                            <p:tgtEl>
                                              <p:spTgt spid="68"/>
                                            </p:tgtEl>
                                            <p:attrNameLst>
                                              <p:attrName>r</p:attrName>
                                            </p:attrNameLst>
                                          </p:cBhvr>
                                        </p:animRot>
                                        <p:animRot by="120000">
                                          <p:cBhvr>
                                            <p:cTn id="61" dur="120" fill="hold">
                                              <p:stCondLst>
                                                <p:cond delay="480"/>
                                              </p:stCondLst>
                                            </p:cTn>
                                            <p:tgtEl>
                                              <p:spTgt spid="68"/>
                                            </p:tgtEl>
                                            <p:attrNameLst>
                                              <p:attrName>r</p:attrName>
                                            </p:attrNameLst>
                                          </p:cBhvr>
                                        </p:animRot>
                                      </p:childTnLst>
                                    </p:cTn>
                                  </p:par>
                                  <p:par>
                                    <p:cTn id="62" presetID="1" presetClass="mediacall" presetSubtype="0" fill="hold" nodeType="withEffect">
                                      <p:stCondLst>
                                        <p:cond delay="0"/>
                                      </p:stCondLst>
                                      <p:childTnLst>
                                        <p:cmd type="call" cmd="playFrom(0.0)">
                                          <p:cBhvr>
                                            <p:cTn id="63" dur="409" fill="hold"/>
                                            <p:tgtEl>
                                              <p:spTgt spid="67"/>
                                            </p:tgtEl>
                                          </p:cBhvr>
                                        </p:cmd>
                                      </p:childTnLst>
                                    </p:cTn>
                                  </p:par>
                                  <p:par>
                                    <p:cTn id="64" presetID="10" presetClass="exit" presetSubtype="0" fill="hold" nodeType="withEffect">
                                      <p:stCondLst>
                                        <p:cond delay="0"/>
                                      </p:stCondLst>
                                      <p:childTnLst>
                                        <p:animEffect transition="out" filter="fade">
                                          <p:cBhvr>
                                            <p:cTn id="65" dur="500"/>
                                            <p:tgtEl>
                                              <p:spTgt spid="61"/>
                                            </p:tgtEl>
                                          </p:cBhvr>
                                        </p:animEffect>
                                        <p:set>
                                          <p:cBhvr>
                                            <p:cTn id="66" dur="1" fill="hold">
                                              <p:stCondLst>
                                                <p:cond delay="499"/>
                                              </p:stCondLst>
                                            </p:cTn>
                                            <p:tgtEl>
                                              <p:spTgt spid="61"/>
                                            </p:tgtEl>
                                            <p:attrNameLst>
                                              <p:attrName>style.visibility</p:attrName>
                                            </p:attrNameLst>
                                          </p:cBhvr>
                                          <p:to>
                                            <p:strVal val="hidden"/>
                                          </p:to>
                                        </p:set>
                                      </p:childTnLst>
                                    </p:cTn>
                                  </p:par>
                                </p:childTnLst>
                              </p:cTn>
                            </p:par>
                            <p:par>
                              <p:cTn id="67" fill="hold">
                                <p:stCondLst>
                                  <p:cond delay="2100"/>
                                </p:stCondLst>
                                <p:childTnLst>
                                  <p:par>
                                    <p:cTn id="68" presetID="63" presetClass="path" presetSubtype="0" accel="50000" decel="50000" fill="hold" nodeType="afterEffect">
                                      <p:stCondLst>
                                        <p:cond delay="0"/>
                                      </p:stCondLst>
                                      <p:childTnLst>
                                        <p:animMotion origin="layout" path="M 0.10625 -0.08645 L 0.30625 -0.08645 " pathEditMode="relative" rAng="0" ptsTypes="AA">
                                          <p:cBhvr>
                                            <p:cTn id="69" dur="500" fill="hold"/>
                                            <p:tgtEl>
                                              <p:spTgt spid="68"/>
                                            </p:tgtEl>
                                            <p:attrNameLst>
                                              <p:attrName>ppt_x</p:attrName>
                                              <p:attrName>ppt_y</p:attrName>
                                            </p:attrNameLst>
                                          </p:cBhvr>
                                          <p:rCtr x="10000" y="0"/>
                                        </p:animMotion>
                                      </p:childTnLst>
                                    </p:cTn>
                                  </p:par>
                                </p:childTnLst>
                              </p:cTn>
                            </p:par>
                            <p:par>
                              <p:cTn id="70" fill="hold">
                                <p:stCondLst>
                                  <p:cond delay="2600"/>
                                </p:stCondLst>
                                <p:childTnLst>
                                  <p:par>
                                    <p:cTn id="71" presetID="32" presetClass="emph" presetSubtype="0" fill="hold" nodeType="afterEffect">
                                      <p:stCondLst>
                                        <p:cond delay="0"/>
                                      </p:stCondLst>
                                      <p:childTnLst>
                                        <p:animRot by="120000">
                                          <p:cBhvr>
                                            <p:cTn id="72" dur="50" fill="hold">
                                              <p:stCondLst>
                                                <p:cond delay="0"/>
                                              </p:stCondLst>
                                            </p:cTn>
                                            <p:tgtEl>
                                              <p:spTgt spid="68"/>
                                            </p:tgtEl>
                                            <p:attrNameLst>
                                              <p:attrName>r</p:attrName>
                                            </p:attrNameLst>
                                          </p:cBhvr>
                                        </p:animRot>
                                        <p:animRot by="-240000">
                                          <p:cBhvr>
                                            <p:cTn id="73" dur="100" fill="hold">
                                              <p:stCondLst>
                                                <p:cond delay="100"/>
                                              </p:stCondLst>
                                            </p:cTn>
                                            <p:tgtEl>
                                              <p:spTgt spid="68"/>
                                            </p:tgtEl>
                                            <p:attrNameLst>
                                              <p:attrName>r</p:attrName>
                                            </p:attrNameLst>
                                          </p:cBhvr>
                                        </p:animRot>
                                        <p:animRot by="240000">
                                          <p:cBhvr>
                                            <p:cTn id="74" dur="100" fill="hold">
                                              <p:stCondLst>
                                                <p:cond delay="200"/>
                                              </p:stCondLst>
                                            </p:cTn>
                                            <p:tgtEl>
                                              <p:spTgt spid="68"/>
                                            </p:tgtEl>
                                            <p:attrNameLst>
                                              <p:attrName>r</p:attrName>
                                            </p:attrNameLst>
                                          </p:cBhvr>
                                        </p:animRot>
                                        <p:animRot by="-240000">
                                          <p:cBhvr>
                                            <p:cTn id="75" dur="100" fill="hold">
                                              <p:stCondLst>
                                                <p:cond delay="300"/>
                                              </p:stCondLst>
                                            </p:cTn>
                                            <p:tgtEl>
                                              <p:spTgt spid="68"/>
                                            </p:tgtEl>
                                            <p:attrNameLst>
                                              <p:attrName>r</p:attrName>
                                            </p:attrNameLst>
                                          </p:cBhvr>
                                        </p:animRot>
                                        <p:animRot by="120000">
                                          <p:cBhvr>
                                            <p:cTn id="76" dur="100" fill="hold">
                                              <p:stCondLst>
                                                <p:cond delay="400"/>
                                              </p:stCondLst>
                                            </p:cTn>
                                            <p:tgtEl>
                                              <p:spTgt spid="68"/>
                                            </p:tgtEl>
                                            <p:attrNameLst>
                                              <p:attrName>r</p:attrName>
                                            </p:attrNameLst>
                                          </p:cBhvr>
                                        </p:animRot>
                                      </p:childTnLst>
                                    </p:cTn>
                                  </p:par>
                                  <p:par>
                                    <p:cTn id="77" presetID="1" presetClass="mediacall" presetSubtype="0" fill="hold" nodeType="withEffect">
                                      <p:stCondLst>
                                        <p:cond delay="0"/>
                                      </p:stCondLst>
                                      <p:childTnLst>
                                        <p:cmd type="call" cmd="playFrom(0.0)">
                                          <p:cBhvr>
                                            <p:cTn id="78" dur="409" fill="hold"/>
                                            <p:tgtEl>
                                              <p:spTgt spid="71"/>
                                            </p:tgtEl>
                                          </p:cBhvr>
                                        </p:cmd>
                                      </p:childTnLst>
                                    </p:cTn>
                                  </p:par>
                                  <p:par>
                                    <p:cTn id="79" presetID="10" presetClass="exit" presetSubtype="0" fill="hold" nodeType="withEffect">
                                      <p:stCondLst>
                                        <p:cond delay="0"/>
                                      </p:stCondLst>
                                      <p:childTnLst>
                                        <p:animEffect transition="out" filter="fade">
                                          <p:cBhvr>
                                            <p:cTn id="80" dur="500"/>
                                            <p:tgtEl>
                                              <p:spTgt spid="64"/>
                                            </p:tgtEl>
                                          </p:cBhvr>
                                        </p:animEffect>
                                        <p:set>
                                          <p:cBhvr>
                                            <p:cTn id="81" dur="1" fill="hold">
                                              <p:stCondLst>
                                                <p:cond delay="499"/>
                                              </p:stCondLst>
                                            </p:cTn>
                                            <p:tgtEl>
                                              <p:spTgt spid="64"/>
                                            </p:tgtEl>
                                            <p:attrNameLst>
                                              <p:attrName>style.visibility</p:attrName>
                                            </p:attrNameLst>
                                          </p:cBhvr>
                                          <p:to>
                                            <p:strVal val="hidden"/>
                                          </p:to>
                                        </p:set>
                                      </p:childTnLst>
                                    </p:cTn>
                                  </p:par>
                                </p:childTnLst>
                              </p:cTn>
                            </p:par>
                            <p:par>
                              <p:cTn id="82" fill="hold">
                                <p:stCondLst>
                                  <p:cond delay="3100"/>
                                </p:stCondLst>
                                <p:childTnLst>
                                  <p:par>
                                    <p:cTn id="83" presetID="63" presetClass="path" presetSubtype="0" accel="50000" decel="50000" fill="hold" nodeType="afterEffect">
                                      <p:stCondLst>
                                        <p:cond delay="0"/>
                                      </p:stCondLst>
                                      <p:childTnLst>
                                        <p:animMotion origin="layout" path="M 0.30625 -0.08645 L 0.19792 0.01728 " pathEditMode="relative" rAng="0" ptsTypes="AA">
                                          <p:cBhvr>
                                            <p:cTn id="84" dur="400" fill="hold"/>
                                            <p:tgtEl>
                                              <p:spTgt spid="68"/>
                                            </p:tgtEl>
                                            <p:attrNameLst>
                                              <p:attrName>ppt_x</p:attrName>
                                              <p:attrName>ppt_y</p:attrName>
                                            </p:attrNameLst>
                                          </p:cBhvr>
                                          <p:rCtr x="-5417" y="5187"/>
                                        </p:animMotion>
                                      </p:childTnLst>
                                    </p:cTn>
                                  </p:par>
                                </p:childTnLst>
                              </p:cTn>
                            </p:par>
                            <p:par>
                              <p:cTn id="85" fill="hold">
                                <p:stCondLst>
                                  <p:cond delay="3500"/>
                                </p:stCondLst>
                                <p:childTnLst>
                                  <p:par>
                                    <p:cTn id="86" presetID="32" presetClass="emph" presetSubtype="0" fill="hold" nodeType="afterEffect">
                                      <p:stCondLst>
                                        <p:cond delay="0"/>
                                      </p:stCondLst>
                                      <p:childTnLst>
                                        <p:animRot by="120000">
                                          <p:cBhvr>
                                            <p:cTn id="87" dur="60" fill="hold">
                                              <p:stCondLst>
                                                <p:cond delay="0"/>
                                              </p:stCondLst>
                                            </p:cTn>
                                            <p:tgtEl>
                                              <p:spTgt spid="68"/>
                                            </p:tgtEl>
                                            <p:attrNameLst>
                                              <p:attrName>r</p:attrName>
                                            </p:attrNameLst>
                                          </p:cBhvr>
                                        </p:animRot>
                                        <p:animRot by="-240000">
                                          <p:cBhvr>
                                            <p:cTn id="88" dur="120" fill="hold">
                                              <p:stCondLst>
                                                <p:cond delay="120"/>
                                              </p:stCondLst>
                                            </p:cTn>
                                            <p:tgtEl>
                                              <p:spTgt spid="68"/>
                                            </p:tgtEl>
                                            <p:attrNameLst>
                                              <p:attrName>r</p:attrName>
                                            </p:attrNameLst>
                                          </p:cBhvr>
                                        </p:animRot>
                                        <p:animRot by="240000">
                                          <p:cBhvr>
                                            <p:cTn id="89" dur="120" fill="hold">
                                              <p:stCondLst>
                                                <p:cond delay="240"/>
                                              </p:stCondLst>
                                            </p:cTn>
                                            <p:tgtEl>
                                              <p:spTgt spid="68"/>
                                            </p:tgtEl>
                                            <p:attrNameLst>
                                              <p:attrName>r</p:attrName>
                                            </p:attrNameLst>
                                          </p:cBhvr>
                                        </p:animRot>
                                        <p:animRot by="-240000">
                                          <p:cBhvr>
                                            <p:cTn id="90" dur="120" fill="hold">
                                              <p:stCondLst>
                                                <p:cond delay="360"/>
                                              </p:stCondLst>
                                            </p:cTn>
                                            <p:tgtEl>
                                              <p:spTgt spid="68"/>
                                            </p:tgtEl>
                                            <p:attrNameLst>
                                              <p:attrName>r</p:attrName>
                                            </p:attrNameLst>
                                          </p:cBhvr>
                                        </p:animRot>
                                        <p:animRot by="120000">
                                          <p:cBhvr>
                                            <p:cTn id="91" dur="120" fill="hold">
                                              <p:stCondLst>
                                                <p:cond delay="480"/>
                                              </p:stCondLst>
                                            </p:cTn>
                                            <p:tgtEl>
                                              <p:spTgt spid="68"/>
                                            </p:tgtEl>
                                            <p:attrNameLst>
                                              <p:attrName>r</p:attrName>
                                            </p:attrNameLst>
                                          </p:cBhvr>
                                        </p:animRot>
                                      </p:childTnLst>
                                    </p:cTn>
                                  </p:par>
                                  <p:par>
                                    <p:cTn id="92" presetID="1" presetClass="mediacall" presetSubtype="0" fill="hold" nodeType="withEffect">
                                      <p:stCondLst>
                                        <p:cond delay="0"/>
                                      </p:stCondLst>
                                      <p:childTnLst>
                                        <p:cmd type="call" cmd="playFrom(0.0)">
                                          <p:cBhvr>
                                            <p:cTn id="93" dur="409" fill="hold"/>
                                            <p:tgtEl>
                                              <p:spTgt spid="74"/>
                                            </p:tgtEl>
                                          </p:cBhvr>
                                        </p:cmd>
                                      </p:childTnLst>
                                    </p:cTn>
                                  </p:par>
                                  <p:par>
                                    <p:cTn id="94" presetID="10" presetClass="exit" presetSubtype="0" fill="hold" nodeType="withEffect">
                                      <p:stCondLst>
                                        <p:cond delay="0"/>
                                      </p:stCondLst>
                                      <p:childTnLst>
                                        <p:animEffect transition="out" filter="fade">
                                          <p:cBhvr>
                                            <p:cTn id="95" dur="500"/>
                                            <p:tgtEl>
                                              <p:spTgt spid="63"/>
                                            </p:tgtEl>
                                          </p:cBhvr>
                                        </p:animEffect>
                                        <p:set>
                                          <p:cBhvr>
                                            <p:cTn id="96" dur="1" fill="hold">
                                              <p:stCondLst>
                                                <p:cond delay="499"/>
                                              </p:stCondLst>
                                            </p:cTn>
                                            <p:tgtEl>
                                              <p:spTgt spid="63"/>
                                            </p:tgtEl>
                                            <p:attrNameLst>
                                              <p:attrName>style.visibility</p:attrName>
                                            </p:attrNameLst>
                                          </p:cBhvr>
                                          <p:to>
                                            <p:strVal val="hidden"/>
                                          </p:to>
                                        </p:set>
                                      </p:childTnLst>
                                    </p:cTn>
                                  </p:par>
                                </p:childTnLst>
                              </p:cTn>
                            </p:par>
                            <p:par>
                              <p:cTn id="97" fill="hold">
                                <p:stCondLst>
                                  <p:cond delay="4100"/>
                                </p:stCondLst>
                                <p:childTnLst>
                                  <p:par>
                                    <p:cTn id="98" presetID="10" presetClass="exit" presetSubtype="0" fill="hold" nodeType="afterEffect">
                                      <p:stCondLst>
                                        <p:cond delay="0"/>
                                      </p:stCondLst>
                                      <p:childTnLst>
                                        <p:animEffect transition="out" filter="fade">
                                          <p:cBhvr>
                                            <p:cTn id="99" dur="500"/>
                                            <p:tgtEl>
                                              <p:spTgt spid="68"/>
                                            </p:tgtEl>
                                          </p:cBhvr>
                                        </p:animEffect>
                                        <p:set>
                                          <p:cBhvr>
                                            <p:cTn id="100" dur="1" fill="hold">
                                              <p:stCondLst>
                                                <p:cond delay="499"/>
                                              </p:stCondLst>
                                            </p:cTn>
                                            <p:tgtEl>
                                              <p:spTgt spid="68"/>
                                            </p:tgtEl>
                                            <p:attrNameLst>
                                              <p:attrName>style.visibility</p:attrName>
                                            </p:attrNameLst>
                                          </p:cBhvr>
                                          <p:to>
                                            <p:strVal val="hidden"/>
                                          </p:to>
                                        </p:set>
                                      </p:childTnLst>
                                    </p:cTn>
                                  </p:par>
                                  <p:par>
                                    <p:cTn id="101" presetID="16" presetClass="exit" presetSubtype="21" fill="hold" grpId="0" nodeType="withEffect">
                                      <p:stCondLst>
                                        <p:cond delay="0"/>
                                      </p:stCondLst>
                                      <p:childTnLst>
                                        <p:animEffect transition="out" filter="barn(inVertical)">
                                          <p:cBhvr>
                                            <p:cTn id="102" dur="500"/>
                                            <p:tgtEl>
                                              <p:spTgt spid="10"/>
                                            </p:tgtEl>
                                          </p:cBhvr>
                                        </p:animEffect>
                                        <p:set>
                                          <p:cBhvr>
                                            <p:cTn id="103" dur="1" fill="hold">
                                              <p:stCondLst>
                                                <p:cond delay="499"/>
                                              </p:stCondLst>
                                            </p:cTn>
                                            <p:tgtEl>
                                              <p:spTgt spid="10"/>
                                            </p:tgtEl>
                                            <p:attrNameLst>
                                              <p:attrName>style.visibility</p:attrName>
                                            </p:attrNameLst>
                                          </p:cBhvr>
                                          <p:to>
                                            <p:strVal val="hidden"/>
                                          </p:to>
                                        </p:set>
                                      </p:childTnLst>
                                    </p:cTn>
                                  </p:par>
                                  <p:par>
                                    <p:cTn id="104" presetID="16" presetClass="exit" presetSubtype="21" fill="hold" grpId="0" nodeType="withEffect">
                                      <p:stCondLst>
                                        <p:cond delay="0"/>
                                      </p:stCondLst>
                                      <p:childTnLst>
                                        <p:animEffect transition="out" filter="barn(inVertical)">
                                          <p:cBhvr>
                                            <p:cTn id="105" dur="500"/>
                                            <p:tgtEl>
                                              <p:spTgt spid="11"/>
                                            </p:tgtEl>
                                          </p:cBhvr>
                                        </p:animEffect>
                                        <p:set>
                                          <p:cBhvr>
                                            <p:cTn id="106" dur="1" fill="hold">
                                              <p:stCondLst>
                                                <p:cond delay="499"/>
                                              </p:stCondLst>
                                            </p:cTn>
                                            <p:tgtEl>
                                              <p:spTgt spid="11"/>
                                            </p:tgtEl>
                                            <p:attrNameLst>
                                              <p:attrName>style.visibility</p:attrName>
                                            </p:attrNameLst>
                                          </p:cBhvr>
                                          <p:to>
                                            <p:strVal val="hidden"/>
                                          </p:to>
                                        </p:set>
                                      </p:childTnLst>
                                    </p:cTn>
                                  </p:par>
                                  <p:par>
                                    <p:cTn id="107" presetID="16" presetClass="exit" presetSubtype="21" fill="hold" grpId="0" nodeType="withEffect">
                                      <p:stCondLst>
                                        <p:cond delay="0"/>
                                      </p:stCondLst>
                                      <p:childTnLst>
                                        <p:animEffect transition="out" filter="barn(inVertical)">
                                          <p:cBhvr>
                                            <p:cTn id="108" dur="500"/>
                                            <p:tgtEl>
                                              <p:spTgt spid="12"/>
                                            </p:tgtEl>
                                          </p:cBhvr>
                                        </p:animEffect>
                                        <p:set>
                                          <p:cBhvr>
                                            <p:cTn id="109" dur="1" fill="hold">
                                              <p:stCondLst>
                                                <p:cond delay="499"/>
                                              </p:stCondLst>
                                            </p:cTn>
                                            <p:tgtEl>
                                              <p:spTgt spid="12"/>
                                            </p:tgtEl>
                                            <p:attrNameLst>
                                              <p:attrName>style.visibility</p:attrName>
                                            </p:attrNameLst>
                                          </p:cBhvr>
                                          <p:to>
                                            <p:strVal val="hidden"/>
                                          </p:to>
                                        </p:set>
                                      </p:childTnLst>
                                    </p:cTn>
                                  </p:par>
                                  <p:par>
                                    <p:cTn id="110" presetID="16" presetClass="exit" presetSubtype="21" fill="hold" grpId="0" nodeType="withEffect">
                                      <p:stCondLst>
                                        <p:cond delay="0"/>
                                      </p:stCondLst>
                                      <p:childTnLst>
                                        <p:animEffect transition="out" filter="barn(inVertical)">
                                          <p:cBhvr>
                                            <p:cTn id="111" dur="500"/>
                                            <p:tgtEl>
                                              <p:spTgt spid="13"/>
                                            </p:tgtEl>
                                          </p:cBhvr>
                                        </p:animEffect>
                                        <p:set>
                                          <p:cBhvr>
                                            <p:cTn id="112" dur="1" fill="hold">
                                              <p:stCondLst>
                                                <p:cond delay="499"/>
                                              </p:stCondLst>
                                            </p:cTn>
                                            <p:tgtEl>
                                              <p:spTgt spid="13"/>
                                            </p:tgtEl>
                                            <p:attrNameLst>
                                              <p:attrName>style.visibility</p:attrName>
                                            </p:attrNameLst>
                                          </p:cBhvr>
                                          <p:to>
                                            <p:strVal val="hidden"/>
                                          </p:to>
                                        </p:set>
                                      </p:childTnLst>
                                    </p:cTn>
                                  </p:par>
                                  <p:par>
                                    <p:cTn id="113" presetID="16" presetClass="exit" presetSubtype="21" fill="hold" grpId="0" nodeType="withEffect">
                                      <p:stCondLst>
                                        <p:cond delay="0"/>
                                      </p:stCondLst>
                                      <p:childTnLst>
                                        <p:animEffect transition="out" filter="barn(inVertical)">
                                          <p:cBhvr>
                                            <p:cTn id="114" dur="500"/>
                                            <p:tgtEl>
                                              <p:spTgt spid="14"/>
                                            </p:tgtEl>
                                          </p:cBhvr>
                                        </p:animEffect>
                                        <p:set>
                                          <p:cBhvr>
                                            <p:cTn id="115" dur="1" fill="hold">
                                              <p:stCondLst>
                                                <p:cond delay="499"/>
                                              </p:stCondLst>
                                            </p:cTn>
                                            <p:tgtEl>
                                              <p:spTgt spid="14"/>
                                            </p:tgtEl>
                                            <p:attrNameLst>
                                              <p:attrName>style.visibility</p:attrName>
                                            </p:attrNameLst>
                                          </p:cBhvr>
                                          <p:to>
                                            <p:strVal val="hidden"/>
                                          </p:to>
                                        </p:set>
                                      </p:childTnLst>
                                    </p:cTn>
                                  </p:par>
                                </p:childTnLst>
                              </p:cTn>
                            </p:par>
                            <p:par>
                              <p:cTn id="116" fill="hold">
                                <p:stCondLst>
                                  <p:cond delay="4600"/>
                                </p:stCondLst>
                                <p:childTnLst>
                                  <p:par>
                                    <p:cTn id="117" presetID="10" presetClass="exit" presetSubtype="0" fill="hold" nodeType="afterEffect">
                                      <p:stCondLst>
                                        <p:cond delay="0"/>
                                      </p:stCondLst>
                                      <p:childTnLst>
                                        <p:animEffect transition="out" filter="fade">
                                          <p:cBhvr>
                                            <p:cTn id="118" dur="200"/>
                                            <p:tgtEl>
                                              <p:spTgt spid="75"/>
                                            </p:tgtEl>
                                          </p:cBhvr>
                                        </p:animEffect>
                                        <p:set>
                                          <p:cBhvr>
                                            <p:cTn id="119" dur="1" fill="hold">
                                              <p:stCondLst>
                                                <p:cond delay="199"/>
                                              </p:stCondLst>
                                            </p:cTn>
                                            <p:tgtEl>
                                              <p:spTgt spid="75"/>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200"/>
                                            <p:tgtEl>
                                              <p:spTgt spid="76"/>
                                            </p:tgtEl>
                                          </p:cBhvr>
                                        </p:animEffect>
                                        <p:set>
                                          <p:cBhvr>
                                            <p:cTn id="122" dur="1" fill="hold">
                                              <p:stCondLst>
                                                <p:cond delay="199"/>
                                              </p:stCondLst>
                                            </p:cTn>
                                            <p:tgtEl>
                                              <p:spTgt spid="76"/>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200"/>
                                            <p:tgtEl>
                                              <p:spTgt spid="77"/>
                                            </p:tgtEl>
                                          </p:cBhvr>
                                        </p:animEffect>
                                        <p:set>
                                          <p:cBhvr>
                                            <p:cTn id="125" dur="1" fill="hold">
                                              <p:stCondLst>
                                                <p:cond delay="199"/>
                                              </p:stCondLst>
                                            </p:cTn>
                                            <p:tgtEl>
                                              <p:spTgt spid="77"/>
                                            </p:tgtEl>
                                            <p:attrNameLst>
                                              <p:attrName>style.visibility</p:attrName>
                                            </p:attrNameLst>
                                          </p:cBhvr>
                                          <p:to>
                                            <p:strVal val="hidden"/>
                                          </p:to>
                                        </p:set>
                                      </p:childTnLst>
                                    </p:cTn>
                                  </p:par>
                                  <p:par>
                                    <p:cTn id="126" presetID="10" presetClass="exit" presetSubtype="0" fill="hold" nodeType="withEffect">
                                      <p:stCondLst>
                                        <p:cond delay="0"/>
                                      </p:stCondLst>
                                      <p:childTnLst>
                                        <p:animEffect transition="out" filter="fade">
                                          <p:cBhvr>
                                            <p:cTn id="127" dur="200"/>
                                            <p:tgtEl>
                                              <p:spTgt spid="70"/>
                                            </p:tgtEl>
                                          </p:cBhvr>
                                        </p:animEffect>
                                        <p:set>
                                          <p:cBhvr>
                                            <p:cTn id="128" dur="1" fill="hold">
                                              <p:stCondLst>
                                                <p:cond delay="199"/>
                                              </p:stCondLst>
                                            </p:cTn>
                                            <p:tgtEl>
                                              <p:spTgt spid="70"/>
                                            </p:tgtEl>
                                            <p:attrNameLst>
                                              <p:attrName>style.visibility</p:attrName>
                                            </p:attrNameLst>
                                          </p:cBhvr>
                                          <p:to>
                                            <p:strVal val="hidden"/>
                                          </p:to>
                                        </p:set>
                                      </p:childTnLst>
                                    </p:cTn>
                                  </p:par>
                                  <p:par>
                                    <p:cTn id="129" presetID="22" presetClass="entr" presetSubtype="4" fill="hold" nodeType="withEffect">
                                      <p:stCondLst>
                                        <p:cond delay="0"/>
                                      </p:stCondLst>
                                      <p:childTnLst>
                                        <p:set>
                                          <p:cBhvr>
                                            <p:cTn id="130" dur="1" fill="hold">
                                              <p:stCondLst>
                                                <p:cond delay="0"/>
                                              </p:stCondLst>
                                            </p:cTn>
                                            <p:tgtEl>
                                              <p:spTgt spid="73"/>
                                            </p:tgtEl>
                                            <p:attrNameLst>
                                              <p:attrName>style.visibility</p:attrName>
                                            </p:attrNameLst>
                                          </p:cBhvr>
                                          <p:to>
                                            <p:strVal val="visible"/>
                                          </p:to>
                                        </p:set>
                                        <p:animEffect transition="in" filter="wipe(down)">
                                          <p:cBhvr>
                                            <p:cTn id="131" dur="400"/>
                                            <p:tgtEl>
                                              <p:spTgt spid="73"/>
                                            </p:tgtEl>
                                          </p:cBhvr>
                                        </p:animEffect>
                                      </p:childTnLst>
                                    </p:cTn>
                                  </p:par>
                                  <p:par>
                                    <p:cTn id="132" presetID="1" presetClass="mediacall" presetSubtype="0" fill="hold" nodeType="withEffect">
                                      <p:stCondLst>
                                        <p:cond delay="0"/>
                                      </p:stCondLst>
                                      <p:childTnLst>
                                        <p:cmd type="call" cmd="playFrom(0.0)">
                                          <p:cBhvr>
                                            <p:cTn id="133" dur="7399" fill="hold"/>
                                            <p:tgtEl>
                                              <p:spTgt spid="2"/>
                                            </p:tgtEl>
                                          </p:cBhvr>
                                        </p:cmd>
                                      </p:childTnLst>
                                    </p:cTn>
                                  </p:par>
                                  <p:par>
                                    <p:cTn id="134" presetID="22" presetClass="entr" presetSubtype="4" fill="hold" nodeType="withEffect">
                                      <p:stCondLst>
                                        <p:cond delay="0"/>
                                      </p:stCondLst>
                                      <p:childTnLst>
                                        <p:set>
                                          <p:cBhvr>
                                            <p:cTn id="135" dur="1" fill="hold">
                                              <p:stCondLst>
                                                <p:cond delay="0"/>
                                              </p:stCondLst>
                                            </p:cTn>
                                            <p:tgtEl>
                                              <p:spTgt spid="69"/>
                                            </p:tgtEl>
                                            <p:attrNameLst>
                                              <p:attrName>style.visibility</p:attrName>
                                            </p:attrNameLst>
                                          </p:cBhvr>
                                          <p:to>
                                            <p:strVal val="visible"/>
                                          </p:to>
                                        </p:set>
                                        <p:animEffect transition="in" filter="wipe(down)">
                                          <p:cBhvr>
                                            <p:cTn id="136" dur="400"/>
                                            <p:tgtEl>
                                              <p:spTgt spid="69"/>
                                            </p:tgtEl>
                                          </p:cBhvr>
                                        </p:animEffect>
                                      </p:childTnLst>
                                    </p:cTn>
                                  </p:par>
                                  <p:par>
                                    <p:cTn id="137" presetID="22" presetClass="entr" presetSubtype="4" fill="hold" nodeType="withEffect">
                                      <p:stCondLst>
                                        <p:cond delay="0"/>
                                      </p:stCondLst>
                                      <p:childTnLst>
                                        <p:set>
                                          <p:cBhvr>
                                            <p:cTn id="138" dur="1" fill="hold">
                                              <p:stCondLst>
                                                <p:cond delay="0"/>
                                              </p:stCondLst>
                                            </p:cTn>
                                            <p:tgtEl>
                                              <p:spTgt spid="18"/>
                                            </p:tgtEl>
                                            <p:attrNameLst>
                                              <p:attrName>style.visibility</p:attrName>
                                            </p:attrNameLst>
                                          </p:cBhvr>
                                          <p:to>
                                            <p:strVal val="visible"/>
                                          </p:to>
                                        </p:set>
                                        <p:animEffect transition="in" filter="wipe(down)">
                                          <p:cBhvr>
                                            <p:cTn id="139" dur="300"/>
                                            <p:tgtEl>
                                              <p:spTgt spid="18"/>
                                            </p:tgtEl>
                                          </p:cBhvr>
                                        </p:animEffect>
                                      </p:childTnLst>
                                    </p:cTn>
                                  </p:par>
                                  <p:par>
                                    <p:cTn id="140" presetID="2" presetClass="entr" presetSubtype="8" fill="hold" nodeType="withEffect">
                                      <p:stCondLst>
                                        <p:cond delay="0"/>
                                      </p:stCondLst>
                                      <p:childTnLst>
                                        <p:set>
                                          <p:cBhvr>
                                            <p:cTn id="141" dur="1" fill="hold">
                                              <p:stCondLst>
                                                <p:cond delay="0"/>
                                              </p:stCondLst>
                                            </p:cTn>
                                            <p:tgtEl>
                                              <p:spTgt spid="78"/>
                                            </p:tgtEl>
                                            <p:attrNameLst>
                                              <p:attrName>style.visibility</p:attrName>
                                            </p:attrNameLst>
                                          </p:cBhvr>
                                          <p:to>
                                            <p:strVal val="visible"/>
                                          </p:to>
                                        </p:set>
                                        <p:anim calcmode="lin" valueType="num">
                                          <p:cBhvr additive="base">
                                            <p:cTn id="142" dur="1100" fill="hold"/>
                                            <p:tgtEl>
                                              <p:spTgt spid="78"/>
                                            </p:tgtEl>
                                            <p:attrNameLst>
                                              <p:attrName>ppt_x</p:attrName>
                                            </p:attrNameLst>
                                          </p:cBhvr>
                                          <p:tavLst>
                                            <p:tav tm="0">
                                              <p:val>
                                                <p:strVal val="0-#ppt_w/2"/>
                                              </p:val>
                                            </p:tav>
                                            <p:tav tm="100000">
                                              <p:val>
                                                <p:strVal val="#ppt_x"/>
                                              </p:val>
                                            </p:tav>
                                          </p:tavLst>
                                        </p:anim>
                                        <p:anim calcmode="lin" valueType="num">
                                          <p:cBhvr additive="base">
                                            <p:cTn id="143" dur="1100" fill="hold"/>
                                            <p:tgtEl>
                                              <p:spTgt spid="78"/>
                                            </p:tgtEl>
                                            <p:attrNameLst>
                                              <p:attrName>ppt_y</p:attrName>
                                            </p:attrNameLst>
                                          </p:cBhvr>
                                          <p:tavLst>
                                            <p:tav tm="0">
                                              <p:val>
                                                <p:strVal val="#ppt_y"/>
                                              </p:val>
                                            </p:tav>
                                            <p:tav tm="100000">
                                              <p:val>
                                                <p:strVal val="#ppt_y"/>
                                              </p:val>
                                            </p:tav>
                                          </p:tavLst>
                                        </p:anim>
                                      </p:childTnLst>
                                    </p:cTn>
                                  </p:par>
                                  <p:par>
                                    <p:cTn id="144" presetID="22" presetClass="entr" presetSubtype="4" fill="hold" nodeType="withEffect">
                                      <p:stCondLst>
                                        <p:cond delay="0"/>
                                      </p:stCondLst>
                                      <p:childTnLst>
                                        <p:set>
                                          <p:cBhvr>
                                            <p:cTn id="145" dur="1" fill="hold">
                                              <p:stCondLst>
                                                <p:cond delay="0"/>
                                              </p:stCondLst>
                                            </p:cTn>
                                            <p:tgtEl>
                                              <p:spTgt spid="72"/>
                                            </p:tgtEl>
                                            <p:attrNameLst>
                                              <p:attrName>style.visibility</p:attrName>
                                            </p:attrNameLst>
                                          </p:cBhvr>
                                          <p:to>
                                            <p:strVal val="visible"/>
                                          </p:to>
                                        </p:set>
                                        <p:animEffect transition="in" filter="wipe(down)">
                                          <p:cBhvr>
                                            <p:cTn id="146" dur="400"/>
                                            <p:tgtEl>
                                              <p:spTgt spid="72"/>
                                            </p:tgtEl>
                                          </p:cBhvr>
                                        </p:animEffect>
                                      </p:childTnLst>
                                    </p:cTn>
                                  </p:par>
                                </p:childTnLst>
                              </p:cTn>
                            </p:par>
                          </p:childTnLst>
                        </p:cTn>
                      </p:par>
                    </p:childTnLst>
                  </p:cTn>
                  <p:nextCondLst>
                    <p:cond evt="onClick" delay="0">
                      <p:tgtEl>
                        <p:spTgt spid="56"/>
                      </p:tgtEl>
                    </p:cond>
                  </p:nextCondLst>
                </p:seq>
              </p:childTnLst>
            </p:cTn>
          </p:par>
        </p:tnLst>
        <p:bldLst>
          <p:bldP spid="10" grpId="0" animBg="1"/>
          <p:bldP spid="11" grpId="0" animBg="1"/>
          <p:bldP spid="12" grpId="0" animBg="1"/>
          <p:bldP spid="13" grpId="0" animBg="1"/>
          <p:bldP spid="14" grpId="0" animBg="1"/>
          <p:bldP spid="3"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53B33-8256-23E3-75E9-A057B06198C9}"/>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3AE3BFC4-8AC8-9E22-F012-029E64097690}"/>
              </a:ext>
            </a:extLst>
          </p:cNvPr>
          <p:cNvGrpSpPr/>
          <p:nvPr/>
        </p:nvGrpSpPr>
        <p:grpSpPr>
          <a:xfrm>
            <a:off x="4965192" y="-430642"/>
            <a:ext cx="6743375" cy="4600306"/>
            <a:chOff x="5734276" y="2540494"/>
            <a:chExt cx="6038992" cy="3911890"/>
          </a:xfrm>
        </p:grpSpPr>
        <p:pic>
          <p:nvPicPr>
            <p:cNvPr id="3" name="Picture 2">
              <a:extLst>
                <a:ext uri="{FF2B5EF4-FFF2-40B4-BE49-F238E27FC236}">
                  <a16:creationId xmlns:a16="http://schemas.microsoft.com/office/drawing/2014/main" id="{74CB5FFF-EF8F-4598-A336-78503132F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814" b="6814"/>
            <a:stretch/>
          </p:blipFill>
          <p:spPr bwMode="auto">
            <a:xfrm>
              <a:off x="5734276" y="2540494"/>
              <a:ext cx="6038992" cy="39118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78AE0CD-BA6C-88C5-D817-9D810C274421}"/>
                </a:ext>
              </a:extLst>
            </p:cNvPr>
            <p:cNvSpPr txBox="1"/>
            <p:nvPr/>
          </p:nvSpPr>
          <p:spPr>
            <a:xfrm>
              <a:off x="6365582" y="3692032"/>
              <a:ext cx="3929889" cy="1334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UTM Alexander" panose="02040603050506020204" pitchFamily="18" charset="0"/>
                  <a:ea typeface="+mn-ea"/>
                  <a:cs typeface="+mn-cs"/>
                </a:rPr>
                <a:t>Nội</a:t>
              </a:r>
              <a:r>
                <a:rPr kumimoji="0" lang="en-US" sz="4800" b="0" i="0" u="none" strike="noStrike" kern="1200" cap="none" spc="0" normalizeH="0" baseline="0" noProof="0" dirty="0">
                  <a:ln>
                    <a:noFill/>
                  </a:ln>
                  <a:solidFill>
                    <a:srgbClr val="FF0000"/>
                  </a:solidFill>
                  <a:effectLst/>
                  <a:uLnTx/>
                  <a:uFillTx/>
                  <a:latin typeface="UTM Alexander" panose="02040603050506020204" pitchFamily="18" charset="0"/>
                  <a:ea typeface="+mn-ea"/>
                  <a:cs typeface="+mn-cs"/>
                </a:rPr>
                <a:t> dung </a:t>
              </a:r>
              <a:r>
                <a:rPr kumimoji="0" lang="en-US" sz="4800" b="0" i="0" u="none" strike="noStrike" kern="1200" cap="none" spc="0" normalizeH="0" baseline="0" noProof="0" dirty="0" err="1">
                  <a:ln>
                    <a:noFill/>
                  </a:ln>
                  <a:solidFill>
                    <a:srgbClr val="FF0000"/>
                  </a:solidFill>
                  <a:effectLst/>
                  <a:uLnTx/>
                  <a:uFillTx/>
                  <a:latin typeface="UTM Alexander" panose="02040603050506020204" pitchFamily="18" charset="0"/>
                  <a:ea typeface="+mn-ea"/>
                  <a:cs typeface="+mn-cs"/>
                </a:rPr>
                <a:t>bài</a:t>
              </a:r>
              <a:r>
                <a:rPr kumimoji="0" lang="en-US" sz="4800" b="0" i="0" u="none" strike="noStrike" kern="1200" cap="none" spc="0" normalizeH="0" baseline="0" noProof="0" dirty="0">
                  <a:ln>
                    <a:noFill/>
                  </a:ln>
                  <a:solidFill>
                    <a:srgbClr val="FF0000"/>
                  </a:solidFill>
                  <a:effectLst/>
                  <a:uLnTx/>
                  <a:uFillTx/>
                  <a:latin typeface="UTM Alexander" panose="02040603050506020204" pitchFamily="18" charset="0"/>
                  <a:ea typeface="+mn-ea"/>
                  <a:cs typeface="+mn-cs"/>
                </a:rPr>
                <a:t> </a:t>
              </a:r>
              <a:r>
                <a:rPr kumimoji="0" lang="en-US" sz="4800" b="0" i="0" u="none" strike="noStrike" kern="1200" cap="none" spc="0" normalizeH="0" baseline="0" noProof="0" dirty="0" err="1">
                  <a:ln>
                    <a:noFill/>
                  </a:ln>
                  <a:solidFill>
                    <a:srgbClr val="FF0000"/>
                  </a:solidFill>
                  <a:effectLst/>
                  <a:uLnTx/>
                  <a:uFillTx/>
                  <a:latin typeface="UTM Alexander" panose="02040603050506020204" pitchFamily="18" charset="0"/>
                  <a:ea typeface="+mn-ea"/>
                  <a:cs typeface="+mn-cs"/>
                </a:rPr>
                <a:t>đọc</a:t>
              </a:r>
              <a:r>
                <a:rPr kumimoji="0" lang="en-US" sz="4800" b="0" i="0" u="none" strike="noStrike" kern="1200" cap="none" spc="0" normalizeH="0" baseline="0" noProof="0" dirty="0">
                  <a:ln>
                    <a:noFill/>
                  </a:ln>
                  <a:solidFill>
                    <a:srgbClr val="FF0000"/>
                  </a:solidFill>
                  <a:effectLst/>
                  <a:uLnTx/>
                  <a:uFillTx/>
                  <a:latin typeface="UTM Alexander" panose="02040603050506020204" pitchFamily="18" charset="0"/>
                  <a:ea typeface="+mn-ea"/>
                  <a:cs typeface="+mn-cs"/>
                </a:rPr>
                <a:t> </a:t>
              </a:r>
              <a:r>
                <a:rPr kumimoji="0" lang="en-US" sz="4800" b="0" i="0" u="none" strike="noStrike" kern="1200" cap="none" spc="0" normalizeH="0" baseline="0" noProof="0" dirty="0" err="1">
                  <a:ln>
                    <a:noFill/>
                  </a:ln>
                  <a:solidFill>
                    <a:srgbClr val="FF0000"/>
                  </a:solidFill>
                  <a:effectLst/>
                  <a:uLnTx/>
                  <a:uFillTx/>
                  <a:latin typeface="UTM Alexander" panose="02040603050506020204" pitchFamily="18" charset="0"/>
                  <a:ea typeface="+mn-ea"/>
                  <a:cs typeface="+mn-cs"/>
                </a:rPr>
                <a:t>là</a:t>
              </a:r>
              <a:r>
                <a:rPr kumimoji="0" lang="en-US" sz="4800" b="0" i="0" u="none" strike="noStrike" kern="1200" cap="none" spc="0" normalizeH="0" baseline="0" noProof="0" dirty="0">
                  <a:ln>
                    <a:noFill/>
                  </a:ln>
                  <a:solidFill>
                    <a:srgbClr val="FF0000"/>
                  </a:solidFill>
                  <a:effectLst/>
                  <a:uLnTx/>
                  <a:uFillTx/>
                  <a:latin typeface="UTM Alexander" panose="02040603050506020204" pitchFamily="18" charset="0"/>
                  <a:ea typeface="+mn-ea"/>
                  <a:cs typeface="+mn-cs"/>
                </a:rPr>
                <a:t> </a:t>
              </a:r>
              <a:r>
                <a:rPr kumimoji="0" lang="en-US" sz="4800" b="0" i="0" u="none" strike="noStrike" kern="1200" cap="none" spc="0" normalizeH="0" baseline="0" noProof="0" dirty="0" err="1">
                  <a:ln>
                    <a:noFill/>
                  </a:ln>
                  <a:solidFill>
                    <a:srgbClr val="FF0000"/>
                  </a:solidFill>
                  <a:effectLst/>
                  <a:uLnTx/>
                  <a:uFillTx/>
                  <a:latin typeface="UTM Alexander" panose="02040603050506020204" pitchFamily="18" charset="0"/>
                  <a:ea typeface="+mn-ea"/>
                  <a:cs typeface="+mn-cs"/>
                </a:rPr>
                <a:t>gì</a:t>
              </a:r>
              <a:r>
                <a:rPr kumimoji="0" lang="en-US" sz="4800" b="0" i="0" u="none" strike="noStrike" kern="1200" cap="none" spc="0" normalizeH="0" baseline="0" noProof="0" dirty="0">
                  <a:ln>
                    <a:noFill/>
                  </a:ln>
                  <a:solidFill>
                    <a:srgbClr val="FF0000"/>
                  </a:solidFill>
                  <a:effectLst/>
                  <a:uLnTx/>
                  <a:uFillTx/>
                  <a:latin typeface="UTM Alexander" panose="02040603050506020204" pitchFamily="18" charset="0"/>
                  <a:ea typeface="+mn-ea"/>
                  <a:cs typeface="+mn-cs"/>
                </a:rPr>
                <a:t>?</a:t>
              </a:r>
            </a:p>
          </p:txBody>
        </p:sp>
      </p:grpSp>
      <p:sp>
        <p:nvSpPr>
          <p:cNvPr id="6" name="Freeform 11">
            <a:extLst>
              <a:ext uri="{FF2B5EF4-FFF2-40B4-BE49-F238E27FC236}">
                <a16:creationId xmlns:a16="http://schemas.microsoft.com/office/drawing/2014/main" id="{273CB9E9-5461-C14C-ED35-3A233523A708}"/>
              </a:ext>
            </a:extLst>
          </p:cNvPr>
          <p:cNvSpPr/>
          <p:nvPr/>
        </p:nvSpPr>
        <p:spPr>
          <a:xfrm>
            <a:off x="8778240" y="3145536"/>
            <a:ext cx="3256118" cy="5833872"/>
          </a:xfrm>
          <a:custGeom>
            <a:avLst/>
            <a:gdLst/>
            <a:ahLst/>
            <a:cxnLst/>
            <a:rect l="l" t="t" r="r" b="b"/>
            <a:pathLst>
              <a:path w="1553676" h="2959382">
                <a:moveTo>
                  <a:pt x="0" y="0"/>
                </a:moveTo>
                <a:lnTo>
                  <a:pt x="1553676" y="0"/>
                </a:lnTo>
                <a:lnTo>
                  <a:pt x="1553676" y="2959382"/>
                </a:lnTo>
                <a:lnTo>
                  <a:pt x="0" y="295938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3ADDC0AD-13CF-1B67-0F56-910153324218}"/>
              </a:ext>
            </a:extLst>
          </p:cNvPr>
          <p:cNvGrpSpPr/>
          <p:nvPr/>
        </p:nvGrpSpPr>
        <p:grpSpPr>
          <a:xfrm>
            <a:off x="585216" y="1225296"/>
            <a:ext cx="4681728" cy="5056632"/>
            <a:chOff x="585216" y="1225296"/>
            <a:chExt cx="4681728" cy="5056632"/>
          </a:xfrm>
        </p:grpSpPr>
        <p:sp>
          <p:nvSpPr>
            <p:cNvPr id="8" name="Rectangle: Rounded Corners 7">
              <a:extLst>
                <a:ext uri="{FF2B5EF4-FFF2-40B4-BE49-F238E27FC236}">
                  <a16:creationId xmlns:a16="http://schemas.microsoft.com/office/drawing/2014/main" id="{F7FF6788-A292-9EBF-5870-399DEDC2B8B0}"/>
                </a:ext>
              </a:extLst>
            </p:cNvPr>
            <p:cNvSpPr/>
            <p:nvPr/>
          </p:nvSpPr>
          <p:spPr>
            <a:xfrm>
              <a:off x="585216" y="1225296"/>
              <a:ext cx="4681728" cy="5056632"/>
            </a:xfrm>
            <a:prstGeom prst="roundRect">
              <a:avLst/>
            </a:prstGeom>
            <a:solidFill>
              <a:schemeClr val="bg1"/>
            </a:solidFill>
            <a:ln w="57150">
              <a:solidFill>
                <a:srgbClr val="9999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709997BF-C46D-6470-85CD-924433EF6642}"/>
                </a:ext>
              </a:extLst>
            </p:cNvPr>
            <p:cNvSpPr txBox="1"/>
            <p:nvPr/>
          </p:nvSpPr>
          <p:spPr>
            <a:xfrm>
              <a:off x="698373" y="1785497"/>
              <a:ext cx="4455414" cy="40318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lang="en-US" sz="3200" dirty="0" err="1">
                  <a:effectLst/>
                  <a:latin typeface="Cambria" panose="02040503050406030204" pitchFamily="18" charset="0"/>
                  <a:ea typeface="Cambria" panose="02040503050406030204" pitchFamily="18" charset="0"/>
                </a:rPr>
                <a:t>Mỗi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người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chủ</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động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tìm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việc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phù</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hợp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để</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nuôi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sống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bản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thân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đình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không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phải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lúc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nào</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cũng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chỉ</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đóng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vai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xin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việc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nghề</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nào</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cũng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quý</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nếu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nghề</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chân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chính</a:t>
              </a:r>
              <a:r>
                <a:rPr lang="en-US" sz="3200" dirty="0">
                  <a:effectLst/>
                  <a:latin typeface="Cambria" panose="02040503050406030204" pitchFamily="18" charset="0"/>
                  <a:ea typeface="Cambria" panose="02040503050406030204" pitchFamily="18" charset="0"/>
                </a:rPr>
                <a:t>.</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3338703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89C99-3AE3-3073-576A-1F50898AC169}"/>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DE2750D-FC01-4CFA-963C-A52E9E0434A3}"/>
              </a:ext>
            </a:extLst>
          </p:cNvPr>
          <p:cNvGrpSpPr/>
          <p:nvPr/>
        </p:nvGrpSpPr>
        <p:grpSpPr>
          <a:xfrm>
            <a:off x="4965192" y="-430642"/>
            <a:ext cx="6743375" cy="4600306"/>
            <a:chOff x="5734276" y="2540494"/>
            <a:chExt cx="6038992" cy="3911890"/>
          </a:xfrm>
        </p:grpSpPr>
        <p:pic>
          <p:nvPicPr>
            <p:cNvPr id="3" name="Picture 2">
              <a:extLst>
                <a:ext uri="{FF2B5EF4-FFF2-40B4-BE49-F238E27FC236}">
                  <a16:creationId xmlns:a16="http://schemas.microsoft.com/office/drawing/2014/main" id="{4AA8095C-F2E3-9708-99BA-882A308550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814" b="6814"/>
            <a:stretch/>
          </p:blipFill>
          <p:spPr bwMode="auto">
            <a:xfrm>
              <a:off x="5734276" y="2540494"/>
              <a:ext cx="6038992" cy="39118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72C2F20-E280-968F-5AA8-96E315FE8163}"/>
                </a:ext>
              </a:extLst>
            </p:cNvPr>
            <p:cNvSpPr txBox="1"/>
            <p:nvPr/>
          </p:nvSpPr>
          <p:spPr>
            <a:xfrm>
              <a:off x="6398337" y="4071676"/>
              <a:ext cx="3929889" cy="7066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UTM Alexander" panose="02040603050506020204" pitchFamily="18" charset="0"/>
                  <a:ea typeface="+mn-ea"/>
                  <a:cs typeface="+mn-cs"/>
                </a:rPr>
                <a:t>Đọc</a:t>
              </a:r>
              <a:r>
                <a:rPr kumimoji="0" lang="en-US" sz="4800" b="0" i="0" u="none" strike="noStrike" kern="1200" cap="none" spc="0" normalizeH="0" baseline="0" noProof="0" dirty="0">
                  <a:ln>
                    <a:noFill/>
                  </a:ln>
                  <a:solidFill>
                    <a:srgbClr val="FF0000"/>
                  </a:solidFill>
                  <a:effectLst/>
                  <a:uLnTx/>
                  <a:uFillTx/>
                  <a:latin typeface="UTM Alexander" panose="02040603050506020204" pitchFamily="18" charset="0"/>
                  <a:ea typeface="+mn-ea"/>
                  <a:cs typeface="+mn-cs"/>
                </a:rPr>
                <a:t> </a:t>
              </a:r>
              <a:r>
                <a:rPr kumimoji="0" lang="en-US" sz="4800" b="0" i="0" u="none" strike="noStrike" kern="1200" cap="none" spc="0" normalizeH="0" baseline="0" noProof="0" dirty="0" err="1">
                  <a:ln>
                    <a:noFill/>
                  </a:ln>
                  <a:solidFill>
                    <a:srgbClr val="FF0000"/>
                  </a:solidFill>
                  <a:effectLst/>
                  <a:uLnTx/>
                  <a:uFillTx/>
                  <a:latin typeface="UTM Alexander" panose="02040603050506020204" pitchFamily="18" charset="0"/>
                  <a:ea typeface="+mn-ea"/>
                  <a:cs typeface="+mn-cs"/>
                </a:rPr>
                <a:t>diễn</a:t>
              </a:r>
              <a:r>
                <a:rPr kumimoji="0" lang="en-US" sz="4800" b="0" i="0" u="none" strike="noStrike" kern="1200" cap="none" spc="0" normalizeH="0" baseline="0" noProof="0" dirty="0">
                  <a:ln>
                    <a:noFill/>
                  </a:ln>
                  <a:solidFill>
                    <a:srgbClr val="FF0000"/>
                  </a:solidFill>
                  <a:effectLst/>
                  <a:uLnTx/>
                  <a:uFillTx/>
                  <a:latin typeface="UTM Alexander" panose="02040603050506020204" pitchFamily="18" charset="0"/>
                  <a:ea typeface="+mn-ea"/>
                  <a:cs typeface="+mn-cs"/>
                </a:rPr>
                <a:t> </a:t>
              </a:r>
              <a:r>
                <a:rPr kumimoji="0" lang="en-US" sz="4800" b="0" i="0" u="none" strike="noStrike" kern="1200" cap="none" spc="0" normalizeH="0" baseline="0" noProof="0" dirty="0" err="1">
                  <a:ln>
                    <a:noFill/>
                  </a:ln>
                  <a:solidFill>
                    <a:srgbClr val="FF0000"/>
                  </a:solidFill>
                  <a:effectLst/>
                  <a:uLnTx/>
                  <a:uFillTx/>
                  <a:latin typeface="UTM Alexander" panose="02040603050506020204" pitchFamily="18" charset="0"/>
                  <a:ea typeface="+mn-ea"/>
                  <a:cs typeface="+mn-cs"/>
                </a:rPr>
                <a:t>cảm</a:t>
              </a:r>
              <a:endParaRPr kumimoji="0" lang="en-US" sz="4800" b="0" i="0" u="none" strike="noStrike" kern="1200" cap="none" spc="0" normalizeH="0" baseline="0" noProof="0" dirty="0">
                <a:ln>
                  <a:noFill/>
                </a:ln>
                <a:solidFill>
                  <a:srgbClr val="FF0000"/>
                </a:solidFill>
                <a:effectLst/>
                <a:uLnTx/>
                <a:uFillTx/>
                <a:latin typeface="UTM Alexander" panose="02040603050506020204" pitchFamily="18" charset="0"/>
                <a:ea typeface="+mn-ea"/>
                <a:cs typeface="+mn-cs"/>
              </a:endParaRPr>
            </a:p>
          </p:txBody>
        </p:sp>
      </p:grpSp>
      <p:sp>
        <p:nvSpPr>
          <p:cNvPr id="6" name="Freeform 11">
            <a:extLst>
              <a:ext uri="{FF2B5EF4-FFF2-40B4-BE49-F238E27FC236}">
                <a16:creationId xmlns:a16="http://schemas.microsoft.com/office/drawing/2014/main" id="{9AFBE153-9531-BF92-C8E1-F72D3415CE1D}"/>
              </a:ext>
            </a:extLst>
          </p:cNvPr>
          <p:cNvSpPr/>
          <p:nvPr/>
        </p:nvSpPr>
        <p:spPr>
          <a:xfrm>
            <a:off x="8778240" y="3145536"/>
            <a:ext cx="3256118" cy="5833872"/>
          </a:xfrm>
          <a:custGeom>
            <a:avLst/>
            <a:gdLst/>
            <a:ahLst/>
            <a:cxnLst/>
            <a:rect l="l" t="t" r="r" b="b"/>
            <a:pathLst>
              <a:path w="1553676" h="2959382">
                <a:moveTo>
                  <a:pt x="0" y="0"/>
                </a:moveTo>
                <a:lnTo>
                  <a:pt x="1553676" y="0"/>
                </a:lnTo>
                <a:lnTo>
                  <a:pt x="1553676" y="2959382"/>
                </a:lnTo>
                <a:lnTo>
                  <a:pt x="0" y="295938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F20403B3-8210-5714-2323-C38E774CF004}"/>
              </a:ext>
            </a:extLst>
          </p:cNvPr>
          <p:cNvSpPr/>
          <p:nvPr/>
        </p:nvSpPr>
        <p:spPr>
          <a:xfrm>
            <a:off x="585216" y="1225296"/>
            <a:ext cx="4681728" cy="5056632"/>
          </a:xfrm>
          <a:prstGeom prst="roundRect">
            <a:avLst/>
          </a:prstGeom>
          <a:solidFill>
            <a:schemeClr val="bg1"/>
          </a:solidFill>
          <a:ln w="57150">
            <a:solidFill>
              <a:srgbClr val="9999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6666FF"/>
                </a:solidFill>
                <a:effectLst/>
                <a:latin typeface="Calibri" panose="020F0502020204030204" pitchFamily="34" charset="0"/>
                <a:ea typeface="Arial" panose="020B0604020202020204" pitchFamily="34" charset="0"/>
                <a:cs typeface="Times New Roman" panose="02020603050405020304" pitchFamily="18" charset="0"/>
              </a:rPr>
              <a:t>Đọc</a:t>
            </a:r>
            <a:r>
              <a:rPr lang="en-US" sz="3600" dirty="0">
                <a:solidFill>
                  <a:srgbClr val="6666FF"/>
                </a:solidFill>
                <a:effectLst/>
                <a:latin typeface="Calibri" panose="020F0502020204030204" pitchFamily="34" charset="0"/>
                <a:ea typeface="Arial" panose="020B0604020202020204" pitchFamily="34" charset="0"/>
                <a:cs typeface="Times New Roman" panose="02020603050405020304" pitchFamily="18" charset="0"/>
              </a:rPr>
              <a:t> </a:t>
            </a:r>
            <a:r>
              <a:rPr lang="en-US" sz="3600" dirty="0" err="1">
                <a:solidFill>
                  <a:srgbClr val="6666FF"/>
                </a:solidFill>
                <a:effectLst/>
                <a:latin typeface="Calibri" panose="020F0502020204030204" pitchFamily="34" charset="0"/>
                <a:ea typeface="Arial" panose="020B0604020202020204" pitchFamily="34" charset="0"/>
                <a:cs typeface="Times New Roman" panose="02020603050405020304" pitchFamily="18" charset="0"/>
              </a:rPr>
              <a:t>diễn</a:t>
            </a:r>
            <a:r>
              <a:rPr lang="en-US" sz="3600" dirty="0">
                <a:solidFill>
                  <a:srgbClr val="6666FF"/>
                </a:solidFill>
                <a:effectLst/>
                <a:latin typeface="Calibri" panose="020F0502020204030204" pitchFamily="34" charset="0"/>
                <a:ea typeface="Arial" panose="020B0604020202020204" pitchFamily="34" charset="0"/>
                <a:cs typeface="Times New Roman" panose="02020603050405020304" pitchFamily="18" charset="0"/>
              </a:rPr>
              <a:t> </a:t>
            </a:r>
            <a:r>
              <a:rPr lang="en-US" sz="3600" dirty="0" err="1">
                <a:solidFill>
                  <a:srgbClr val="6666FF"/>
                </a:solidFill>
                <a:effectLst/>
                <a:latin typeface="Calibri" panose="020F0502020204030204" pitchFamily="34" charset="0"/>
                <a:ea typeface="Arial" panose="020B0604020202020204" pitchFamily="34" charset="0"/>
                <a:cs typeface="Times New Roman" panose="02020603050405020304" pitchFamily="18" charset="0"/>
              </a:rPr>
              <a:t>cảm</a:t>
            </a:r>
            <a:r>
              <a:rPr lang="en-US" sz="3600" dirty="0">
                <a:solidFill>
                  <a:srgbClr val="6666FF"/>
                </a:solidFill>
                <a:effectLst/>
                <a:latin typeface="Calibri" panose="020F0502020204030204" pitchFamily="34" charset="0"/>
                <a:ea typeface="Arial" panose="020B0604020202020204" pitchFamily="34" charset="0"/>
                <a:cs typeface="Times New Roman" panose="02020603050405020304" pitchFamily="18" charset="0"/>
              </a:rPr>
              <a:t> </a:t>
            </a:r>
            <a:r>
              <a:rPr lang="en-US" sz="3600" dirty="0" err="1">
                <a:solidFill>
                  <a:srgbClr val="6666FF"/>
                </a:solidFill>
                <a:effectLst/>
                <a:latin typeface="Calibri" panose="020F0502020204030204" pitchFamily="34" charset="0"/>
                <a:ea typeface="Arial" panose="020B0604020202020204" pitchFamily="34" charset="0"/>
                <a:cs typeface="Times New Roman" panose="02020603050405020304" pitchFamily="18" charset="0"/>
              </a:rPr>
              <a:t>một</a:t>
            </a:r>
            <a:r>
              <a:rPr lang="en-US" sz="3600" dirty="0">
                <a:solidFill>
                  <a:srgbClr val="6666FF"/>
                </a:solidFill>
                <a:effectLst/>
                <a:latin typeface="Calibri" panose="020F0502020204030204" pitchFamily="34" charset="0"/>
                <a:ea typeface="Arial" panose="020B0604020202020204" pitchFamily="34" charset="0"/>
                <a:cs typeface="Times New Roman" panose="02020603050405020304" pitchFamily="18" charset="0"/>
              </a:rPr>
              <a:t> </a:t>
            </a:r>
            <a:r>
              <a:rPr lang="en-US" sz="3600" dirty="0" err="1">
                <a:solidFill>
                  <a:srgbClr val="6666FF"/>
                </a:solidFill>
                <a:effectLst/>
                <a:latin typeface="Calibri" panose="020F0502020204030204" pitchFamily="34" charset="0"/>
                <a:ea typeface="Arial" panose="020B0604020202020204" pitchFamily="34" charset="0"/>
                <a:cs typeface="Times New Roman" panose="02020603050405020304" pitchFamily="18" charset="0"/>
              </a:rPr>
              <a:t>phần</a:t>
            </a:r>
            <a:r>
              <a:rPr lang="en-US" sz="3600" dirty="0">
                <a:solidFill>
                  <a:srgbClr val="6666FF"/>
                </a:solidFill>
                <a:effectLst/>
                <a:latin typeface="Calibri" panose="020F0502020204030204" pitchFamily="34" charset="0"/>
                <a:ea typeface="Arial" panose="020B0604020202020204" pitchFamily="34" charset="0"/>
                <a:cs typeface="Times New Roman" panose="02020603050405020304" pitchFamily="18" charset="0"/>
              </a:rPr>
              <a:t> </a:t>
            </a:r>
            <a:r>
              <a:rPr lang="en-US" sz="3600" dirty="0" err="1">
                <a:solidFill>
                  <a:srgbClr val="6666FF"/>
                </a:solidFill>
                <a:effectLst/>
                <a:latin typeface="Calibri" panose="020F0502020204030204" pitchFamily="34" charset="0"/>
                <a:ea typeface="Arial" panose="020B0604020202020204" pitchFamily="34" charset="0"/>
                <a:cs typeface="Times New Roman" panose="02020603050405020304" pitchFamily="18" charset="0"/>
              </a:rPr>
              <a:t>của</a:t>
            </a:r>
            <a:r>
              <a:rPr lang="en-US" sz="3600" dirty="0">
                <a:solidFill>
                  <a:srgbClr val="6666FF"/>
                </a:solidFill>
                <a:effectLst/>
                <a:latin typeface="Calibri" panose="020F0502020204030204" pitchFamily="34" charset="0"/>
                <a:ea typeface="Arial" panose="020B0604020202020204" pitchFamily="34" charset="0"/>
                <a:cs typeface="Times New Roman" panose="02020603050405020304" pitchFamily="18" charset="0"/>
              </a:rPr>
              <a:t> </a:t>
            </a:r>
            <a:r>
              <a:rPr lang="en-US" sz="3600" dirty="0" err="1">
                <a:solidFill>
                  <a:srgbClr val="6666FF"/>
                </a:solidFill>
                <a:effectLst/>
                <a:latin typeface="Calibri" panose="020F0502020204030204" pitchFamily="34" charset="0"/>
                <a:ea typeface="Arial" panose="020B0604020202020204" pitchFamily="34" charset="0"/>
                <a:cs typeface="Times New Roman" panose="02020603050405020304" pitchFamily="18" charset="0"/>
              </a:rPr>
              <a:t>bài</a:t>
            </a:r>
            <a:r>
              <a:rPr lang="en-US" sz="3600" dirty="0">
                <a:solidFill>
                  <a:srgbClr val="6666FF"/>
                </a:solidFill>
                <a:effectLst/>
                <a:latin typeface="Calibri" panose="020F0502020204030204" pitchFamily="34" charset="0"/>
                <a:ea typeface="Arial" panose="020B0604020202020204" pitchFamily="34" charset="0"/>
                <a:cs typeface="Times New Roman" panose="02020603050405020304" pitchFamily="18" charset="0"/>
              </a:rPr>
              <a:t>, </a:t>
            </a:r>
            <a:r>
              <a:rPr lang="en-US" sz="3600" dirty="0" err="1">
                <a:solidFill>
                  <a:srgbClr val="6666FF"/>
                </a:solidFill>
                <a:effectLst/>
                <a:latin typeface="Calibri" panose="020F0502020204030204" pitchFamily="34" charset="0"/>
                <a:ea typeface="Arial" panose="020B0604020202020204" pitchFamily="34" charset="0"/>
                <a:cs typeface="Times New Roman" panose="02020603050405020304" pitchFamily="18" charset="0"/>
              </a:rPr>
              <a:t>ngắt</a:t>
            </a:r>
            <a:r>
              <a:rPr lang="en-US" sz="3600" dirty="0">
                <a:solidFill>
                  <a:srgbClr val="6666FF"/>
                </a:solidFill>
                <a:effectLst/>
                <a:latin typeface="Calibri" panose="020F0502020204030204" pitchFamily="34" charset="0"/>
                <a:ea typeface="Arial" panose="020B0604020202020204" pitchFamily="34" charset="0"/>
                <a:cs typeface="Times New Roman" panose="02020603050405020304" pitchFamily="18" charset="0"/>
              </a:rPr>
              <a:t> </a:t>
            </a:r>
            <a:r>
              <a:rPr lang="en-US" sz="3600" dirty="0" err="1">
                <a:solidFill>
                  <a:srgbClr val="6666FF"/>
                </a:solidFill>
                <a:effectLst/>
                <a:latin typeface="Calibri" panose="020F0502020204030204" pitchFamily="34" charset="0"/>
                <a:ea typeface="Arial" panose="020B0604020202020204" pitchFamily="34" charset="0"/>
                <a:cs typeface="Times New Roman" panose="02020603050405020304" pitchFamily="18" charset="0"/>
              </a:rPr>
              <a:t>nghỉ</a:t>
            </a:r>
            <a:r>
              <a:rPr lang="en-US" sz="3600" dirty="0">
                <a:solidFill>
                  <a:srgbClr val="6666FF"/>
                </a:solidFill>
                <a:effectLst/>
                <a:latin typeface="Calibri" panose="020F0502020204030204" pitchFamily="34" charset="0"/>
                <a:ea typeface="Arial" panose="020B0604020202020204" pitchFamily="34" charset="0"/>
                <a:cs typeface="Times New Roman" panose="02020603050405020304" pitchFamily="18" charset="0"/>
              </a:rPr>
              <a:t> </a:t>
            </a:r>
            <a:r>
              <a:rPr lang="en-US" sz="3600" dirty="0" err="1">
                <a:solidFill>
                  <a:srgbClr val="6666FF"/>
                </a:solidFill>
                <a:effectLst/>
                <a:latin typeface="Calibri" panose="020F0502020204030204" pitchFamily="34" charset="0"/>
                <a:ea typeface="Arial" panose="020B0604020202020204" pitchFamily="34" charset="0"/>
                <a:cs typeface="Times New Roman" panose="02020603050405020304" pitchFamily="18" charset="0"/>
              </a:rPr>
              <a:t>đúng</a:t>
            </a:r>
            <a:r>
              <a:rPr lang="en-US" sz="3600" dirty="0">
                <a:solidFill>
                  <a:srgbClr val="6666FF"/>
                </a:solidFill>
                <a:effectLst/>
                <a:latin typeface="Calibri" panose="020F0502020204030204" pitchFamily="34" charset="0"/>
                <a:ea typeface="Arial" panose="020B0604020202020204" pitchFamily="34" charset="0"/>
                <a:cs typeface="Times New Roman" panose="02020603050405020304" pitchFamily="18" charset="0"/>
              </a:rPr>
              <a:t> </a:t>
            </a:r>
            <a:r>
              <a:rPr lang="en-US" sz="3600" dirty="0" err="1">
                <a:solidFill>
                  <a:srgbClr val="6666FF"/>
                </a:solidFill>
                <a:effectLst/>
                <a:latin typeface="Calibri" panose="020F0502020204030204" pitchFamily="34" charset="0"/>
                <a:ea typeface="Arial" panose="020B0604020202020204" pitchFamily="34" charset="0"/>
                <a:cs typeface="Times New Roman" panose="02020603050405020304" pitchFamily="18" charset="0"/>
              </a:rPr>
              <a:t>chỗ</a:t>
            </a:r>
            <a:r>
              <a:rPr lang="en-US" sz="3600" dirty="0">
                <a:solidFill>
                  <a:srgbClr val="6666FF"/>
                </a:solidFill>
                <a:effectLst/>
                <a:latin typeface="Calibri" panose="020F0502020204030204" pitchFamily="34" charset="0"/>
                <a:ea typeface="Arial" panose="020B0604020202020204" pitchFamily="34" charset="0"/>
                <a:cs typeface="Times New Roman" panose="02020603050405020304" pitchFamily="18" charset="0"/>
              </a:rPr>
              <a:t>; </a:t>
            </a:r>
            <a:r>
              <a:rPr lang="en-US" sz="3600" dirty="0" err="1">
                <a:solidFill>
                  <a:srgbClr val="6666FF"/>
                </a:solidFill>
                <a:effectLst/>
                <a:latin typeface="Calibri" panose="020F0502020204030204" pitchFamily="34" charset="0"/>
                <a:ea typeface="Arial" panose="020B0604020202020204" pitchFamily="34" charset="0"/>
                <a:cs typeface="Times New Roman" panose="02020603050405020304" pitchFamily="18" charset="0"/>
              </a:rPr>
              <a:t>biết</a:t>
            </a:r>
            <a:r>
              <a:rPr lang="en-US" sz="3600" dirty="0">
                <a:solidFill>
                  <a:srgbClr val="6666FF"/>
                </a:solidFill>
                <a:effectLst/>
                <a:latin typeface="Calibri" panose="020F0502020204030204" pitchFamily="34" charset="0"/>
                <a:ea typeface="Arial" panose="020B0604020202020204" pitchFamily="34" charset="0"/>
                <a:cs typeface="Times New Roman" panose="02020603050405020304" pitchFamily="18" charset="0"/>
              </a:rPr>
              <a:t> </a:t>
            </a:r>
            <a:r>
              <a:rPr lang="en-US" sz="3600" dirty="0" err="1">
                <a:solidFill>
                  <a:srgbClr val="6666FF"/>
                </a:solidFill>
                <a:effectLst/>
                <a:latin typeface="Calibri" panose="020F0502020204030204" pitchFamily="34" charset="0"/>
                <a:ea typeface="Arial" panose="020B0604020202020204" pitchFamily="34" charset="0"/>
                <a:cs typeface="Times New Roman" panose="02020603050405020304" pitchFamily="18" charset="0"/>
              </a:rPr>
              <a:t>nhấn</a:t>
            </a:r>
            <a:r>
              <a:rPr lang="en-US" sz="3600" dirty="0">
                <a:solidFill>
                  <a:srgbClr val="6666FF"/>
                </a:solidFill>
                <a:effectLst/>
                <a:latin typeface="Calibri" panose="020F0502020204030204" pitchFamily="34" charset="0"/>
                <a:ea typeface="Arial" panose="020B0604020202020204" pitchFamily="34" charset="0"/>
                <a:cs typeface="Times New Roman" panose="02020603050405020304" pitchFamily="18" charset="0"/>
              </a:rPr>
              <a:t> </a:t>
            </a:r>
            <a:r>
              <a:rPr lang="en-US" sz="3600" dirty="0" err="1">
                <a:solidFill>
                  <a:srgbClr val="6666FF"/>
                </a:solidFill>
                <a:effectLst/>
                <a:latin typeface="Calibri" panose="020F0502020204030204" pitchFamily="34" charset="0"/>
                <a:ea typeface="Arial" panose="020B0604020202020204" pitchFamily="34" charset="0"/>
                <a:cs typeface="Times New Roman" panose="02020603050405020304" pitchFamily="18" charset="0"/>
              </a:rPr>
              <a:t>mạnh</a:t>
            </a:r>
            <a:r>
              <a:rPr lang="en-US" sz="3600" dirty="0">
                <a:solidFill>
                  <a:srgbClr val="6666FF"/>
                </a:solidFill>
                <a:effectLst/>
                <a:latin typeface="Calibri" panose="020F0502020204030204" pitchFamily="34" charset="0"/>
                <a:ea typeface="Arial" panose="020B0604020202020204" pitchFamily="34" charset="0"/>
                <a:cs typeface="Times New Roman" panose="02020603050405020304" pitchFamily="18" charset="0"/>
              </a:rPr>
              <a:t> </a:t>
            </a:r>
            <a:r>
              <a:rPr lang="en-US" sz="3600" dirty="0" err="1">
                <a:solidFill>
                  <a:srgbClr val="6666FF"/>
                </a:solidFill>
                <a:effectLst/>
                <a:latin typeface="Calibri" panose="020F0502020204030204" pitchFamily="34" charset="0"/>
                <a:ea typeface="Arial" panose="020B0604020202020204" pitchFamily="34" charset="0"/>
                <a:cs typeface="Times New Roman" panose="02020603050405020304" pitchFamily="18" charset="0"/>
              </a:rPr>
              <a:t>vào</a:t>
            </a:r>
            <a:r>
              <a:rPr lang="en-US" sz="3600" dirty="0">
                <a:solidFill>
                  <a:srgbClr val="6666FF"/>
                </a:solidFill>
                <a:effectLst/>
                <a:latin typeface="Calibri" panose="020F0502020204030204" pitchFamily="34" charset="0"/>
                <a:ea typeface="Arial" panose="020B0604020202020204" pitchFamily="34" charset="0"/>
                <a:cs typeface="Times New Roman" panose="02020603050405020304" pitchFamily="18" charset="0"/>
              </a:rPr>
              <a:t> </a:t>
            </a:r>
            <a:r>
              <a:rPr lang="en-US" sz="3600" dirty="0" err="1">
                <a:solidFill>
                  <a:srgbClr val="6666FF"/>
                </a:solidFill>
                <a:effectLst/>
                <a:latin typeface="Calibri" panose="020F0502020204030204" pitchFamily="34" charset="0"/>
                <a:ea typeface="Arial" panose="020B0604020202020204" pitchFamily="34" charset="0"/>
                <a:cs typeface="Times New Roman" panose="02020603050405020304" pitchFamily="18" charset="0"/>
              </a:rPr>
              <a:t>những</a:t>
            </a:r>
            <a:r>
              <a:rPr lang="en-US" sz="3600" dirty="0">
                <a:solidFill>
                  <a:srgbClr val="6666FF"/>
                </a:solidFill>
                <a:effectLst/>
                <a:latin typeface="Calibri" panose="020F0502020204030204" pitchFamily="34" charset="0"/>
                <a:ea typeface="Arial" panose="020B0604020202020204" pitchFamily="34" charset="0"/>
                <a:cs typeface="Times New Roman" panose="02020603050405020304" pitchFamily="18" charset="0"/>
              </a:rPr>
              <a:t> </a:t>
            </a:r>
            <a:r>
              <a:rPr lang="en-US" sz="3600" dirty="0" err="1">
                <a:solidFill>
                  <a:srgbClr val="6666FF"/>
                </a:solidFill>
                <a:effectLst/>
                <a:latin typeface="Calibri" panose="020F0502020204030204" pitchFamily="34" charset="0"/>
                <a:ea typeface="Arial" panose="020B0604020202020204" pitchFamily="34" charset="0"/>
                <a:cs typeface="Times New Roman" panose="02020603050405020304" pitchFamily="18" charset="0"/>
              </a:rPr>
              <a:t>từ</a:t>
            </a:r>
            <a:r>
              <a:rPr lang="en-US" sz="3600" dirty="0">
                <a:solidFill>
                  <a:srgbClr val="6666FF"/>
                </a:solidFill>
                <a:effectLst/>
                <a:latin typeface="Calibri" panose="020F0502020204030204" pitchFamily="34" charset="0"/>
                <a:ea typeface="Arial" panose="020B0604020202020204" pitchFamily="34" charset="0"/>
                <a:cs typeface="Times New Roman" panose="02020603050405020304" pitchFamily="18" charset="0"/>
              </a:rPr>
              <a:t> </a:t>
            </a:r>
            <a:r>
              <a:rPr lang="en-US" sz="3600" dirty="0" err="1">
                <a:solidFill>
                  <a:srgbClr val="6666FF"/>
                </a:solidFill>
                <a:effectLst/>
                <a:latin typeface="Calibri" panose="020F0502020204030204" pitchFamily="34" charset="0"/>
                <a:ea typeface="Arial" panose="020B0604020202020204" pitchFamily="34" charset="0"/>
                <a:cs typeface="Times New Roman" panose="02020603050405020304" pitchFamily="18" charset="0"/>
              </a:rPr>
              <a:t>ngữ</a:t>
            </a:r>
            <a:r>
              <a:rPr lang="en-US" sz="3600" dirty="0">
                <a:solidFill>
                  <a:srgbClr val="6666FF"/>
                </a:solidFill>
                <a:effectLst/>
                <a:latin typeface="Calibri" panose="020F0502020204030204" pitchFamily="34" charset="0"/>
                <a:ea typeface="Arial" panose="020B0604020202020204" pitchFamily="34" charset="0"/>
                <a:cs typeface="Times New Roman" panose="02020603050405020304" pitchFamily="18" charset="0"/>
              </a:rPr>
              <a:t> quan </a:t>
            </a:r>
            <a:r>
              <a:rPr lang="en-US" sz="3600" dirty="0" err="1">
                <a:solidFill>
                  <a:srgbClr val="6666FF"/>
                </a:solidFill>
                <a:effectLst/>
                <a:latin typeface="Calibri" panose="020F0502020204030204" pitchFamily="34" charset="0"/>
                <a:ea typeface="Arial" panose="020B0604020202020204" pitchFamily="34" charset="0"/>
                <a:cs typeface="Times New Roman" panose="02020603050405020304" pitchFamily="18" charset="0"/>
              </a:rPr>
              <a:t>trọng</a:t>
            </a:r>
            <a:r>
              <a:rPr lang="en-US" sz="3600" dirty="0">
                <a:solidFill>
                  <a:srgbClr val="6666FF"/>
                </a:solidFill>
                <a:effectLst/>
                <a:latin typeface="Calibri" panose="020F0502020204030204" pitchFamily="34" charset="0"/>
                <a:ea typeface="Arial" panose="020B0604020202020204" pitchFamily="34" charset="0"/>
                <a:cs typeface="Times New Roman" panose="02020603050405020304" pitchFamily="18" charset="0"/>
              </a:rPr>
              <a:t>; </a:t>
            </a:r>
            <a:r>
              <a:rPr lang="en-US" sz="3600" dirty="0" err="1">
                <a:solidFill>
                  <a:srgbClr val="6666FF"/>
                </a:solidFill>
                <a:effectLst/>
                <a:latin typeface="Calibri" panose="020F0502020204030204" pitchFamily="34" charset="0"/>
                <a:ea typeface="Arial" panose="020B0604020202020204" pitchFamily="34" charset="0"/>
                <a:cs typeface="Times New Roman" panose="02020603050405020304" pitchFamily="18" charset="0"/>
              </a:rPr>
              <a:t>thể</a:t>
            </a:r>
            <a:r>
              <a:rPr lang="en-US" sz="3600" dirty="0">
                <a:solidFill>
                  <a:srgbClr val="6666FF"/>
                </a:solidFill>
                <a:effectLst/>
                <a:latin typeface="Calibri" panose="020F0502020204030204" pitchFamily="34" charset="0"/>
                <a:ea typeface="Arial" panose="020B0604020202020204" pitchFamily="34" charset="0"/>
                <a:cs typeface="Times New Roman" panose="02020603050405020304" pitchFamily="18" charset="0"/>
              </a:rPr>
              <a:t> </a:t>
            </a:r>
            <a:r>
              <a:rPr lang="en-US" sz="3600" dirty="0" err="1">
                <a:solidFill>
                  <a:srgbClr val="6666FF"/>
                </a:solidFill>
                <a:effectLst/>
                <a:latin typeface="Calibri" panose="020F0502020204030204" pitchFamily="34" charset="0"/>
                <a:ea typeface="Arial" panose="020B0604020202020204" pitchFamily="34" charset="0"/>
                <a:cs typeface="Times New Roman" panose="02020603050405020304" pitchFamily="18" charset="0"/>
              </a:rPr>
              <a:t>hiện</a:t>
            </a:r>
            <a:r>
              <a:rPr lang="en-US" sz="3600" dirty="0">
                <a:solidFill>
                  <a:srgbClr val="6666FF"/>
                </a:solidFill>
                <a:effectLst/>
                <a:latin typeface="Calibri" panose="020F0502020204030204" pitchFamily="34" charset="0"/>
                <a:ea typeface="Arial" panose="020B0604020202020204" pitchFamily="34" charset="0"/>
                <a:cs typeface="Times New Roman" panose="02020603050405020304" pitchFamily="18" charset="0"/>
              </a:rPr>
              <a:t> </a:t>
            </a:r>
            <a:r>
              <a:rPr lang="en-US" sz="3600" dirty="0" err="1">
                <a:solidFill>
                  <a:srgbClr val="6666FF"/>
                </a:solidFill>
                <a:effectLst/>
                <a:latin typeface="Calibri" panose="020F0502020204030204" pitchFamily="34" charset="0"/>
                <a:ea typeface="Arial" panose="020B0604020202020204" pitchFamily="34" charset="0"/>
                <a:cs typeface="Times New Roman" panose="02020603050405020304" pitchFamily="18" charset="0"/>
              </a:rPr>
              <a:t>tình</a:t>
            </a:r>
            <a:r>
              <a:rPr lang="en-US" sz="3600" dirty="0">
                <a:solidFill>
                  <a:srgbClr val="6666FF"/>
                </a:solidFill>
                <a:effectLst/>
                <a:latin typeface="Calibri" panose="020F0502020204030204" pitchFamily="34" charset="0"/>
                <a:ea typeface="Arial" panose="020B0604020202020204" pitchFamily="34" charset="0"/>
                <a:cs typeface="Times New Roman" panose="02020603050405020304" pitchFamily="18" charset="0"/>
              </a:rPr>
              <a:t> </a:t>
            </a:r>
            <a:r>
              <a:rPr lang="en-US" sz="3600" dirty="0" err="1">
                <a:solidFill>
                  <a:srgbClr val="6666FF"/>
                </a:solidFill>
                <a:effectLst/>
                <a:latin typeface="Calibri" panose="020F0502020204030204" pitchFamily="34" charset="0"/>
                <a:ea typeface="Arial" panose="020B0604020202020204" pitchFamily="34" charset="0"/>
                <a:cs typeface="Times New Roman" panose="02020603050405020304" pitchFamily="18" charset="0"/>
              </a:rPr>
              <a:t>cảm</a:t>
            </a:r>
            <a:r>
              <a:rPr lang="en-US" sz="3600" dirty="0">
                <a:solidFill>
                  <a:srgbClr val="6666FF"/>
                </a:solidFill>
                <a:effectLst/>
                <a:latin typeface="Calibri" panose="020F0502020204030204" pitchFamily="34" charset="0"/>
                <a:ea typeface="Arial" panose="020B0604020202020204" pitchFamily="34" charset="0"/>
                <a:cs typeface="Times New Roman" panose="02020603050405020304" pitchFamily="18" charset="0"/>
              </a:rPr>
              <a:t>, </a:t>
            </a:r>
            <a:r>
              <a:rPr lang="en-US" sz="3600" dirty="0" err="1">
                <a:solidFill>
                  <a:srgbClr val="6666FF"/>
                </a:solidFill>
                <a:effectLst/>
                <a:latin typeface="Calibri" panose="020F0502020204030204" pitchFamily="34" charset="0"/>
                <a:ea typeface="Arial" panose="020B0604020202020204" pitchFamily="34" charset="0"/>
                <a:cs typeface="Times New Roman" panose="02020603050405020304" pitchFamily="18" charset="0"/>
              </a:rPr>
              <a:t>cảm</a:t>
            </a:r>
            <a:r>
              <a:rPr lang="en-US" sz="3600" dirty="0">
                <a:solidFill>
                  <a:srgbClr val="6666FF"/>
                </a:solidFill>
                <a:effectLst/>
                <a:latin typeface="Calibri" panose="020F0502020204030204" pitchFamily="34" charset="0"/>
                <a:ea typeface="Arial" panose="020B0604020202020204" pitchFamily="34" charset="0"/>
                <a:cs typeface="Times New Roman" panose="02020603050405020304" pitchFamily="18" charset="0"/>
              </a:rPr>
              <a:t> </a:t>
            </a:r>
            <a:r>
              <a:rPr lang="en-US" sz="3600" dirty="0" err="1">
                <a:solidFill>
                  <a:srgbClr val="6666FF"/>
                </a:solidFill>
                <a:effectLst/>
                <a:latin typeface="Calibri" panose="020F0502020204030204" pitchFamily="34" charset="0"/>
                <a:ea typeface="Arial" panose="020B0604020202020204" pitchFamily="34" charset="0"/>
                <a:cs typeface="Times New Roman" panose="02020603050405020304" pitchFamily="18" charset="0"/>
              </a:rPr>
              <a:t>xúc</a:t>
            </a:r>
            <a:r>
              <a:rPr lang="en-US" sz="3600" dirty="0">
                <a:solidFill>
                  <a:srgbClr val="6666FF"/>
                </a:solidFill>
                <a:effectLst/>
                <a:latin typeface="Calibri" panose="020F0502020204030204" pitchFamily="34" charset="0"/>
                <a:ea typeface="Arial" panose="020B0604020202020204" pitchFamily="34" charset="0"/>
                <a:cs typeface="Times New Roman" panose="02020603050405020304" pitchFamily="18" charset="0"/>
              </a:rPr>
              <a:t> qua </a:t>
            </a:r>
            <a:r>
              <a:rPr lang="en-US" sz="3600" dirty="0" err="1">
                <a:solidFill>
                  <a:srgbClr val="6666FF"/>
                </a:solidFill>
                <a:effectLst/>
                <a:latin typeface="Calibri" panose="020F0502020204030204" pitchFamily="34" charset="0"/>
                <a:ea typeface="Arial" panose="020B0604020202020204" pitchFamily="34" charset="0"/>
                <a:cs typeface="Times New Roman" panose="02020603050405020304" pitchFamily="18" charset="0"/>
              </a:rPr>
              <a:t>giọng</a:t>
            </a:r>
            <a:r>
              <a:rPr lang="en-US" sz="3600" dirty="0">
                <a:solidFill>
                  <a:srgbClr val="6666FF"/>
                </a:solidFill>
                <a:effectLst/>
                <a:latin typeface="Calibri" panose="020F0502020204030204" pitchFamily="34" charset="0"/>
                <a:ea typeface="Arial" panose="020B0604020202020204" pitchFamily="34" charset="0"/>
                <a:cs typeface="Times New Roman" panose="02020603050405020304" pitchFamily="18" charset="0"/>
              </a:rPr>
              <a:t> </a:t>
            </a:r>
            <a:r>
              <a:rPr lang="en-US" sz="3600" dirty="0" err="1">
                <a:solidFill>
                  <a:srgbClr val="6666FF"/>
                </a:solidFill>
                <a:effectLst/>
                <a:latin typeface="Calibri" panose="020F0502020204030204" pitchFamily="34" charset="0"/>
                <a:ea typeface="Arial" panose="020B0604020202020204" pitchFamily="34" charset="0"/>
                <a:cs typeface="Times New Roman" panose="02020603050405020304" pitchFamily="18" charset="0"/>
              </a:rPr>
              <a:t>đọc</a:t>
            </a:r>
            <a:r>
              <a:rPr lang="en-US" sz="3600" dirty="0">
                <a:solidFill>
                  <a:srgbClr val="6666FF"/>
                </a:solidFill>
                <a:effectLst/>
                <a:latin typeface="Calibri" panose="020F0502020204030204" pitchFamily="34" charset="0"/>
                <a:ea typeface="Arial" panose="020B0604020202020204" pitchFamily="34" charset="0"/>
                <a:cs typeface="Times New Roman" panose="02020603050405020304" pitchFamily="18" charset="0"/>
              </a:rPr>
              <a:t>. </a:t>
            </a:r>
            <a:endParaRPr kumimoji="0" lang="vi-VN" sz="3600" b="0" i="0" u="none" strike="noStrike" kern="1200" cap="none" spc="0" normalizeH="0" baseline="0" noProof="0" dirty="0">
              <a:ln>
                <a:noFill/>
              </a:ln>
              <a:solidFill>
                <a:srgbClr val="6666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546940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28971-4C5A-8C2C-D80C-3B82872ADFE2}"/>
            </a:ext>
          </a:extLst>
        </p:cNvPr>
        <p:cNvGrpSpPr/>
        <p:nvPr/>
      </p:nvGrpSpPr>
      <p:grpSpPr>
        <a:xfrm>
          <a:off x="0" y="0"/>
          <a:ext cx="0" cy="0"/>
          <a:chOff x="0" y="0"/>
          <a:chExt cx="0" cy="0"/>
        </a:xfrm>
      </p:grpSpPr>
      <p:sp>
        <p:nvSpPr>
          <p:cNvPr id="6" name="Freeform 11">
            <a:extLst>
              <a:ext uri="{FF2B5EF4-FFF2-40B4-BE49-F238E27FC236}">
                <a16:creationId xmlns:a16="http://schemas.microsoft.com/office/drawing/2014/main" id="{16F70048-63C6-4537-F61D-8171D66263EE}"/>
              </a:ext>
            </a:extLst>
          </p:cNvPr>
          <p:cNvSpPr/>
          <p:nvPr/>
        </p:nvSpPr>
        <p:spPr>
          <a:xfrm>
            <a:off x="8778240" y="3145536"/>
            <a:ext cx="3256118" cy="5833872"/>
          </a:xfrm>
          <a:custGeom>
            <a:avLst/>
            <a:gdLst/>
            <a:ahLst/>
            <a:cxnLst/>
            <a:rect l="l" t="t" r="r" b="b"/>
            <a:pathLst>
              <a:path w="1553676" h="2959382">
                <a:moveTo>
                  <a:pt x="0" y="0"/>
                </a:moveTo>
                <a:lnTo>
                  <a:pt x="1553676" y="0"/>
                </a:lnTo>
                <a:lnTo>
                  <a:pt x="1553676" y="2959382"/>
                </a:lnTo>
                <a:lnTo>
                  <a:pt x="0" y="295938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9832A1FB-8474-D27C-A0CC-EA0CC756F9F8}"/>
              </a:ext>
            </a:extLst>
          </p:cNvPr>
          <p:cNvSpPr/>
          <p:nvPr/>
        </p:nvSpPr>
        <p:spPr>
          <a:xfrm>
            <a:off x="585216" y="1225296"/>
            <a:ext cx="8129016" cy="5056632"/>
          </a:xfrm>
          <a:prstGeom prst="roundRect">
            <a:avLst/>
          </a:prstGeom>
          <a:solidFill>
            <a:schemeClr val="bg1"/>
          </a:solidFill>
          <a:ln w="57150">
            <a:solidFill>
              <a:srgbClr val="63963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800"/>
              </a:spcAft>
            </a:pPr>
            <a:r>
              <a:rPr lang="en-US" sz="3600" i="1" dirty="0" err="1">
                <a:solidFill>
                  <a:schemeClr val="accent3"/>
                </a:solidFill>
                <a:effectLst/>
                <a:latin typeface="Cambria" panose="02040503050406030204" pitchFamily="18" charset="0"/>
                <a:ea typeface="Cambria" panose="02040503050406030204" pitchFamily="18" charset="0"/>
                <a:cs typeface="Times New Roman" panose="02020603050405020304" pitchFamily="18" charset="0"/>
              </a:rPr>
              <a:t>Người</a:t>
            </a:r>
            <a:r>
              <a:rPr lang="en-US" sz="3600" i="1" dirty="0">
                <a:solidFill>
                  <a:schemeClr val="accent3"/>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solidFill>
                  <a:schemeClr val="accent3"/>
                </a:solidFill>
                <a:effectLst/>
                <a:latin typeface="Cambria" panose="02040503050406030204" pitchFamily="18" charset="0"/>
                <a:ea typeface="Cambria" panose="02040503050406030204" pitchFamily="18" charset="0"/>
                <a:cs typeface="Times New Roman" panose="02020603050405020304" pitchFamily="18" charset="0"/>
              </a:rPr>
              <a:t>đàn</a:t>
            </a:r>
            <a:r>
              <a:rPr lang="en-US" sz="3600" i="1" dirty="0">
                <a:solidFill>
                  <a:schemeClr val="accent3"/>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solidFill>
                  <a:schemeClr val="accent3"/>
                </a:solidFill>
                <a:effectLst/>
                <a:latin typeface="Cambria" panose="02040503050406030204" pitchFamily="18" charset="0"/>
                <a:ea typeface="Cambria" panose="02040503050406030204" pitchFamily="18" charset="0"/>
                <a:cs typeface="Times New Roman" panose="02020603050405020304" pitchFamily="18" charset="0"/>
              </a:rPr>
              <a:t>ông</a:t>
            </a:r>
            <a:r>
              <a:rPr lang="en-US" sz="3600" i="1" dirty="0">
                <a:solidFill>
                  <a:schemeClr val="accent3"/>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i="1" dirty="0" err="1">
                <a:solidFill>
                  <a:schemeClr val="accent3"/>
                </a:solidFill>
                <a:effectLst/>
                <a:latin typeface="Cambria" panose="02040503050406030204" pitchFamily="18" charset="0"/>
                <a:ea typeface="Cambria" panose="02040503050406030204" pitchFamily="18" charset="0"/>
                <a:cs typeface="Times New Roman" panose="02020603050405020304" pitchFamily="18" charset="0"/>
              </a:rPr>
              <a:t>thú</a:t>
            </a:r>
            <a:r>
              <a:rPr lang="en-US" sz="3600" b="1" i="1" dirty="0">
                <a:solidFill>
                  <a:schemeClr val="accent3"/>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i="1" dirty="0" err="1">
                <a:solidFill>
                  <a:schemeClr val="accent3"/>
                </a:solidFill>
                <a:effectLst/>
                <a:latin typeface="Cambria" panose="02040503050406030204" pitchFamily="18" charset="0"/>
                <a:ea typeface="Cambria" panose="02040503050406030204" pitchFamily="18" charset="0"/>
                <a:cs typeface="Times New Roman" panose="02020603050405020304" pitchFamily="18" charset="0"/>
              </a:rPr>
              <a:t>thật</a:t>
            </a:r>
            <a:r>
              <a:rPr lang="en-US" sz="3600" i="1" dirty="0">
                <a:solidFill>
                  <a:schemeClr val="accent3"/>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solidFill>
                  <a:schemeClr val="accent3"/>
                </a:solidFill>
                <a:effectLst/>
                <a:latin typeface="Cambria" panose="02040503050406030204" pitchFamily="18" charset="0"/>
                <a:ea typeface="Cambria" panose="02040503050406030204" pitchFamily="18" charset="0"/>
                <a:cs typeface="Times New Roman" panose="02020603050405020304" pitchFamily="18" charset="0"/>
              </a:rPr>
              <a:t>là</a:t>
            </a:r>
            <a:r>
              <a:rPr lang="en-US" sz="3600" i="1" dirty="0">
                <a:solidFill>
                  <a:schemeClr val="accent3"/>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solidFill>
                  <a:schemeClr val="accent3"/>
                </a:solidFill>
                <a:effectLst/>
                <a:latin typeface="Cambria" panose="02040503050406030204" pitchFamily="18" charset="0"/>
                <a:ea typeface="Cambria" panose="02040503050406030204" pitchFamily="18" charset="0"/>
                <a:cs typeface="Times New Roman" panose="02020603050405020304" pitchFamily="18" charset="0"/>
              </a:rPr>
              <a:t>ông</a:t>
            </a:r>
            <a:r>
              <a:rPr lang="en-US" sz="3600" i="1" dirty="0">
                <a:solidFill>
                  <a:schemeClr val="accent3"/>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solidFill>
                  <a:schemeClr val="accent3"/>
                </a:solidFill>
                <a:effectLst/>
                <a:latin typeface="Cambria" panose="02040503050406030204" pitchFamily="18" charset="0"/>
                <a:ea typeface="Cambria" panose="02040503050406030204" pitchFamily="18" charset="0"/>
                <a:cs typeface="Times New Roman" panose="02020603050405020304" pitchFamily="18" charset="0"/>
              </a:rPr>
              <a:t>không</a:t>
            </a:r>
            <a:r>
              <a:rPr lang="en-US" sz="3600" i="1" dirty="0">
                <a:solidFill>
                  <a:schemeClr val="accent3"/>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solidFill>
                  <a:schemeClr val="accent3"/>
                </a:solidFill>
                <a:effectLst/>
                <a:latin typeface="Cambria" panose="02040503050406030204" pitchFamily="18" charset="0"/>
                <a:ea typeface="Cambria" panose="02040503050406030204" pitchFamily="18" charset="0"/>
                <a:cs typeface="Times New Roman" panose="02020603050405020304" pitchFamily="18" charset="0"/>
              </a:rPr>
              <a:t>có</a:t>
            </a:r>
            <a:r>
              <a:rPr lang="en-US" sz="3600" i="1" dirty="0">
                <a:solidFill>
                  <a:schemeClr val="accent3"/>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i="1" dirty="0" err="1">
                <a:solidFill>
                  <a:schemeClr val="accent3"/>
                </a:solidFill>
                <a:effectLst/>
                <a:latin typeface="Cambria" panose="02040503050406030204" pitchFamily="18" charset="0"/>
                <a:ea typeface="Cambria" panose="02040503050406030204" pitchFamily="18" charset="0"/>
                <a:cs typeface="Times New Roman" panose="02020603050405020304" pitchFamily="18" charset="0"/>
              </a:rPr>
              <a:t>máy</a:t>
            </a:r>
            <a:r>
              <a:rPr lang="en-US" sz="3600" b="1" i="1" dirty="0">
                <a:solidFill>
                  <a:schemeClr val="accent3"/>
                </a:solidFill>
                <a:effectLst/>
                <a:latin typeface="Cambria" panose="02040503050406030204" pitchFamily="18" charset="0"/>
                <a:ea typeface="Cambria" panose="02040503050406030204" pitchFamily="18" charset="0"/>
                <a:cs typeface="Times New Roman" panose="02020603050405020304" pitchFamily="18" charset="0"/>
              </a:rPr>
              <a:t> vi </a:t>
            </a:r>
            <a:r>
              <a:rPr lang="en-US" sz="3600" b="1" i="1" dirty="0" err="1">
                <a:solidFill>
                  <a:schemeClr val="accent3"/>
                </a:solidFill>
                <a:effectLst/>
                <a:latin typeface="Cambria" panose="02040503050406030204" pitchFamily="18" charset="0"/>
                <a:ea typeface="Cambria" panose="02040503050406030204" pitchFamily="18" charset="0"/>
                <a:cs typeface="Times New Roman" panose="02020603050405020304" pitchFamily="18" charset="0"/>
              </a:rPr>
              <a:t>tính</a:t>
            </a:r>
            <a:r>
              <a:rPr lang="en-US" sz="3600" i="1" dirty="0">
                <a:solidFill>
                  <a:schemeClr val="accent3"/>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solidFill>
                  <a:schemeClr val="accent3"/>
                </a:solidFill>
                <a:effectLst/>
                <a:latin typeface="Cambria" panose="02040503050406030204" pitchFamily="18" charset="0"/>
                <a:ea typeface="Cambria" panose="02040503050406030204" pitchFamily="18" charset="0"/>
                <a:cs typeface="Times New Roman" panose="02020603050405020304" pitchFamily="18" charset="0"/>
              </a:rPr>
              <a:t>và</a:t>
            </a:r>
            <a:r>
              <a:rPr lang="en-US" sz="3600" i="1" dirty="0">
                <a:solidFill>
                  <a:schemeClr val="accent3"/>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solidFill>
                  <a:schemeClr val="accent3"/>
                </a:solidFill>
                <a:effectLst/>
                <a:latin typeface="Cambria" panose="02040503050406030204" pitchFamily="18" charset="0"/>
                <a:ea typeface="Cambria" panose="02040503050406030204" pitchFamily="18" charset="0"/>
                <a:cs typeface="Times New Roman" panose="02020603050405020304" pitchFamily="18" charset="0"/>
              </a:rPr>
              <a:t>cũng</a:t>
            </a:r>
            <a:r>
              <a:rPr lang="en-US" sz="3600" i="1" dirty="0">
                <a:solidFill>
                  <a:schemeClr val="accent3"/>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solidFill>
                  <a:schemeClr val="accent3"/>
                </a:solidFill>
                <a:effectLst/>
                <a:latin typeface="Cambria" panose="02040503050406030204" pitchFamily="18" charset="0"/>
                <a:ea typeface="Cambria" panose="02040503050406030204" pitchFamily="18" charset="0"/>
                <a:cs typeface="Times New Roman" panose="02020603050405020304" pitchFamily="18" charset="0"/>
              </a:rPr>
              <a:t>không</a:t>
            </a:r>
            <a:r>
              <a:rPr lang="en-US" sz="3600" i="1" dirty="0">
                <a:solidFill>
                  <a:schemeClr val="accent3"/>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solidFill>
                  <a:schemeClr val="accent3"/>
                </a:solidFill>
                <a:effectLst/>
                <a:latin typeface="Cambria" panose="02040503050406030204" pitchFamily="18" charset="0"/>
                <a:ea typeface="Cambria" panose="02040503050406030204" pitchFamily="18" charset="0"/>
                <a:cs typeface="Times New Roman" panose="02020603050405020304" pitchFamily="18" charset="0"/>
              </a:rPr>
              <a:t>dùng</a:t>
            </a:r>
            <a:r>
              <a:rPr lang="en-US" sz="3600" i="1" dirty="0">
                <a:solidFill>
                  <a:schemeClr val="accent3"/>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i="1" dirty="0" err="1">
                <a:solidFill>
                  <a:schemeClr val="accent3"/>
                </a:solidFill>
                <a:effectLst/>
                <a:latin typeface="Cambria" panose="02040503050406030204" pitchFamily="18" charset="0"/>
                <a:ea typeface="Cambria" panose="02040503050406030204" pitchFamily="18" charset="0"/>
                <a:cs typeface="Times New Roman" panose="02020603050405020304" pitchFamily="18" charset="0"/>
              </a:rPr>
              <a:t>thư</a:t>
            </a:r>
            <a:r>
              <a:rPr lang="en-US" sz="3600" b="1" i="1" dirty="0">
                <a:solidFill>
                  <a:schemeClr val="accent3"/>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i="1" dirty="0" err="1">
                <a:solidFill>
                  <a:schemeClr val="accent3"/>
                </a:solidFill>
                <a:effectLst/>
                <a:latin typeface="Cambria" panose="02040503050406030204" pitchFamily="18" charset="0"/>
                <a:ea typeface="Cambria" panose="02040503050406030204" pitchFamily="18" charset="0"/>
                <a:cs typeface="Times New Roman" panose="02020603050405020304" pitchFamily="18" charset="0"/>
              </a:rPr>
              <a:t>điện</a:t>
            </a:r>
            <a:r>
              <a:rPr lang="en-US" sz="3600" b="1" i="1" dirty="0">
                <a:solidFill>
                  <a:schemeClr val="accent3"/>
                </a:solidFill>
                <a:effectLst/>
                <a:latin typeface="Cambria" panose="02040503050406030204" pitchFamily="18" charset="0"/>
                <a:ea typeface="Cambria" panose="02040503050406030204" pitchFamily="18" charset="0"/>
                <a:cs typeface="Times New Roman" panose="02020603050405020304" pitchFamily="18" charset="0"/>
              </a:rPr>
              <a:t> tử</a:t>
            </a:r>
            <a:r>
              <a:rPr lang="en-US" sz="3600" i="1" dirty="0">
                <a:solidFill>
                  <a:schemeClr val="accent3"/>
                </a:solidFill>
                <a:effectLst/>
                <a:latin typeface="Cambria" panose="02040503050406030204" pitchFamily="18" charset="0"/>
                <a:ea typeface="Cambria" panose="02040503050406030204" pitchFamily="18" charset="0"/>
                <a:cs typeface="Times New Roman" panose="02020603050405020304" pitchFamily="18" charset="0"/>
              </a:rPr>
              <a:t>://</a:t>
            </a:r>
            <a:endParaRPr lang="vi-VN" sz="2800" dirty="0">
              <a:solidFill>
                <a:schemeClr val="accent3"/>
              </a:solidFill>
              <a:effectLst/>
              <a:latin typeface="Cambria" panose="02040503050406030204" pitchFamily="18" charset="0"/>
              <a:ea typeface="Cambria" panose="02040503050406030204" pitchFamily="18" charset="0"/>
              <a:cs typeface="Times New Roman" panose="02020603050405020304" pitchFamily="18" charset="0"/>
            </a:endParaRPr>
          </a:p>
          <a:p>
            <a:r>
              <a:rPr lang="en-US" sz="3600" i="1" dirty="0">
                <a:solidFill>
                  <a:schemeClr val="accent3"/>
                </a:solidFill>
                <a:effectLst/>
                <a:latin typeface="Cambria" panose="02040503050406030204" pitchFamily="18" charset="0"/>
                <a:ea typeface="Cambria" panose="02040503050406030204" pitchFamily="18" charset="0"/>
              </a:rPr>
              <a:t>- </a:t>
            </a:r>
            <a:r>
              <a:rPr lang="en-US" sz="3600" b="1" i="1" dirty="0" err="1">
                <a:solidFill>
                  <a:schemeClr val="accent3"/>
                </a:solidFill>
                <a:effectLst/>
                <a:latin typeface="Cambria" panose="02040503050406030204" pitchFamily="18" charset="0"/>
                <a:ea typeface="Cambria" panose="02040503050406030204" pitchFamily="18" charset="0"/>
              </a:rPr>
              <a:t>Rất</a:t>
            </a:r>
            <a:r>
              <a:rPr lang="en-US" sz="3600" b="1" i="1" dirty="0">
                <a:solidFill>
                  <a:schemeClr val="accent3"/>
                </a:solidFill>
                <a:effectLst/>
                <a:latin typeface="Cambria" panose="02040503050406030204" pitchFamily="18" charset="0"/>
                <a:ea typeface="Cambria" panose="02040503050406030204" pitchFamily="18" charset="0"/>
              </a:rPr>
              <a:t> </a:t>
            </a:r>
            <a:r>
              <a:rPr lang="en-US" sz="3600" b="1" i="1" dirty="0" err="1">
                <a:solidFill>
                  <a:schemeClr val="accent3"/>
                </a:solidFill>
                <a:effectLst/>
                <a:latin typeface="Cambria" panose="02040503050406030204" pitchFamily="18" charset="0"/>
                <a:ea typeface="Cambria" panose="02040503050406030204" pitchFamily="18" charset="0"/>
              </a:rPr>
              <a:t>tiếc</a:t>
            </a:r>
            <a:r>
              <a:rPr lang="en-US" sz="3600" i="1" dirty="0">
                <a:solidFill>
                  <a:schemeClr val="accent3"/>
                </a:solidFill>
                <a:effectLst/>
                <a:latin typeface="Cambria" panose="02040503050406030204" pitchFamily="18" charset="0"/>
                <a:ea typeface="Cambria" panose="02040503050406030204" pitchFamily="18" charset="0"/>
              </a:rPr>
              <a:t>,/ </a:t>
            </a:r>
            <a:r>
              <a:rPr lang="en-US" sz="3600" i="1" dirty="0" err="1">
                <a:solidFill>
                  <a:schemeClr val="accent3"/>
                </a:solidFill>
                <a:effectLst/>
                <a:latin typeface="Cambria" panose="02040503050406030204" pitchFamily="18" charset="0"/>
                <a:ea typeface="Cambria" panose="02040503050406030204" pitchFamily="18" charset="0"/>
              </a:rPr>
              <a:t>một</a:t>
            </a:r>
            <a:r>
              <a:rPr lang="en-US" sz="3600" i="1" dirty="0">
                <a:solidFill>
                  <a:schemeClr val="accent3"/>
                </a:solidFill>
                <a:effectLst/>
                <a:latin typeface="Cambria" panose="02040503050406030204" pitchFamily="18" charset="0"/>
                <a:ea typeface="Cambria" panose="02040503050406030204" pitchFamily="18" charset="0"/>
              </a:rPr>
              <a:t> </a:t>
            </a:r>
            <a:r>
              <a:rPr lang="en-US" sz="3600" i="1" dirty="0" err="1">
                <a:solidFill>
                  <a:schemeClr val="accent3"/>
                </a:solidFill>
                <a:effectLst/>
                <a:latin typeface="Cambria" panose="02040503050406030204" pitchFamily="18" charset="0"/>
                <a:ea typeface="Cambria" panose="02040503050406030204" pitchFamily="18" charset="0"/>
              </a:rPr>
              <a:t>công</a:t>
            </a:r>
            <a:r>
              <a:rPr lang="en-US" sz="3600" i="1" dirty="0">
                <a:solidFill>
                  <a:schemeClr val="accent3"/>
                </a:solidFill>
                <a:effectLst/>
                <a:latin typeface="Cambria" panose="02040503050406030204" pitchFamily="18" charset="0"/>
                <a:ea typeface="Cambria" panose="02040503050406030204" pitchFamily="18" charset="0"/>
              </a:rPr>
              <a:t> </a:t>
            </a:r>
            <a:r>
              <a:rPr lang="en-US" sz="3600" i="1" dirty="0" err="1">
                <a:solidFill>
                  <a:schemeClr val="accent3"/>
                </a:solidFill>
                <a:effectLst/>
                <a:latin typeface="Cambria" panose="02040503050406030204" pitchFamily="18" charset="0"/>
                <a:ea typeface="Cambria" panose="02040503050406030204" pitchFamily="18" charset="0"/>
              </a:rPr>
              <a:t>ti</a:t>
            </a:r>
            <a:r>
              <a:rPr lang="en-US" sz="3600" i="1" dirty="0">
                <a:solidFill>
                  <a:schemeClr val="accent3"/>
                </a:solidFill>
                <a:effectLst/>
                <a:latin typeface="Cambria" panose="02040503050406030204" pitchFamily="18" charset="0"/>
                <a:ea typeface="Cambria" panose="02040503050406030204" pitchFamily="18" charset="0"/>
              </a:rPr>
              <a:t> </a:t>
            </a:r>
            <a:r>
              <a:rPr lang="en-US" sz="3600" b="1" i="1" dirty="0" err="1">
                <a:solidFill>
                  <a:schemeClr val="accent3"/>
                </a:solidFill>
                <a:effectLst/>
                <a:latin typeface="Cambria" panose="02040503050406030204" pitchFamily="18" charset="0"/>
                <a:ea typeface="Cambria" panose="02040503050406030204" pitchFamily="18" charset="0"/>
              </a:rPr>
              <a:t>lớn</a:t>
            </a:r>
            <a:r>
              <a:rPr lang="en-US" sz="3600" i="1" dirty="0">
                <a:solidFill>
                  <a:schemeClr val="accent3"/>
                </a:solidFill>
                <a:effectLst/>
                <a:latin typeface="Cambria" panose="02040503050406030204" pitchFamily="18" charset="0"/>
                <a:ea typeface="Cambria" panose="02040503050406030204" pitchFamily="18" charset="0"/>
              </a:rPr>
              <a:t> </a:t>
            </a:r>
            <a:r>
              <a:rPr lang="en-US" sz="3600" i="1" dirty="0" err="1">
                <a:solidFill>
                  <a:schemeClr val="accent3"/>
                </a:solidFill>
                <a:effectLst/>
                <a:latin typeface="Cambria" panose="02040503050406030204" pitchFamily="18" charset="0"/>
                <a:ea typeface="Cambria" panose="02040503050406030204" pitchFamily="18" charset="0"/>
              </a:rPr>
              <a:t>như</a:t>
            </a:r>
            <a:r>
              <a:rPr lang="en-US" sz="3600" i="1" dirty="0">
                <a:solidFill>
                  <a:schemeClr val="accent3"/>
                </a:solidFill>
                <a:effectLst/>
                <a:latin typeface="Cambria" panose="02040503050406030204" pitchFamily="18" charset="0"/>
                <a:ea typeface="Cambria" panose="02040503050406030204" pitchFamily="18" charset="0"/>
              </a:rPr>
              <a:t> </a:t>
            </a:r>
            <a:r>
              <a:rPr lang="en-US" sz="3600" i="1" dirty="0" err="1">
                <a:solidFill>
                  <a:schemeClr val="accent3"/>
                </a:solidFill>
                <a:effectLst/>
                <a:latin typeface="Cambria" panose="02040503050406030204" pitchFamily="18" charset="0"/>
                <a:ea typeface="Cambria" panose="02040503050406030204" pitchFamily="18" charset="0"/>
              </a:rPr>
              <a:t>chúng</a:t>
            </a:r>
            <a:r>
              <a:rPr lang="en-US" sz="3600" i="1" dirty="0">
                <a:solidFill>
                  <a:schemeClr val="accent3"/>
                </a:solidFill>
                <a:effectLst/>
                <a:latin typeface="Cambria" panose="02040503050406030204" pitchFamily="18" charset="0"/>
                <a:ea typeface="Cambria" panose="02040503050406030204" pitchFamily="18" charset="0"/>
              </a:rPr>
              <a:t> </a:t>
            </a:r>
            <a:r>
              <a:rPr lang="en-US" sz="3600" i="1" dirty="0" err="1">
                <a:solidFill>
                  <a:schemeClr val="accent3"/>
                </a:solidFill>
                <a:effectLst/>
                <a:latin typeface="Cambria" panose="02040503050406030204" pitchFamily="18" charset="0"/>
                <a:ea typeface="Cambria" panose="02040503050406030204" pitchFamily="18" charset="0"/>
              </a:rPr>
              <a:t>tôi</a:t>
            </a:r>
            <a:r>
              <a:rPr lang="en-US" sz="3600" i="1" dirty="0">
                <a:solidFill>
                  <a:schemeClr val="accent3"/>
                </a:solidFill>
                <a:effectLst/>
                <a:latin typeface="Cambria" panose="02040503050406030204" pitchFamily="18" charset="0"/>
                <a:ea typeface="Cambria" panose="02040503050406030204" pitchFamily="18" charset="0"/>
              </a:rPr>
              <a:t>/ </a:t>
            </a:r>
            <a:r>
              <a:rPr lang="en-US" sz="3600" b="1" i="1" dirty="0" err="1">
                <a:solidFill>
                  <a:schemeClr val="accent3"/>
                </a:solidFill>
                <a:effectLst/>
                <a:latin typeface="Cambria" panose="02040503050406030204" pitchFamily="18" charset="0"/>
                <a:ea typeface="Cambria" panose="02040503050406030204" pitchFamily="18" charset="0"/>
              </a:rPr>
              <a:t>chỉ</a:t>
            </a:r>
            <a:r>
              <a:rPr lang="en-US" sz="3600" b="1" i="1" dirty="0">
                <a:solidFill>
                  <a:schemeClr val="accent3"/>
                </a:solidFill>
                <a:effectLst/>
                <a:latin typeface="Cambria" panose="02040503050406030204" pitchFamily="18" charset="0"/>
                <a:ea typeface="Cambria" panose="02040503050406030204" pitchFamily="18" charset="0"/>
              </a:rPr>
              <a:t> </a:t>
            </a:r>
            <a:r>
              <a:rPr lang="en-US" sz="3600" b="1" i="1" dirty="0" err="1">
                <a:solidFill>
                  <a:schemeClr val="accent3"/>
                </a:solidFill>
                <a:effectLst/>
                <a:latin typeface="Cambria" panose="02040503050406030204" pitchFamily="18" charset="0"/>
                <a:ea typeface="Cambria" panose="02040503050406030204" pitchFamily="18" charset="0"/>
              </a:rPr>
              <a:t>giao</a:t>
            </a:r>
            <a:r>
              <a:rPr lang="en-US" sz="3600" b="1" i="1" dirty="0">
                <a:solidFill>
                  <a:schemeClr val="accent3"/>
                </a:solidFill>
                <a:effectLst/>
                <a:latin typeface="Cambria" panose="02040503050406030204" pitchFamily="18" charset="0"/>
                <a:ea typeface="Cambria" panose="02040503050406030204" pitchFamily="18" charset="0"/>
              </a:rPr>
              <a:t> </a:t>
            </a:r>
            <a:r>
              <a:rPr lang="en-US" sz="3600" b="1" i="1" dirty="0" err="1">
                <a:solidFill>
                  <a:schemeClr val="accent3"/>
                </a:solidFill>
                <a:effectLst/>
                <a:latin typeface="Cambria" panose="02040503050406030204" pitchFamily="18" charset="0"/>
                <a:ea typeface="Cambria" panose="02040503050406030204" pitchFamily="18" charset="0"/>
              </a:rPr>
              <a:t>dịch</a:t>
            </a:r>
            <a:r>
              <a:rPr lang="en-US" sz="3600" i="1" dirty="0">
                <a:solidFill>
                  <a:schemeClr val="accent3"/>
                </a:solidFill>
                <a:effectLst/>
                <a:latin typeface="Cambria" panose="02040503050406030204" pitchFamily="18" charset="0"/>
                <a:ea typeface="Cambria" panose="02040503050406030204" pitchFamily="18" charset="0"/>
              </a:rPr>
              <a:t> </a:t>
            </a:r>
            <a:r>
              <a:rPr lang="en-US" sz="3600" i="1" dirty="0" err="1">
                <a:solidFill>
                  <a:schemeClr val="accent3"/>
                </a:solidFill>
                <a:effectLst/>
                <a:latin typeface="Cambria" panose="02040503050406030204" pitchFamily="18" charset="0"/>
                <a:ea typeface="Cambria" panose="02040503050406030204" pitchFamily="18" charset="0"/>
              </a:rPr>
              <a:t>với</a:t>
            </a:r>
            <a:r>
              <a:rPr lang="en-US" sz="3600" i="1" dirty="0">
                <a:solidFill>
                  <a:schemeClr val="accent3"/>
                </a:solidFill>
                <a:effectLst/>
                <a:latin typeface="Cambria" panose="02040503050406030204" pitchFamily="18" charset="0"/>
                <a:ea typeface="Cambria" panose="02040503050406030204" pitchFamily="18" charset="0"/>
              </a:rPr>
              <a:t> </a:t>
            </a:r>
            <a:r>
              <a:rPr lang="en-US" sz="3600" i="1" dirty="0" err="1">
                <a:solidFill>
                  <a:schemeClr val="accent3"/>
                </a:solidFill>
                <a:effectLst/>
                <a:latin typeface="Cambria" panose="02040503050406030204" pitchFamily="18" charset="0"/>
                <a:ea typeface="Cambria" panose="02040503050406030204" pitchFamily="18" charset="0"/>
              </a:rPr>
              <a:t>nhân</a:t>
            </a:r>
            <a:r>
              <a:rPr lang="en-US" sz="3600" i="1" dirty="0">
                <a:solidFill>
                  <a:schemeClr val="accent3"/>
                </a:solidFill>
                <a:effectLst/>
                <a:latin typeface="Cambria" panose="02040503050406030204" pitchFamily="18" charset="0"/>
                <a:ea typeface="Cambria" panose="02040503050406030204" pitchFamily="18" charset="0"/>
              </a:rPr>
              <a:t> </a:t>
            </a:r>
            <a:r>
              <a:rPr lang="en-US" sz="3600" i="1" dirty="0" err="1">
                <a:solidFill>
                  <a:schemeClr val="accent3"/>
                </a:solidFill>
                <a:effectLst/>
                <a:latin typeface="Cambria" panose="02040503050406030204" pitchFamily="18" charset="0"/>
                <a:ea typeface="Cambria" panose="02040503050406030204" pitchFamily="18" charset="0"/>
              </a:rPr>
              <a:t>viên</a:t>
            </a:r>
            <a:r>
              <a:rPr lang="en-US" sz="3600" i="1" dirty="0">
                <a:solidFill>
                  <a:schemeClr val="accent3"/>
                </a:solidFill>
                <a:effectLst/>
                <a:latin typeface="Cambria" panose="02040503050406030204" pitchFamily="18" charset="0"/>
                <a:ea typeface="Cambria" panose="02040503050406030204" pitchFamily="18" charset="0"/>
              </a:rPr>
              <a:t> qua </a:t>
            </a:r>
            <a:r>
              <a:rPr lang="en-US" sz="3600" b="1" i="1" dirty="0" err="1">
                <a:solidFill>
                  <a:schemeClr val="accent3"/>
                </a:solidFill>
                <a:effectLst/>
                <a:latin typeface="Cambria" panose="02040503050406030204" pitchFamily="18" charset="0"/>
                <a:ea typeface="Cambria" panose="02040503050406030204" pitchFamily="18" charset="0"/>
              </a:rPr>
              <a:t>thư</a:t>
            </a:r>
            <a:r>
              <a:rPr lang="en-US" sz="3600" b="1" i="1" dirty="0">
                <a:solidFill>
                  <a:schemeClr val="accent3"/>
                </a:solidFill>
                <a:effectLst/>
                <a:latin typeface="Cambria" panose="02040503050406030204" pitchFamily="18" charset="0"/>
                <a:ea typeface="Cambria" panose="02040503050406030204" pitchFamily="18" charset="0"/>
              </a:rPr>
              <a:t> </a:t>
            </a:r>
            <a:r>
              <a:rPr lang="en-US" sz="3600" b="1" i="1" dirty="0" err="1">
                <a:solidFill>
                  <a:schemeClr val="accent3"/>
                </a:solidFill>
                <a:effectLst/>
                <a:latin typeface="Cambria" panose="02040503050406030204" pitchFamily="18" charset="0"/>
                <a:ea typeface="Cambria" panose="02040503050406030204" pitchFamily="18" charset="0"/>
              </a:rPr>
              <a:t>điện</a:t>
            </a:r>
            <a:r>
              <a:rPr lang="en-US" sz="3600" b="1" i="1" dirty="0">
                <a:solidFill>
                  <a:schemeClr val="accent3"/>
                </a:solidFill>
                <a:effectLst/>
                <a:latin typeface="Cambria" panose="02040503050406030204" pitchFamily="18" charset="0"/>
                <a:ea typeface="Cambria" panose="02040503050406030204" pitchFamily="18" charset="0"/>
              </a:rPr>
              <a:t> </a:t>
            </a:r>
            <a:r>
              <a:rPr lang="en-US" sz="3600" b="1" i="1" dirty="0" err="1">
                <a:solidFill>
                  <a:schemeClr val="accent3"/>
                </a:solidFill>
                <a:effectLst/>
                <a:latin typeface="Cambria" panose="02040503050406030204" pitchFamily="18" charset="0"/>
                <a:ea typeface="Cambria" panose="02040503050406030204" pitchFamily="18" charset="0"/>
              </a:rPr>
              <a:t>tử</a:t>
            </a:r>
            <a:r>
              <a:rPr lang="en-US" sz="3600" i="1" dirty="0">
                <a:solidFill>
                  <a:schemeClr val="accent3"/>
                </a:solidFill>
                <a:effectLst/>
                <a:latin typeface="Cambria" panose="02040503050406030204" pitchFamily="18" charset="0"/>
                <a:ea typeface="Cambria" panose="02040503050406030204" pitchFamily="18" charset="0"/>
              </a:rPr>
              <a:t>,/ </a:t>
            </a:r>
            <a:r>
              <a:rPr lang="en-US" sz="3600" i="1" dirty="0" err="1">
                <a:solidFill>
                  <a:schemeClr val="accent3"/>
                </a:solidFill>
                <a:effectLst/>
                <a:latin typeface="Cambria" panose="02040503050406030204" pitchFamily="18" charset="0"/>
                <a:ea typeface="Cambria" panose="02040503050406030204" pitchFamily="18" charset="0"/>
              </a:rPr>
              <a:t>nên</a:t>
            </a:r>
            <a:r>
              <a:rPr lang="en-US" sz="3600" i="1" dirty="0">
                <a:solidFill>
                  <a:schemeClr val="accent3"/>
                </a:solidFill>
                <a:effectLst/>
                <a:latin typeface="Cambria" panose="02040503050406030204" pitchFamily="18" charset="0"/>
                <a:ea typeface="Cambria" panose="02040503050406030204" pitchFamily="18" charset="0"/>
              </a:rPr>
              <a:t> </a:t>
            </a:r>
            <a:r>
              <a:rPr lang="en-US" sz="3600" b="1" i="1" dirty="0" err="1">
                <a:solidFill>
                  <a:schemeClr val="accent3"/>
                </a:solidFill>
                <a:effectLst/>
                <a:latin typeface="Cambria" panose="02040503050406030204" pitchFamily="18" charset="0"/>
                <a:ea typeface="Cambria" panose="02040503050406030204" pitchFamily="18" charset="0"/>
              </a:rPr>
              <a:t>không</a:t>
            </a:r>
            <a:r>
              <a:rPr lang="en-US" sz="3600" b="1" i="1" dirty="0">
                <a:solidFill>
                  <a:schemeClr val="accent3"/>
                </a:solidFill>
                <a:effectLst/>
                <a:latin typeface="Cambria" panose="02040503050406030204" pitchFamily="18" charset="0"/>
                <a:ea typeface="Cambria" panose="02040503050406030204" pitchFamily="18" charset="0"/>
              </a:rPr>
              <a:t> </a:t>
            </a:r>
            <a:r>
              <a:rPr lang="en-US" sz="3600" b="1" i="1" dirty="0" err="1">
                <a:solidFill>
                  <a:schemeClr val="accent3"/>
                </a:solidFill>
                <a:effectLst/>
                <a:latin typeface="Cambria" panose="02040503050406030204" pitchFamily="18" charset="0"/>
                <a:ea typeface="Cambria" panose="02040503050406030204" pitchFamily="18" charset="0"/>
              </a:rPr>
              <a:t>thể</a:t>
            </a:r>
            <a:r>
              <a:rPr lang="en-US" sz="3600" i="1" dirty="0">
                <a:solidFill>
                  <a:schemeClr val="accent3"/>
                </a:solidFill>
                <a:effectLst/>
                <a:latin typeface="Cambria" panose="02040503050406030204" pitchFamily="18" charset="0"/>
                <a:ea typeface="Cambria" panose="02040503050406030204" pitchFamily="18" charset="0"/>
              </a:rPr>
              <a:t> </a:t>
            </a:r>
            <a:r>
              <a:rPr lang="en-US" sz="3600" i="1" dirty="0" err="1">
                <a:solidFill>
                  <a:schemeClr val="accent3"/>
                </a:solidFill>
                <a:effectLst/>
                <a:latin typeface="Cambria" panose="02040503050406030204" pitchFamily="18" charset="0"/>
                <a:ea typeface="Cambria" panose="02040503050406030204" pitchFamily="18" charset="0"/>
              </a:rPr>
              <a:t>tuyển</a:t>
            </a:r>
            <a:r>
              <a:rPr lang="en-US" sz="3600" i="1" dirty="0">
                <a:solidFill>
                  <a:schemeClr val="accent3"/>
                </a:solidFill>
                <a:effectLst/>
                <a:latin typeface="Cambria" panose="02040503050406030204" pitchFamily="18" charset="0"/>
                <a:ea typeface="Cambria" panose="02040503050406030204" pitchFamily="18" charset="0"/>
              </a:rPr>
              <a:t> </a:t>
            </a:r>
            <a:r>
              <a:rPr lang="en-US" sz="3600" i="1" dirty="0" err="1">
                <a:solidFill>
                  <a:schemeClr val="accent3"/>
                </a:solidFill>
                <a:effectLst/>
                <a:latin typeface="Cambria" panose="02040503050406030204" pitchFamily="18" charset="0"/>
                <a:ea typeface="Cambria" panose="02040503050406030204" pitchFamily="18" charset="0"/>
              </a:rPr>
              <a:t>dụng</a:t>
            </a:r>
            <a:r>
              <a:rPr lang="en-US" sz="3600" i="1" dirty="0">
                <a:solidFill>
                  <a:schemeClr val="accent3"/>
                </a:solidFill>
                <a:effectLst/>
                <a:latin typeface="Cambria" panose="02040503050406030204" pitchFamily="18" charset="0"/>
                <a:ea typeface="Cambria" panose="02040503050406030204" pitchFamily="18" charset="0"/>
              </a:rPr>
              <a:t> </a:t>
            </a:r>
            <a:r>
              <a:rPr lang="en-US" sz="3600" i="1" dirty="0" err="1">
                <a:solidFill>
                  <a:schemeClr val="accent3"/>
                </a:solidFill>
                <a:effectLst/>
                <a:latin typeface="Cambria" panose="02040503050406030204" pitchFamily="18" charset="0"/>
                <a:ea typeface="Cambria" panose="02040503050406030204" pitchFamily="18" charset="0"/>
              </a:rPr>
              <a:t>anh</a:t>
            </a:r>
            <a:r>
              <a:rPr lang="en-US" sz="3600" i="1" dirty="0">
                <a:solidFill>
                  <a:schemeClr val="accent3"/>
                </a:solidFill>
                <a:effectLst/>
                <a:latin typeface="Cambria" panose="02040503050406030204" pitchFamily="18" charset="0"/>
                <a:ea typeface="Cambria" panose="02040503050406030204" pitchFamily="18" charset="0"/>
              </a:rPr>
              <a:t> </a:t>
            </a:r>
            <a:r>
              <a:rPr lang="en-US" sz="3600" i="1" dirty="0" err="1">
                <a:solidFill>
                  <a:schemeClr val="accent3"/>
                </a:solidFill>
                <a:effectLst/>
                <a:latin typeface="Cambria" panose="02040503050406030204" pitchFamily="18" charset="0"/>
                <a:ea typeface="Cambria" panose="02040503050406030204" pitchFamily="18" charset="0"/>
              </a:rPr>
              <a:t>được</a:t>
            </a:r>
            <a:r>
              <a:rPr lang="en-US" sz="3600" i="1" dirty="0">
                <a:solidFill>
                  <a:schemeClr val="accent3"/>
                </a:solidFill>
                <a:effectLst/>
                <a:latin typeface="Cambria" panose="02040503050406030204" pitchFamily="18" charset="0"/>
                <a:ea typeface="Cambria" panose="02040503050406030204" pitchFamily="18" charset="0"/>
              </a:rPr>
              <a:t>.// </a:t>
            </a:r>
            <a:r>
              <a:rPr lang="en-US" sz="3600" b="1" i="1" dirty="0" err="1">
                <a:solidFill>
                  <a:schemeClr val="accent3"/>
                </a:solidFill>
                <a:effectLst/>
                <a:latin typeface="Cambria" panose="02040503050406030204" pitchFamily="18" charset="0"/>
                <a:ea typeface="Cambria" panose="02040503050406030204" pitchFamily="18" charset="0"/>
              </a:rPr>
              <a:t>Rất</a:t>
            </a:r>
            <a:r>
              <a:rPr lang="en-US" sz="3600" b="1" i="1" dirty="0">
                <a:solidFill>
                  <a:schemeClr val="accent3"/>
                </a:solidFill>
                <a:effectLst/>
                <a:latin typeface="Cambria" panose="02040503050406030204" pitchFamily="18" charset="0"/>
                <a:ea typeface="Cambria" panose="02040503050406030204" pitchFamily="18" charset="0"/>
              </a:rPr>
              <a:t> </a:t>
            </a:r>
            <a:r>
              <a:rPr lang="en-US" sz="3600" b="1" i="1" dirty="0" err="1">
                <a:solidFill>
                  <a:schemeClr val="accent3"/>
                </a:solidFill>
                <a:effectLst/>
                <a:latin typeface="Cambria" panose="02040503050406030204" pitchFamily="18" charset="0"/>
                <a:ea typeface="Cambria" panose="02040503050406030204" pitchFamily="18" charset="0"/>
              </a:rPr>
              <a:t>tiếc</a:t>
            </a:r>
            <a:r>
              <a:rPr lang="en-US" sz="3600" i="1" dirty="0">
                <a:solidFill>
                  <a:schemeClr val="accent3"/>
                </a:solidFill>
                <a:effectLst/>
                <a:latin typeface="Cambria" panose="02040503050406030204" pitchFamily="18" charset="0"/>
                <a:ea typeface="Cambria" panose="02040503050406030204" pitchFamily="18" charset="0"/>
              </a:rPr>
              <a:t>…!</a:t>
            </a:r>
            <a:endParaRPr kumimoji="0" lang="vi-VN" sz="3600" b="0" i="0" u="none" strike="noStrike" kern="1200" cap="none" spc="0" normalizeH="0" baseline="0" noProof="0" dirty="0">
              <a:ln>
                <a:noFill/>
              </a:ln>
              <a:solidFill>
                <a:schemeClr val="accent3"/>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604494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11517-9BE4-F03F-1EE4-D89E4C8D418B}"/>
              </a:ext>
            </a:extLst>
          </p:cNvPr>
          <p:cNvSpPr>
            <a:spLocks noGrp="1"/>
          </p:cNvSpPr>
          <p:nvPr>
            <p:ph type="title"/>
          </p:nvPr>
        </p:nvSpPr>
        <p:spPr/>
        <p:txBody>
          <a:bodyPr/>
          <a:lstStyle/>
          <a:p>
            <a:endParaRPr lang="vi-VN"/>
          </a:p>
        </p:txBody>
      </p:sp>
      <p:pic>
        <p:nvPicPr>
          <p:cNvPr id="4" name="Nghề Bác sĩ _ Hướng nghiệp cho các bé _ Lớn lên em muốn làm gì_ _ VTV7">
            <a:hlinkClick r:id="" action="ppaction://media"/>
            <a:extLst>
              <a:ext uri="{FF2B5EF4-FFF2-40B4-BE49-F238E27FC236}">
                <a16:creationId xmlns:a16="http://schemas.microsoft.com/office/drawing/2014/main" id="{BBFA64E2-1388-C144-8941-4D6A6560665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277" cy="6858000"/>
          </a:xfrm>
        </p:spPr>
      </p:pic>
    </p:spTree>
    <p:extLst>
      <p:ext uri="{BB962C8B-B14F-4D97-AF65-F5344CB8AC3E}">
        <p14:creationId xmlns:p14="http://schemas.microsoft.com/office/powerpoint/2010/main" val="36563427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4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F7957A-46EF-6BAB-AAC3-6D60FA6BBE5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526FC23-06F2-6CC3-F677-0F1DC3050E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Cartoon of kids going to school&#10;&#10;Description automatically generated">
            <a:extLst>
              <a:ext uri="{FF2B5EF4-FFF2-40B4-BE49-F238E27FC236}">
                <a16:creationId xmlns:a16="http://schemas.microsoft.com/office/drawing/2014/main" id="{44122FC8-8142-5426-EC04-DA7A9DB0DA1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grpSp>
        <p:nvGrpSpPr>
          <p:cNvPr id="2" name="组合 26">
            <a:extLst>
              <a:ext uri="{FF2B5EF4-FFF2-40B4-BE49-F238E27FC236}">
                <a16:creationId xmlns:a16="http://schemas.microsoft.com/office/drawing/2014/main" id="{162BF589-4099-7813-C451-46893B82FC06}"/>
              </a:ext>
            </a:extLst>
          </p:cNvPr>
          <p:cNvGrpSpPr/>
          <p:nvPr/>
        </p:nvGrpSpPr>
        <p:grpSpPr>
          <a:xfrm>
            <a:off x="2143966" y="351100"/>
            <a:ext cx="8060222" cy="1862048"/>
            <a:chOff x="6500872" y="2722367"/>
            <a:chExt cx="4287318" cy="1363636"/>
          </a:xfrm>
        </p:grpSpPr>
        <p:sp>
          <p:nvSpPr>
            <p:cNvPr id="3" name="矩形 27">
              <a:extLst>
                <a:ext uri="{FF2B5EF4-FFF2-40B4-BE49-F238E27FC236}">
                  <a16:creationId xmlns:a16="http://schemas.microsoft.com/office/drawing/2014/main" id="{73A8F771-E640-891F-7A28-60E9CEC908B2}"/>
                </a:ext>
              </a:extLst>
            </p:cNvPr>
            <p:cNvSpPr/>
            <p:nvPr/>
          </p:nvSpPr>
          <p:spPr>
            <a:xfrm>
              <a:off x="6500872" y="2722367"/>
              <a:ext cx="4287317" cy="1363636"/>
            </a:xfrm>
            <a:prstGeom prst="rect">
              <a:avLst/>
            </a:prstGeom>
          </p:spPr>
          <p:txBody>
            <a:bodyPr vert="horz" wrap="none">
              <a:spAutoFit/>
            </a:bodyPr>
            <a:lstStyle/>
            <a:p>
              <a:pPr algn="ctr"/>
              <a:r>
                <a:rPr lang="en-US" altLang="zh-CN" sz="11500">
                  <a:ln w="330200">
                    <a:solidFill>
                      <a:prstClr val="white"/>
                    </a:solidFill>
                  </a:ln>
                  <a:solidFill>
                    <a:prstClr val="white"/>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rPr>
                <a:t>LUYỆN ĐỌC</a:t>
              </a:r>
              <a:endParaRPr lang="zh-CN" altLang="en-US" sz="11500" dirty="0">
                <a:ln w="330200">
                  <a:solidFill>
                    <a:prstClr val="white"/>
                  </a:solidFill>
                </a:ln>
                <a:solidFill>
                  <a:prstClr val="white"/>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endParaRPr>
            </a:p>
          </p:txBody>
        </p:sp>
        <p:sp>
          <p:nvSpPr>
            <p:cNvPr id="4" name="矩形 28">
              <a:extLst>
                <a:ext uri="{FF2B5EF4-FFF2-40B4-BE49-F238E27FC236}">
                  <a16:creationId xmlns:a16="http://schemas.microsoft.com/office/drawing/2014/main" id="{220E1CD0-E9A5-DC88-CD63-1F0A860E5D50}"/>
                </a:ext>
              </a:extLst>
            </p:cNvPr>
            <p:cNvSpPr/>
            <p:nvPr/>
          </p:nvSpPr>
          <p:spPr>
            <a:xfrm>
              <a:off x="6500873" y="2722367"/>
              <a:ext cx="4287317" cy="1363636"/>
            </a:xfrm>
            <a:prstGeom prst="rect">
              <a:avLst/>
            </a:prstGeom>
          </p:spPr>
          <p:txBody>
            <a:bodyPr vert="horz" wrap="none">
              <a:spAutoFit/>
              <a:scene3d>
                <a:camera prst="orthographicFront"/>
                <a:lightRig rig="threePt" dir="t"/>
              </a:scene3d>
              <a:sp3d extrusionH="57150">
                <a:bevelT h="25400" prst="softRound"/>
              </a:sp3d>
            </a:bodyPr>
            <a:lstStyle/>
            <a:p>
              <a:pPr algn="ctr"/>
              <a:r>
                <a:rPr lang="en-US" altLang="zh-CN" sz="11500" dirty="0">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LUYỆN ĐỌC</a:t>
              </a:r>
              <a:endParaRPr lang="zh-CN" altLang="en-US" sz="11500" dirty="0">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endParaRPr>
            </a:p>
          </p:txBody>
        </p:sp>
      </p:grpSp>
    </p:spTree>
    <p:extLst>
      <p:ext uri="{BB962C8B-B14F-4D97-AF65-F5344CB8AC3E}">
        <p14:creationId xmlns:p14="http://schemas.microsoft.com/office/powerpoint/2010/main" val="112692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FCAC67-E7AA-D0E1-900D-78F7A8A6CD5A}"/>
              </a:ext>
            </a:extLst>
          </p:cNvPr>
          <p:cNvSpPr txBox="1"/>
          <p:nvPr/>
        </p:nvSpPr>
        <p:spPr>
          <a:xfrm>
            <a:off x="2946654" y="318254"/>
            <a:ext cx="6094476" cy="769441"/>
          </a:xfrm>
          <a:prstGeom prst="rect">
            <a:avLst/>
          </a:prstGeom>
          <a:noFill/>
        </p:spPr>
        <p:txBody>
          <a:bodyPr wrap="square">
            <a:spAutoFit/>
          </a:bodyPr>
          <a:lstStyle/>
          <a:p>
            <a:pPr algn="ctr"/>
            <a:r>
              <a:rPr lang="vi-VN" sz="4400" b="1" i="0" dirty="0">
                <a:solidFill>
                  <a:srgbClr val="C00000"/>
                </a:solidFill>
                <a:effectLst/>
                <a:latin typeface="Cambria" panose="02040503050406030204" pitchFamily="18" charset="0"/>
                <a:ea typeface="Cambria" panose="02040503050406030204" pitchFamily="18" charset="0"/>
              </a:rPr>
              <a:t>Tìm việc</a:t>
            </a:r>
            <a:endParaRPr lang="vi-VN" sz="4400" dirty="0">
              <a:solidFill>
                <a:srgbClr val="C0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181DADFD-9C2E-1F8D-BEDF-B21D0E309F20}"/>
              </a:ext>
            </a:extLst>
          </p:cNvPr>
          <p:cNvSpPr txBox="1"/>
          <p:nvPr/>
        </p:nvSpPr>
        <p:spPr>
          <a:xfrm>
            <a:off x="353568" y="1087695"/>
            <a:ext cx="11484864" cy="5293757"/>
          </a:xfrm>
          <a:prstGeom prst="rect">
            <a:avLst/>
          </a:prstGeom>
          <a:noFill/>
        </p:spPr>
        <p:txBody>
          <a:bodyPr wrap="square">
            <a:spAutoFit/>
          </a:bodyPr>
          <a:lstStyle/>
          <a:p>
            <a:pPr algn="just"/>
            <a:r>
              <a:rPr lang="en-GB"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Một người đàn ông đúng tuổi đến xin việc ở công ti nọ. Sau khi phỏng vấn, vị giám đốc bảo ông:</a:t>
            </a:r>
          </a:p>
          <a:p>
            <a:pPr algn="just"/>
            <a:r>
              <a:rPr lang="vi-VN" sz="2600" b="0" i="0" dirty="0">
                <a:solidFill>
                  <a:srgbClr val="000000"/>
                </a:solidFill>
                <a:effectLst/>
                <a:latin typeface="Cambria" panose="02040503050406030204" pitchFamily="18" charset="0"/>
                <a:ea typeface="Cambria" panose="02040503050406030204" pitchFamily="18" charset="0"/>
              </a:rPr>
              <a:t>– Hãy cho tôi địa chỉ thư điện tử của anh để công ti gửi cho anh các thông tin cần thiết.</a:t>
            </a:r>
          </a:p>
          <a:p>
            <a:pPr algn="just"/>
            <a:r>
              <a:rPr lang="vi-VN" sz="2600" b="0" i="0" dirty="0">
                <a:solidFill>
                  <a:srgbClr val="000000"/>
                </a:solidFill>
                <a:effectLst/>
                <a:latin typeface="Cambria" panose="02040503050406030204" pitchFamily="18" charset="0"/>
                <a:ea typeface="Cambria" panose="02040503050406030204" pitchFamily="18" charset="0"/>
              </a:rPr>
              <a:t>Người đàn ông thú thật là ông không có máy vi tính và cũng không dùng thư điện tử.</a:t>
            </a:r>
          </a:p>
          <a:p>
            <a:pPr algn="just"/>
            <a:r>
              <a:rPr lang="vi-VN" sz="2600" b="0" i="0" dirty="0">
                <a:solidFill>
                  <a:srgbClr val="000000"/>
                </a:solidFill>
                <a:effectLst/>
                <a:latin typeface="Cambria" panose="02040503050406030204" pitchFamily="18" charset="0"/>
                <a:ea typeface="Cambria" panose="02040503050406030204" pitchFamily="18" charset="0"/>
              </a:rPr>
              <a:t>– Rất tiếc, một công ti lớn như chúng tôi chỉ giao dịch với nhân viên qua thư điện tử, nên không thể tuyển dụng anh được. Rất tiếc...</a:t>
            </a:r>
          </a:p>
          <a:p>
            <a:pPr algn="just"/>
            <a:r>
              <a:rPr lang="en-GB"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Người đàn ông đi lang thang trong thành phố, rồi tình cờ đến một của hàng rau quả. Khi nhìn lên bảng giá, ông bất ngờ thấy giá cà chua ở đây cao gần gấp đôi giá ở ngoại thành, nơi ông đang sống. Hôm sau, ông đem toàn bộ số tiền mình có mua cà chua và mang vào trung tâm thành phố bày bán. Chưa đầy hai tiếng, ông đã bán hết tất cả </a:t>
            </a:r>
            <a:r>
              <a:rPr lang="vi-VN" sz="2600" b="0" i="0" dirty="0" err="1">
                <a:solidFill>
                  <a:srgbClr val="000000"/>
                </a:solidFill>
                <a:effectLst/>
                <a:latin typeface="Cambria" panose="02040503050406030204" pitchFamily="18" charset="0"/>
                <a:ea typeface="Cambria" panose="02040503050406030204" pitchFamily="18" charset="0"/>
              </a:rPr>
              <a:t>cả</a:t>
            </a:r>
            <a:r>
              <a:rPr lang="vi-VN" sz="2600" b="0" i="0" dirty="0">
                <a:solidFill>
                  <a:srgbClr val="000000"/>
                </a:solidFill>
                <a:effectLst/>
                <a:latin typeface="Cambria" panose="02040503050406030204" pitchFamily="18" charset="0"/>
                <a:ea typeface="Cambria" panose="02040503050406030204" pitchFamily="18" charset="0"/>
              </a:rPr>
              <a:t> chua và kiếm được gần gấp đôi số vốn bỏ ra.</a:t>
            </a:r>
          </a:p>
        </p:txBody>
      </p:sp>
    </p:spTree>
    <p:extLst>
      <p:ext uri="{BB962C8B-B14F-4D97-AF65-F5344CB8AC3E}">
        <p14:creationId xmlns:p14="http://schemas.microsoft.com/office/powerpoint/2010/main" val="421093233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1FAE8-5E16-B3F1-79AC-7B6DF2618C7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A10B399-07D1-7592-D46C-9F9BF35B7289}"/>
              </a:ext>
            </a:extLst>
          </p:cNvPr>
          <p:cNvSpPr txBox="1"/>
          <p:nvPr/>
        </p:nvSpPr>
        <p:spPr>
          <a:xfrm>
            <a:off x="2946654" y="318254"/>
            <a:ext cx="6094476" cy="769441"/>
          </a:xfrm>
          <a:prstGeom prst="rect">
            <a:avLst/>
          </a:prstGeom>
          <a:noFill/>
        </p:spPr>
        <p:txBody>
          <a:bodyPr wrap="square">
            <a:spAutoFit/>
          </a:bodyPr>
          <a:lstStyle/>
          <a:p>
            <a:pPr algn="ctr"/>
            <a:r>
              <a:rPr lang="vi-VN" sz="4400" b="1" i="0" dirty="0">
                <a:solidFill>
                  <a:srgbClr val="C00000"/>
                </a:solidFill>
                <a:effectLst/>
                <a:latin typeface="Cambria" panose="02040503050406030204" pitchFamily="18" charset="0"/>
                <a:ea typeface="Cambria" panose="02040503050406030204" pitchFamily="18" charset="0"/>
              </a:rPr>
              <a:t>Tìm việc</a:t>
            </a:r>
            <a:endParaRPr lang="vi-VN" sz="4400" dirty="0">
              <a:solidFill>
                <a:srgbClr val="C0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654575ED-4FF6-C07C-BAB4-7AAEF0C467E5}"/>
              </a:ext>
            </a:extLst>
          </p:cNvPr>
          <p:cNvSpPr txBox="1"/>
          <p:nvPr/>
        </p:nvSpPr>
        <p:spPr>
          <a:xfrm>
            <a:off x="251460" y="1087695"/>
            <a:ext cx="11484864" cy="4401205"/>
          </a:xfrm>
          <a:prstGeom prst="rect">
            <a:avLst/>
          </a:prstGeom>
          <a:noFill/>
        </p:spPr>
        <p:txBody>
          <a:bodyPr wrap="square">
            <a:spAutoFit/>
          </a:bodyPr>
          <a:lstStyle/>
          <a:p>
            <a:pPr algn="just"/>
            <a:r>
              <a:rPr lang="en-GB"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Từ hôm đó, ông bắt đầu kinh doanh cà chua. Ngày </a:t>
            </a:r>
            <a:r>
              <a:rPr lang="vi-VN" sz="2800" b="0" i="0" dirty="0" err="1">
                <a:solidFill>
                  <a:srgbClr val="000000"/>
                </a:solidFill>
                <a:effectLst/>
                <a:latin typeface="Cambria" panose="02040503050406030204" pitchFamily="18" charset="0"/>
                <a:ea typeface="Cambria" panose="02040503050406030204" pitchFamily="18" charset="0"/>
              </a:rPr>
              <a:t>ngày</a:t>
            </a:r>
            <a:r>
              <a:rPr lang="vi-VN" sz="2800" b="0" i="0" dirty="0">
                <a:solidFill>
                  <a:srgbClr val="000000"/>
                </a:solidFill>
                <a:effectLst/>
                <a:latin typeface="Cambria" panose="02040503050406030204" pitchFamily="18" charset="0"/>
                <a:ea typeface="Cambria" panose="02040503050406030204" pitchFamily="18" charset="0"/>
              </a:rPr>
              <a:t>, ông dậy từ lúc trời chưa sáng để đi lấy hàng rồi chở đến bán tại một khu trung tâm đông đúc nào đó. Sang tuần lễ thứ hai, ông mua được chiếc xe kéo để vận chuyển hàng. Một thời gian sau, ông mua được chiếc xe tải nhỏ. Hai người con trai phụ ông buôn bán, vợ ông phụ mua cà chua, còn cô con gái đi học thêm lớp kế toán để làm sổ sách giúp ông.</a:t>
            </a:r>
          </a:p>
          <a:p>
            <a:pPr algn="just"/>
            <a:r>
              <a:rPr lang="en-GB"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Thời gian dần trôi qua. Cuối năm thứ năm, ông đã có một công ti nhỏ chuyên chế biến và kinh doanh cà chua. Công ti của ông đã tạo việc làm cho hàng chục người.</a:t>
            </a:r>
          </a:p>
          <a:p>
            <a:pPr algn="r"/>
            <a:r>
              <a:rPr lang="vi-VN" sz="2800" b="0" i="0" dirty="0">
                <a:solidFill>
                  <a:srgbClr val="000000"/>
                </a:solidFill>
                <a:effectLst/>
                <a:latin typeface="Cambria" panose="02040503050406030204" pitchFamily="18" charset="0"/>
                <a:ea typeface="Cambria" panose="02040503050406030204" pitchFamily="18" charset="0"/>
              </a:rPr>
              <a:t>Theo THANH GIANG</a:t>
            </a:r>
          </a:p>
        </p:txBody>
      </p:sp>
    </p:spTree>
    <p:extLst>
      <p:ext uri="{BB962C8B-B14F-4D97-AF65-F5344CB8AC3E}">
        <p14:creationId xmlns:p14="http://schemas.microsoft.com/office/powerpoint/2010/main" val="337852352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54616-300F-97B0-8EC0-13F762311133}"/>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F19C08D-C6C7-7E88-0AFF-392314FB46BD}"/>
              </a:ext>
            </a:extLst>
          </p:cNvPr>
          <p:cNvGrpSpPr/>
          <p:nvPr/>
        </p:nvGrpSpPr>
        <p:grpSpPr>
          <a:xfrm>
            <a:off x="4965192" y="-430642"/>
            <a:ext cx="6743375" cy="4600306"/>
            <a:chOff x="5734276" y="2540494"/>
            <a:chExt cx="6038992" cy="3911890"/>
          </a:xfrm>
        </p:grpSpPr>
        <p:pic>
          <p:nvPicPr>
            <p:cNvPr id="3" name="Picture 2">
              <a:extLst>
                <a:ext uri="{FF2B5EF4-FFF2-40B4-BE49-F238E27FC236}">
                  <a16:creationId xmlns:a16="http://schemas.microsoft.com/office/drawing/2014/main" id="{C52E498A-7833-FFC5-5AFD-FB0C814441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814" b="6814"/>
            <a:stretch/>
          </p:blipFill>
          <p:spPr bwMode="auto">
            <a:xfrm>
              <a:off x="5734276" y="2540494"/>
              <a:ext cx="6038992" cy="39118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A5BF689-6583-AA34-BEC8-CD720E2353EB}"/>
                </a:ext>
              </a:extLst>
            </p:cNvPr>
            <p:cNvSpPr txBox="1"/>
            <p:nvPr/>
          </p:nvSpPr>
          <p:spPr>
            <a:xfrm>
              <a:off x="6365582" y="3692032"/>
              <a:ext cx="3929889" cy="1962893"/>
            </a:xfrm>
            <a:prstGeom prst="rect">
              <a:avLst/>
            </a:prstGeom>
            <a:noFill/>
          </p:spPr>
          <p:txBody>
            <a:bodyPr wrap="square" rtlCol="0">
              <a:spAutoFit/>
            </a:bodyPr>
            <a:lstStyle/>
            <a:p>
              <a:pPr algn="ctr"/>
              <a:r>
                <a:rPr lang="en-US" sz="4800" dirty="0" err="1">
                  <a:solidFill>
                    <a:srgbClr val="FF0000"/>
                  </a:solidFill>
                  <a:latin typeface="UTM Alexander" panose="02040603050506020204" pitchFamily="18" charset="0"/>
                </a:rPr>
                <a:t>Bài</a:t>
              </a:r>
              <a:r>
                <a:rPr lang="en-US" sz="4800" dirty="0">
                  <a:solidFill>
                    <a:srgbClr val="FF0000"/>
                  </a:solidFill>
                  <a:latin typeface="UTM Alexander" panose="02040603050506020204" pitchFamily="18" charset="0"/>
                </a:rPr>
                <a:t> </a:t>
              </a:r>
              <a:r>
                <a:rPr lang="en-US" sz="4800" dirty="0" err="1">
                  <a:solidFill>
                    <a:srgbClr val="FF0000"/>
                  </a:solidFill>
                  <a:latin typeface="UTM Alexander" panose="02040603050506020204" pitchFamily="18" charset="0"/>
                </a:rPr>
                <a:t>đọc</a:t>
              </a:r>
              <a:r>
                <a:rPr lang="en-US" sz="4800" dirty="0">
                  <a:solidFill>
                    <a:srgbClr val="FF0000"/>
                  </a:solidFill>
                  <a:latin typeface="UTM Alexander" panose="02040603050506020204" pitchFamily="18" charset="0"/>
                </a:rPr>
                <a:t> chia </a:t>
              </a:r>
              <a:r>
                <a:rPr lang="en-US" sz="4800" dirty="0" err="1">
                  <a:solidFill>
                    <a:srgbClr val="FF0000"/>
                  </a:solidFill>
                  <a:latin typeface="UTM Alexander" panose="02040603050506020204" pitchFamily="18" charset="0"/>
                </a:rPr>
                <a:t>thành</a:t>
              </a:r>
              <a:r>
                <a:rPr lang="en-US" sz="4800" dirty="0">
                  <a:solidFill>
                    <a:srgbClr val="FF0000"/>
                  </a:solidFill>
                  <a:latin typeface="UTM Alexander" panose="02040603050506020204" pitchFamily="18" charset="0"/>
                </a:rPr>
                <a:t> </a:t>
              </a:r>
              <a:r>
                <a:rPr lang="en-US" sz="4800" dirty="0" err="1">
                  <a:solidFill>
                    <a:srgbClr val="FF0000"/>
                  </a:solidFill>
                  <a:latin typeface="UTM Alexander" panose="02040603050506020204" pitchFamily="18" charset="0"/>
                </a:rPr>
                <a:t>mấy</a:t>
              </a:r>
              <a:r>
                <a:rPr lang="en-US" sz="4800" dirty="0">
                  <a:solidFill>
                    <a:srgbClr val="FF0000"/>
                  </a:solidFill>
                  <a:latin typeface="UTM Alexander" panose="02040603050506020204" pitchFamily="18" charset="0"/>
                </a:rPr>
                <a:t> </a:t>
              </a:r>
              <a:r>
                <a:rPr lang="en-US" sz="4800" dirty="0" err="1">
                  <a:solidFill>
                    <a:srgbClr val="FF0000"/>
                  </a:solidFill>
                  <a:latin typeface="UTM Alexander" panose="02040603050506020204" pitchFamily="18" charset="0"/>
                </a:rPr>
                <a:t>đoạn</a:t>
              </a:r>
              <a:r>
                <a:rPr lang="en-US" sz="4800" dirty="0">
                  <a:solidFill>
                    <a:srgbClr val="FF0000"/>
                  </a:solidFill>
                  <a:latin typeface="UTM Alexander" panose="02040603050506020204" pitchFamily="18" charset="0"/>
                </a:rPr>
                <a:t>?</a:t>
              </a:r>
            </a:p>
          </p:txBody>
        </p:sp>
      </p:grpSp>
      <p:sp>
        <p:nvSpPr>
          <p:cNvPr id="6" name="Freeform 11">
            <a:extLst>
              <a:ext uri="{FF2B5EF4-FFF2-40B4-BE49-F238E27FC236}">
                <a16:creationId xmlns:a16="http://schemas.microsoft.com/office/drawing/2014/main" id="{56FAF67E-B3F3-D979-A691-42594C1C3FBB}"/>
              </a:ext>
            </a:extLst>
          </p:cNvPr>
          <p:cNvSpPr/>
          <p:nvPr/>
        </p:nvSpPr>
        <p:spPr>
          <a:xfrm>
            <a:off x="8778240" y="3145536"/>
            <a:ext cx="3256118" cy="5833872"/>
          </a:xfrm>
          <a:custGeom>
            <a:avLst/>
            <a:gdLst/>
            <a:ahLst/>
            <a:cxnLst/>
            <a:rect l="l" t="t" r="r" b="b"/>
            <a:pathLst>
              <a:path w="1553676" h="2959382">
                <a:moveTo>
                  <a:pt x="0" y="0"/>
                </a:moveTo>
                <a:lnTo>
                  <a:pt x="1553676" y="0"/>
                </a:lnTo>
                <a:lnTo>
                  <a:pt x="1553676" y="2959382"/>
                </a:lnTo>
                <a:lnTo>
                  <a:pt x="0" y="295938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807F68A4-FC57-25F7-5AAA-E60A7DB8CB90}"/>
              </a:ext>
            </a:extLst>
          </p:cNvPr>
          <p:cNvGrpSpPr/>
          <p:nvPr/>
        </p:nvGrpSpPr>
        <p:grpSpPr>
          <a:xfrm>
            <a:off x="585216" y="1225296"/>
            <a:ext cx="4681728" cy="5056632"/>
            <a:chOff x="585216" y="1225296"/>
            <a:chExt cx="4681728" cy="5056632"/>
          </a:xfrm>
        </p:grpSpPr>
        <p:sp>
          <p:nvSpPr>
            <p:cNvPr id="8" name="Rectangle: Rounded Corners 7">
              <a:extLst>
                <a:ext uri="{FF2B5EF4-FFF2-40B4-BE49-F238E27FC236}">
                  <a16:creationId xmlns:a16="http://schemas.microsoft.com/office/drawing/2014/main" id="{6666E8AF-E3A9-07DC-285C-3D72D63B925B}"/>
                </a:ext>
              </a:extLst>
            </p:cNvPr>
            <p:cNvSpPr/>
            <p:nvPr/>
          </p:nvSpPr>
          <p:spPr>
            <a:xfrm>
              <a:off x="585216" y="1225296"/>
              <a:ext cx="4681728" cy="5056632"/>
            </a:xfrm>
            <a:prstGeom prst="roundRect">
              <a:avLst/>
            </a:prstGeom>
            <a:solidFill>
              <a:schemeClr val="bg1"/>
            </a:solidFill>
            <a:ln w="57150">
              <a:solidFill>
                <a:srgbClr val="9999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id="{A983F6BE-262F-FA1A-B9B2-F47424C9A8FA}"/>
                </a:ext>
              </a:extLst>
            </p:cNvPr>
            <p:cNvSpPr txBox="1"/>
            <p:nvPr/>
          </p:nvSpPr>
          <p:spPr>
            <a:xfrm>
              <a:off x="698373" y="1785497"/>
              <a:ext cx="4455414" cy="3847207"/>
            </a:xfrm>
            <a:prstGeom prst="rect">
              <a:avLst/>
            </a:prstGeom>
            <a:noFill/>
          </p:spPr>
          <p:txBody>
            <a:bodyPr wrap="square">
              <a:spAutoFit/>
            </a:bodyPr>
            <a:lstStyle/>
            <a:p>
              <a:pPr algn="just">
                <a:spcAft>
                  <a:spcPts val="800"/>
                </a:spcAft>
              </a:pPr>
              <a:r>
                <a:rPr lang="en-US" sz="28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Đoạn</a:t>
              </a:r>
              <a:r>
                <a:rPr lang="en-US" sz="28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1: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từ</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đầu</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đến</a:t>
              </a:r>
              <a:r>
                <a:rPr lang="en-US" sz="2800" dirty="0">
                  <a:effectLst/>
                  <a:latin typeface="Cambria" panose="02040503050406030204" pitchFamily="18" charset="0"/>
                  <a:ea typeface="Cambria" panose="02040503050406030204" pitchFamily="18" charset="0"/>
                  <a:cs typeface="Times New Roman" panose="02020603050405020304" pitchFamily="18" charset="0"/>
                </a:rPr>
                <a:t> ...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Rất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tiếc</a:t>
              </a:r>
              <a:r>
                <a:rPr lang="en-US" sz="2800" dirty="0">
                  <a:effectLst/>
                  <a:latin typeface="Cambria" panose="02040503050406030204" pitchFamily="18" charset="0"/>
                  <a:ea typeface="Cambria" panose="02040503050406030204" pitchFamily="18" charset="0"/>
                  <a:cs typeface="Times New Roman" panose="02020603050405020304" pitchFamily="18" charset="0"/>
                </a:rPr>
                <a:t>!</a:t>
              </a:r>
              <a:endParaRPr lang="vi-VN" sz="2000" dirty="0">
                <a:effectLst/>
                <a:latin typeface="Cambria" panose="02040503050406030204" pitchFamily="18" charset="0"/>
                <a:ea typeface="Cambria" panose="02040503050406030204" pitchFamily="18" charset="0"/>
                <a:cs typeface="Times New Roman" panose="02020603050405020304" pitchFamily="18" charset="0"/>
              </a:endParaRPr>
            </a:p>
            <a:p>
              <a:pPr algn="just">
                <a:spcAft>
                  <a:spcPts val="800"/>
                </a:spcAft>
              </a:pPr>
              <a:r>
                <a:rPr lang="en-US" sz="28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Đoạn</a:t>
              </a:r>
              <a:r>
                <a:rPr lang="en-US" sz="28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2: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từ</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Người</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đàn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ông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đi</a:t>
              </a:r>
              <a:r>
                <a:rPr lang="en-US" sz="2800" dirty="0">
                  <a:effectLst/>
                  <a:latin typeface="Cambria" panose="02040503050406030204" pitchFamily="18" charset="0"/>
                  <a:ea typeface="Cambria" panose="02040503050406030204" pitchFamily="18" charset="0"/>
                  <a:cs typeface="Times New Roman" panose="02020603050405020304" pitchFamily="18" charset="0"/>
                </a:rPr>
                <a:t> lang thang…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đến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vốn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bỏ</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ra.</a:t>
              </a:r>
              <a:endParaRPr lang="vi-VN" sz="2000" dirty="0">
                <a:effectLst/>
                <a:latin typeface="Cambria" panose="02040503050406030204" pitchFamily="18" charset="0"/>
                <a:ea typeface="Cambria" panose="02040503050406030204" pitchFamily="18" charset="0"/>
                <a:cs typeface="Times New Roman" panose="02020603050405020304" pitchFamily="18" charset="0"/>
              </a:endParaRPr>
            </a:p>
            <a:p>
              <a:pPr algn="just">
                <a:spcAft>
                  <a:spcPts val="800"/>
                </a:spcAft>
              </a:pPr>
              <a:r>
                <a:rPr lang="en-US" sz="28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Đoạn</a:t>
              </a:r>
              <a:r>
                <a:rPr lang="en-US" sz="28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3: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từ</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Từ</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hôm</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đó</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đến</a:t>
              </a:r>
              <a:r>
                <a:rPr lang="en-US" sz="2800" dirty="0">
                  <a:effectLst/>
                  <a:latin typeface="Cambria" panose="02040503050406030204" pitchFamily="18" charset="0"/>
                  <a:ea typeface="Cambria" panose="02040503050406030204" pitchFamily="18" charset="0"/>
                  <a:cs typeface="Times New Roman" panose="02020603050405020304" pitchFamily="18" charset="0"/>
                </a:rPr>
                <a:t> …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làm</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sổ</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sách</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giúp</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ông</a:t>
              </a:r>
              <a:r>
                <a:rPr lang="en-US" sz="2800" dirty="0">
                  <a:effectLst/>
                  <a:latin typeface="Cambria" panose="02040503050406030204" pitchFamily="18" charset="0"/>
                  <a:ea typeface="Cambria" panose="02040503050406030204" pitchFamily="18" charset="0"/>
                  <a:cs typeface="Times New Roman" panose="02020603050405020304" pitchFamily="18" charset="0"/>
                </a:rPr>
                <a:t>.</a:t>
              </a:r>
              <a:endParaRPr lang="vi-VN" sz="2000" dirty="0">
                <a:effectLst/>
                <a:latin typeface="Cambria" panose="02040503050406030204" pitchFamily="18" charset="0"/>
                <a:ea typeface="Cambria" panose="02040503050406030204" pitchFamily="18" charset="0"/>
                <a:cs typeface="Times New Roman" panose="02020603050405020304" pitchFamily="18" charset="0"/>
              </a:endParaRPr>
            </a:p>
            <a:p>
              <a:pPr algn="just">
                <a:spcAft>
                  <a:spcPts val="800"/>
                </a:spcAft>
              </a:pPr>
              <a:r>
                <a:rPr lang="en-US" sz="28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Đoạn</a:t>
              </a:r>
              <a:r>
                <a:rPr lang="en-US" sz="28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4: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phần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còn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lại</a:t>
              </a:r>
              <a:r>
                <a:rPr lang="en-US" sz="2800" dirty="0">
                  <a:effectLst/>
                  <a:latin typeface="Cambria" panose="02040503050406030204" pitchFamily="18" charset="0"/>
                  <a:ea typeface="Cambria" panose="02040503050406030204" pitchFamily="18" charset="0"/>
                  <a:cs typeface="Times New Roman" panose="02020603050405020304" pitchFamily="18" charset="0"/>
                </a:rPr>
                <a:t>.</a:t>
              </a:r>
              <a:endParaRPr lang="vi-VN" sz="2000"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2998401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FFEEE-853E-B7AD-0198-21778F5615EA}"/>
            </a:ext>
          </a:extLst>
        </p:cNvPr>
        <p:cNvGrpSpPr/>
        <p:nvPr/>
      </p:nvGrpSpPr>
      <p:grpSpPr>
        <a:xfrm>
          <a:off x="0" y="0"/>
          <a:ext cx="0" cy="0"/>
          <a:chOff x="0" y="0"/>
          <a:chExt cx="0" cy="0"/>
        </a:xfrm>
      </p:grpSpPr>
      <p:sp>
        <p:nvSpPr>
          <p:cNvPr id="5" name="Freeform 23">
            <a:extLst>
              <a:ext uri="{FF2B5EF4-FFF2-40B4-BE49-F238E27FC236}">
                <a16:creationId xmlns:a16="http://schemas.microsoft.com/office/drawing/2014/main" id="{766B54D4-53F7-AD2F-5EEA-DBA8F1342618}"/>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23">
            <a:extLst>
              <a:ext uri="{FF2B5EF4-FFF2-40B4-BE49-F238E27FC236}">
                <a16:creationId xmlns:a16="http://schemas.microsoft.com/office/drawing/2014/main" id="{4DE05633-2A84-5F68-02E6-25C2DD9D300C}"/>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8">
            <a:extLst>
              <a:ext uri="{FF2B5EF4-FFF2-40B4-BE49-F238E27FC236}">
                <a16:creationId xmlns:a16="http://schemas.microsoft.com/office/drawing/2014/main" id="{5982629F-C4CB-2D68-D158-9FFF2E603A53}"/>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3">
            <a:extLst>
              <a:ext uri="{FF2B5EF4-FFF2-40B4-BE49-F238E27FC236}">
                <a16:creationId xmlns:a16="http://schemas.microsoft.com/office/drawing/2014/main" id="{10966BC0-2E63-E9EE-EED4-FFAC688398FB}"/>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3" name="Group 12">
            <a:extLst>
              <a:ext uri="{FF2B5EF4-FFF2-40B4-BE49-F238E27FC236}">
                <a16:creationId xmlns:a16="http://schemas.microsoft.com/office/drawing/2014/main" id="{8EA179A2-07CC-2821-F15A-F917605EFF89}"/>
              </a:ext>
            </a:extLst>
          </p:cNvPr>
          <p:cNvGrpSpPr/>
          <p:nvPr/>
        </p:nvGrpSpPr>
        <p:grpSpPr>
          <a:xfrm>
            <a:off x="7430251" y="811055"/>
            <a:ext cx="4682213" cy="3609047"/>
            <a:chOff x="6913332" y="1022239"/>
            <a:chExt cx="4682213" cy="3609047"/>
          </a:xfrm>
        </p:grpSpPr>
        <p:sp>
          <p:nvSpPr>
            <p:cNvPr id="14" name="Freeform 10">
              <a:extLst>
                <a:ext uri="{FF2B5EF4-FFF2-40B4-BE49-F238E27FC236}">
                  <a16:creationId xmlns:a16="http://schemas.microsoft.com/office/drawing/2014/main" id="{0C7CA3A3-41D4-904C-0501-504A9A19DEBA}"/>
                </a:ext>
              </a:extLst>
            </p:cNvPr>
            <p:cNvSpPr/>
            <p:nvPr/>
          </p:nvSpPr>
          <p:spPr>
            <a:xfrm>
              <a:off x="6913332" y="1022239"/>
              <a:ext cx="4682213" cy="3609047"/>
            </a:xfrm>
            <a:custGeom>
              <a:avLst/>
              <a:gdLst/>
              <a:ahLst/>
              <a:cxnLst/>
              <a:rect l="l" t="t" r="r" b="b"/>
              <a:pathLst>
                <a:path w="2313082" h="2057400">
                  <a:moveTo>
                    <a:pt x="0" y="0"/>
                  </a:moveTo>
                  <a:lnTo>
                    <a:pt x="2313081" y="0"/>
                  </a:lnTo>
                  <a:lnTo>
                    <a:pt x="2313081" y="2057400"/>
                  </a:lnTo>
                  <a:lnTo>
                    <a:pt x="0" y="20574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5" name="Group 14">
              <a:extLst>
                <a:ext uri="{FF2B5EF4-FFF2-40B4-BE49-F238E27FC236}">
                  <a16:creationId xmlns:a16="http://schemas.microsoft.com/office/drawing/2014/main" id="{3F15D2E7-E6EA-C271-FB16-07B807EB3FCF}"/>
                </a:ext>
              </a:extLst>
            </p:cNvPr>
            <p:cNvGrpSpPr/>
            <p:nvPr/>
          </p:nvGrpSpPr>
          <p:grpSpPr>
            <a:xfrm>
              <a:off x="7602667" y="1642234"/>
              <a:ext cx="3297017" cy="2338690"/>
              <a:chOff x="7602667" y="1642234"/>
              <a:chExt cx="3297017" cy="2338690"/>
            </a:xfrm>
          </p:grpSpPr>
          <p:sp>
            <p:nvSpPr>
              <p:cNvPr id="16" name="TextBox 15">
                <a:extLst>
                  <a:ext uri="{FF2B5EF4-FFF2-40B4-BE49-F238E27FC236}">
                    <a16:creationId xmlns:a16="http://schemas.microsoft.com/office/drawing/2014/main" id="{BC8745C0-F067-4BB8-766D-C1D64C8FC26E}"/>
                  </a:ext>
                </a:extLst>
              </p:cNvPr>
              <p:cNvSpPr txBox="1"/>
              <p:nvPr/>
            </p:nvSpPr>
            <p:spPr>
              <a:xfrm>
                <a:off x="7609191" y="1672600"/>
                <a:ext cx="329049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Luyện</a:t>
                </a:r>
                <a:r>
                  <a:rPr kumimoji="0" lang="en-GB" sz="48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đọc</a:t>
                </a:r>
                <a:r>
                  <a:rPr kumimoji="0" lang="en-GB" sz="48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trong</a:t>
                </a:r>
                <a:r>
                  <a:rPr kumimoji="0" lang="en-GB" sz="48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nhóm</a:t>
                </a:r>
                <a:endParaRPr kumimoji="0" lang="vi-VN" sz="48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id="{05B12DD5-5056-F0B4-0843-7C9166DD499C}"/>
                  </a:ext>
                </a:extLst>
              </p:cNvPr>
              <p:cNvSpPr txBox="1"/>
              <p:nvPr/>
            </p:nvSpPr>
            <p:spPr>
              <a:xfrm>
                <a:off x="7602667" y="1642234"/>
                <a:ext cx="329049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Luyện</a:t>
                </a:r>
                <a:r>
                  <a:rPr kumimoji="0" lang="en-GB" sz="48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đọc</a:t>
                </a:r>
                <a:r>
                  <a:rPr kumimoji="0" lang="en-GB" sz="48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trong</a:t>
                </a:r>
                <a:r>
                  <a:rPr kumimoji="0" lang="en-GB" sz="48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nhóm</a:t>
                </a:r>
                <a:endParaRPr kumimoji="0" lang="vi-VN" sz="48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Arial" panose="020B0604020202020204" pitchFamily="34" charset="0"/>
                  <a:ea typeface="+mn-ea"/>
                  <a:cs typeface="+mn-cs"/>
                </a:endParaRPr>
              </a:p>
            </p:txBody>
          </p:sp>
        </p:grpSp>
      </p:grpSp>
      <p:pic>
        <p:nvPicPr>
          <p:cNvPr id="18" name="Picture 17">
            <a:extLst>
              <a:ext uri="{FF2B5EF4-FFF2-40B4-BE49-F238E27FC236}">
                <a16:creationId xmlns:a16="http://schemas.microsoft.com/office/drawing/2014/main" id="{3AD8C71B-3898-4EAA-B75D-F814FAE15286}"/>
              </a:ext>
            </a:extLst>
          </p:cNvPr>
          <p:cNvPicPr>
            <a:picLocks noChangeAspect="1"/>
          </p:cNvPicPr>
          <p:nvPr/>
        </p:nvPicPr>
        <p:blipFill>
          <a:blip r:embed="rId8"/>
          <a:stretch>
            <a:fillRect/>
          </a:stretch>
        </p:blipFill>
        <p:spPr>
          <a:xfrm>
            <a:off x="817162" y="2918910"/>
            <a:ext cx="6631746" cy="2139800"/>
          </a:xfrm>
          <a:prstGeom prst="rect">
            <a:avLst/>
          </a:prstGeom>
        </p:spPr>
      </p:pic>
      <p:sp>
        <p:nvSpPr>
          <p:cNvPr id="19" name="TextBox 18">
            <a:extLst>
              <a:ext uri="{FF2B5EF4-FFF2-40B4-BE49-F238E27FC236}">
                <a16:creationId xmlns:a16="http://schemas.microsoft.com/office/drawing/2014/main" id="{349147BA-8300-182A-225F-6D1E39A8F8D7}"/>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51751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A4D2CB-526B-90A6-E33D-246A702E02C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7E9241E2-478D-6C87-4343-797324A4A5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Cartoon of kids going to school&#10;&#10;Description automatically generated">
            <a:extLst>
              <a:ext uri="{FF2B5EF4-FFF2-40B4-BE49-F238E27FC236}">
                <a16:creationId xmlns:a16="http://schemas.microsoft.com/office/drawing/2014/main" id="{95B71A9A-B4D7-8822-16CF-A93333A69EB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grpSp>
        <p:nvGrpSpPr>
          <p:cNvPr id="6" name="组合 26">
            <a:extLst>
              <a:ext uri="{FF2B5EF4-FFF2-40B4-BE49-F238E27FC236}">
                <a16:creationId xmlns:a16="http://schemas.microsoft.com/office/drawing/2014/main" id="{DE224161-4154-E0FD-59B7-F9A1D2DC48E5}"/>
              </a:ext>
            </a:extLst>
          </p:cNvPr>
          <p:cNvGrpSpPr/>
          <p:nvPr/>
        </p:nvGrpSpPr>
        <p:grpSpPr>
          <a:xfrm>
            <a:off x="1770251" y="503822"/>
            <a:ext cx="9095148" cy="1862048"/>
            <a:chOff x="6230156" y="2722367"/>
            <a:chExt cx="4837806" cy="1363636"/>
          </a:xfrm>
        </p:grpSpPr>
        <p:sp>
          <p:nvSpPr>
            <p:cNvPr id="7" name="矩形 27">
              <a:extLst>
                <a:ext uri="{FF2B5EF4-FFF2-40B4-BE49-F238E27FC236}">
                  <a16:creationId xmlns:a16="http://schemas.microsoft.com/office/drawing/2014/main" id="{1A11893E-73FE-ACB7-1986-38E98B65549B}"/>
                </a:ext>
              </a:extLst>
            </p:cNvPr>
            <p:cNvSpPr/>
            <p:nvPr/>
          </p:nvSpPr>
          <p:spPr>
            <a:xfrm>
              <a:off x="6230156" y="2722367"/>
              <a:ext cx="4828752" cy="1363636"/>
            </a:xfrm>
            <a:prstGeom prst="rect">
              <a:avLst/>
            </a:prstGeom>
          </p:spPr>
          <p:txBody>
            <a:bodyPr vert="horz" wrap="none">
              <a:spAutoFit/>
            </a:bodyPr>
            <a:lstStyle/>
            <a:p>
              <a:pPr algn="ctr"/>
              <a:r>
                <a:rPr lang="en-US" altLang="zh-CN" sz="11500">
                  <a:ln w="330200">
                    <a:solidFill>
                      <a:prstClr val="white"/>
                    </a:solidFill>
                  </a:ln>
                  <a:solidFill>
                    <a:prstClr val="white"/>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rPr>
                <a:t>TÌM HIỂU BÀI</a:t>
              </a:r>
              <a:endParaRPr lang="zh-CN" altLang="en-US" sz="11500" dirty="0">
                <a:ln w="330200">
                  <a:solidFill>
                    <a:prstClr val="white"/>
                  </a:solidFill>
                </a:ln>
                <a:solidFill>
                  <a:prstClr val="white"/>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endParaRPr>
            </a:p>
          </p:txBody>
        </p:sp>
        <p:sp>
          <p:nvSpPr>
            <p:cNvPr id="8" name="矩形 28">
              <a:extLst>
                <a:ext uri="{FF2B5EF4-FFF2-40B4-BE49-F238E27FC236}">
                  <a16:creationId xmlns:a16="http://schemas.microsoft.com/office/drawing/2014/main" id="{0F6D61B1-5CB3-7A3B-C108-573E88DE318F}"/>
                </a:ext>
              </a:extLst>
            </p:cNvPr>
            <p:cNvSpPr/>
            <p:nvPr/>
          </p:nvSpPr>
          <p:spPr>
            <a:xfrm>
              <a:off x="6239210" y="2722367"/>
              <a:ext cx="4828752" cy="1363636"/>
            </a:xfrm>
            <a:prstGeom prst="rect">
              <a:avLst/>
            </a:prstGeom>
          </p:spPr>
          <p:txBody>
            <a:bodyPr vert="horz" wrap="none">
              <a:spAutoFit/>
              <a:scene3d>
                <a:camera prst="orthographicFront"/>
                <a:lightRig rig="threePt" dir="t"/>
              </a:scene3d>
              <a:sp3d extrusionH="57150">
                <a:bevelT h="25400" prst="softRound"/>
              </a:sp3d>
            </a:bodyPr>
            <a:lstStyle/>
            <a:p>
              <a:pPr algn="ctr"/>
              <a:r>
                <a:rPr lang="en-US" altLang="zh-CN" sz="11500" dirty="0">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TÌM HIỂU BÀI</a:t>
              </a:r>
              <a:endParaRPr lang="zh-CN" altLang="en-US" sz="11500" dirty="0">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endParaRPr>
            </a:p>
          </p:txBody>
        </p:sp>
      </p:grpSp>
    </p:spTree>
    <p:extLst>
      <p:ext uri="{BB962C8B-B14F-4D97-AF65-F5344CB8AC3E}">
        <p14:creationId xmlns:p14="http://schemas.microsoft.com/office/powerpoint/2010/main" val="32762270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animEffect transition="in" filter="fade">
                                      <p:cBhvr>
                                        <p:cTn id="9"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Rounded Corners 3">
            <a:extLst>
              <a:ext uri="{FF2B5EF4-FFF2-40B4-BE49-F238E27FC236}">
                <a16:creationId xmlns:a16="http://schemas.microsoft.com/office/drawing/2014/main" id="{23B83DAA-1709-4311-9E3E-AAF8796474D5}"/>
              </a:ext>
            </a:extLst>
          </p:cNvPr>
          <p:cNvSpPr/>
          <p:nvPr/>
        </p:nvSpPr>
        <p:spPr>
          <a:xfrm rot="5400000">
            <a:off x="-1531881" y="1693926"/>
            <a:ext cx="4790956" cy="1523999"/>
          </a:xfrm>
          <a:custGeom>
            <a:avLst/>
            <a:gdLst>
              <a:gd name="connsiteX0" fmla="*/ 0 w 4790956"/>
              <a:gd name="connsiteY0" fmla="*/ 254005 h 1523999"/>
              <a:gd name="connsiteX1" fmla="*/ 254005 w 4790956"/>
              <a:gd name="connsiteY1" fmla="*/ 0 h 1523999"/>
              <a:gd name="connsiteX2" fmla="*/ 832203 w 4790956"/>
              <a:gd name="connsiteY2" fmla="*/ 0 h 1523999"/>
              <a:gd name="connsiteX3" fmla="*/ 1367571 w 4790956"/>
              <a:gd name="connsiteY3" fmla="*/ 0 h 1523999"/>
              <a:gd name="connsiteX4" fmla="*/ 1817280 w 4790956"/>
              <a:gd name="connsiteY4" fmla="*/ 0 h 1523999"/>
              <a:gd name="connsiteX5" fmla="*/ 2266990 w 4790956"/>
              <a:gd name="connsiteY5" fmla="*/ 0 h 1523999"/>
              <a:gd name="connsiteX6" fmla="*/ 2802358 w 4790956"/>
              <a:gd name="connsiteY6" fmla="*/ 0 h 1523999"/>
              <a:gd name="connsiteX7" fmla="*/ 3209238 w 4790956"/>
              <a:gd name="connsiteY7" fmla="*/ 0 h 1523999"/>
              <a:gd name="connsiteX8" fmla="*/ 3787435 w 4790956"/>
              <a:gd name="connsiteY8" fmla="*/ 0 h 1523999"/>
              <a:gd name="connsiteX9" fmla="*/ 4536951 w 4790956"/>
              <a:gd name="connsiteY9" fmla="*/ 0 h 1523999"/>
              <a:gd name="connsiteX10" fmla="*/ 4790956 w 4790956"/>
              <a:gd name="connsiteY10" fmla="*/ 254005 h 1523999"/>
              <a:gd name="connsiteX11" fmla="*/ 4790956 w 4790956"/>
              <a:gd name="connsiteY11" fmla="*/ 751840 h 1523999"/>
              <a:gd name="connsiteX12" fmla="*/ 4790956 w 4790956"/>
              <a:gd name="connsiteY12" fmla="*/ 1269994 h 1523999"/>
              <a:gd name="connsiteX13" fmla="*/ 4536951 w 4790956"/>
              <a:gd name="connsiteY13" fmla="*/ 1523999 h 1523999"/>
              <a:gd name="connsiteX14" fmla="*/ 4044412 w 4790956"/>
              <a:gd name="connsiteY14" fmla="*/ 1523999 h 1523999"/>
              <a:gd name="connsiteX15" fmla="*/ 3594703 w 4790956"/>
              <a:gd name="connsiteY15" fmla="*/ 1523999 h 1523999"/>
              <a:gd name="connsiteX16" fmla="*/ 3059335 w 4790956"/>
              <a:gd name="connsiteY16" fmla="*/ 1523999 h 1523999"/>
              <a:gd name="connsiteX17" fmla="*/ 2652455 w 4790956"/>
              <a:gd name="connsiteY17" fmla="*/ 1523999 h 1523999"/>
              <a:gd name="connsiteX18" fmla="*/ 2202745 w 4790956"/>
              <a:gd name="connsiteY18" fmla="*/ 1523999 h 1523999"/>
              <a:gd name="connsiteX19" fmla="*/ 1581718 w 4790956"/>
              <a:gd name="connsiteY19" fmla="*/ 1523999 h 1523999"/>
              <a:gd name="connsiteX20" fmla="*/ 960691 w 4790956"/>
              <a:gd name="connsiteY20" fmla="*/ 1523999 h 1523999"/>
              <a:gd name="connsiteX21" fmla="*/ 254005 w 4790956"/>
              <a:gd name="connsiteY21" fmla="*/ 1523999 h 1523999"/>
              <a:gd name="connsiteX22" fmla="*/ 0 w 4790956"/>
              <a:gd name="connsiteY22" fmla="*/ 1269994 h 1523999"/>
              <a:gd name="connsiteX23" fmla="*/ 0 w 4790956"/>
              <a:gd name="connsiteY23" fmla="*/ 772159 h 1523999"/>
              <a:gd name="connsiteX24" fmla="*/ 0 w 4790956"/>
              <a:gd name="connsiteY24" fmla="*/ 254005 h 152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90956" h="1523999" fill="none" extrusionOk="0">
                <a:moveTo>
                  <a:pt x="0" y="254005"/>
                </a:moveTo>
                <a:cubicBezTo>
                  <a:pt x="5214" y="123154"/>
                  <a:pt x="101717" y="-30072"/>
                  <a:pt x="254005" y="0"/>
                </a:cubicBezTo>
                <a:cubicBezTo>
                  <a:pt x="509414" y="-1538"/>
                  <a:pt x="656214" y="27049"/>
                  <a:pt x="832203" y="0"/>
                </a:cubicBezTo>
                <a:cubicBezTo>
                  <a:pt x="1008192" y="-27049"/>
                  <a:pt x="1112125" y="17160"/>
                  <a:pt x="1367571" y="0"/>
                </a:cubicBezTo>
                <a:cubicBezTo>
                  <a:pt x="1623017" y="-17160"/>
                  <a:pt x="1628930" y="12014"/>
                  <a:pt x="1817280" y="0"/>
                </a:cubicBezTo>
                <a:cubicBezTo>
                  <a:pt x="2005630" y="-12014"/>
                  <a:pt x="2055581" y="38088"/>
                  <a:pt x="2266990" y="0"/>
                </a:cubicBezTo>
                <a:cubicBezTo>
                  <a:pt x="2478399" y="-38088"/>
                  <a:pt x="2619093" y="1641"/>
                  <a:pt x="2802358" y="0"/>
                </a:cubicBezTo>
                <a:cubicBezTo>
                  <a:pt x="2985623" y="-1641"/>
                  <a:pt x="3086711" y="13455"/>
                  <a:pt x="3209238" y="0"/>
                </a:cubicBezTo>
                <a:cubicBezTo>
                  <a:pt x="3331765" y="-13455"/>
                  <a:pt x="3506237" y="45686"/>
                  <a:pt x="3787435" y="0"/>
                </a:cubicBezTo>
                <a:cubicBezTo>
                  <a:pt x="4068633" y="-45686"/>
                  <a:pt x="4239443" y="39558"/>
                  <a:pt x="4536951" y="0"/>
                </a:cubicBezTo>
                <a:cubicBezTo>
                  <a:pt x="4648469" y="4953"/>
                  <a:pt x="4812077" y="120612"/>
                  <a:pt x="4790956" y="254005"/>
                </a:cubicBezTo>
                <a:cubicBezTo>
                  <a:pt x="4831453" y="397101"/>
                  <a:pt x="4784220" y="606493"/>
                  <a:pt x="4790956" y="751840"/>
                </a:cubicBezTo>
                <a:cubicBezTo>
                  <a:pt x="4797692" y="897188"/>
                  <a:pt x="4779501" y="1114803"/>
                  <a:pt x="4790956" y="1269994"/>
                </a:cubicBezTo>
                <a:cubicBezTo>
                  <a:pt x="4783917" y="1387680"/>
                  <a:pt x="4643692" y="1514565"/>
                  <a:pt x="4536951" y="1523999"/>
                </a:cubicBezTo>
                <a:cubicBezTo>
                  <a:pt x="4311054" y="1538936"/>
                  <a:pt x="4269498" y="1505318"/>
                  <a:pt x="4044412" y="1523999"/>
                </a:cubicBezTo>
                <a:cubicBezTo>
                  <a:pt x="3819326" y="1542680"/>
                  <a:pt x="3721370" y="1470072"/>
                  <a:pt x="3594703" y="1523999"/>
                </a:cubicBezTo>
                <a:cubicBezTo>
                  <a:pt x="3468036" y="1577926"/>
                  <a:pt x="3186248" y="1513930"/>
                  <a:pt x="3059335" y="1523999"/>
                </a:cubicBezTo>
                <a:cubicBezTo>
                  <a:pt x="2932422" y="1534068"/>
                  <a:pt x="2795011" y="1506362"/>
                  <a:pt x="2652455" y="1523999"/>
                </a:cubicBezTo>
                <a:cubicBezTo>
                  <a:pt x="2509899" y="1541636"/>
                  <a:pt x="2414335" y="1501458"/>
                  <a:pt x="2202745" y="1523999"/>
                </a:cubicBezTo>
                <a:cubicBezTo>
                  <a:pt x="1991155" y="1546540"/>
                  <a:pt x="1774133" y="1500914"/>
                  <a:pt x="1581718" y="1523999"/>
                </a:cubicBezTo>
                <a:cubicBezTo>
                  <a:pt x="1389303" y="1547084"/>
                  <a:pt x="1087918" y="1491083"/>
                  <a:pt x="960691" y="1523999"/>
                </a:cubicBezTo>
                <a:cubicBezTo>
                  <a:pt x="833464" y="1556915"/>
                  <a:pt x="458720" y="1475109"/>
                  <a:pt x="254005" y="1523999"/>
                </a:cubicBezTo>
                <a:cubicBezTo>
                  <a:pt x="114566" y="1535204"/>
                  <a:pt x="-7535" y="1405403"/>
                  <a:pt x="0" y="1269994"/>
                </a:cubicBezTo>
                <a:cubicBezTo>
                  <a:pt x="-14375" y="1166096"/>
                  <a:pt x="6793" y="893377"/>
                  <a:pt x="0" y="772159"/>
                </a:cubicBezTo>
                <a:cubicBezTo>
                  <a:pt x="-6793" y="650941"/>
                  <a:pt x="46901" y="412862"/>
                  <a:pt x="0" y="254005"/>
                </a:cubicBezTo>
                <a:close/>
              </a:path>
              <a:path w="4790956" h="1523999" stroke="0" extrusionOk="0">
                <a:moveTo>
                  <a:pt x="0" y="254005"/>
                </a:moveTo>
                <a:cubicBezTo>
                  <a:pt x="-6922" y="119515"/>
                  <a:pt x="115076" y="-3496"/>
                  <a:pt x="254005" y="0"/>
                </a:cubicBezTo>
                <a:cubicBezTo>
                  <a:pt x="392307" y="-38104"/>
                  <a:pt x="547627" y="30143"/>
                  <a:pt x="660885" y="0"/>
                </a:cubicBezTo>
                <a:cubicBezTo>
                  <a:pt x="774143" y="-30143"/>
                  <a:pt x="1014576" y="919"/>
                  <a:pt x="1110594" y="0"/>
                </a:cubicBezTo>
                <a:cubicBezTo>
                  <a:pt x="1206612" y="-919"/>
                  <a:pt x="1567835" y="20549"/>
                  <a:pt x="1688792" y="0"/>
                </a:cubicBezTo>
                <a:cubicBezTo>
                  <a:pt x="1809749" y="-20549"/>
                  <a:pt x="2045676" y="33403"/>
                  <a:pt x="2224160" y="0"/>
                </a:cubicBezTo>
                <a:cubicBezTo>
                  <a:pt x="2402644" y="-33403"/>
                  <a:pt x="2455442" y="16888"/>
                  <a:pt x="2631040" y="0"/>
                </a:cubicBezTo>
                <a:cubicBezTo>
                  <a:pt x="2806638" y="-16888"/>
                  <a:pt x="2908950" y="24966"/>
                  <a:pt x="3123579" y="0"/>
                </a:cubicBezTo>
                <a:cubicBezTo>
                  <a:pt x="3338208" y="-24966"/>
                  <a:pt x="3542028" y="60537"/>
                  <a:pt x="3658947" y="0"/>
                </a:cubicBezTo>
                <a:cubicBezTo>
                  <a:pt x="3775866" y="-60537"/>
                  <a:pt x="4189051" y="58597"/>
                  <a:pt x="4536951" y="0"/>
                </a:cubicBezTo>
                <a:cubicBezTo>
                  <a:pt x="4662897" y="-2713"/>
                  <a:pt x="4777095" y="109528"/>
                  <a:pt x="4790956" y="254005"/>
                </a:cubicBezTo>
                <a:cubicBezTo>
                  <a:pt x="4816496" y="393233"/>
                  <a:pt x="4744739" y="497339"/>
                  <a:pt x="4790956" y="731520"/>
                </a:cubicBezTo>
                <a:cubicBezTo>
                  <a:pt x="4837173" y="965702"/>
                  <a:pt x="4736097" y="1079160"/>
                  <a:pt x="4790956" y="1269994"/>
                </a:cubicBezTo>
                <a:cubicBezTo>
                  <a:pt x="4779475" y="1412245"/>
                  <a:pt x="4688017" y="1516829"/>
                  <a:pt x="4536951" y="1523999"/>
                </a:cubicBezTo>
                <a:cubicBezTo>
                  <a:pt x="4387036" y="1552776"/>
                  <a:pt x="4240098" y="1515404"/>
                  <a:pt x="4087242" y="1523999"/>
                </a:cubicBezTo>
                <a:cubicBezTo>
                  <a:pt x="3934386" y="1532594"/>
                  <a:pt x="3786025" y="1508903"/>
                  <a:pt x="3594703" y="1523999"/>
                </a:cubicBezTo>
                <a:cubicBezTo>
                  <a:pt x="3403381" y="1539095"/>
                  <a:pt x="3356461" y="1519980"/>
                  <a:pt x="3187823" y="1523999"/>
                </a:cubicBezTo>
                <a:cubicBezTo>
                  <a:pt x="3019185" y="1528018"/>
                  <a:pt x="2939943" y="1515816"/>
                  <a:pt x="2695284" y="1523999"/>
                </a:cubicBezTo>
                <a:cubicBezTo>
                  <a:pt x="2450625" y="1532182"/>
                  <a:pt x="2455098" y="1478461"/>
                  <a:pt x="2288404" y="1523999"/>
                </a:cubicBezTo>
                <a:cubicBezTo>
                  <a:pt x="2121710" y="1569537"/>
                  <a:pt x="1863602" y="1499194"/>
                  <a:pt x="1710207" y="1523999"/>
                </a:cubicBezTo>
                <a:cubicBezTo>
                  <a:pt x="1556812" y="1548804"/>
                  <a:pt x="1378414" y="1483920"/>
                  <a:pt x="1174838" y="1523999"/>
                </a:cubicBezTo>
                <a:cubicBezTo>
                  <a:pt x="971262" y="1564078"/>
                  <a:pt x="566879" y="1492371"/>
                  <a:pt x="254005" y="1523999"/>
                </a:cubicBezTo>
                <a:cubicBezTo>
                  <a:pt x="110575" y="1508333"/>
                  <a:pt x="18574" y="1391297"/>
                  <a:pt x="0" y="1269994"/>
                </a:cubicBezTo>
                <a:cubicBezTo>
                  <a:pt x="-58341" y="1132931"/>
                  <a:pt x="45156" y="992729"/>
                  <a:pt x="0" y="751840"/>
                </a:cubicBezTo>
                <a:cubicBezTo>
                  <a:pt x="-45156" y="510951"/>
                  <a:pt x="21547" y="456615"/>
                  <a:pt x="0" y="254005"/>
                </a:cubicBezTo>
                <a:close/>
              </a:path>
            </a:pathLst>
          </a:custGeom>
          <a:solidFill>
            <a:schemeClr val="accent2">
              <a:lumMod val="50000"/>
            </a:schemeClr>
          </a:solidFill>
          <a:ln>
            <a:solidFill>
              <a:schemeClr val="accent2">
                <a:lumMod val="50000"/>
              </a:schemeClr>
            </a:solidFill>
            <a:extLst>
              <a:ext uri="{C807C97D-BFC1-408E-A445-0C87EB9F89A2}">
                <ask:lineSketchStyleProps xmlns:ask="http://schemas.microsoft.com/office/drawing/2018/sketchyshapes" xmlns="" sd="425756263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1219110"/>
            <a:endParaRPr lang="en-US" sz="2400">
              <a:solidFill>
                <a:prstClr val="white"/>
              </a:solidFill>
              <a:latin typeface="Calibri"/>
              <a:ea typeface="微软雅黑"/>
            </a:endParaRPr>
          </a:p>
        </p:txBody>
      </p:sp>
      <p:sp>
        <p:nvSpPr>
          <p:cNvPr id="11" name="Rectangle: Rounded Corners 4">
            <a:extLst>
              <a:ext uri="{FF2B5EF4-FFF2-40B4-BE49-F238E27FC236}">
                <a16:creationId xmlns:a16="http://schemas.microsoft.com/office/drawing/2014/main" id="{1F0765CF-A362-4862-BB2A-4B492445AF21}"/>
              </a:ext>
            </a:extLst>
          </p:cNvPr>
          <p:cNvSpPr/>
          <p:nvPr/>
        </p:nvSpPr>
        <p:spPr>
          <a:xfrm>
            <a:off x="302776" y="279399"/>
            <a:ext cx="1121649" cy="1004375"/>
          </a:xfrm>
          <a:custGeom>
            <a:avLst/>
            <a:gdLst>
              <a:gd name="connsiteX0" fmla="*/ 0 w 1121649"/>
              <a:gd name="connsiteY0" fmla="*/ 167399 h 1004375"/>
              <a:gd name="connsiteX1" fmla="*/ 167399 w 1121649"/>
              <a:gd name="connsiteY1" fmla="*/ 0 h 1004375"/>
              <a:gd name="connsiteX2" fmla="*/ 576562 w 1121649"/>
              <a:gd name="connsiteY2" fmla="*/ 0 h 1004375"/>
              <a:gd name="connsiteX3" fmla="*/ 954250 w 1121649"/>
              <a:gd name="connsiteY3" fmla="*/ 0 h 1004375"/>
              <a:gd name="connsiteX4" fmla="*/ 1121649 w 1121649"/>
              <a:gd name="connsiteY4" fmla="*/ 167399 h 1004375"/>
              <a:gd name="connsiteX5" fmla="*/ 1121649 w 1121649"/>
              <a:gd name="connsiteY5" fmla="*/ 488796 h 1004375"/>
              <a:gd name="connsiteX6" fmla="*/ 1121649 w 1121649"/>
              <a:gd name="connsiteY6" fmla="*/ 836976 h 1004375"/>
              <a:gd name="connsiteX7" fmla="*/ 954250 w 1121649"/>
              <a:gd name="connsiteY7" fmla="*/ 1004375 h 1004375"/>
              <a:gd name="connsiteX8" fmla="*/ 584430 w 1121649"/>
              <a:gd name="connsiteY8" fmla="*/ 1004375 h 1004375"/>
              <a:gd name="connsiteX9" fmla="*/ 167399 w 1121649"/>
              <a:gd name="connsiteY9" fmla="*/ 1004375 h 1004375"/>
              <a:gd name="connsiteX10" fmla="*/ 0 w 1121649"/>
              <a:gd name="connsiteY10" fmla="*/ 836976 h 1004375"/>
              <a:gd name="connsiteX11" fmla="*/ 0 w 1121649"/>
              <a:gd name="connsiteY11" fmla="*/ 508883 h 1004375"/>
              <a:gd name="connsiteX12" fmla="*/ 0 w 1121649"/>
              <a:gd name="connsiteY12" fmla="*/ 167399 h 100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1649" h="1004375" fill="none" extrusionOk="0">
                <a:moveTo>
                  <a:pt x="0" y="167399"/>
                </a:moveTo>
                <a:cubicBezTo>
                  <a:pt x="-3312" y="73813"/>
                  <a:pt x="85402" y="9048"/>
                  <a:pt x="167399" y="0"/>
                </a:cubicBezTo>
                <a:cubicBezTo>
                  <a:pt x="341407" y="-1474"/>
                  <a:pt x="387783" y="15720"/>
                  <a:pt x="576562" y="0"/>
                </a:cubicBezTo>
                <a:cubicBezTo>
                  <a:pt x="765341" y="-15720"/>
                  <a:pt x="852299" y="23319"/>
                  <a:pt x="954250" y="0"/>
                </a:cubicBezTo>
                <a:cubicBezTo>
                  <a:pt x="1028522" y="6236"/>
                  <a:pt x="1101808" y="90128"/>
                  <a:pt x="1121649" y="167399"/>
                </a:cubicBezTo>
                <a:cubicBezTo>
                  <a:pt x="1151291" y="274375"/>
                  <a:pt x="1111851" y="353695"/>
                  <a:pt x="1121649" y="488796"/>
                </a:cubicBezTo>
                <a:cubicBezTo>
                  <a:pt x="1131447" y="623897"/>
                  <a:pt x="1081031" y="729632"/>
                  <a:pt x="1121649" y="836976"/>
                </a:cubicBezTo>
                <a:cubicBezTo>
                  <a:pt x="1098466" y="933131"/>
                  <a:pt x="1065562" y="1002207"/>
                  <a:pt x="954250" y="1004375"/>
                </a:cubicBezTo>
                <a:cubicBezTo>
                  <a:pt x="851835" y="1043379"/>
                  <a:pt x="671947" y="963516"/>
                  <a:pt x="584430" y="1004375"/>
                </a:cubicBezTo>
                <a:cubicBezTo>
                  <a:pt x="496913" y="1045234"/>
                  <a:pt x="298568" y="975853"/>
                  <a:pt x="167399" y="1004375"/>
                </a:cubicBezTo>
                <a:cubicBezTo>
                  <a:pt x="65462" y="1008609"/>
                  <a:pt x="9673" y="912644"/>
                  <a:pt x="0" y="836976"/>
                </a:cubicBezTo>
                <a:cubicBezTo>
                  <a:pt x="-9960" y="743393"/>
                  <a:pt x="25822" y="653309"/>
                  <a:pt x="0" y="508883"/>
                </a:cubicBezTo>
                <a:cubicBezTo>
                  <a:pt x="-25822" y="364457"/>
                  <a:pt x="24716" y="312301"/>
                  <a:pt x="0" y="167399"/>
                </a:cubicBezTo>
                <a:close/>
              </a:path>
              <a:path w="1121649" h="1004375" stroke="0" extrusionOk="0">
                <a:moveTo>
                  <a:pt x="0" y="167399"/>
                </a:moveTo>
                <a:cubicBezTo>
                  <a:pt x="11484" y="76026"/>
                  <a:pt x="56053" y="-4755"/>
                  <a:pt x="167399" y="0"/>
                </a:cubicBezTo>
                <a:cubicBezTo>
                  <a:pt x="321077" y="-11904"/>
                  <a:pt x="484665" y="42497"/>
                  <a:pt x="576562" y="0"/>
                </a:cubicBezTo>
                <a:cubicBezTo>
                  <a:pt x="668459" y="-42497"/>
                  <a:pt x="864208" y="29324"/>
                  <a:pt x="954250" y="0"/>
                </a:cubicBezTo>
                <a:cubicBezTo>
                  <a:pt x="1051592" y="-1489"/>
                  <a:pt x="1100866" y="56920"/>
                  <a:pt x="1121649" y="167399"/>
                </a:cubicBezTo>
                <a:cubicBezTo>
                  <a:pt x="1153927" y="306771"/>
                  <a:pt x="1118681" y="393233"/>
                  <a:pt x="1121649" y="488796"/>
                </a:cubicBezTo>
                <a:cubicBezTo>
                  <a:pt x="1124617" y="584359"/>
                  <a:pt x="1086413" y="756467"/>
                  <a:pt x="1121649" y="836976"/>
                </a:cubicBezTo>
                <a:cubicBezTo>
                  <a:pt x="1112849" y="916248"/>
                  <a:pt x="1042106" y="1003940"/>
                  <a:pt x="954250" y="1004375"/>
                </a:cubicBezTo>
                <a:cubicBezTo>
                  <a:pt x="865481" y="1049511"/>
                  <a:pt x="746227" y="969571"/>
                  <a:pt x="545087" y="1004375"/>
                </a:cubicBezTo>
                <a:cubicBezTo>
                  <a:pt x="343947" y="1039179"/>
                  <a:pt x="266607" y="988117"/>
                  <a:pt x="167399" y="1004375"/>
                </a:cubicBezTo>
                <a:cubicBezTo>
                  <a:pt x="72729" y="1018772"/>
                  <a:pt x="-3426" y="942027"/>
                  <a:pt x="0" y="836976"/>
                </a:cubicBezTo>
                <a:cubicBezTo>
                  <a:pt x="-29858" y="693430"/>
                  <a:pt x="22505" y="638301"/>
                  <a:pt x="0" y="488796"/>
                </a:cubicBezTo>
                <a:cubicBezTo>
                  <a:pt x="-22505" y="339291"/>
                  <a:pt x="19178" y="238622"/>
                  <a:pt x="0" y="167399"/>
                </a:cubicBezTo>
                <a:close/>
              </a:path>
            </a:pathLst>
          </a:custGeom>
          <a:solidFill>
            <a:schemeClr val="bg1"/>
          </a:solidFill>
          <a:ln w="19050">
            <a:solidFill>
              <a:schemeClr val="tx1"/>
            </a:solidFill>
            <a:prstDash val="dash"/>
            <a:extLst>
              <a:ext uri="{C807C97D-BFC1-408E-A445-0C87EB9F89A2}">
                <ask:lineSketchStyleProps xmlns:ask="http://schemas.microsoft.com/office/drawing/2018/sketchyshapes" xmlns="" sd="196144575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1219110"/>
            <a:endParaRPr lang="en-US" sz="2400">
              <a:solidFill>
                <a:prstClr val="white"/>
              </a:solidFill>
              <a:latin typeface="Calibri"/>
              <a:ea typeface="微软雅黑"/>
            </a:endParaRPr>
          </a:p>
        </p:txBody>
      </p:sp>
      <p:sp>
        <p:nvSpPr>
          <p:cNvPr id="12" name="Rectangle: Rounded Corners 4">
            <a:extLst>
              <a:ext uri="{FF2B5EF4-FFF2-40B4-BE49-F238E27FC236}">
                <a16:creationId xmlns:a16="http://schemas.microsoft.com/office/drawing/2014/main" id="{1F0765CF-A362-4862-BB2A-4B492445AF21}"/>
              </a:ext>
            </a:extLst>
          </p:cNvPr>
          <p:cNvSpPr/>
          <p:nvPr/>
        </p:nvSpPr>
        <p:spPr>
          <a:xfrm>
            <a:off x="307868" y="1397003"/>
            <a:ext cx="1121649" cy="1004375"/>
          </a:xfrm>
          <a:custGeom>
            <a:avLst/>
            <a:gdLst>
              <a:gd name="connsiteX0" fmla="*/ 0 w 1121649"/>
              <a:gd name="connsiteY0" fmla="*/ 167399 h 1004375"/>
              <a:gd name="connsiteX1" fmla="*/ 167399 w 1121649"/>
              <a:gd name="connsiteY1" fmla="*/ 0 h 1004375"/>
              <a:gd name="connsiteX2" fmla="*/ 576562 w 1121649"/>
              <a:gd name="connsiteY2" fmla="*/ 0 h 1004375"/>
              <a:gd name="connsiteX3" fmla="*/ 954250 w 1121649"/>
              <a:gd name="connsiteY3" fmla="*/ 0 h 1004375"/>
              <a:gd name="connsiteX4" fmla="*/ 1121649 w 1121649"/>
              <a:gd name="connsiteY4" fmla="*/ 167399 h 1004375"/>
              <a:gd name="connsiteX5" fmla="*/ 1121649 w 1121649"/>
              <a:gd name="connsiteY5" fmla="*/ 488796 h 1004375"/>
              <a:gd name="connsiteX6" fmla="*/ 1121649 w 1121649"/>
              <a:gd name="connsiteY6" fmla="*/ 836976 h 1004375"/>
              <a:gd name="connsiteX7" fmla="*/ 954250 w 1121649"/>
              <a:gd name="connsiteY7" fmla="*/ 1004375 h 1004375"/>
              <a:gd name="connsiteX8" fmla="*/ 584430 w 1121649"/>
              <a:gd name="connsiteY8" fmla="*/ 1004375 h 1004375"/>
              <a:gd name="connsiteX9" fmla="*/ 167399 w 1121649"/>
              <a:gd name="connsiteY9" fmla="*/ 1004375 h 1004375"/>
              <a:gd name="connsiteX10" fmla="*/ 0 w 1121649"/>
              <a:gd name="connsiteY10" fmla="*/ 836976 h 1004375"/>
              <a:gd name="connsiteX11" fmla="*/ 0 w 1121649"/>
              <a:gd name="connsiteY11" fmla="*/ 508883 h 1004375"/>
              <a:gd name="connsiteX12" fmla="*/ 0 w 1121649"/>
              <a:gd name="connsiteY12" fmla="*/ 167399 h 100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1649" h="1004375" fill="none" extrusionOk="0">
                <a:moveTo>
                  <a:pt x="0" y="167399"/>
                </a:moveTo>
                <a:cubicBezTo>
                  <a:pt x="-3312" y="73813"/>
                  <a:pt x="85402" y="9048"/>
                  <a:pt x="167399" y="0"/>
                </a:cubicBezTo>
                <a:cubicBezTo>
                  <a:pt x="341407" y="-1474"/>
                  <a:pt x="387783" y="15720"/>
                  <a:pt x="576562" y="0"/>
                </a:cubicBezTo>
                <a:cubicBezTo>
                  <a:pt x="765341" y="-15720"/>
                  <a:pt x="852299" y="23319"/>
                  <a:pt x="954250" y="0"/>
                </a:cubicBezTo>
                <a:cubicBezTo>
                  <a:pt x="1028522" y="6236"/>
                  <a:pt x="1101808" y="90128"/>
                  <a:pt x="1121649" y="167399"/>
                </a:cubicBezTo>
                <a:cubicBezTo>
                  <a:pt x="1151291" y="274375"/>
                  <a:pt x="1111851" y="353695"/>
                  <a:pt x="1121649" y="488796"/>
                </a:cubicBezTo>
                <a:cubicBezTo>
                  <a:pt x="1131447" y="623897"/>
                  <a:pt x="1081031" y="729632"/>
                  <a:pt x="1121649" y="836976"/>
                </a:cubicBezTo>
                <a:cubicBezTo>
                  <a:pt x="1098466" y="933131"/>
                  <a:pt x="1065562" y="1002207"/>
                  <a:pt x="954250" y="1004375"/>
                </a:cubicBezTo>
                <a:cubicBezTo>
                  <a:pt x="851835" y="1043379"/>
                  <a:pt x="671947" y="963516"/>
                  <a:pt x="584430" y="1004375"/>
                </a:cubicBezTo>
                <a:cubicBezTo>
                  <a:pt x="496913" y="1045234"/>
                  <a:pt x="298568" y="975853"/>
                  <a:pt x="167399" y="1004375"/>
                </a:cubicBezTo>
                <a:cubicBezTo>
                  <a:pt x="65462" y="1008609"/>
                  <a:pt x="9673" y="912644"/>
                  <a:pt x="0" y="836976"/>
                </a:cubicBezTo>
                <a:cubicBezTo>
                  <a:pt x="-9960" y="743393"/>
                  <a:pt x="25822" y="653309"/>
                  <a:pt x="0" y="508883"/>
                </a:cubicBezTo>
                <a:cubicBezTo>
                  <a:pt x="-25822" y="364457"/>
                  <a:pt x="24716" y="312301"/>
                  <a:pt x="0" y="167399"/>
                </a:cubicBezTo>
                <a:close/>
              </a:path>
              <a:path w="1121649" h="1004375" stroke="0" extrusionOk="0">
                <a:moveTo>
                  <a:pt x="0" y="167399"/>
                </a:moveTo>
                <a:cubicBezTo>
                  <a:pt x="11484" y="76026"/>
                  <a:pt x="56053" y="-4755"/>
                  <a:pt x="167399" y="0"/>
                </a:cubicBezTo>
                <a:cubicBezTo>
                  <a:pt x="321077" y="-11904"/>
                  <a:pt x="484665" y="42497"/>
                  <a:pt x="576562" y="0"/>
                </a:cubicBezTo>
                <a:cubicBezTo>
                  <a:pt x="668459" y="-42497"/>
                  <a:pt x="864208" y="29324"/>
                  <a:pt x="954250" y="0"/>
                </a:cubicBezTo>
                <a:cubicBezTo>
                  <a:pt x="1051592" y="-1489"/>
                  <a:pt x="1100866" y="56920"/>
                  <a:pt x="1121649" y="167399"/>
                </a:cubicBezTo>
                <a:cubicBezTo>
                  <a:pt x="1153927" y="306771"/>
                  <a:pt x="1118681" y="393233"/>
                  <a:pt x="1121649" y="488796"/>
                </a:cubicBezTo>
                <a:cubicBezTo>
                  <a:pt x="1124617" y="584359"/>
                  <a:pt x="1086413" y="756467"/>
                  <a:pt x="1121649" y="836976"/>
                </a:cubicBezTo>
                <a:cubicBezTo>
                  <a:pt x="1112849" y="916248"/>
                  <a:pt x="1042106" y="1003940"/>
                  <a:pt x="954250" y="1004375"/>
                </a:cubicBezTo>
                <a:cubicBezTo>
                  <a:pt x="865481" y="1049511"/>
                  <a:pt x="746227" y="969571"/>
                  <a:pt x="545087" y="1004375"/>
                </a:cubicBezTo>
                <a:cubicBezTo>
                  <a:pt x="343947" y="1039179"/>
                  <a:pt x="266607" y="988117"/>
                  <a:pt x="167399" y="1004375"/>
                </a:cubicBezTo>
                <a:cubicBezTo>
                  <a:pt x="72729" y="1018772"/>
                  <a:pt x="-3426" y="942027"/>
                  <a:pt x="0" y="836976"/>
                </a:cubicBezTo>
                <a:cubicBezTo>
                  <a:pt x="-29858" y="693430"/>
                  <a:pt x="22505" y="638301"/>
                  <a:pt x="0" y="488796"/>
                </a:cubicBezTo>
                <a:cubicBezTo>
                  <a:pt x="-22505" y="339291"/>
                  <a:pt x="19178" y="238622"/>
                  <a:pt x="0" y="167399"/>
                </a:cubicBezTo>
                <a:close/>
              </a:path>
            </a:pathLst>
          </a:custGeom>
          <a:solidFill>
            <a:schemeClr val="bg1"/>
          </a:solidFill>
          <a:ln w="19050">
            <a:solidFill>
              <a:schemeClr val="tx1"/>
            </a:solidFill>
            <a:prstDash val="dash"/>
            <a:extLst>
              <a:ext uri="{C807C97D-BFC1-408E-A445-0C87EB9F89A2}">
                <ask:lineSketchStyleProps xmlns:ask="http://schemas.microsoft.com/office/drawing/2018/sketchyshapes" xmlns="" sd="196144575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1219110"/>
            <a:endParaRPr lang="en-US" sz="2400">
              <a:solidFill>
                <a:prstClr val="white"/>
              </a:solidFill>
              <a:latin typeface="Calibri"/>
              <a:ea typeface="微软雅黑"/>
            </a:endParaRPr>
          </a:p>
        </p:txBody>
      </p:sp>
      <p:sp>
        <p:nvSpPr>
          <p:cNvPr id="13" name="Rectangle: Rounded Corners 4">
            <a:extLst>
              <a:ext uri="{FF2B5EF4-FFF2-40B4-BE49-F238E27FC236}">
                <a16:creationId xmlns:a16="http://schemas.microsoft.com/office/drawing/2014/main" id="{1F0765CF-A362-4862-BB2A-4B492445AF21}"/>
              </a:ext>
            </a:extLst>
          </p:cNvPr>
          <p:cNvSpPr/>
          <p:nvPr/>
        </p:nvSpPr>
        <p:spPr>
          <a:xfrm>
            <a:off x="307868" y="2514603"/>
            <a:ext cx="1121649" cy="1004375"/>
          </a:xfrm>
          <a:custGeom>
            <a:avLst/>
            <a:gdLst>
              <a:gd name="connsiteX0" fmla="*/ 0 w 1121649"/>
              <a:gd name="connsiteY0" fmla="*/ 167399 h 1004375"/>
              <a:gd name="connsiteX1" fmla="*/ 167399 w 1121649"/>
              <a:gd name="connsiteY1" fmla="*/ 0 h 1004375"/>
              <a:gd name="connsiteX2" fmla="*/ 576562 w 1121649"/>
              <a:gd name="connsiteY2" fmla="*/ 0 h 1004375"/>
              <a:gd name="connsiteX3" fmla="*/ 954250 w 1121649"/>
              <a:gd name="connsiteY3" fmla="*/ 0 h 1004375"/>
              <a:gd name="connsiteX4" fmla="*/ 1121649 w 1121649"/>
              <a:gd name="connsiteY4" fmla="*/ 167399 h 1004375"/>
              <a:gd name="connsiteX5" fmla="*/ 1121649 w 1121649"/>
              <a:gd name="connsiteY5" fmla="*/ 488796 h 1004375"/>
              <a:gd name="connsiteX6" fmla="*/ 1121649 w 1121649"/>
              <a:gd name="connsiteY6" fmla="*/ 836976 h 1004375"/>
              <a:gd name="connsiteX7" fmla="*/ 954250 w 1121649"/>
              <a:gd name="connsiteY7" fmla="*/ 1004375 h 1004375"/>
              <a:gd name="connsiteX8" fmla="*/ 584430 w 1121649"/>
              <a:gd name="connsiteY8" fmla="*/ 1004375 h 1004375"/>
              <a:gd name="connsiteX9" fmla="*/ 167399 w 1121649"/>
              <a:gd name="connsiteY9" fmla="*/ 1004375 h 1004375"/>
              <a:gd name="connsiteX10" fmla="*/ 0 w 1121649"/>
              <a:gd name="connsiteY10" fmla="*/ 836976 h 1004375"/>
              <a:gd name="connsiteX11" fmla="*/ 0 w 1121649"/>
              <a:gd name="connsiteY11" fmla="*/ 508883 h 1004375"/>
              <a:gd name="connsiteX12" fmla="*/ 0 w 1121649"/>
              <a:gd name="connsiteY12" fmla="*/ 167399 h 100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1649" h="1004375" fill="none" extrusionOk="0">
                <a:moveTo>
                  <a:pt x="0" y="167399"/>
                </a:moveTo>
                <a:cubicBezTo>
                  <a:pt x="-3312" y="73813"/>
                  <a:pt x="85402" y="9048"/>
                  <a:pt x="167399" y="0"/>
                </a:cubicBezTo>
                <a:cubicBezTo>
                  <a:pt x="341407" y="-1474"/>
                  <a:pt x="387783" y="15720"/>
                  <a:pt x="576562" y="0"/>
                </a:cubicBezTo>
                <a:cubicBezTo>
                  <a:pt x="765341" y="-15720"/>
                  <a:pt x="852299" y="23319"/>
                  <a:pt x="954250" y="0"/>
                </a:cubicBezTo>
                <a:cubicBezTo>
                  <a:pt x="1028522" y="6236"/>
                  <a:pt x="1101808" y="90128"/>
                  <a:pt x="1121649" y="167399"/>
                </a:cubicBezTo>
                <a:cubicBezTo>
                  <a:pt x="1151291" y="274375"/>
                  <a:pt x="1111851" y="353695"/>
                  <a:pt x="1121649" y="488796"/>
                </a:cubicBezTo>
                <a:cubicBezTo>
                  <a:pt x="1131447" y="623897"/>
                  <a:pt x="1081031" y="729632"/>
                  <a:pt x="1121649" y="836976"/>
                </a:cubicBezTo>
                <a:cubicBezTo>
                  <a:pt x="1098466" y="933131"/>
                  <a:pt x="1065562" y="1002207"/>
                  <a:pt x="954250" y="1004375"/>
                </a:cubicBezTo>
                <a:cubicBezTo>
                  <a:pt x="851835" y="1043379"/>
                  <a:pt x="671947" y="963516"/>
                  <a:pt x="584430" y="1004375"/>
                </a:cubicBezTo>
                <a:cubicBezTo>
                  <a:pt x="496913" y="1045234"/>
                  <a:pt x="298568" y="975853"/>
                  <a:pt x="167399" y="1004375"/>
                </a:cubicBezTo>
                <a:cubicBezTo>
                  <a:pt x="65462" y="1008609"/>
                  <a:pt x="9673" y="912644"/>
                  <a:pt x="0" y="836976"/>
                </a:cubicBezTo>
                <a:cubicBezTo>
                  <a:pt x="-9960" y="743393"/>
                  <a:pt x="25822" y="653309"/>
                  <a:pt x="0" y="508883"/>
                </a:cubicBezTo>
                <a:cubicBezTo>
                  <a:pt x="-25822" y="364457"/>
                  <a:pt x="24716" y="312301"/>
                  <a:pt x="0" y="167399"/>
                </a:cubicBezTo>
                <a:close/>
              </a:path>
              <a:path w="1121649" h="1004375" stroke="0" extrusionOk="0">
                <a:moveTo>
                  <a:pt x="0" y="167399"/>
                </a:moveTo>
                <a:cubicBezTo>
                  <a:pt x="11484" y="76026"/>
                  <a:pt x="56053" y="-4755"/>
                  <a:pt x="167399" y="0"/>
                </a:cubicBezTo>
                <a:cubicBezTo>
                  <a:pt x="321077" y="-11904"/>
                  <a:pt x="484665" y="42497"/>
                  <a:pt x="576562" y="0"/>
                </a:cubicBezTo>
                <a:cubicBezTo>
                  <a:pt x="668459" y="-42497"/>
                  <a:pt x="864208" y="29324"/>
                  <a:pt x="954250" y="0"/>
                </a:cubicBezTo>
                <a:cubicBezTo>
                  <a:pt x="1051592" y="-1489"/>
                  <a:pt x="1100866" y="56920"/>
                  <a:pt x="1121649" y="167399"/>
                </a:cubicBezTo>
                <a:cubicBezTo>
                  <a:pt x="1153927" y="306771"/>
                  <a:pt x="1118681" y="393233"/>
                  <a:pt x="1121649" y="488796"/>
                </a:cubicBezTo>
                <a:cubicBezTo>
                  <a:pt x="1124617" y="584359"/>
                  <a:pt x="1086413" y="756467"/>
                  <a:pt x="1121649" y="836976"/>
                </a:cubicBezTo>
                <a:cubicBezTo>
                  <a:pt x="1112849" y="916248"/>
                  <a:pt x="1042106" y="1003940"/>
                  <a:pt x="954250" y="1004375"/>
                </a:cubicBezTo>
                <a:cubicBezTo>
                  <a:pt x="865481" y="1049511"/>
                  <a:pt x="746227" y="969571"/>
                  <a:pt x="545087" y="1004375"/>
                </a:cubicBezTo>
                <a:cubicBezTo>
                  <a:pt x="343947" y="1039179"/>
                  <a:pt x="266607" y="988117"/>
                  <a:pt x="167399" y="1004375"/>
                </a:cubicBezTo>
                <a:cubicBezTo>
                  <a:pt x="72729" y="1018772"/>
                  <a:pt x="-3426" y="942027"/>
                  <a:pt x="0" y="836976"/>
                </a:cubicBezTo>
                <a:cubicBezTo>
                  <a:pt x="-29858" y="693430"/>
                  <a:pt x="22505" y="638301"/>
                  <a:pt x="0" y="488796"/>
                </a:cubicBezTo>
                <a:cubicBezTo>
                  <a:pt x="-22505" y="339291"/>
                  <a:pt x="19178" y="238622"/>
                  <a:pt x="0" y="167399"/>
                </a:cubicBezTo>
                <a:close/>
              </a:path>
            </a:pathLst>
          </a:custGeom>
          <a:solidFill>
            <a:schemeClr val="bg1"/>
          </a:solidFill>
          <a:ln w="19050">
            <a:solidFill>
              <a:schemeClr val="tx1"/>
            </a:solidFill>
            <a:prstDash val="dash"/>
            <a:extLst>
              <a:ext uri="{C807C97D-BFC1-408E-A445-0C87EB9F89A2}">
                <ask:lineSketchStyleProps xmlns:ask="http://schemas.microsoft.com/office/drawing/2018/sketchyshapes" xmlns="" sd="196144575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1219110"/>
            <a:endParaRPr lang="en-US" sz="2400">
              <a:solidFill>
                <a:prstClr val="white"/>
              </a:solidFill>
              <a:latin typeface="Calibri"/>
              <a:ea typeface="微软雅黑"/>
            </a:endParaRPr>
          </a:p>
        </p:txBody>
      </p:sp>
      <p:sp>
        <p:nvSpPr>
          <p:cNvPr id="14" name="Rectangle: Rounded Corners 4">
            <a:extLst>
              <a:ext uri="{FF2B5EF4-FFF2-40B4-BE49-F238E27FC236}">
                <a16:creationId xmlns:a16="http://schemas.microsoft.com/office/drawing/2014/main" id="{1F0765CF-A362-4862-BB2A-4B492445AF21}"/>
              </a:ext>
            </a:extLst>
          </p:cNvPr>
          <p:cNvSpPr/>
          <p:nvPr/>
        </p:nvSpPr>
        <p:spPr>
          <a:xfrm>
            <a:off x="304804" y="3632203"/>
            <a:ext cx="1121649" cy="1004375"/>
          </a:xfrm>
          <a:custGeom>
            <a:avLst/>
            <a:gdLst>
              <a:gd name="connsiteX0" fmla="*/ 0 w 1121649"/>
              <a:gd name="connsiteY0" fmla="*/ 167399 h 1004375"/>
              <a:gd name="connsiteX1" fmla="*/ 167399 w 1121649"/>
              <a:gd name="connsiteY1" fmla="*/ 0 h 1004375"/>
              <a:gd name="connsiteX2" fmla="*/ 576562 w 1121649"/>
              <a:gd name="connsiteY2" fmla="*/ 0 h 1004375"/>
              <a:gd name="connsiteX3" fmla="*/ 954250 w 1121649"/>
              <a:gd name="connsiteY3" fmla="*/ 0 h 1004375"/>
              <a:gd name="connsiteX4" fmla="*/ 1121649 w 1121649"/>
              <a:gd name="connsiteY4" fmla="*/ 167399 h 1004375"/>
              <a:gd name="connsiteX5" fmla="*/ 1121649 w 1121649"/>
              <a:gd name="connsiteY5" fmla="*/ 488796 h 1004375"/>
              <a:gd name="connsiteX6" fmla="*/ 1121649 w 1121649"/>
              <a:gd name="connsiteY6" fmla="*/ 836976 h 1004375"/>
              <a:gd name="connsiteX7" fmla="*/ 954250 w 1121649"/>
              <a:gd name="connsiteY7" fmla="*/ 1004375 h 1004375"/>
              <a:gd name="connsiteX8" fmla="*/ 584430 w 1121649"/>
              <a:gd name="connsiteY8" fmla="*/ 1004375 h 1004375"/>
              <a:gd name="connsiteX9" fmla="*/ 167399 w 1121649"/>
              <a:gd name="connsiteY9" fmla="*/ 1004375 h 1004375"/>
              <a:gd name="connsiteX10" fmla="*/ 0 w 1121649"/>
              <a:gd name="connsiteY10" fmla="*/ 836976 h 1004375"/>
              <a:gd name="connsiteX11" fmla="*/ 0 w 1121649"/>
              <a:gd name="connsiteY11" fmla="*/ 508883 h 1004375"/>
              <a:gd name="connsiteX12" fmla="*/ 0 w 1121649"/>
              <a:gd name="connsiteY12" fmla="*/ 167399 h 100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1649" h="1004375" fill="none" extrusionOk="0">
                <a:moveTo>
                  <a:pt x="0" y="167399"/>
                </a:moveTo>
                <a:cubicBezTo>
                  <a:pt x="-3312" y="73813"/>
                  <a:pt x="85402" y="9048"/>
                  <a:pt x="167399" y="0"/>
                </a:cubicBezTo>
                <a:cubicBezTo>
                  <a:pt x="341407" y="-1474"/>
                  <a:pt x="387783" y="15720"/>
                  <a:pt x="576562" y="0"/>
                </a:cubicBezTo>
                <a:cubicBezTo>
                  <a:pt x="765341" y="-15720"/>
                  <a:pt x="852299" y="23319"/>
                  <a:pt x="954250" y="0"/>
                </a:cubicBezTo>
                <a:cubicBezTo>
                  <a:pt x="1028522" y="6236"/>
                  <a:pt x="1101808" y="90128"/>
                  <a:pt x="1121649" y="167399"/>
                </a:cubicBezTo>
                <a:cubicBezTo>
                  <a:pt x="1151291" y="274375"/>
                  <a:pt x="1111851" y="353695"/>
                  <a:pt x="1121649" y="488796"/>
                </a:cubicBezTo>
                <a:cubicBezTo>
                  <a:pt x="1131447" y="623897"/>
                  <a:pt x="1081031" y="729632"/>
                  <a:pt x="1121649" y="836976"/>
                </a:cubicBezTo>
                <a:cubicBezTo>
                  <a:pt x="1098466" y="933131"/>
                  <a:pt x="1065562" y="1002207"/>
                  <a:pt x="954250" y="1004375"/>
                </a:cubicBezTo>
                <a:cubicBezTo>
                  <a:pt x="851835" y="1043379"/>
                  <a:pt x="671947" y="963516"/>
                  <a:pt x="584430" y="1004375"/>
                </a:cubicBezTo>
                <a:cubicBezTo>
                  <a:pt x="496913" y="1045234"/>
                  <a:pt x="298568" y="975853"/>
                  <a:pt x="167399" y="1004375"/>
                </a:cubicBezTo>
                <a:cubicBezTo>
                  <a:pt x="65462" y="1008609"/>
                  <a:pt x="9673" y="912644"/>
                  <a:pt x="0" y="836976"/>
                </a:cubicBezTo>
                <a:cubicBezTo>
                  <a:pt x="-9960" y="743393"/>
                  <a:pt x="25822" y="653309"/>
                  <a:pt x="0" y="508883"/>
                </a:cubicBezTo>
                <a:cubicBezTo>
                  <a:pt x="-25822" y="364457"/>
                  <a:pt x="24716" y="312301"/>
                  <a:pt x="0" y="167399"/>
                </a:cubicBezTo>
                <a:close/>
              </a:path>
              <a:path w="1121649" h="1004375" stroke="0" extrusionOk="0">
                <a:moveTo>
                  <a:pt x="0" y="167399"/>
                </a:moveTo>
                <a:cubicBezTo>
                  <a:pt x="11484" y="76026"/>
                  <a:pt x="56053" y="-4755"/>
                  <a:pt x="167399" y="0"/>
                </a:cubicBezTo>
                <a:cubicBezTo>
                  <a:pt x="321077" y="-11904"/>
                  <a:pt x="484665" y="42497"/>
                  <a:pt x="576562" y="0"/>
                </a:cubicBezTo>
                <a:cubicBezTo>
                  <a:pt x="668459" y="-42497"/>
                  <a:pt x="864208" y="29324"/>
                  <a:pt x="954250" y="0"/>
                </a:cubicBezTo>
                <a:cubicBezTo>
                  <a:pt x="1051592" y="-1489"/>
                  <a:pt x="1100866" y="56920"/>
                  <a:pt x="1121649" y="167399"/>
                </a:cubicBezTo>
                <a:cubicBezTo>
                  <a:pt x="1153927" y="306771"/>
                  <a:pt x="1118681" y="393233"/>
                  <a:pt x="1121649" y="488796"/>
                </a:cubicBezTo>
                <a:cubicBezTo>
                  <a:pt x="1124617" y="584359"/>
                  <a:pt x="1086413" y="756467"/>
                  <a:pt x="1121649" y="836976"/>
                </a:cubicBezTo>
                <a:cubicBezTo>
                  <a:pt x="1112849" y="916248"/>
                  <a:pt x="1042106" y="1003940"/>
                  <a:pt x="954250" y="1004375"/>
                </a:cubicBezTo>
                <a:cubicBezTo>
                  <a:pt x="865481" y="1049511"/>
                  <a:pt x="746227" y="969571"/>
                  <a:pt x="545087" y="1004375"/>
                </a:cubicBezTo>
                <a:cubicBezTo>
                  <a:pt x="343947" y="1039179"/>
                  <a:pt x="266607" y="988117"/>
                  <a:pt x="167399" y="1004375"/>
                </a:cubicBezTo>
                <a:cubicBezTo>
                  <a:pt x="72729" y="1018772"/>
                  <a:pt x="-3426" y="942027"/>
                  <a:pt x="0" y="836976"/>
                </a:cubicBezTo>
                <a:cubicBezTo>
                  <a:pt x="-29858" y="693430"/>
                  <a:pt x="22505" y="638301"/>
                  <a:pt x="0" y="488796"/>
                </a:cubicBezTo>
                <a:cubicBezTo>
                  <a:pt x="-22505" y="339291"/>
                  <a:pt x="19178" y="238622"/>
                  <a:pt x="0" y="167399"/>
                </a:cubicBezTo>
                <a:close/>
              </a:path>
            </a:pathLst>
          </a:custGeom>
          <a:solidFill>
            <a:schemeClr val="bg1"/>
          </a:solidFill>
          <a:ln w="19050">
            <a:solidFill>
              <a:schemeClr val="tx1"/>
            </a:solidFill>
            <a:prstDash val="dash"/>
            <a:extLst>
              <a:ext uri="{C807C97D-BFC1-408E-A445-0C87EB9F89A2}">
                <ask:lineSketchStyleProps xmlns:ask="http://schemas.microsoft.com/office/drawing/2018/sketchyshapes" xmlns="" sd="196144575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1219110"/>
            <a:endParaRPr lang="en-US" sz="2400">
              <a:solidFill>
                <a:prstClr val="white"/>
              </a:solidFill>
              <a:latin typeface="Calibri"/>
              <a:ea typeface="微软雅黑"/>
            </a:endParaRPr>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8927" y="278465"/>
            <a:ext cx="890079" cy="939073"/>
          </a:xfrm>
          <a:prstGeom prst="rect">
            <a:avLst/>
          </a:prstGeom>
        </p:spPr>
      </p:pic>
      <p:pic>
        <p:nvPicPr>
          <p:cNvPr id="17" name="Picture 16">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9225" y="1481221"/>
            <a:ext cx="868744" cy="911873"/>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7000" y="2652002"/>
            <a:ext cx="1095400" cy="878601"/>
          </a:xfrm>
          <a:prstGeom prst="rect">
            <a:avLst/>
          </a:prstGeom>
        </p:spPr>
      </p:pic>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6447" y="3688093"/>
            <a:ext cx="883756" cy="858507"/>
          </a:xfrm>
          <a:prstGeom prst="rect">
            <a:avLst/>
          </a:prstGeom>
        </p:spPr>
      </p:pic>
      <p:grpSp>
        <p:nvGrpSpPr>
          <p:cNvPr id="56" name="Group 55"/>
          <p:cNvGrpSpPr/>
          <p:nvPr/>
        </p:nvGrpSpPr>
        <p:grpSpPr>
          <a:xfrm>
            <a:off x="2609912" y="220870"/>
            <a:ext cx="8566088" cy="3543739"/>
            <a:chOff x="1957434" y="165650"/>
            <a:chExt cx="6424566" cy="2657804"/>
          </a:xfrm>
        </p:grpSpPr>
        <p:sp>
          <p:nvSpPr>
            <p:cNvPr id="16" name="Rectangle: Rounded Corners 3">
              <a:extLst>
                <a:ext uri="{FF2B5EF4-FFF2-40B4-BE49-F238E27FC236}">
                  <a16:creationId xmlns:a16="http://schemas.microsoft.com/office/drawing/2014/main" id="{23B83DAA-1709-4311-9E3E-AAF8796474D5}"/>
                </a:ext>
              </a:extLst>
            </p:cNvPr>
            <p:cNvSpPr/>
            <p:nvPr/>
          </p:nvSpPr>
          <p:spPr>
            <a:xfrm>
              <a:off x="2632029" y="165650"/>
              <a:ext cx="5749971" cy="2657804"/>
            </a:xfrm>
            <a:custGeom>
              <a:avLst/>
              <a:gdLst>
                <a:gd name="connsiteX0" fmla="*/ 0 w 5749971"/>
                <a:gd name="connsiteY0" fmla="*/ 442976 h 2657804"/>
                <a:gd name="connsiteX1" fmla="*/ 442976 w 5749971"/>
                <a:gd name="connsiteY1" fmla="*/ 0 h 2657804"/>
                <a:gd name="connsiteX2" fmla="*/ 934782 w 5749971"/>
                <a:gd name="connsiteY2" fmla="*/ 0 h 2657804"/>
                <a:gd name="connsiteX3" fmla="*/ 1329308 w 5749971"/>
                <a:gd name="connsiteY3" fmla="*/ 0 h 2657804"/>
                <a:gd name="connsiteX4" fmla="*/ 1918395 w 5749971"/>
                <a:gd name="connsiteY4" fmla="*/ 0 h 2657804"/>
                <a:gd name="connsiteX5" fmla="*/ 2410201 w 5749971"/>
                <a:gd name="connsiteY5" fmla="*/ 0 h 2657804"/>
                <a:gd name="connsiteX6" fmla="*/ 2950648 w 5749971"/>
                <a:gd name="connsiteY6" fmla="*/ 0 h 2657804"/>
                <a:gd name="connsiteX7" fmla="*/ 3345174 w 5749971"/>
                <a:gd name="connsiteY7" fmla="*/ 0 h 2657804"/>
                <a:gd name="connsiteX8" fmla="*/ 3885621 w 5749971"/>
                <a:gd name="connsiteY8" fmla="*/ 0 h 2657804"/>
                <a:gd name="connsiteX9" fmla="*/ 4280147 w 5749971"/>
                <a:gd name="connsiteY9" fmla="*/ 0 h 2657804"/>
                <a:gd name="connsiteX10" fmla="*/ 5306995 w 5749971"/>
                <a:gd name="connsiteY10" fmla="*/ 0 h 2657804"/>
                <a:gd name="connsiteX11" fmla="*/ 5749971 w 5749971"/>
                <a:gd name="connsiteY11" fmla="*/ 442976 h 2657804"/>
                <a:gd name="connsiteX12" fmla="*/ 5749971 w 5749971"/>
                <a:gd name="connsiteY12" fmla="*/ 1033593 h 2657804"/>
                <a:gd name="connsiteX13" fmla="*/ 5749971 w 5749971"/>
                <a:gd name="connsiteY13" fmla="*/ 1624211 h 2657804"/>
                <a:gd name="connsiteX14" fmla="*/ 5749971 w 5749971"/>
                <a:gd name="connsiteY14" fmla="*/ 2214828 h 2657804"/>
                <a:gd name="connsiteX15" fmla="*/ 5306995 w 5749971"/>
                <a:gd name="connsiteY15" fmla="*/ 2657804 h 2657804"/>
                <a:gd name="connsiteX16" fmla="*/ 4717908 w 5749971"/>
                <a:gd name="connsiteY16" fmla="*/ 2657804 h 2657804"/>
                <a:gd name="connsiteX17" fmla="*/ 4226102 w 5749971"/>
                <a:gd name="connsiteY17" fmla="*/ 2657804 h 2657804"/>
                <a:gd name="connsiteX18" fmla="*/ 3734296 w 5749971"/>
                <a:gd name="connsiteY18" fmla="*/ 2657804 h 2657804"/>
                <a:gd name="connsiteX19" fmla="*/ 3339770 w 5749971"/>
                <a:gd name="connsiteY19" fmla="*/ 2657804 h 2657804"/>
                <a:gd name="connsiteX20" fmla="*/ 2945244 w 5749971"/>
                <a:gd name="connsiteY20" fmla="*/ 2657804 h 2657804"/>
                <a:gd name="connsiteX21" fmla="*/ 2453437 w 5749971"/>
                <a:gd name="connsiteY21" fmla="*/ 2657804 h 2657804"/>
                <a:gd name="connsiteX22" fmla="*/ 1864350 w 5749971"/>
                <a:gd name="connsiteY22" fmla="*/ 2657804 h 2657804"/>
                <a:gd name="connsiteX23" fmla="*/ 1469824 w 5749971"/>
                <a:gd name="connsiteY23" fmla="*/ 2657804 h 2657804"/>
                <a:gd name="connsiteX24" fmla="*/ 442976 w 5749971"/>
                <a:gd name="connsiteY24" fmla="*/ 2657804 h 2657804"/>
                <a:gd name="connsiteX25" fmla="*/ 0 w 5749971"/>
                <a:gd name="connsiteY25" fmla="*/ 2214828 h 2657804"/>
                <a:gd name="connsiteX26" fmla="*/ 0 w 5749971"/>
                <a:gd name="connsiteY26" fmla="*/ 1677366 h 2657804"/>
                <a:gd name="connsiteX27" fmla="*/ 0 w 5749971"/>
                <a:gd name="connsiteY27" fmla="*/ 1122186 h 2657804"/>
                <a:gd name="connsiteX28" fmla="*/ 0 w 5749971"/>
                <a:gd name="connsiteY28" fmla="*/ 442976 h 2657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9971" h="2657804" fill="none" extrusionOk="0">
                  <a:moveTo>
                    <a:pt x="0" y="442976"/>
                  </a:moveTo>
                  <a:cubicBezTo>
                    <a:pt x="-40877" y="140185"/>
                    <a:pt x="191115" y="-34015"/>
                    <a:pt x="442976" y="0"/>
                  </a:cubicBezTo>
                  <a:cubicBezTo>
                    <a:pt x="619846" y="-56265"/>
                    <a:pt x="756797" y="18698"/>
                    <a:pt x="934782" y="0"/>
                  </a:cubicBezTo>
                  <a:cubicBezTo>
                    <a:pt x="1112767" y="-18698"/>
                    <a:pt x="1198740" y="7069"/>
                    <a:pt x="1329308" y="0"/>
                  </a:cubicBezTo>
                  <a:cubicBezTo>
                    <a:pt x="1459876" y="-7069"/>
                    <a:pt x="1696392" y="60421"/>
                    <a:pt x="1918395" y="0"/>
                  </a:cubicBezTo>
                  <a:cubicBezTo>
                    <a:pt x="2140398" y="-60421"/>
                    <a:pt x="2180108" y="2355"/>
                    <a:pt x="2410201" y="0"/>
                  </a:cubicBezTo>
                  <a:cubicBezTo>
                    <a:pt x="2640294" y="-2355"/>
                    <a:pt x="2708155" y="27045"/>
                    <a:pt x="2950648" y="0"/>
                  </a:cubicBezTo>
                  <a:cubicBezTo>
                    <a:pt x="3193141" y="-27045"/>
                    <a:pt x="3181288" y="36166"/>
                    <a:pt x="3345174" y="0"/>
                  </a:cubicBezTo>
                  <a:cubicBezTo>
                    <a:pt x="3509060" y="-36166"/>
                    <a:pt x="3680513" y="56553"/>
                    <a:pt x="3885621" y="0"/>
                  </a:cubicBezTo>
                  <a:cubicBezTo>
                    <a:pt x="4090729" y="-56553"/>
                    <a:pt x="4162651" y="34394"/>
                    <a:pt x="4280147" y="0"/>
                  </a:cubicBezTo>
                  <a:cubicBezTo>
                    <a:pt x="4397643" y="-34394"/>
                    <a:pt x="4883693" y="96656"/>
                    <a:pt x="5306995" y="0"/>
                  </a:cubicBezTo>
                  <a:cubicBezTo>
                    <a:pt x="5591035" y="14218"/>
                    <a:pt x="5700059" y="203524"/>
                    <a:pt x="5749971" y="442976"/>
                  </a:cubicBezTo>
                  <a:cubicBezTo>
                    <a:pt x="5818881" y="700301"/>
                    <a:pt x="5699933" y="850483"/>
                    <a:pt x="5749971" y="1033593"/>
                  </a:cubicBezTo>
                  <a:cubicBezTo>
                    <a:pt x="5800009" y="1216703"/>
                    <a:pt x="5748868" y="1493063"/>
                    <a:pt x="5749971" y="1624211"/>
                  </a:cubicBezTo>
                  <a:cubicBezTo>
                    <a:pt x="5751074" y="1755359"/>
                    <a:pt x="5696152" y="1980203"/>
                    <a:pt x="5749971" y="2214828"/>
                  </a:cubicBezTo>
                  <a:cubicBezTo>
                    <a:pt x="5767118" y="2458529"/>
                    <a:pt x="5542528" y="2654906"/>
                    <a:pt x="5306995" y="2657804"/>
                  </a:cubicBezTo>
                  <a:cubicBezTo>
                    <a:pt x="5147958" y="2704530"/>
                    <a:pt x="4970141" y="2608766"/>
                    <a:pt x="4717908" y="2657804"/>
                  </a:cubicBezTo>
                  <a:cubicBezTo>
                    <a:pt x="4465675" y="2706842"/>
                    <a:pt x="4424438" y="2648555"/>
                    <a:pt x="4226102" y="2657804"/>
                  </a:cubicBezTo>
                  <a:cubicBezTo>
                    <a:pt x="4027766" y="2667053"/>
                    <a:pt x="3970772" y="2632263"/>
                    <a:pt x="3734296" y="2657804"/>
                  </a:cubicBezTo>
                  <a:cubicBezTo>
                    <a:pt x="3497820" y="2683345"/>
                    <a:pt x="3433623" y="2633285"/>
                    <a:pt x="3339770" y="2657804"/>
                  </a:cubicBezTo>
                  <a:cubicBezTo>
                    <a:pt x="3245917" y="2682323"/>
                    <a:pt x="3134311" y="2631386"/>
                    <a:pt x="2945244" y="2657804"/>
                  </a:cubicBezTo>
                  <a:cubicBezTo>
                    <a:pt x="2756177" y="2684222"/>
                    <a:pt x="2554241" y="2602230"/>
                    <a:pt x="2453437" y="2657804"/>
                  </a:cubicBezTo>
                  <a:cubicBezTo>
                    <a:pt x="2352633" y="2713378"/>
                    <a:pt x="2108586" y="2619374"/>
                    <a:pt x="1864350" y="2657804"/>
                  </a:cubicBezTo>
                  <a:cubicBezTo>
                    <a:pt x="1620114" y="2696234"/>
                    <a:pt x="1626208" y="2654458"/>
                    <a:pt x="1469824" y="2657804"/>
                  </a:cubicBezTo>
                  <a:cubicBezTo>
                    <a:pt x="1313440" y="2661150"/>
                    <a:pt x="680527" y="2648733"/>
                    <a:pt x="442976" y="2657804"/>
                  </a:cubicBezTo>
                  <a:cubicBezTo>
                    <a:pt x="167930" y="2705751"/>
                    <a:pt x="67534" y="2462046"/>
                    <a:pt x="0" y="2214828"/>
                  </a:cubicBezTo>
                  <a:cubicBezTo>
                    <a:pt x="-41755" y="1948359"/>
                    <a:pt x="54126" y="1883623"/>
                    <a:pt x="0" y="1677366"/>
                  </a:cubicBezTo>
                  <a:cubicBezTo>
                    <a:pt x="-54126" y="1471109"/>
                    <a:pt x="61395" y="1386458"/>
                    <a:pt x="0" y="1122186"/>
                  </a:cubicBezTo>
                  <a:cubicBezTo>
                    <a:pt x="-61395" y="857914"/>
                    <a:pt x="65804" y="756466"/>
                    <a:pt x="0" y="442976"/>
                  </a:cubicBezTo>
                  <a:close/>
                </a:path>
                <a:path w="5749971" h="2657804" stroke="0" extrusionOk="0">
                  <a:moveTo>
                    <a:pt x="0" y="442976"/>
                  </a:moveTo>
                  <a:cubicBezTo>
                    <a:pt x="-20356" y="215363"/>
                    <a:pt x="207199" y="-22916"/>
                    <a:pt x="442976" y="0"/>
                  </a:cubicBezTo>
                  <a:cubicBezTo>
                    <a:pt x="588574" y="-16204"/>
                    <a:pt x="735253" y="17719"/>
                    <a:pt x="837502" y="0"/>
                  </a:cubicBezTo>
                  <a:cubicBezTo>
                    <a:pt x="939751" y="-17719"/>
                    <a:pt x="1093357" y="24476"/>
                    <a:pt x="1280668" y="0"/>
                  </a:cubicBezTo>
                  <a:cubicBezTo>
                    <a:pt x="1467979" y="-24476"/>
                    <a:pt x="1673356" y="23742"/>
                    <a:pt x="1869755" y="0"/>
                  </a:cubicBezTo>
                  <a:cubicBezTo>
                    <a:pt x="2066154" y="-23742"/>
                    <a:pt x="2250802" y="5560"/>
                    <a:pt x="2410201" y="0"/>
                  </a:cubicBezTo>
                  <a:cubicBezTo>
                    <a:pt x="2569600" y="-5560"/>
                    <a:pt x="2656052" y="40433"/>
                    <a:pt x="2804727" y="0"/>
                  </a:cubicBezTo>
                  <a:cubicBezTo>
                    <a:pt x="2953402" y="-40433"/>
                    <a:pt x="3149936" y="51701"/>
                    <a:pt x="3296534" y="0"/>
                  </a:cubicBezTo>
                  <a:cubicBezTo>
                    <a:pt x="3443132" y="-51701"/>
                    <a:pt x="3712777" y="46412"/>
                    <a:pt x="3836980" y="0"/>
                  </a:cubicBezTo>
                  <a:cubicBezTo>
                    <a:pt x="3961183" y="-46412"/>
                    <a:pt x="4184419" y="37174"/>
                    <a:pt x="4426067" y="0"/>
                  </a:cubicBezTo>
                  <a:cubicBezTo>
                    <a:pt x="4667715" y="-37174"/>
                    <a:pt x="4914259" y="64916"/>
                    <a:pt x="5306995" y="0"/>
                  </a:cubicBezTo>
                  <a:cubicBezTo>
                    <a:pt x="5578875" y="-2756"/>
                    <a:pt x="5748197" y="192061"/>
                    <a:pt x="5749971" y="442976"/>
                  </a:cubicBezTo>
                  <a:cubicBezTo>
                    <a:pt x="5800700" y="558529"/>
                    <a:pt x="5715388" y="814010"/>
                    <a:pt x="5749971" y="980438"/>
                  </a:cubicBezTo>
                  <a:cubicBezTo>
                    <a:pt x="5784554" y="1146866"/>
                    <a:pt x="5688490" y="1363641"/>
                    <a:pt x="5749971" y="1517900"/>
                  </a:cubicBezTo>
                  <a:cubicBezTo>
                    <a:pt x="5811452" y="1672159"/>
                    <a:pt x="5731761" y="1874201"/>
                    <a:pt x="5749971" y="2214828"/>
                  </a:cubicBezTo>
                  <a:cubicBezTo>
                    <a:pt x="5755323" y="2525967"/>
                    <a:pt x="5621819" y="2679226"/>
                    <a:pt x="5306995" y="2657804"/>
                  </a:cubicBezTo>
                  <a:cubicBezTo>
                    <a:pt x="5192700" y="2667883"/>
                    <a:pt x="4982985" y="2641470"/>
                    <a:pt x="4815189" y="2657804"/>
                  </a:cubicBezTo>
                  <a:cubicBezTo>
                    <a:pt x="4647393" y="2674138"/>
                    <a:pt x="4426990" y="2650550"/>
                    <a:pt x="4323382" y="2657804"/>
                  </a:cubicBezTo>
                  <a:cubicBezTo>
                    <a:pt x="4219774" y="2665058"/>
                    <a:pt x="4097877" y="2635120"/>
                    <a:pt x="3928856" y="2657804"/>
                  </a:cubicBezTo>
                  <a:cubicBezTo>
                    <a:pt x="3759835" y="2680488"/>
                    <a:pt x="3547511" y="2601736"/>
                    <a:pt x="3339770" y="2657804"/>
                  </a:cubicBezTo>
                  <a:cubicBezTo>
                    <a:pt x="3132029" y="2713872"/>
                    <a:pt x="2996484" y="2634667"/>
                    <a:pt x="2799323" y="2657804"/>
                  </a:cubicBezTo>
                  <a:cubicBezTo>
                    <a:pt x="2602162" y="2680941"/>
                    <a:pt x="2435433" y="2651354"/>
                    <a:pt x="2210236" y="2657804"/>
                  </a:cubicBezTo>
                  <a:cubicBezTo>
                    <a:pt x="1985039" y="2664254"/>
                    <a:pt x="1863466" y="2587574"/>
                    <a:pt x="1621149" y="2657804"/>
                  </a:cubicBezTo>
                  <a:cubicBezTo>
                    <a:pt x="1378832" y="2728034"/>
                    <a:pt x="1294010" y="2651543"/>
                    <a:pt x="1032063" y="2657804"/>
                  </a:cubicBezTo>
                  <a:cubicBezTo>
                    <a:pt x="770116" y="2664065"/>
                    <a:pt x="566596" y="2638182"/>
                    <a:pt x="442976" y="2657804"/>
                  </a:cubicBezTo>
                  <a:cubicBezTo>
                    <a:pt x="255791" y="2682494"/>
                    <a:pt x="28998" y="2432242"/>
                    <a:pt x="0" y="2214828"/>
                  </a:cubicBezTo>
                  <a:cubicBezTo>
                    <a:pt x="-67484" y="2082389"/>
                    <a:pt x="51667" y="1770485"/>
                    <a:pt x="0" y="1624211"/>
                  </a:cubicBezTo>
                  <a:cubicBezTo>
                    <a:pt x="-51667" y="1477937"/>
                    <a:pt x="57306" y="1219428"/>
                    <a:pt x="0" y="1069030"/>
                  </a:cubicBezTo>
                  <a:cubicBezTo>
                    <a:pt x="-57306" y="918632"/>
                    <a:pt x="24084" y="656481"/>
                    <a:pt x="0" y="442976"/>
                  </a:cubicBezTo>
                  <a:close/>
                </a:path>
              </a:pathLst>
            </a:custGeom>
            <a:solidFill>
              <a:srgbClr val="FFC000"/>
            </a:solidFill>
            <a:ln>
              <a:solidFill>
                <a:srgbClr val="FFC000"/>
              </a:solidFill>
              <a:extLst>
                <a:ext uri="{C807C97D-BFC1-408E-A445-0C87EB9F89A2}">
                  <ask:lineSketchStyleProps xmlns:ask="http://schemas.microsoft.com/office/drawing/2018/sketchyshapes" xmlns="" sd="425756263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a:solidFill>
                  <a:prstClr val="white"/>
                </a:solidFill>
                <a:latin typeface="Calibri"/>
                <a:ea typeface="微软雅黑"/>
              </a:endParaRPr>
            </a:p>
          </p:txBody>
        </p:sp>
        <p:sp>
          <p:nvSpPr>
            <p:cNvPr id="20" name="Rectangle: Rounded Corners 4">
              <a:extLst>
                <a:ext uri="{FF2B5EF4-FFF2-40B4-BE49-F238E27FC236}">
                  <a16:creationId xmlns:a16="http://schemas.microsoft.com/office/drawing/2014/main" id="{1F0765CF-A362-4862-BB2A-4B492445AF21}"/>
                </a:ext>
              </a:extLst>
            </p:cNvPr>
            <p:cNvSpPr/>
            <p:nvPr/>
          </p:nvSpPr>
          <p:spPr>
            <a:xfrm>
              <a:off x="2817559" y="357807"/>
              <a:ext cx="5410200" cy="2332149"/>
            </a:xfrm>
            <a:custGeom>
              <a:avLst/>
              <a:gdLst>
                <a:gd name="connsiteX0" fmla="*/ 0 w 5410200"/>
                <a:gd name="connsiteY0" fmla="*/ 388699 h 2332149"/>
                <a:gd name="connsiteX1" fmla="*/ 388699 w 5410200"/>
                <a:gd name="connsiteY1" fmla="*/ 0 h 2332149"/>
                <a:gd name="connsiteX2" fmla="*/ 967799 w 5410200"/>
                <a:gd name="connsiteY2" fmla="*/ 0 h 2332149"/>
                <a:gd name="connsiteX3" fmla="*/ 1500571 w 5410200"/>
                <a:gd name="connsiteY3" fmla="*/ 0 h 2332149"/>
                <a:gd name="connsiteX4" fmla="*/ 2126000 w 5410200"/>
                <a:gd name="connsiteY4" fmla="*/ 0 h 2332149"/>
                <a:gd name="connsiteX5" fmla="*/ 2751428 w 5410200"/>
                <a:gd name="connsiteY5" fmla="*/ 0 h 2332149"/>
                <a:gd name="connsiteX6" fmla="*/ 3376856 w 5410200"/>
                <a:gd name="connsiteY6" fmla="*/ 0 h 2332149"/>
                <a:gd name="connsiteX7" fmla="*/ 4002285 w 5410200"/>
                <a:gd name="connsiteY7" fmla="*/ 0 h 2332149"/>
                <a:gd name="connsiteX8" fmla="*/ 4488729 w 5410200"/>
                <a:gd name="connsiteY8" fmla="*/ 0 h 2332149"/>
                <a:gd name="connsiteX9" fmla="*/ 5021501 w 5410200"/>
                <a:gd name="connsiteY9" fmla="*/ 0 h 2332149"/>
                <a:gd name="connsiteX10" fmla="*/ 5410200 w 5410200"/>
                <a:gd name="connsiteY10" fmla="*/ 388699 h 2332149"/>
                <a:gd name="connsiteX11" fmla="*/ 5410200 w 5410200"/>
                <a:gd name="connsiteY11" fmla="*/ 891402 h 2332149"/>
                <a:gd name="connsiteX12" fmla="*/ 5410200 w 5410200"/>
                <a:gd name="connsiteY12" fmla="*/ 1440747 h 2332149"/>
                <a:gd name="connsiteX13" fmla="*/ 5410200 w 5410200"/>
                <a:gd name="connsiteY13" fmla="*/ 1943450 h 2332149"/>
                <a:gd name="connsiteX14" fmla="*/ 5021501 w 5410200"/>
                <a:gd name="connsiteY14" fmla="*/ 2332149 h 2332149"/>
                <a:gd name="connsiteX15" fmla="*/ 4349745 w 5410200"/>
                <a:gd name="connsiteY15" fmla="*/ 2332149 h 2332149"/>
                <a:gd name="connsiteX16" fmla="*/ 3863301 w 5410200"/>
                <a:gd name="connsiteY16" fmla="*/ 2332149 h 2332149"/>
                <a:gd name="connsiteX17" fmla="*/ 3330528 w 5410200"/>
                <a:gd name="connsiteY17" fmla="*/ 2332149 h 2332149"/>
                <a:gd name="connsiteX18" fmla="*/ 2705100 w 5410200"/>
                <a:gd name="connsiteY18" fmla="*/ 2332149 h 2332149"/>
                <a:gd name="connsiteX19" fmla="*/ 2172328 w 5410200"/>
                <a:gd name="connsiteY19" fmla="*/ 2332149 h 2332149"/>
                <a:gd name="connsiteX20" fmla="*/ 1500571 w 5410200"/>
                <a:gd name="connsiteY20" fmla="*/ 2332149 h 2332149"/>
                <a:gd name="connsiteX21" fmla="*/ 388699 w 5410200"/>
                <a:gd name="connsiteY21" fmla="*/ 2332149 h 2332149"/>
                <a:gd name="connsiteX22" fmla="*/ 0 w 5410200"/>
                <a:gd name="connsiteY22" fmla="*/ 1943450 h 2332149"/>
                <a:gd name="connsiteX23" fmla="*/ 0 w 5410200"/>
                <a:gd name="connsiteY23" fmla="*/ 1394105 h 2332149"/>
                <a:gd name="connsiteX24" fmla="*/ 0 w 5410200"/>
                <a:gd name="connsiteY24" fmla="*/ 891402 h 2332149"/>
                <a:gd name="connsiteX25" fmla="*/ 0 w 5410200"/>
                <a:gd name="connsiteY25" fmla="*/ 388699 h 233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10200" h="2332149" fill="none" extrusionOk="0">
                  <a:moveTo>
                    <a:pt x="0" y="388699"/>
                  </a:moveTo>
                  <a:cubicBezTo>
                    <a:pt x="52987" y="170788"/>
                    <a:pt x="144670" y="25288"/>
                    <a:pt x="388699" y="0"/>
                  </a:cubicBezTo>
                  <a:cubicBezTo>
                    <a:pt x="548004" y="-58923"/>
                    <a:pt x="739967" y="36493"/>
                    <a:pt x="967799" y="0"/>
                  </a:cubicBezTo>
                  <a:cubicBezTo>
                    <a:pt x="1195631" y="-36493"/>
                    <a:pt x="1270680" y="49951"/>
                    <a:pt x="1500571" y="0"/>
                  </a:cubicBezTo>
                  <a:cubicBezTo>
                    <a:pt x="1730462" y="-49951"/>
                    <a:pt x="1866876" y="45447"/>
                    <a:pt x="2126000" y="0"/>
                  </a:cubicBezTo>
                  <a:cubicBezTo>
                    <a:pt x="2385124" y="-45447"/>
                    <a:pt x="2514988" y="63435"/>
                    <a:pt x="2751428" y="0"/>
                  </a:cubicBezTo>
                  <a:cubicBezTo>
                    <a:pt x="2987868" y="-63435"/>
                    <a:pt x="3187010" y="35448"/>
                    <a:pt x="3376856" y="0"/>
                  </a:cubicBezTo>
                  <a:cubicBezTo>
                    <a:pt x="3566702" y="-35448"/>
                    <a:pt x="3847323" y="21040"/>
                    <a:pt x="4002285" y="0"/>
                  </a:cubicBezTo>
                  <a:cubicBezTo>
                    <a:pt x="4157247" y="-21040"/>
                    <a:pt x="4288332" y="32700"/>
                    <a:pt x="4488729" y="0"/>
                  </a:cubicBezTo>
                  <a:cubicBezTo>
                    <a:pt x="4689126" y="-32700"/>
                    <a:pt x="4844662" y="61623"/>
                    <a:pt x="5021501" y="0"/>
                  </a:cubicBezTo>
                  <a:cubicBezTo>
                    <a:pt x="5239248" y="-35764"/>
                    <a:pt x="5402216" y="172595"/>
                    <a:pt x="5410200" y="388699"/>
                  </a:cubicBezTo>
                  <a:cubicBezTo>
                    <a:pt x="5423616" y="607048"/>
                    <a:pt x="5400356" y="672072"/>
                    <a:pt x="5410200" y="891402"/>
                  </a:cubicBezTo>
                  <a:cubicBezTo>
                    <a:pt x="5420044" y="1110732"/>
                    <a:pt x="5393320" y="1237720"/>
                    <a:pt x="5410200" y="1440747"/>
                  </a:cubicBezTo>
                  <a:cubicBezTo>
                    <a:pt x="5427080" y="1643774"/>
                    <a:pt x="5395547" y="1788079"/>
                    <a:pt x="5410200" y="1943450"/>
                  </a:cubicBezTo>
                  <a:cubicBezTo>
                    <a:pt x="5428431" y="2167300"/>
                    <a:pt x="5239770" y="2365277"/>
                    <a:pt x="5021501" y="2332149"/>
                  </a:cubicBezTo>
                  <a:cubicBezTo>
                    <a:pt x="4854660" y="2399336"/>
                    <a:pt x="4541779" y="2312628"/>
                    <a:pt x="4349745" y="2332149"/>
                  </a:cubicBezTo>
                  <a:cubicBezTo>
                    <a:pt x="4157711" y="2351670"/>
                    <a:pt x="4028586" y="2327337"/>
                    <a:pt x="3863301" y="2332149"/>
                  </a:cubicBezTo>
                  <a:cubicBezTo>
                    <a:pt x="3698016" y="2336961"/>
                    <a:pt x="3553757" y="2315838"/>
                    <a:pt x="3330528" y="2332149"/>
                  </a:cubicBezTo>
                  <a:cubicBezTo>
                    <a:pt x="3107299" y="2348460"/>
                    <a:pt x="2987880" y="2285156"/>
                    <a:pt x="2705100" y="2332149"/>
                  </a:cubicBezTo>
                  <a:cubicBezTo>
                    <a:pt x="2422320" y="2379142"/>
                    <a:pt x="2309632" y="2304580"/>
                    <a:pt x="2172328" y="2332149"/>
                  </a:cubicBezTo>
                  <a:cubicBezTo>
                    <a:pt x="2035024" y="2359718"/>
                    <a:pt x="1671054" y="2325638"/>
                    <a:pt x="1500571" y="2332149"/>
                  </a:cubicBezTo>
                  <a:cubicBezTo>
                    <a:pt x="1330088" y="2338660"/>
                    <a:pt x="829537" y="2230002"/>
                    <a:pt x="388699" y="2332149"/>
                  </a:cubicBezTo>
                  <a:cubicBezTo>
                    <a:pt x="199901" y="2298101"/>
                    <a:pt x="29770" y="2123899"/>
                    <a:pt x="0" y="1943450"/>
                  </a:cubicBezTo>
                  <a:cubicBezTo>
                    <a:pt x="-54245" y="1679701"/>
                    <a:pt x="4451" y="1595003"/>
                    <a:pt x="0" y="1394105"/>
                  </a:cubicBezTo>
                  <a:cubicBezTo>
                    <a:pt x="-4451" y="1193207"/>
                    <a:pt x="54725" y="1140554"/>
                    <a:pt x="0" y="891402"/>
                  </a:cubicBezTo>
                  <a:cubicBezTo>
                    <a:pt x="-54725" y="642250"/>
                    <a:pt x="34903" y="567751"/>
                    <a:pt x="0" y="388699"/>
                  </a:cubicBezTo>
                  <a:close/>
                </a:path>
                <a:path w="5410200" h="2332149" stroke="0" extrusionOk="0">
                  <a:moveTo>
                    <a:pt x="0" y="388699"/>
                  </a:moveTo>
                  <a:cubicBezTo>
                    <a:pt x="51619" y="178877"/>
                    <a:pt x="130556" y="-10939"/>
                    <a:pt x="388699" y="0"/>
                  </a:cubicBezTo>
                  <a:cubicBezTo>
                    <a:pt x="579883" y="-41190"/>
                    <a:pt x="795752" y="22626"/>
                    <a:pt x="1060455" y="0"/>
                  </a:cubicBezTo>
                  <a:cubicBezTo>
                    <a:pt x="1325158" y="-22626"/>
                    <a:pt x="1551839" y="11876"/>
                    <a:pt x="1685884" y="0"/>
                  </a:cubicBezTo>
                  <a:cubicBezTo>
                    <a:pt x="1819929" y="-11876"/>
                    <a:pt x="1977827" y="36948"/>
                    <a:pt x="2218656" y="0"/>
                  </a:cubicBezTo>
                  <a:cubicBezTo>
                    <a:pt x="2459485" y="-36948"/>
                    <a:pt x="2737338" y="9381"/>
                    <a:pt x="2890412" y="0"/>
                  </a:cubicBezTo>
                  <a:cubicBezTo>
                    <a:pt x="3043486" y="-9381"/>
                    <a:pt x="3168748" y="43036"/>
                    <a:pt x="3330528" y="0"/>
                  </a:cubicBezTo>
                  <a:cubicBezTo>
                    <a:pt x="3492308" y="-43036"/>
                    <a:pt x="3599109" y="5137"/>
                    <a:pt x="3816972" y="0"/>
                  </a:cubicBezTo>
                  <a:cubicBezTo>
                    <a:pt x="4034835" y="-5137"/>
                    <a:pt x="4130217" y="36609"/>
                    <a:pt x="4303417" y="0"/>
                  </a:cubicBezTo>
                  <a:cubicBezTo>
                    <a:pt x="4476618" y="-36609"/>
                    <a:pt x="4852019" y="55563"/>
                    <a:pt x="5021501" y="0"/>
                  </a:cubicBezTo>
                  <a:cubicBezTo>
                    <a:pt x="5235311" y="-8812"/>
                    <a:pt x="5409726" y="157243"/>
                    <a:pt x="5410200" y="388699"/>
                  </a:cubicBezTo>
                  <a:cubicBezTo>
                    <a:pt x="5419451" y="568077"/>
                    <a:pt x="5349516" y="783307"/>
                    <a:pt x="5410200" y="906949"/>
                  </a:cubicBezTo>
                  <a:cubicBezTo>
                    <a:pt x="5470884" y="1030591"/>
                    <a:pt x="5348117" y="1179776"/>
                    <a:pt x="5410200" y="1425200"/>
                  </a:cubicBezTo>
                  <a:cubicBezTo>
                    <a:pt x="5472283" y="1670624"/>
                    <a:pt x="5389765" y="1783092"/>
                    <a:pt x="5410200" y="1943450"/>
                  </a:cubicBezTo>
                  <a:cubicBezTo>
                    <a:pt x="5370110" y="2169518"/>
                    <a:pt x="5203879" y="2285063"/>
                    <a:pt x="5021501" y="2332149"/>
                  </a:cubicBezTo>
                  <a:cubicBezTo>
                    <a:pt x="4836245" y="2370908"/>
                    <a:pt x="4546413" y="2268019"/>
                    <a:pt x="4396073" y="2332149"/>
                  </a:cubicBezTo>
                  <a:cubicBezTo>
                    <a:pt x="4245733" y="2396279"/>
                    <a:pt x="3946439" y="2278948"/>
                    <a:pt x="3770644" y="2332149"/>
                  </a:cubicBezTo>
                  <a:cubicBezTo>
                    <a:pt x="3594849" y="2385350"/>
                    <a:pt x="3442435" y="2317867"/>
                    <a:pt x="3237872" y="2332149"/>
                  </a:cubicBezTo>
                  <a:cubicBezTo>
                    <a:pt x="3033309" y="2346431"/>
                    <a:pt x="2853091" y="2317405"/>
                    <a:pt x="2705100" y="2332149"/>
                  </a:cubicBezTo>
                  <a:cubicBezTo>
                    <a:pt x="2557109" y="2346893"/>
                    <a:pt x="2197771" y="2325284"/>
                    <a:pt x="2033344" y="2332149"/>
                  </a:cubicBezTo>
                  <a:cubicBezTo>
                    <a:pt x="1868917" y="2339014"/>
                    <a:pt x="1655892" y="2299331"/>
                    <a:pt x="1500571" y="2332149"/>
                  </a:cubicBezTo>
                  <a:cubicBezTo>
                    <a:pt x="1345250" y="2364967"/>
                    <a:pt x="894507" y="2258526"/>
                    <a:pt x="388699" y="2332149"/>
                  </a:cubicBezTo>
                  <a:cubicBezTo>
                    <a:pt x="145776" y="2336662"/>
                    <a:pt x="46755" y="2152748"/>
                    <a:pt x="0" y="1943450"/>
                  </a:cubicBezTo>
                  <a:cubicBezTo>
                    <a:pt x="-55745" y="1715123"/>
                    <a:pt x="39897" y="1628720"/>
                    <a:pt x="0" y="1471842"/>
                  </a:cubicBezTo>
                  <a:cubicBezTo>
                    <a:pt x="-39897" y="1314964"/>
                    <a:pt x="35681" y="1185728"/>
                    <a:pt x="0" y="938044"/>
                  </a:cubicBezTo>
                  <a:cubicBezTo>
                    <a:pt x="-35681" y="690360"/>
                    <a:pt x="32757" y="608564"/>
                    <a:pt x="0" y="388699"/>
                  </a:cubicBezTo>
                  <a:close/>
                </a:path>
              </a:pathLst>
            </a:custGeom>
            <a:solidFill>
              <a:schemeClr val="bg1"/>
            </a:solidFill>
            <a:ln w="38100">
              <a:solidFill>
                <a:schemeClr val="tx1"/>
              </a:solidFill>
              <a:prstDash val="dash"/>
              <a:extLst>
                <a:ext uri="{C807C97D-BFC1-408E-A445-0C87EB9F89A2}">
                  <ask:lineSketchStyleProps xmlns:ask="http://schemas.microsoft.com/office/drawing/2018/sketchyshapes" xmlns="" sd="196144575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a:solidFill>
                  <a:prstClr val="white"/>
                </a:solidFill>
                <a:latin typeface="Calibri"/>
                <a:ea typeface="微软雅黑"/>
              </a:endParaRPr>
            </a:p>
          </p:txBody>
        </p:sp>
        <p:grpSp>
          <p:nvGrpSpPr>
            <p:cNvPr id="54" name="Group 53"/>
            <p:cNvGrpSpPr/>
            <p:nvPr/>
          </p:nvGrpSpPr>
          <p:grpSpPr>
            <a:xfrm>
              <a:off x="1957434" y="671120"/>
              <a:ext cx="1511300" cy="1506538"/>
              <a:chOff x="1957434" y="671120"/>
              <a:chExt cx="1511300" cy="1506538"/>
            </a:xfrm>
          </p:grpSpPr>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57434" y="671120"/>
                <a:ext cx="1511300" cy="150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TextBox 52"/>
              <p:cNvSpPr txBox="1"/>
              <p:nvPr/>
            </p:nvSpPr>
            <p:spPr>
              <a:xfrm>
                <a:off x="2420344" y="1008890"/>
                <a:ext cx="762000" cy="807914"/>
              </a:xfrm>
              <a:prstGeom prst="rect">
                <a:avLst/>
              </a:prstGeom>
              <a:noFill/>
            </p:spPr>
            <p:txBody>
              <a:bodyPr wrap="square" rtlCol="0">
                <a:spAutoFit/>
              </a:bodyPr>
              <a:lstStyle/>
              <a:p>
                <a:pPr defTabSz="1219110"/>
                <a:r>
                  <a:rPr lang="en-US" sz="6400" dirty="0">
                    <a:solidFill>
                      <a:srgbClr val="C00000"/>
                    </a:solidFill>
                    <a:latin typeface="#9Slide07 IcielKoni" pitchFamily="2" charset="0"/>
                    <a:ea typeface="微软雅黑"/>
                  </a:rPr>
                  <a:t>1</a:t>
                </a:r>
              </a:p>
            </p:txBody>
          </p:sp>
        </p:grpSp>
        <p:sp>
          <p:nvSpPr>
            <p:cNvPr id="55" name="TextBox 54"/>
            <p:cNvSpPr txBox="1"/>
            <p:nvPr/>
          </p:nvSpPr>
          <p:spPr>
            <a:xfrm>
              <a:off x="3382583" y="420267"/>
              <a:ext cx="4648135" cy="1454244"/>
            </a:xfrm>
            <a:prstGeom prst="rect">
              <a:avLst/>
            </a:prstGeom>
            <a:noFill/>
          </p:spPr>
          <p:txBody>
            <a:bodyPr wrap="square" rtlCol="0">
              <a:spAutoFit/>
            </a:bodyPr>
            <a:lstStyle/>
            <a:p>
              <a:pPr defTabSz="1219110"/>
              <a:r>
                <a:rPr lang="vi-VN" sz="4000" b="1" i="0" dirty="0">
                  <a:solidFill>
                    <a:srgbClr val="C00000"/>
                  </a:solidFill>
                  <a:effectLst/>
                  <a:latin typeface="Cambria" panose="02040503050406030204" pitchFamily="18" charset="0"/>
                  <a:ea typeface="Cambria" panose="02040503050406030204" pitchFamily="18" charset="0"/>
                </a:rPr>
                <a:t>Vì sao người đàn ông không được nhận vào làm việc ở công ti nọ?</a:t>
              </a:r>
              <a:endParaRPr lang="en-US" sz="4000" b="1" dirty="0">
                <a:solidFill>
                  <a:srgbClr val="C00000"/>
                </a:solidFill>
                <a:latin typeface="Cambria" panose="02040503050406030204" pitchFamily="18" charset="0"/>
                <a:ea typeface="Cambria" panose="02040503050406030204" pitchFamily="18" charset="0"/>
              </a:endParaRPr>
            </a:p>
          </p:txBody>
        </p:sp>
      </p:grpSp>
      <p:pic>
        <p:nvPicPr>
          <p:cNvPr id="59" name="sadtrombone.sw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598400" y="-6877"/>
            <a:ext cx="812800" cy="812800"/>
          </a:xfrm>
          <a:prstGeom prst="rect">
            <a:avLst/>
          </a:prstGeom>
        </p:spPr>
      </p:pic>
      <p:pic>
        <p:nvPicPr>
          <p:cNvPr id="62" name="sadtrombone.sw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598400" y="1445541"/>
            <a:ext cx="812800" cy="812800"/>
          </a:xfrm>
          <a:prstGeom prst="rect">
            <a:avLst/>
          </a:prstGeom>
        </p:spPr>
      </p:pic>
      <p:pic>
        <p:nvPicPr>
          <p:cNvPr id="64" name="Picture 63"/>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597147" y="4369972"/>
            <a:ext cx="956735" cy="353256"/>
          </a:xfrm>
          <a:prstGeom prst="rect">
            <a:avLst/>
          </a:prstGeom>
        </p:spPr>
      </p:pic>
      <p:pic>
        <p:nvPicPr>
          <p:cNvPr id="65" name="Picture 64"/>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871734" y="3709800"/>
            <a:ext cx="956735" cy="353256"/>
          </a:xfrm>
          <a:prstGeom prst="rect">
            <a:avLst/>
          </a:prstGeom>
        </p:spPr>
      </p:pic>
      <p:pic>
        <p:nvPicPr>
          <p:cNvPr id="66" name="Picture 65"/>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88869" y="3757869"/>
            <a:ext cx="956735" cy="353256"/>
          </a:xfrm>
          <a:prstGeom prst="rect">
            <a:avLst/>
          </a:prstGeom>
        </p:spPr>
      </p:pic>
      <p:pic>
        <p:nvPicPr>
          <p:cNvPr id="67" name="Picture 66"/>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22131" y="4416073"/>
            <a:ext cx="956735" cy="353256"/>
          </a:xfrm>
          <a:prstGeom prst="rect">
            <a:avLst/>
          </a:prstGeom>
        </p:spPr>
      </p:pic>
      <p:pic>
        <p:nvPicPr>
          <p:cNvPr id="61" name="Picture 6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844800" y="1944746"/>
            <a:ext cx="2285365" cy="2530007"/>
          </a:xfrm>
          <a:prstGeom prst="rect">
            <a:avLst/>
          </a:prstGeom>
        </p:spPr>
      </p:pic>
      <p:pic>
        <p:nvPicPr>
          <p:cNvPr id="49"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4"/>
                </p14:media>
              </p:ext>
            </p:extLst>
          </p:nvPr>
        </p:nvPicPr>
        <p:blipFill>
          <a:blip r:embed="rId18"/>
          <a:stretch>
            <a:fillRect/>
          </a:stretch>
        </p:blipFill>
        <p:spPr>
          <a:xfrm>
            <a:off x="12594264" y="2598473"/>
            <a:ext cx="812800" cy="812800"/>
          </a:xfrm>
          <a:prstGeom prst="rect">
            <a:avLst/>
          </a:prstGeom>
        </p:spPr>
      </p:pic>
      <p:pic>
        <p:nvPicPr>
          <p:cNvPr id="50"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4"/>
                </p14:media>
              </p:ext>
            </p:extLst>
          </p:nvPr>
        </p:nvPicPr>
        <p:blipFill>
          <a:blip r:embed="rId18"/>
          <a:stretch>
            <a:fillRect/>
          </a:stretch>
        </p:blipFill>
        <p:spPr>
          <a:xfrm>
            <a:off x="12611197" y="3573019"/>
            <a:ext cx="812800" cy="812800"/>
          </a:xfrm>
          <a:prstGeom prst="rect">
            <a:avLst/>
          </a:prstGeom>
        </p:spPr>
      </p:pic>
      <p:pic>
        <p:nvPicPr>
          <p:cNvPr id="51"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4"/>
                </p14:media>
              </p:ext>
            </p:extLst>
          </p:nvPr>
        </p:nvPicPr>
        <p:blipFill>
          <a:blip r:embed="rId18"/>
          <a:stretch>
            <a:fillRect/>
          </a:stretch>
        </p:blipFill>
        <p:spPr>
          <a:xfrm>
            <a:off x="12594264" y="4606037"/>
            <a:ext cx="812800" cy="812800"/>
          </a:xfrm>
          <a:prstGeom prst="rect">
            <a:avLst/>
          </a:prstGeom>
        </p:spPr>
      </p:pic>
      <p:pic>
        <p:nvPicPr>
          <p:cNvPr id="52"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4"/>
                </p14:media>
              </p:ext>
            </p:extLst>
          </p:nvPr>
        </p:nvPicPr>
        <p:blipFill>
          <a:blip r:embed="rId18"/>
          <a:stretch>
            <a:fillRect/>
          </a:stretch>
        </p:blipFill>
        <p:spPr>
          <a:xfrm>
            <a:off x="12594264" y="5568555"/>
            <a:ext cx="812800" cy="812800"/>
          </a:xfrm>
          <a:prstGeom prst="rect">
            <a:avLst/>
          </a:prstGeom>
        </p:spPr>
      </p:pic>
      <p:sp>
        <p:nvSpPr>
          <p:cNvPr id="2" name="Rectangle: Rounded Corners 1">
            <a:extLst>
              <a:ext uri="{FF2B5EF4-FFF2-40B4-BE49-F238E27FC236}">
                <a16:creationId xmlns:a16="http://schemas.microsoft.com/office/drawing/2014/main" id="{8CB0D12C-6DFF-9D92-ED96-1A0EE2CE0FAB}"/>
              </a:ext>
            </a:extLst>
          </p:cNvPr>
          <p:cNvSpPr/>
          <p:nvPr/>
        </p:nvSpPr>
        <p:spPr>
          <a:xfrm>
            <a:off x="2469658" y="4553532"/>
            <a:ext cx="9252949" cy="2008717"/>
          </a:xfrm>
          <a:prstGeom prst="roundRect">
            <a:avLst/>
          </a:prstGeom>
          <a:solidFill>
            <a:schemeClr val="bg1"/>
          </a:solidFill>
          <a:ln>
            <a:solidFill>
              <a:srgbClr val="6396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accent6">
                    <a:lumMod val="50000"/>
                  </a:schemeClr>
                </a:solidFill>
              </a:rPr>
              <a:t>Vì ông không có máy vi tính và không biết giao dịch bằng thư điện tử. </a:t>
            </a:r>
          </a:p>
        </p:txBody>
      </p:sp>
    </p:spTree>
    <p:extLst>
      <p:ext uri="{BB962C8B-B14F-4D97-AF65-F5344CB8AC3E}">
        <p14:creationId xmlns:p14="http://schemas.microsoft.com/office/powerpoint/2010/main" val="18701919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32" presetClass="emph" presetSubtype="0" repeatCount="indefinite" fill="hold" nodeType="click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par>
                                <p:cTn id="17" presetID="2" presetClass="entr" presetSubtype="2"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additive="base">
                                        <p:cTn id="19" dur="500" fill="hold"/>
                                        <p:tgtEl>
                                          <p:spTgt spid="56"/>
                                        </p:tgtEl>
                                        <p:attrNameLst>
                                          <p:attrName>ppt_x</p:attrName>
                                        </p:attrNameLst>
                                      </p:cBhvr>
                                      <p:tavLst>
                                        <p:tav tm="0">
                                          <p:val>
                                            <p:strVal val="1+#ppt_w/2"/>
                                          </p:val>
                                        </p:tav>
                                        <p:tav tm="100000">
                                          <p:val>
                                            <p:strVal val="#ppt_x"/>
                                          </p:val>
                                        </p:tav>
                                      </p:tavLst>
                                    </p:anim>
                                    <p:anim calcmode="lin" valueType="num">
                                      <p:cBhvr additive="base">
                                        <p:cTn id="20" dur="5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5"/>
                  </p:tgtEl>
                </p:cond>
              </p:nextCondLst>
            </p:seq>
            <p:audio>
              <p:cMediaNode vol="80000">
                <p:cTn id="21" fill="hold" display="0">
                  <p:stCondLst>
                    <p:cond delay="indefinite"/>
                  </p:stCondLst>
                  <p:endCondLst>
                    <p:cond evt="onStopAudio" delay="0">
                      <p:tgtEl>
                        <p:sldTgt/>
                      </p:tgtEl>
                    </p:cond>
                  </p:endCondLst>
                </p:cTn>
                <p:tgtEl>
                  <p:spTgt spid="59"/>
                </p:tgtEl>
              </p:cMediaNode>
            </p:audio>
            <p:audio>
              <p:cMediaNode vol="80000">
                <p:cTn id="22" fill="hold" display="0">
                  <p:stCondLst>
                    <p:cond delay="indefinite"/>
                  </p:stCondLst>
                  <p:endCondLst>
                    <p:cond evt="onStopAudio" delay="0">
                      <p:tgtEl>
                        <p:sldTgt/>
                      </p:tgtEl>
                    </p:cond>
                  </p:endCondLst>
                </p:cTn>
                <p:tgtEl>
                  <p:spTgt spid="62"/>
                </p:tgtEl>
              </p:cMediaNode>
            </p:audio>
            <p:audio>
              <p:cMediaNode vol="80000">
                <p:cTn id="23" fill="hold" display="0">
                  <p:stCondLst>
                    <p:cond delay="indefinite"/>
                  </p:stCondLst>
                  <p:endCondLst>
                    <p:cond evt="onStopAudio" delay="0">
                      <p:tgtEl>
                        <p:sldTgt/>
                      </p:tgtEl>
                    </p:cond>
                  </p:endCondLst>
                </p:cTn>
                <p:tgtEl>
                  <p:spTgt spid="49"/>
                </p:tgtEl>
              </p:cMediaNode>
            </p:audio>
            <p:audio>
              <p:cMediaNode vol="80000">
                <p:cTn id="24" fill="hold" display="0">
                  <p:stCondLst>
                    <p:cond delay="indefinite"/>
                  </p:stCondLst>
                  <p:endCondLst>
                    <p:cond evt="onStopAudio" delay="0">
                      <p:tgtEl>
                        <p:sldTgt/>
                      </p:tgtEl>
                    </p:cond>
                  </p:endCondLst>
                </p:cTn>
                <p:tgtEl>
                  <p:spTgt spid="50"/>
                </p:tgtEl>
              </p:cMediaNode>
            </p:audio>
            <p:audio>
              <p:cMediaNode vol="80000">
                <p:cTn id="25" fill="hold" display="0">
                  <p:stCondLst>
                    <p:cond delay="indefinite"/>
                  </p:stCondLst>
                  <p:endCondLst>
                    <p:cond evt="onStopAudio" delay="0">
                      <p:tgtEl>
                        <p:sldTgt/>
                      </p:tgtEl>
                    </p:cond>
                  </p:endCondLst>
                </p:cTn>
                <p:tgtEl>
                  <p:spTgt spid="51"/>
                </p:tgtEl>
              </p:cMediaNode>
            </p:audio>
            <p:audio>
              <p:cMediaNode vol="80000">
                <p:cTn id="26" fill="hold" display="0">
                  <p:stCondLst>
                    <p:cond delay="indefinite"/>
                  </p:stCondLst>
                  <p:endCondLst>
                    <p:cond evt="onStopAudio" delay="0">
                      <p:tgtEl>
                        <p:sldTgt/>
                      </p:tgtEl>
                    </p:cond>
                  </p:endCondLst>
                </p:cTn>
                <p:tgtEl>
                  <p:spTgt spid="52"/>
                </p:tgtEl>
              </p:cMediaNode>
            </p:audio>
            <p:seq concurrent="1" nextAc="seek">
              <p:cTn id="27" restart="whenNotActive" fill="hold" evtFilter="cancelBubble" nodeType="interactiveSeq">
                <p:stCondLst>
                  <p:cond evt="onClick" delay="0">
                    <p:tgtEl>
                      <p:spTgt spid="56"/>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56"/>
                                        </p:tgtEl>
                                      </p:cBhvr>
                                    </p:animEffect>
                                    <p:set>
                                      <p:cBhvr>
                                        <p:cTn id="32" dur="1" fill="hold">
                                          <p:stCondLst>
                                            <p:cond delay="499"/>
                                          </p:stCondLst>
                                        </p:cTn>
                                        <p:tgtEl>
                                          <p:spTgt spid="56"/>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500"/>
                                        <p:tgtEl>
                                          <p:spTgt spid="61"/>
                                        </p:tgtEl>
                                      </p:cBhvr>
                                    </p:animEffect>
                                  </p:childTnLst>
                                </p:cTn>
                              </p:par>
                              <p:par>
                                <p:cTn id="40" presetID="32" presetClass="emph" presetSubtype="0" fill="hold" nodeType="withEffect">
                                  <p:stCondLst>
                                    <p:cond delay="0"/>
                                  </p:stCondLst>
                                  <p:childTnLst>
                                    <p:animRot by="120000">
                                      <p:cBhvr>
                                        <p:cTn id="41" dur="50" fill="hold">
                                          <p:stCondLst>
                                            <p:cond delay="0"/>
                                          </p:stCondLst>
                                        </p:cTn>
                                        <p:tgtEl>
                                          <p:spTgt spid="61"/>
                                        </p:tgtEl>
                                        <p:attrNameLst>
                                          <p:attrName>r</p:attrName>
                                        </p:attrNameLst>
                                      </p:cBhvr>
                                    </p:animRot>
                                    <p:animRot by="-240000">
                                      <p:cBhvr>
                                        <p:cTn id="42" dur="100" fill="hold">
                                          <p:stCondLst>
                                            <p:cond delay="100"/>
                                          </p:stCondLst>
                                        </p:cTn>
                                        <p:tgtEl>
                                          <p:spTgt spid="61"/>
                                        </p:tgtEl>
                                        <p:attrNameLst>
                                          <p:attrName>r</p:attrName>
                                        </p:attrNameLst>
                                      </p:cBhvr>
                                    </p:animRot>
                                    <p:animRot by="240000">
                                      <p:cBhvr>
                                        <p:cTn id="43" dur="100" fill="hold">
                                          <p:stCondLst>
                                            <p:cond delay="200"/>
                                          </p:stCondLst>
                                        </p:cTn>
                                        <p:tgtEl>
                                          <p:spTgt spid="61"/>
                                        </p:tgtEl>
                                        <p:attrNameLst>
                                          <p:attrName>r</p:attrName>
                                        </p:attrNameLst>
                                      </p:cBhvr>
                                    </p:animRot>
                                    <p:animRot by="-240000">
                                      <p:cBhvr>
                                        <p:cTn id="44" dur="100" fill="hold">
                                          <p:stCondLst>
                                            <p:cond delay="300"/>
                                          </p:stCondLst>
                                        </p:cTn>
                                        <p:tgtEl>
                                          <p:spTgt spid="61"/>
                                        </p:tgtEl>
                                        <p:attrNameLst>
                                          <p:attrName>r</p:attrName>
                                        </p:attrNameLst>
                                      </p:cBhvr>
                                    </p:animRot>
                                    <p:animRot by="120000">
                                      <p:cBhvr>
                                        <p:cTn id="45" dur="100" fill="hold">
                                          <p:stCondLst>
                                            <p:cond delay="400"/>
                                          </p:stCondLst>
                                        </p:cTn>
                                        <p:tgtEl>
                                          <p:spTgt spid="61"/>
                                        </p:tgtEl>
                                        <p:attrNameLst>
                                          <p:attrName>r</p:attrName>
                                        </p:attrNameLst>
                                      </p:cBhvr>
                                    </p:animRot>
                                  </p:childTnLst>
                                </p:cTn>
                              </p:par>
                              <p:par>
                                <p:cTn id="46" presetID="1" presetClass="mediacall" presetSubtype="0" fill="hold" nodeType="withEffect">
                                  <p:stCondLst>
                                    <p:cond delay="0"/>
                                  </p:stCondLst>
                                  <p:childTnLst>
                                    <p:cmd type="call" cmd="playFrom(0.0)">
                                      <p:cBhvr>
                                        <p:cTn id="47" dur="406" fill="hold"/>
                                        <p:tgtEl>
                                          <p:spTgt spid="49"/>
                                        </p:tgtEl>
                                      </p:cBhvr>
                                    </p:cmd>
                                  </p:childTnLst>
                                </p:cTn>
                              </p:par>
                            </p:childTnLst>
                          </p:cTn>
                        </p:par>
                        <p:par>
                          <p:cTn id="48" fill="hold">
                            <p:stCondLst>
                              <p:cond delay="1000"/>
                            </p:stCondLst>
                            <p:childTnLst>
                              <p:par>
                                <p:cTn id="49" presetID="22" presetClass="entr" presetSubtype="4" fill="hold" nodeType="afterEffect">
                                  <p:stCondLst>
                                    <p:cond delay="0"/>
                                  </p:stCondLst>
                                  <p:childTnLst>
                                    <p:set>
                                      <p:cBhvr>
                                        <p:cTn id="50" dur="1" fill="hold">
                                          <p:stCondLst>
                                            <p:cond delay="0"/>
                                          </p:stCondLst>
                                        </p:cTn>
                                        <p:tgtEl>
                                          <p:spTgt spid="64"/>
                                        </p:tgtEl>
                                        <p:attrNameLst>
                                          <p:attrName>style.visibility</p:attrName>
                                        </p:attrNameLst>
                                      </p:cBhvr>
                                      <p:to>
                                        <p:strVal val="visible"/>
                                      </p:to>
                                    </p:set>
                                    <p:animEffect transition="in" filter="wipe(down)">
                                      <p:cBhvr>
                                        <p:cTn id="51" dur="500"/>
                                        <p:tgtEl>
                                          <p:spTgt spid="64"/>
                                        </p:tgtEl>
                                      </p:cBhvr>
                                    </p:animEffect>
                                  </p:childTnLst>
                                </p:cTn>
                              </p:par>
                            </p:childTnLst>
                          </p:cTn>
                        </p:par>
                        <p:par>
                          <p:cTn id="52" fill="hold">
                            <p:stCondLst>
                              <p:cond delay="1500"/>
                            </p:stCondLst>
                            <p:childTnLst>
                              <p:par>
                                <p:cTn id="53" presetID="35" presetClass="path" presetSubtype="0" accel="50000" decel="50000" fill="hold" nodeType="afterEffect">
                                  <p:stCondLst>
                                    <p:cond delay="0"/>
                                  </p:stCondLst>
                                  <p:childTnLst>
                                    <p:animMotion origin="layout" path="M -3.33333E-6 4.30688E-6 L 0.10625 -0.08645 " pathEditMode="relative" rAng="0" ptsTypes="AA">
                                      <p:cBhvr>
                                        <p:cTn id="54" dur="900" fill="hold"/>
                                        <p:tgtEl>
                                          <p:spTgt spid="61"/>
                                        </p:tgtEl>
                                        <p:attrNameLst>
                                          <p:attrName>ppt_x</p:attrName>
                                          <p:attrName>ppt_y</p:attrName>
                                        </p:attrNameLst>
                                      </p:cBhvr>
                                      <p:rCtr x="5313" y="-4322"/>
                                    </p:animMotion>
                                  </p:childTnLst>
                                </p:cTn>
                              </p:par>
                            </p:childTnLst>
                          </p:cTn>
                        </p:par>
                        <p:par>
                          <p:cTn id="55" fill="hold">
                            <p:stCondLst>
                              <p:cond delay="2400"/>
                            </p:stCondLst>
                            <p:childTnLst>
                              <p:par>
                                <p:cTn id="56" presetID="32" presetClass="emph" presetSubtype="0" fill="hold" nodeType="afterEffect">
                                  <p:stCondLst>
                                    <p:cond delay="0"/>
                                  </p:stCondLst>
                                  <p:childTnLst>
                                    <p:animRot by="120000">
                                      <p:cBhvr>
                                        <p:cTn id="57" dur="60" fill="hold">
                                          <p:stCondLst>
                                            <p:cond delay="0"/>
                                          </p:stCondLst>
                                        </p:cTn>
                                        <p:tgtEl>
                                          <p:spTgt spid="61"/>
                                        </p:tgtEl>
                                        <p:attrNameLst>
                                          <p:attrName>r</p:attrName>
                                        </p:attrNameLst>
                                      </p:cBhvr>
                                    </p:animRot>
                                    <p:animRot by="-240000">
                                      <p:cBhvr>
                                        <p:cTn id="58" dur="120" fill="hold">
                                          <p:stCondLst>
                                            <p:cond delay="120"/>
                                          </p:stCondLst>
                                        </p:cTn>
                                        <p:tgtEl>
                                          <p:spTgt spid="61"/>
                                        </p:tgtEl>
                                        <p:attrNameLst>
                                          <p:attrName>r</p:attrName>
                                        </p:attrNameLst>
                                      </p:cBhvr>
                                    </p:animRot>
                                    <p:animRot by="240000">
                                      <p:cBhvr>
                                        <p:cTn id="59" dur="120" fill="hold">
                                          <p:stCondLst>
                                            <p:cond delay="240"/>
                                          </p:stCondLst>
                                        </p:cTn>
                                        <p:tgtEl>
                                          <p:spTgt spid="61"/>
                                        </p:tgtEl>
                                        <p:attrNameLst>
                                          <p:attrName>r</p:attrName>
                                        </p:attrNameLst>
                                      </p:cBhvr>
                                    </p:animRot>
                                    <p:animRot by="-240000">
                                      <p:cBhvr>
                                        <p:cTn id="60" dur="120" fill="hold">
                                          <p:stCondLst>
                                            <p:cond delay="360"/>
                                          </p:stCondLst>
                                        </p:cTn>
                                        <p:tgtEl>
                                          <p:spTgt spid="61"/>
                                        </p:tgtEl>
                                        <p:attrNameLst>
                                          <p:attrName>r</p:attrName>
                                        </p:attrNameLst>
                                      </p:cBhvr>
                                    </p:animRot>
                                    <p:animRot by="120000">
                                      <p:cBhvr>
                                        <p:cTn id="61" dur="120" fill="hold">
                                          <p:stCondLst>
                                            <p:cond delay="480"/>
                                          </p:stCondLst>
                                        </p:cTn>
                                        <p:tgtEl>
                                          <p:spTgt spid="61"/>
                                        </p:tgtEl>
                                        <p:attrNameLst>
                                          <p:attrName>r</p:attrName>
                                        </p:attrNameLst>
                                      </p:cBhvr>
                                    </p:animRot>
                                  </p:childTnLst>
                                </p:cTn>
                              </p:par>
                              <p:par>
                                <p:cTn id="62" presetID="1" presetClass="mediacall" presetSubtype="0" fill="hold" nodeType="withEffect">
                                  <p:stCondLst>
                                    <p:cond delay="0"/>
                                  </p:stCondLst>
                                  <p:childTnLst>
                                    <p:cmd type="call" cmd="playFrom(0.0)">
                                      <p:cBhvr>
                                        <p:cTn id="63" dur="406" fill="hold"/>
                                        <p:tgtEl>
                                          <p:spTgt spid="50"/>
                                        </p:tgtEl>
                                      </p:cBhvr>
                                    </p:cmd>
                                  </p:childTnLst>
                                </p:cTn>
                              </p:par>
                            </p:childTnLst>
                          </p:cTn>
                        </p:par>
                        <p:par>
                          <p:cTn id="64" fill="hold">
                            <p:stCondLst>
                              <p:cond delay="3000"/>
                            </p:stCondLst>
                            <p:childTnLst>
                              <p:par>
                                <p:cTn id="65" presetID="22" presetClass="entr" presetSubtype="4" fill="hold" nodeType="afterEffect">
                                  <p:stCondLst>
                                    <p:cond delay="0"/>
                                  </p:stCondLst>
                                  <p:childTnLst>
                                    <p:set>
                                      <p:cBhvr>
                                        <p:cTn id="66" dur="1" fill="hold">
                                          <p:stCondLst>
                                            <p:cond delay="0"/>
                                          </p:stCondLst>
                                        </p:cTn>
                                        <p:tgtEl>
                                          <p:spTgt spid="65"/>
                                        </p:tgtEl>
                                        <p:attrNameLst>
                                          <p:attrName>style.visibility</p:attrName>
                                        </p:attrNameLst>
                                      </p:cBhvr>
                                      <p:to>
                                        <p:strVal val="visible"/>
                                      </p:to>
                                    </p:set>
                                    <p:animEffect transition="in" filter="wipe(down)">
                                      <p:cBhvr>
                                        <p:cTn id="67" dur="500"/>
                                        <p:tgtEl>
                                          <p:spTgt spid="65"/>
                                        </p:tgtEl>
                                      </p:cBhvr>
                                    </p:animEffect>
                                  </p:childTnLst>
                                </p:cTn>
                              </p:par>
                            </p:childTnLst>
                          </p:cTn>
                        </p:par>
                        <p:par>
                          <p:cTn id="68" fill="hold">
                            <p:stCondLst>
                              <p:cond delay="3500"/>
                            </p:stCondLst>
                            <p:childTnLst>
                              <p:par>
                                <p:cTn id="69" presetID="63" presetClass="path" presetSubtype="0" accel="50000" decel="50000" fill="hold" nodeType="afterEffect">
                                  <p:stCondLst>
                                    <p:cond delay="0"/>
                                  </p:stCondLst>
                                  <p:childTnLst>
                                    <p:animMotion origin="layout" path="M 0.10625 -0.08645 L 0.30625 -0.08645 " pathEditMode="relative" rAng="0" ptsTypes="AA">
                                      <p:cBhvr>
                                        <p:cTn id="70" dur="800" fill="hold"/>
                                        <p:tgtEl>
                                          <p:spTgt spid="61"/>
                                        </p:tgtEl>
                                        <p:attrNameLst>
                                          <p:attrName>ppt_x</p:attrName>
                                          <p:attrName>ppt_y</p:attrName>
                                        </p:attrNameLst>
                                      </p:cBhvr>
                                      <p:rCtr x="10000" y="0"/>
                                    </p:animMotion>
                                  </p:childTnLst>
                                </p:cTn>
                              </p:par>
                            </p:childTnLst>
                          </p:cTn>
                        </p:par>
                        <p:par>
                          <p:cTn id="71" fill="hold">
                            <p:stCondLst>
                              <p:cond delay="4300"/>
                            </p:stCondLst>
                            <p:childTnLst>
                              <p:par>
                                <p:cTn id="72" presetID="32" presetClass="emph" presetSubtype="0" fill="hold" nodeType="afterEffect">
                                  <p:stCondLst>
                                    <p:cond delay="0"/>
                                  </p:stCondLst>
                                  <p:childTnLst>
                                    <p:animRot by="120000">
                                      <p:cBhvr>
                                        <p:cTn id="73" dur="50" fill="hold">
                                          <p:stCondLst>
                                            <p:cond delay="0"/>
                                          </p:stCondLst>
                                        </p:cTn>
                                        <p:tgtEl>
                                          <p:spTgt spid="61"/>
                                        </p:tgtEl>
                                        <p:attrNameLst>
                                          <p:attrName>r</p:attrName>
                                        </p:attrNameLst>
                                      </p:cBhvr>
                                    </p:animRot>
                                    <p:animRot by="-240000">
                                      <p:cBhvr>
                                        <p:cTn id="74" dur="100" fill="hold">
                                          <p:stCondLst>
                                            <p:cond delay="100"/>
                                          </p:stCondLst>
                                        </p:cTn>
                                        <p:tgtEl>
                                          <p:spTgt spid="61"/>
                                        </p:tgtEl>
                                        <p:attrNameLst>
                                          <p:attrName>r</p:attrName>
                                        </p:attrNameLst>
                                      </p:cBhvr>
                                    </p:animRot>
                                    <p:animRot by="240000">
                                      <p:cBhvr>
                                        <p:cTn id="75" dur="100" fill="hold">
                                          <p:stCondLst>
                                            <p:cond delay="200"/>
                                          </p:stCondLst>
                                        </p:cTn>
                                        <p:tgtEl>
                                          <p:spTgt spid="61"/>
                                        </p:tgtEl>
                                        <p:attrNameLst>
                                          <p:attrName>r</p:attrName>
                                        </p:attrNameLst>
                                      </p:cBhvr>
                                    </p:animRot>
                                    <p:animRot by="-240000">
                                      <p:cBhvr>
                                        <p:cTn id="76" dur="100" fill="hold">
                                          <p:stCondLst>
                                            <p:cond delay="300"/>
                                          </p:stCondLst>
                                        </p:cTn>
                                        <p:tgtEl>
                                          <p:spTgt spid="61"/>
                                        </p:tgtEl>
                                        <p:attrNameLst>
                                          <p:attrName>r</p:attrName>
                                        </p:attrNameLst>
                                      </p:cBhvr>
                                    </p:animRot>
                                    <p:animRot by="120000">
                                      <p:cBhvr>
                                        <p:cTn id="77" dur="100" fill="hold">
                                          <p:stCondLst>
                                            <p:cond delay="400"/>
                                          </p:stCondLst>
                                        </p:cTn>
                                        <p:tgtEl>
                                          <p:spTgt spid="61"/>
                                        </p:tgtEl>
                                        <p:attrNameLst>
                                          <p:attrName>r</p:attrName>
                                        </p:attrNameLst>
                                      </p:cBhvr>
                                    </p:animRot>
                                  </p:childTnLst>
                                </p:cTn>
                              </p:par>
                              <p:par>
                                <p:cTn id="78" presetID="1" presetClass="mediacall" presetSubtype="0" fill="hold" nodeType="withEffect">
                                  <p:stCondLst>
                                    <p:cond delay="0"/>
                                  </p:stCondLst>
                                  <p:childTnLst>
                                    <p:cmd type="call" cmd="playFrom(0.0)">
                                      <p:cBhvr>
                                        <p:cTn id="79" dur="406" fill="hold"/>
                                        <p:tgtEl>
                                          <p:spTgt spid="51"/>
                                        </p:tgtEl>
                                      </p:cBhvr>
                                    </p:cmd>
                                  </p:childTnLst>
                                </p:cTn>
                              </p:par>
                            </p:childTnLst>
                          </p:cTn>
                        </p:par>
                        <p:par>
                          <p:cTn id="80" fill="hold">
                            <p:stCondLst>
                              <p:cond delay="4800"/>
                            </p:stCondLst>
                            <p:childTnLst>
                              <p:par>
                                <p:cTn id="81" presetID="22" presetClass="entr" presetSubtype="4" fill="hold" nodeType="afterEffect">
                                  <p:stCondLst>
                                    <p:cond delay="0"/>
                                  </p:stCondLst>
                                  <p:childTnLst>
                                    <p:set>
                                      <p:cBhvr>
                                        <p:cTn id="82" dur="1" fill="hold">
                                          <p:stCondLst>
                                            <p:cond delay="0"/>
                                          </p:stCondLst>
                                        </p:cTn>
                                        <p:tgtEl>
                                          <p:spTgt spid="66"/>
                                        </p:tgtEl>
                                        <p:attrNameLst>
                                          <p:attrName>style.visibility</p:attrName>
                                        </p:attrNameLst>
                                      </p:cBhvr>
                                      <p:to>
                                        <p:strVal val="visible"/>
                                      </p:to>
                                    </p:set>
                                    <p:animEffect transition="in" filter="wipe(down)">
                                      <p:cBhvr>
                                        <p:cTn id="83" dur="500"/>
                                        <p:tgtEl>
                                          <p:spTgt spid="66"/>
                                        </p:tgtEl>
                                      </p:cBhvr>
                                    </p:animEffect>
                                  </p:childTnLst>
                                </p:cTn>
                              </p:par>
                            </p:childTnLst>
                          </p:cTn>
                        </p:par>
                        <p:par>
                          <p:cTn id="84" fill="hold">
                            <p:stCondLst>
                              <p:cond delay="5300"/>
                            </p:stCondLst>
                            <p:childTnLst>
                              <p:par>
                                <p:cTn id="85" presetID="63" presetClass="path" presetSubtype="0" accel="50000" decel="50000" fill="hold" nodeType="afterEffect">
                                  <p:stCondLst>
                                    <p:cond delay="0"/>
                                  </p:stCondLst>
                                  <p:childTnLst>
                                    <p:animMotion origin="layout" path="M 0.30625 -0.08645 L 0.19792 0.01728 " pathEditMode="relative" rAng="0" ptsTypes="AA">
                                      <p:cBhvr>
                                        <p:cTn id="86" dur="800" fill="hold"/>
                                        <p:tgtEl>
                                          <p:spTgt spid="61"/>
                                        </p:tgtEl>
                                        <p:attrNameLst>
                                          <p:attrName>ppt_x</p:attrName>
                                          <p:attrName>ppt_y</p:attrName>
                                        </p:attrNameLst>
                                      </p:cBhvr>
                                      <p:rCtr x="-5417" y="5187"/>
                                    </p:animMotion>
                                  </p:childTnLst>
                                </p:cTn>
                              </p:par>
                            </p:childTnLst>
                          </p:cTn>
                        </p:par>
                        <p:par>
                          <p:cTn id="87" fill="hold">
                            <p:stCondLst>
                              <p:cond delay="6100"/>
                            </p:stCondLst>
                            <p:childTnLst>
                              <p:par>
                                <p:cTn id="88" presetID="32" presetClass="emph" presetSubtype="0" fill="hold" nodeType="afterEffect">
                                  <p:stCondLst>
                                    <p:cond delay="0"/>
                                  </p:stCondLst>
                                  <p:childTnLst>
                                    <p:animRot by="120000">
                                      <p:cBhvr>
                                        <p:cTn id="89" dur="60" fill="hold">
                                          <p:stCondLst>
                                            <p:cond delay="0"/>
                                          </p:stCondLst>
                                        </p:cTn>
                                        <p:tgtEl>
                                          <p:spTgt spid="61"/>
                                        </p:tgtEl>
                                        <p:attrNameLst>
                                          <p:attrName>r</p:attrName>
                                        </p:attrNameLst>
                                      </p:cBhvr>
                                    </p:animRot>
                                    <p:animRot by="-240000">
                                      <p:cBhvr>
                                        <p:cTn id="90" dur="120" fill="hold">
                                          <p:stCondLst>
                                            <p:cond delay="120"/>
                                          </p:stCondLst>
                                        </p:cTn>
                                        <p:tgtEl>
                                          <p:spTgt spid="61"/>
                                        </p:tgtEl>
                                        <p:attrNameLst>
                                          <p:attrName>r</p:attrName>
                                        </p:attrNameLst>
                                      </p:cBhvr>
                                    </p:animRot>
                                    <p:animRot by="240000">
                                      <p:cBhvr>
                                        <p:cTn id="91" dur="120" fill="hold">
                                          <p:stCondLst>
                                            <p:cond delay="240"/>
                                          </p:stCondLst>
                                        </p:cTn>
                                        <p:tgtEl>
                                          <p:spTgt spid="61"/>
                                        </p:tgtEl>
                                        <p:attrNameLst>
                                          <p:attrName>r</p:attrName>
                                        </p:attrNameLst>
                                      </p:cBhvr>
                                    </p:animRot>
                                    <p:animRot by="-240000">
                                      <p:cBhvr>
                                        <p:cTn id="92" dur="120" fill="hold">
                                          <p:stCondLst>
                                            <p:cond delay="360"/>
                                          </p:stCondLst>
                                        </p:cTn>
                                        <p:tgtEl>
                                          <p:spTgt spid="61"/>
                                        </p:tgtEl>
                                        <p:attrNameLst>
                                          <p:attrName>r</p:attrName>
                                        </p:attrNameLst>
                                      </p:cBhvr>
                                    </p:animRot>
                                    <p:animRot by="120000">
                                      <p:cBhvr>
                                        <p:cTn id="93" dur="120" fill="hold">
                                          <p:stCondLst>
                                            <p:cond delay="480"/>
                                          </p:stCondLst>
                                        </p:cTn>
                                        <p:tgtEl>
                                          <p:spTgt spid="61"/>
                                        </p:tgtEl>
                                        <p:attrNameLst>
                                          <p:attrName>r</p:attrName>
                                        </p:attrNameLst>
                                      </p:cBhvr>
                                    </p:animRot>
                                  </p:childTnLst>
                                </p:cTn>
                              </p:par>
                              <p:par>
                                <p:cTn id="94" presetID="1" presetClass="mediacall" presetSubtype="0" fill="hold" nodeType="withEffect">
                                  <p:stCondLst>
                                    <p:cond delay="0"/>
                                  </p:stCondLst>
                                  <p:childTnLst>
                                    <p:cmd type="call" cmd="playFrom(0.0)">
                                      <p:cBhvr>
                                        <p:cTn id="95" dur="406" fill="hold"/>
                                        <p:tgtEl>
                                          <p:spTgt spid="52"/>
                                        </p:tgtEl>
                                      </p:cBhvr>
                                    </p:cmd>
                                  </p:childTnLst>
                                </p:cTn>
                              </p:par>
                            </p:childTnLst>
                          </p:cTn>
                        </p:par>
                        <p:par>
                          <p:cTn id="96" fill="hold">
                            <p:stCondLst>
                              <p:cond delay="6700"/>
                            </p:stCondLst>
                            <p:childTnLst>
                              <p:par>
                                <p:cTn id="97" presetID="22" presetClass="entr" presetSubtype="4" fill="hold" nodeType="afterEffect">
                                  <p:stCondLst>
                                    <p:cond delay="0"/>
                                  </p:stCondLst>
                                  <p:childTnLst>
                                    <p:set>
                                      <p:cBhvr>
                                        <p:cTn id="98" dur="1" fill="hold">
                                          <p:stCondLst>
                                            <p:cond delay="0"/>
                                          </p:stCondLst>
                                        </p:cTn>
                                        <p:tgtEl>
                                          <p:spTgt spid="67"/>
                                        </p:tgtEl>
                                        <p:attrNameLst>
                                          <p:attrName>style.visibility</p:attrName>
                                        </p:attrNameLst>
                                      </p:cBhvr>
                                      <p:to>
                                        <p:strVal val="visible"/>
                                      </p:to>
                                    </p:set>
                                    <p:animEffect transition="in" filter="wipe(down)">
                                      <p:cBhvr>
                                        <p:cTn id="99" dur="500"/>
                                        <p:tgtEl>
                                          <p:spTgt spid="67"/>
                                        </p:tgtEl>
                                      </p:cBhvr>
                                    </p:animEffect>
                                  </p:childTnLst>
                                </p:cTn>
                              </p:par>
                              <p:par>
                                <p:cTn id="100" presetID="10" presetClass="exit" presetSubtype="0" fill="hold" nodeType="withEffect">
                                  <p:stCondLst>
                                    <p:cond delay="0"/>
                                  </p:stCondLst>
                                  <p:childTnLst>
                                    <p:animEffect transition="out" filter="fade">
                                      <p:cBhvr>
                                        <p:cTn id="101" dur="500"/>
                                        <p:tgtEl>
                                          <p:spTgt spid="61"/>
                                        </p:tgtEl>
                                      </p:cBhvr>
                                    </p:animEffect>
                                    <p:set>
                                      <p:cBhvr>
                                        <p:cTn id="102"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250</TotalTime>
  <Words>548</Words>
  <Application>Microsoft Office PowerPoint</Application>
  <PresentationFormat>Widescreen</PresentationFormat>
  <Paragraphs>48</Paragraphs>
  <Slides>15</Slides>
  <Notes>4</Notes>
  <HiddenSlides>0</HiddenSlides>
  <MMClips>26</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15</vt:i4>
      </vt:variant>
    </vt:vector>
  </HeadingPairs>
  <TitlesOfParts>
    <vt:vector size="29" baseType="lpstr">
      <vt:lpstr>Times New Roman</vt:lpstr>
      <vt:lpstr>字魂131号-酷乐潮玩体</vt:lpstr>
      <vt:lpstr>Calibri</vt:lpstr>
      <vt:lpstr>微软雅黑</vt:lpstr>
      <vt:lpstr>Arial</vt:lpstr>
      <vt:lpstr>Cambria</vt:lpstr>
      <vt:lpstr>UTM Alexander</vt:lpstr>
      <vt:lpstr>Aptos Display</vt:lpstr>
      <vt:lpstr>#9Slide07 IcielPony</vt:lpstr>
      <vt:lpstr>Aptos</vt:lpstr>
      <vt:lpstr>#9Slide07 SVNDessert Menu Scrip</vt:lpstr>
      <vt:lpstr>#9Slide07 IcielKoni</vt:lpstr>
      <vt:lpstr>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THKD</cp:lastModifiedBy>
  <cp:revision>4</cp:revision>
  <dcterms:created xsi:type="dcterms:W3CDTF">2024-10-26T06:42:57Z</dcterms:created>
  <dcterms:modified xsi:type="dcterms:W3CDTF">2024-11-28T15:14:34Z</dcterms:modified>
</cp:coreProperties>
</file>