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58" r:id="rId3"/>
    <p:sldId id="259" r:id="rId4"/>
    <p:sldId id="268" r:id="rId5"/>
    <p:sldId id="265" r:id="rId6"/>
    <p:sldId id="263" r:id="rId7"/>
    <p:sldId id="298" r:id="rId8"/>
    <p:sldId id="270" r:id="rId9"/>
    <p:sldId id="271" r:id="rId10"/>
    <p:sldId id="29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5A00"/>
    <a:srgbClr val="AED376"/>
    <a:srgbClr val="FF830D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76BC7-351E-46CA-A59C-4C3157FA7E5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C5977-753D-4502-88D7-CDE32CA6E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15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81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5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604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96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12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22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5452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78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2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83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52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62" y="2146256"/>
            <a:ext cx="10004403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34370"/>
      </p:ext>
    </p:extLst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7223" y="287277"/>
            <a:ext cx="11877554" cy="62834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23" y="245787"/>
            <a:ext cx="4005419" cy="1902117"/>
          </a:xfrm>
          <a:prstGeom prst="rect">
            <a:avLst/>
          </a:prstGeom>
        </p:spPr>
      </p:pic>
      <p:pic>
        <p:nvPicPr>
          <p:cNvPr id="4" name="Picture 3" descr="A close-up of a text&#10;&#10;Description automatically generated">
            <a:extLst>
              <a:ext uri="{FF2B5EF4-FFF2-40B4-BE49-F238E27FC236}">
                <a16:creationId xmlns:a16="http://schemas.microsoft.com/office/drawing/2014/main" id="{D6C01304-4703-0991-31BC-F8B42BA64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2" t="23106" r="10566" b="7425"/>
          <a:stretch/>
        </p:blipFill>
        <p:spPr>
          <a:xfrm>
            <a:off x="1078300" y="2396428"/>
            <a:ext cx="10463360" cy="352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1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7_K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0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7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Ổ điện tức giận  Tập 187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7158" y="118652"/>
            <a:ext cx="11777686" cy="6620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199072" y="329647"/>
            <a:ext cx="10870506" cy="1167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vi-VN" sz="3334" b="1" dirty="0">
                <a:solidFill>
                  <a:schemeClr val="accent1">
                    <a:lumMod val="75000"/>
                  </a:schemeClr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Dựa vào thông tin dưới đây, cho biết em cần làm gì và không được làm gì để tránh bị điện giật. Vì sao?</a:t>
            </a:r>
            <a:endParaRPr lang="en-US" sz="3334" b="1" dirty="0">
              <a:solidFill>
                <a:schemeClr val="accent1">
                  <a:lumMod val="75000"/>
                </a:schemeClr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FEFFA-6268-E7AF-7A3A-08256E8A3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378" y="416186"/>
            <a:ext cx="1162716" cy="994613"/>
          </a:xfrm>
          <a:prstGeom prst="rect">
            <a:avLst/>
          </a:prstGeom>
        </p:spPr>
      </p:pic>
      <p:pic>
        <p:nvPicPr>
          <p:cNvPr id="7" name="Picture 6" descr="A screenshot of a book&#10;&#10;Description automatically generated">
            <a:extLst>
              <a:ext uri="{FF2B5EF4-FFF2-40B4-BE49-F238E27FC236}">
                <a16:creationId xmlns:a16="http://schemas.microsoft.com/office/drawing/2014/main" id="{EBE878A0-5F4E-B3E3-4ED9-F0197AB92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t="18868" r="10342" b="3396"/>
          <a:stretch/>
        </p:blipFill>
        <p:spPr>
          <a:xfrm>
            <a:off x="5840082" y="1708334"/>
            <a:ext cx="5909095" cy="477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9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962401" y="330200"/>
            <a:ext cx="6900303" cy="4599841"/>
            <a:chOff x="5124264" y="612081"/>
            <a:chExt cx="10350455" cy="6899762"/>
          </a:xfrm>
        </p:grpSpPr>
        <p:sp>
          <p:nvSpPr>
            <p:cNvPr id="2" name="Freeform 2"/>
            <p:cNvSpPr/>
            <p:nvPr/>
          </p:nvSpPr>
          <p:spPr>
            <a:xfrm>
              <a:off x="5767629" y="612081"/>
              <a:ext cx="9063727" cy="6899762"/>
            </a:xfrm>
            <a:custGeom>
              <a:avLst/>
              <a:gdLst/>
              <a:ahLst/>
              <a:cxnLst/>
              <a:rect l="l" t="t" r="r" b="b"/>
              <a:pathLst>
                <a:path w="9063727" h="6899762">
                  <a:moveTo>
                    <a:pt x="0" y="0"/>
                  </a:moveTo>
                  <a:lnTo>
                    <a:pt x="9063728" y="0"/>
                  </a:lnTo>
                  <a:lnTo>
                    <a:pt x="9063728" y="6899762"/>
                  </a:lnTo>
                  <a:lnTo>
                    <a:pt x="0" y="6899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4264" y="1943100"/>
              <a:ext cx="10350455" cy="2895600"/>
            </a:xfrm>
            <a:prstGeom prst="rect">
              <a:avLst/>
            </a:prstGeom>
          </p:spPr>
        </p:pic>
      </p:grpSp>
      <p:sp>
        <p:nvSpPr>
          <p:cNvPr id="3" name="Freeform 3"/>
          <p:cNvSpPr/>
          <p:nvPr/>
        </p:nvSpPr>
        <p:spPr>
          <a:xfrm>
            <a:off x="1720474" y="1134940"/>
            <a:ext cx="2763774" cy="5486400"/>
          </a:xfrm>
          <a:custGeom>
            <a:avLst/>
            <a:gdLst/>
            <a:ahLst/>
            <a:cxnLst/>
            <a:rect l="l" t="t" r="r" b="b"/>
            <a:pathLst>
              <a:path w="4145661" h="8229600">
                <a:moveTo>
                  <a:pt x="0" y="0"/>
                </a:moveTo>
                <a:lnTo>
                  <a:pt x="4145661" y="0"/>
                </a:lnTo>
                <a:lnTo>
                  <a:pt x="41456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3304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0400" y="279400"/>
            <a:ext cx="11023600" cy="629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228894" y="1371600"/>
            <a:ext cx="2763774" cy="5486400"/>
          </a:xfrm>
          <a:custGeom>
            <a:avLst/>
            <a:gdLst/>
            <a:ahLst/>
            <a:cxnLst/>
            <a:rect l="l" t="t" r="r" b="b"/>
            <a:pathLst>
              <a:path w="4145661" h="8229600">
                <a:moveTo>
                  <a:pt x="0" y="0"/>
                </a:moveTo>
                <a:lnTo>
                  <a:pt x="4145661" y="0"/>
                </a:lnTo>
                <a:lnTo>
                  <a:pt x="41456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5"/>
          <p:cNvGrpSpPr/>
          <p:nvPr/>
        </p:nvGrpSpPr>
        <p:grpSpPr>
          <a:xfrm>
            <a:off x="4553346" y="279400"/>
            <a:ext cx="6042485" cy="4904641"/>
            <a:chOff x="6830019" y="876300"/>
            <a:chExt cx="9063727" cy="6899762"/>
          </a:xfrm>
        </p:grpSpPr>
        <p:sp>
          <p:nvSpPr>
            <p:cNvPr id="3" name="Freeform 3"/>
            <p:cNvSpPr/>
            <p:nvPr/>
          </p:nvSpPr>
          <p:spPr>
            <a:xfrm>
              <a:off x="6830019" y="876300"/>
              <a:ext cx="9063727" cy="6899762"/>
            </a:xfrm>
            <a:custGeom>
              <a:avLst/>
              <a:gdLst/>
              <a:ahLst/>
              <a:cxnLst/>
              <a:rect l="l" t="t" r="r" b="b"/>
              <a:pathLst>
                <a:path w="9063727" h="6899762">
                  <a:moveTo>
                    <a:pt x="0" y="0"/>
                  </a:moveTo>
                  <a:lnTo>
                    <a:pt x="9063727" y="0"/>
                  </a:lnTo>
                  <a:lnTo>
                    <a:pt x="9063727" y="6899763"/>
                  </a:lnTo>
                  <a:lnTo>
                    <a:pt x="0" y="6899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498275" y="1232127"/>
              <a:ext cx="7727214" cy="51706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Cầm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/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nghịch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dây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bị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ẩm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ướt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cắm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vào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ổ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có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thể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bị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giật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;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không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nên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chơi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nghịch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ổ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cắm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hoặc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dây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dẫn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như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cắm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các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vật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vào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ổ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(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dù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các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vật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đó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cách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),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bẻ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,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xoắn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dây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,...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Vì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làm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như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vậy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vừa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có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thể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làm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hỏng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ổ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vừa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có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thể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bị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giật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.</a:t>
              </a:r>
              <a:endParaRPr lang="en-US" sz="54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404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28644C-0A4A-9C0F-2A36-6E280BF5B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D22CB-E70C-CBBA-5B52-FB1834C03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393" y="871862"/>
            <a:ext cx="8883213" cy="290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15551"/>
      </p:ext>
    </p:extLst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60400" y="279400"/>
            <a:ext cx="11023600" cy="629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4E3A49-FAC5-7EC4-7704-F980096B7826}"/>
              </a:ext>
            </a:extLst>
          </p:cNvPr>
          <p:cNvSpPr txBox="1"/>
          <p:nvPr/>
        </p:nvSpPr>
        <p:spPr>
          <a:xfrm>
            <a:off x="1138687" y="362309"/>
            <a:ext cx="101532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 xếp các thẻ chữ dưới đây thành hai nhóm các việc cần làm và các việc không được làm để tránh tai nạn do điện gây ra.</a:t>
            </a:r>
            <a:endParaRPr lang="vi-VN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620A9A7B-76A3-1F91-42A3-7F3107564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t="23113" r="8656" b="5586"/>
          <a:stretch/>
        </p:blipFill>
        <p:spPr>
          <a:xfrm>
            <a:off x="1557067" y="2166193"/>
            <a:ext cx="9316529" cy="432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2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7117" y="279400"/>
            <a:ext cx="11802483" cy="635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A574268-2D6D-5A4F-0935-B321B6790798}"/>
              </a:ext>
            </a:extLst>
          </p:cNvPr>
          <p:cNvCxnSpPr>
            <a:cxnSpLocks/>
          </p:cNvCxnSpPr>
          <p:nvPr/>
        </p:nvCxnSpPr>
        <p:spPr>
          <a:xfrm>
            <a:off x="5900468" y="1270239"/>
            <a:ext cx="0" cy="4317521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A2A00EF-4298-E97B-31D3-756FC248E1AF}"/>
              </a:ext>
            </a:extLst>
          </p:cNvPr>
          <p:cNvSpPr/>
          <p:nvPr/>
        </p:nvSpPr>
        <p:spPr>
          <a:xfrm>
            <a:off x="1414731" y="690111"/>
            <a:ext cx="3700733" cy="759125"/>
          </a:xfrm>
          <a:prstGeom prst="rect">
            <a:avLst/>
          </a:prstGeom>
          <a:solidFill>
            <a:srgbClr val="AED3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Việc cần làm: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24A025-6E44-DCDF-B575-41334B50666D}"/>
              </a:ext>
            </a:extLst>
          </p:cNvPr>
          <p:cNvSpPr/>
          <p:nvPr/>
        </p:nvSpPr>
        <p:spPr>
          <a:xfrm>
            <a:off x="6357669" y="690111"/>
            <a:ext cx="5469144" cy="759125"/>
          </a:xfrm>
          <a:prstGeom prst="rect">
            <a:avLst/>
          </a:prstGeom>
          <a:solidFill>
            <a:srgbClr val="F45A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 Việc không được làm: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1F2321-261C-4347-75D3-E10511A3CDD4}"/>
              </a:ext>
            </a:extLst>
          </p:cNvPr>
          <p:cNvSpPr txBox="1"/>
          <p:nvPr/>
        </p:nvSpPr>
        <p:spPr>
          <a:xfrm>
            <a:off x="562874" y="1859947"/>
            <a:ext cx="4552588" cy="2955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Ngắt nguồn điện trước khi sửa chữa điện.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e) Báo cho thợ điện khi thấy có dây điện đứt.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528959-BB66-191C-09E2-F39AF35BBB37}"/>
              </a:ext>
            </a:extLst>
          </p:cNvPr>
          <p:cNvSpPr txBox="1"/>
          <p:nvPr/>
        </p:nvSpPr>
        <p:spPr>
          <a:xfrm>
            <a:off x="6044960" y="1654213"/>
            <a:ext cx="578185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Chơi thả diều dưới đường dây điện.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Dẫm chân lên dây điện.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Dùng dao, kéo cắt ngang dây điện trong mạch điện.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g) Chọc ngón tay vào ổ điện.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h) Rút ổ cắm khỏi nguồn bằng cách cầm dây điện kéo.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i) Vừa sạc điện thoại vừa gọi điện.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k) Phơi quần áo trên dây điện.</a:t>
            </a:r>
          </a:p>
        </p:txBody>
      </p:sp>
    </p:spTree>
    <p:extLst>
      <p:ext uri="{BB962C8B-B14F-4D97-AF65-F5344CB8AC3E}">
        <p14:creationId xmlns:p14="http://schemas.microsoft.com/office/powerpoint/2010/main" val="187583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232</Words>
  <Application>Microsoft Office PowerPoint</Application>
  <PresentationFormat>Widescreen</PresentationFormat>
  <Paragraphs>14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#9Slide07 HoneyCream</vt:lpstr>
      <vt:lpstr>Arial</vt:lpstr>
      <vt:lpstr>Calibri</vt:lpstr>
      <vt:lpstr>Cambria</vt:lpstr>
      <vt:lpstr>Montserrat</vt:lpstr>
      <vt:lpstr>Quicksand Bold</vt:lpstr>
      <vt:lpstr>SVN-Newton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THKD</cp:lastModifiedBy>
  <cp:revision>30</cp:revision>
  <dcterms:created xsi:type="dcterms:W3CDTF">2024-09-15T07:22:21Z</dcterms:created>
  <dcterms:modified xsi:type="dcterms:W3CDTF">2024-11-28T15:12:25Z</dcterms:modified>
</cp:coreProperties>
</file>