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56" r:id="rId3"/>
    <p:sldId id="257" r:id="rId4"/>
    <p:sldId id="287" r:id="rId5"/>
    <p:sldId id="262" r:id="rId6"/>
    <p:sldId id="260" r:id="rId7"/>
    <p:sldId id="298" r:id="rId8"/>
    <p:sldId id="355" r:id="rId9"/>
    <p:sldId id="265" r:id="rId10"/>
    <p:sldId id="288" r:id="rId11"/>
    <p:sldId id="293" r:id="rId12"/>
    <p:sldId id="300" r:id="rId13"/>
    <p:sldId id="357" r:id="rId14"/>
    <p:sldId id="296" r:id="rId15"/>
    <p:sldId id="351" r:id="rId16"/>
    <p:sldId id="263" r:id="rId17"/>
    <p:sldId id="278" r:id="rId18"/>
    <p:sldId id="356" r:id="rId19"/>
    <p:sldId id="352" r:id="rId20"/>
    <p:sldId id="353" r:id="rId21"/>
    <p:sldId id="358" r:id="rId22"/>
    <p:sldId id="359" r:id="rId23"/>
    <p:sldId id="360" r:id="rId24"/>
    <p:sldId id="361" r:id="rId25"/>
    <p:sldId id="362" r:id="rId26"/>
    <p:sldId id="354" r:id="rId27"/>
    <p:sldId id="264" r:id="rId28"/>
    <p:sldId id="281" r:id="rId29"/>
    <p:sldId id="284" r:id="rId30"/>
    <p:sldId id="285" r:id="rId31"/>
    <p:sldId id="282" r:id="rId32"/>
    <p:sldId id="283" r:id="rId33"/>
    <p:sldId id="277" r:id="rId34"/>
    <p:sldId id="28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8" autoAdjust="0"/>
    <p:restoredTop sz="93447" autoAdjust="0"/>
  </p:normalViewPr>
  <p:slideViewPr>
    <p:cSldViewPr snapToGrid="0">
      <p:cViewPr varScale="1">
        <p:scale>
          <a:sx n="63" d="100"/>
          <a:sy n="63" d="100"/>
        </p:scale>
        <p:origin x="828" y="56"/>
      </p:cViewPr>
      <p:guideLst/>
    </p:cSldViewPr>
  </p:slideViewPr>
  <p:notesTextViewPr>
    <p:cViewPr>
      <p:scale>
        <a:sx n="1" d="1"/>
        <a:sy n="1" d="1"/>
      </p:scale>
      <p:origin x="0" y="0"/>
    </p:cViewPr>
  </p:notesTextViewPr>
  <p:sorterViewPr>
    <p:cViewPr>
      <p:scale>
        <a:sx n="95" d="100"/>
        <a:sy n="9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C3850-7209-497E-B536-7B95C59F5138}"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BC905-CB93-4A22-AB48-427D694192ED}" type="slidenum">
              <a:rPr lang="en-US" smtClean="0"/>
              <a:t>‹#›</a:t>
            </a:fld>
            <a:endParaRPr lang="en-US"/>
          </a:p>
        </p:txBody>
      </p:sp>
    </p:spTree>
    <p:extLst>
      <p:ext uri="{BB962C8B-B14F-4D97-AF65-F5344CB8AC3E}">
        <p14:creationId xmlns:p14="http://schemas.microsoft.com/office/powerpoint/2010/main" val="3629659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20</a:t>
            </a:fld>
            <a:endParaRPr lang="en-US"/>
          </a:p>
        </p:txBody>
      </p:sp>
    </p:spTree>
    <p:extLst>
      <p:ext uri="{BB962C8B-B14F-4D97-AF65-F5344CB8AC3E}">
        <p14:creationId xmlns:p14="http://schemas.microsoft.com/office/powerpoint/2010/main" val="1430588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sau</a:t>
            </a:r>
            <a:r>
              <a:rPr lang="en-US" dirty="0"/>
              <a:t> </a:t>
            </a:r>
            <a:r>
              <a:rPr lang="en-US" dirty="0" err="1"/>
              <a:t>khi</a:t>
            </a:r>
            <a:r>
              <a:rPr lang="en-US" dirty="0"/>
              <a:t> quay </a:t>
            </a:r>
            <a:r>
              <a:rPr lang="en-US" dirty="0" err="1"/>
              <a:t>lại</a:t>
            </a:r>
            <a:r>
              <a:rPr lang="en-US" dirty="0"/>
              <a:t> </a:t>
            </a:r>
            <a:r>
              <a:rPr lang="en-US" dirty="0" err="1"/>
              <a:t>bấm</a:t>
            </a:r>
            <a:r>
              <a:rPr lang="en-US" dirty="0"/>
              <a:t> </a:t>
            </a:r>
            <a:r>
              <a:rPr lang="en-US" dirty="0" err="1"/>
              <a:t>vào</a:t>
            </a:r>
            <a:r>
              <a:rPr lang="en-US" dirty="0"/>
              <a:t> </a:t>
            </a:r>
            <a:r>
              <a:rPr lang="en-US" dirty="0" err="1"/>
              <a:t>cánh</a:t>
            </a:r>
            <a:r>
              <a:rPr lang="en-US" dirty="0"/>
              <a:t> </a:t>
            </a:r>
            <a:r>
              <a:rPr lang="en-US" dirty="0" err="1"/>
              <a:t>cửa</a:t>
            </a:r>
            <a:r>
              <a:rPr lang="en-US" dirty="0"/>
              <a:t>.</a:t>
            </a:r>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27</a:t>
            </a:fld>
            <a:endParaRPr lang="en-US"/>
          </a:p>
        </p:txBody>
      </p:sp>
    </p:spTree>
    <p:extLst>
      <p:ext uri="{BB962C8B-B14F-4D97-AF65-F5344CB8AC3E}">
        <p14:creationId xmlns:p14="http://schemas.microsoft.com/office/powerpoint/2010/main" val="1842527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28</a:t>
            </a:fld>
            <a:endParaRPr lang="en-US"/>
          </a:p>
        </p:txBody>
      </p:sp>
    </p:spTree>
    <p:extLst>
      <p:ext uri="{BB962C8B-B14F-4D97-AF65-F5344CB8AC3E}">
        <p14:creationId xmlns:p14="http://schemas.microsoft.com/office/powerpoint/2010/main" val="2374837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30</a:t>
            </a:fld>
            <a:endParaRPr lang="en-US"/>
          </a:p>
        </p:txBody>
      </p:sp>
    </p:spTree>
    <p:extLst>
      <p:ext uri="{BB962C8B-B14F-4D97-AF65-F5344CB8AC3E}">
        <p14:creationId xmlns:p14="http://schemas.microsoft.com/office/powerpoint/2010/main" val="4049991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cánh</a:t>
            </a:r>
            <a:r>
              <a:rPr lang="en-US" dirty="0"/>
              <a:t> </a:t>
            </a:r>
            <a:r>
              <a:rPr lang="en-US" dirty="0" err="1"/>
              <a:t>cửa</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fld id="{817BC905-CB93-4A22-AB48-427D694192ED}" type="slidenum">
              <a:rPr lang="en-US" smtClean="0"/>
              <a:t>31</a:t>
            </a:fld>
            <a:endParaRPr lang="en-US"/>
          </a:p>
        </p:txBody>
      </p:sp>
    </p:spTree>
    <p:extLst>
      <p:ext uri="{BB962C8B-B14F-4D97-AF65-F5344CB8AC3E}">
        <p14:creationId xmlns:p14="http://schemas.microsoft.com/office/powerpoint/2010/main" val="1007738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B488A9-86EA-4D87-B18A-047186A3E8D4}"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9994427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17552735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6639108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extLst>
      <p:ext uri="{BB962C8B-B14F-4D97-AF65-F5344CB8AC3E}">
        <p14:creationId xmlns:p14="http://schemas.microsoft.com/office/powerpoint/2010/main" val="363313679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3616389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4"/>
        <p:cNvGrpSpPr/>
        <p:nvPr/>
      </p:nvGrpSpPr>
      <p:grpSpPr>
        <a:xfrm>
          <a:off x="0" y="0"/>
          <a:ext cx="0" cy="0"/>
          <a:chOff x="0" y="0"/>
          <a:chExt cx="0" cy="0"/>
        </a:xfrm>
      </p:grpSpPr>
      <p:grpSp>
        <p:nvGrpSpPr>
          <p:cNvPr id="815" name="Google Shape;815;p7"/>
          <p:cNvGrpSpPr/>
          <p:nvPr/>
        </p:nvGrpSpPr>
        <p:grpSpPr>
          <a:xfrm>
            <a:off x="-646628" y="155415"/>
            <a:ext cx="13065301" cy="7006019"/>
            <a:chOff x="-484971" y="116561"/>
            <a:chExt cx="9798976" cy="5254514"/>
          </a:xfrm>
        </p:grpSpPr>
        <p:sp>
          <p:nvSpPr>
            <p:cNvPr id="816" name="Google Shape;816;p7"/>
            <p:cNvSpPr/>
            <p:nvPr/>
          </p:nvSpPr>
          <p:spPr>
            <a:xfrm>
              <a:off x="-38725" y="3910875"/>
              <a:ext cx="9209436" cy="127162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7"/>
            <p:cNvSpPr/>
            <p:nvPr/>
          </p:nvSpPr>
          <p:spPr>
            <a:xfrm>
              <a:off x="-65450" y="4159419"/>
              <a:ext cx="9209483" cy="102272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8" name="Google Shape;818;p7"/>
            <p:cNvGrpSpPr/>
            <p:nvPr/>
          </p:nvGrpSpPr>
          <p:grpSpPr>
            <a:xfrm rot="1611936">
              <a:off x="8025637" y="3464511"/>
              <a:ext cx="762272" cy="1496516"/>
              <a:chOff x="3245000" y="616925"/>
              <a:chExt cx="522875" cy="1026525"/>
            </a:xfrm>
          </p:grpSpPr>
          <p:sp>
            <p:nvSpPr>
              <p:cNvPr id="819" name="Google Shape;819;p7"/>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7"/>
            <p:cNvGrpSpPr/>
            <p:nvPr/>
          </p:nvGrpSpPr>
          <p:grpSpPr>
            <a:xfrm rot="-514848">
              <a:off x="20852" y="3526580"/>
              <a:ext cx="677147" cy="1645542"/>
              <a:chOff x="1535425" y="492925"/>
              <a:chExt cx="524575" cy="1274775"/>
            </a:xfrm>
          </p:grpSpPr>
          <p:sp>
            <p:nvSpPr>
              <p:cNvPr id="826" name="Google Shape;826;p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7"/>
            <p:cNvGrpSpPr/>
            <p:nvPr/>
          </p:nvGrpSpPr>
          <p:grpSpPr>
            <a:xfrm>
              <a:off x="1430740" y="4048019"/>
              <a:ext cx="327012" cy="329491"/>
              <a:chOff x="8108325" y="1123200"/>
              <a:chExt cx="530950" cy="534975"/>
            </a:xfrm>
          </p:grpSpPr>
          <p:sp>
            <p:nvSpPr>
              <p:cNvPr id="843" name="Google Shape;843;p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7"/>
            <p:cNvGrpSpPr/>
            <p:nvPr/>
          </p:nvGrpSpPr>
          <p:grpSpPr>
            <a:xfrm rot="10800000">
              <a:off x="6057775" y="3936175"/>
              <a:ext cx="647450" cy="635425"/>
              <a:chOff x="5773925" y="1794275"/>
              <a:chExt cx="647450" cy="635425"/>
            </a:xfrm>
          </p:grpSpPr>
          <p:sp>
            <p:nvSpPr>
              <p:cNvPr id="846" name="Google Shape;846;p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7"/>
            <p:cNvGrpSpPr/>
            <p:nvPr/>
          </p:nvGrpSpPr>
          <p:grpSpPr>
            <a:xfrm rot="10800000">
              <a:off x="5166900" y="4328400"/>
              <a:ext cx="1627550" cy="885025"/>
              <a:chOff x="6449650" y="376500"/>
              <a:chExt cx="1627550" cy="885025"/>
            </a:xfrm>
          </p:grpSpPr>
          <p:sp>
            <p:nvSpPr>
              <p:cNvPr id="855" name="Google Shape;855;p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1" name="Google Shape;861;p7"/>
            <p:cNvGrpSpPr/>
            <p:nvPr/>
          </p:nvGrpSpPr>
          <p:grpSpPr>
            <a:xfrm rot="10800000">
              <a:off x="6339425" y="4398750"/>
              <a:ext cx="986375" cy="972325"/>
              <a:chOff x="5918300" y="218850"/>
              <a:chExt cx="986375" cy="972325"/>
            </a:xfrm>
          </p:grpSpPr>
          <p:sp>
            <p:nvSpPr>
              <p:cNvPr id="862" name="Google Shape;862;p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5" name="Google Shape;895;p7"/>
            <p:cNvGrpSpPr/>
            <p:nvPr/>
          </p:nvGrpSpPr>
          <p:grpSpPr>
            <a:xfrm>
              <a:off x="369600" y="4293125"/>
              <a:ext cx="1024100" cy="1047500"/>
              <a:chOff x="1356975" y="1865675"/>
              <a:chExt cx="1024100" cy="1047500"/>
            </a:xfrm>
          </p:grpSpPr>
          <p:sp>
            <p:nvSpPr>
              <p:cNvPr id="896" name="Google Shape;896;p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4" name="Google Shape;924;p7"/>
            <p:cNvGrpSpPr/>
            <p:nvPr/>
          </p:nvGrpSpPr>
          <p:grpSpPr>
            <a:xfrm>
              <a:off x="7009895" y="4293137"/>
              <a:ext cx="1352964" cy="1047482"/>
              <a:chOff x="2612025" y="1964075"/>
              <a:chExt cx="1100150" cy="851750"/>
            </a:xfrm>
          </p:grpSpPr>
          <p:sp>
            <p:nvSpPr>
              <p:cNvPr id="925" name="Google Shape;925;p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9" name="Google Shape;959;p7"/>
            <p:cNvGrpSpPr/>
            <p:nvPr/>
          </p:nvGrpSpPr>
          <p:grpSpPr>
            <a:xfrm>
              <a:off x="-202790" y="4525674"/>
              <a:ext cx="824892" cy="814944"/>
              <a:chOff x="2649575" y="3055425"/>
              <a:chExt cx="1024075" cy="1011725"/>
            </a:xfrm>
          </p:grpSpPr>
          <p:sp>
            <p:nvSpPr>
              <p:cNvPr id="960" name="Google Shape;960;p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7"/>
            <p:cNvGrpSpPr/>
            <p:nvPr/>
          </p:nvGrpSpPr>
          <p:grpSpPr>
            <a:xfrm>
              <a:off x="8175688" y="4427800"/>
              <a:ext cx="916500" cy="914225"/>
              <a:chOff x="5318975" y="1933800"/>
              <a:chExt cx="916500" cy="914225"/>
            </a:xfrm>
          </p:grpSpPr>
          <p:sp>
            <p:nvSpPr>
              <p:cNvPr id="987" name="Google Shape;987;p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4" name="Google Shape;994;p7"/>
            <p:cNvGrpSpPr/>
            <p:nvPr/>
          </p:nvGrpSpPr>
          <p:grpSpPr>
            <a:xfrm>
              <a:off x="-484971" y="116561"/>
              <a:ext cx="9798976" cy="3456814"/>
              <a:chOff x="-484971" y="116561"/>
              <a:chExt cx="9798976" cy="3456814"/>
            </a:xfrm>
          </p:grpSpPr>
          <p:sp>
            <p:nvSpPr>
              <p:cNvPr id="995" name="Google Shape;995;p7"/>
              <p:cNvSpPr/>
              <p:nvPr/>
            </p:nvSpPr>
            <p:spPr>
              <a:xfrm>
                <a:off x="7701475" y="33996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484971" y="20746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8721799" y="10701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0" name="Google Shape;1000;p7"/>
          <p:cNvSpPr txBox="1">
            <a:spLocks noGrp="1"/>
          </p:cNvSpPr>
          <p:nvPr>
            <p:ph type="body" idx="1"/>
          </p:nvPr>
        </p:nvSpPr>
        <p:spPr>
          <a:xfrm>
            <a:off x="960000" y="1866233"/>
            <a:ext cx="5898000" cy="34512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Clr>
                <a:srgbClr val="F76DB2"/>
              </a:buClr>
              <a:buSzPts val="1400"/>
              <a:buFont typeface="Barlow" panose="00000500000000000000"/>
              <a:buChar char="●"/>
              <a:defRPr/>
            </a:lvl1pPr>
            <a:lvl2pPr marL="1219200" lvl="1" indent="-423545" rtl="0">
              <a:spcBef>
                <a:spcPts val="0"/>
              </a:spcBef>
              <a:spcAft>
                <a:spcPts val="0"/>
              </a:spcAft>
              <a:buClr>
                <a:srgbClr val="353535"/>
              </a:buClr>
              <a:buSzPts val="1400"/>
              <a:buFont typeface="Barlow" panose="00000500000000000000"/>
              <a:buChar char="○"/>
              <a:defRPr/>
            </a:lvl2pPr>
            <a:lvl3pPr marL="1828800" lvl="2" indent="-414655" rtl="0">
              <a:spcBef>
                <a:spcPts val="0"/>
              </a:spcBef>
              <a:spcAft>
                <a:spcPts val="0"/>
              </a:spcAft>
              <a:buClr>
                <a:srgbClr val="353535"/>
              </a:buClr>
              <a:buSzPts val="1300"/>
              <a:buFont typeface="Barlow" panose="00000500000000000000"/>
              <a:buChar char="■"/>
              <a:defRPr sz="1735"/>
            </a:lvl3pPr>
            <a:lvl4pPr marL="2438400" lvl="3" indent="-414655" rtl="0">
              <a:spcBef>
                <a:spcPts val="0"/>
              </a:spcBef>
              <a:spcAft>
                <a:spcPts val="0"/>
              </a:spcAft>
              <a:buClr>
                <a:srgbClr val="353535"/>
              </a:buClr>
              <a:buSzPts val="1300"/>
              <a:buFont typeface="Barlow" panose="00000500000000000000"/>
              <a:buChar char="●"/>
              <a:defRPr sz="1735"/>
            </a:lvl4pPr>
            <a:lvl5pPr marL="3048000" lvl="4" indent="-414655" rtl="0">
              <a:spcBef>
                <a:spcPts val="0"/>
              </a:spcBef>
              <a:spcAft>
                <a:spcPts val="0"/>
              </a:spcAft>
              <a:buClr>
                <a:srgbClr val="353535"/>
              </a:buClr>
              <a:buSzPts val="1300"/>
              <a:buFont typeface="Barlow" panose="00000500000000000000"/>
              <a:buChar char="○"/>
              <a:defRPr sz="1735"/>
            </a:lvl5pPr>
            <a:lvl6pPr marL="3657600" lvl="5" indent="-414655" rtl="0">
              <a:spcBef>
                <a:spcPts val="0"/>
              </a:spcBef>
              <a:spcAft>
                <a:spcPts val="0"/>
              </a:spcAft>
              <a:buClr>
                <a:srgbClr val="353535"/>
              </a:buClr>
              <a:buSzPts val="1300"/>
              <a:buFont typeface="Barlow" panose="00000500000000000000"/>
              <a:buChar char="■"/>
              <a:defRPr sz="1735"/>
            </a:lvl6pPr>
            <a:lvl7pPr marL="4267200" lvl="6" indent="-414655" rtl="0">
              <a:spcBef>
                <a:spcPts val="0"/>
              </a:spcBef>
              <a:spcAft>
                <a:spcPts val="0"/>
              </a:spcAft>
              <a:buClr>
                <a:srgbClr val="353535"/>
              </a:buClr>
              <a:buSzPts val="1300"/>
              <a:buFont typeface="Barlow" panose="00000500000000000000"/>
              <a:buChar char="●"/>
              <a:defRPr sz="1735"/>
            </a:lvl7pPr>
            <a:lvl8pPr marL="4876800" lvl="7" indent="-414655" rtl="0">
              <a:spcBef>
                <a:spcPts val="0"/>
              </a:spcBef>
              <a:spcAft>
                <a:spcPts val="0"/>
              </a:spcAft>
              <a:buClr>
                <a:srgbClr val="353535"/>
              </a:buClr>
              <a:buSzPts val="1300"/>
              <a:buFont typeface="Barlow" panose="00000500000000000000"/>
              <a:buChar char="○"/>
              <a:defRPr sz="1735"/>
            </a:lvl8pPr>
            <a:lvl9pPr marL="5486400" lvl="8" indent="-414655" rtl="0">
              <a:spcBef>
                <a:spcPts val="0"/>
              </a:spcBef>
              <a:spcAft>
                <a:spcPts val="0"/>
              </a:spcAft>
              <a:buClr>
                <a:srgbClr val="353535"/>
              </a:buClr>
              <a:buSzPts val="1300"/>
              <a:buFont typeface="Barlow" panose="00000500000000000000"/>
              <a:buChar char="■"/>
              <a:defRPr sz="1735"/>
            </a:lvl9pPr>
          </a:lstStyle>
          <a:p>
            <a:endParaRPr/>
          </a:p>
        </p:txBody>
      </p:sp>
      <p:sp>
        <p:nvSpPr>
          <p:cNvPr id="1001" name="Google Shape;1001;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2972468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050437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168951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5">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4530980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a:endParaRPr/>
          </a:p>
        </p:txBody>
      </p:sp>
    </p:spTree>
    <p:extLst>
      <p:ext uri="{BB962C8B-B14F-4D97-AF65-F5344CB8AC3E}">
        <p14:creationId xmlns:p14="http://schemas.microsoft.com/office/powerpoint/2010/main" val="398432436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6959790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3170745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1844472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5"/>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781965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5"/>
            </a:lvl1pPr>
            <a:lvl2pPr lvl="1" algn="ctr" rtl="0">
              <a:lnSpc>
                <a:spcPct val="100000"/>
              </a:lnSpc>
              <a:spcBef>
                <a:spcPts val="0"/>
              </a:spcBef>
              <a:spcAft>
                <a:spcPts val="0"/>
              </a:spcAft>
              <a:buSzPts val="2500"/>
              <a:buNone/>
              <a:defRPr sz="3335"/>
            </a:lvl2pPr>
            <a:lvl3pPr lvl="2" algn="ctr" rtl="0">
              <a:lnSpc>
                <a:spcPct val="100000"/>
              </a:lnSpc>
              <a:spcBef>
                <a:spcPts val="0"/>
              </a:spcBef>
              <a:spcAft>
                <a:spcPts val="0"/>
              </a:spcAft>
              <a:buSzPts val="2500"/>
              <a:buNone/>
              <a:defRPr sz="3335"/>
            </a:lvl3pPr>
            <a:lvl4pPr lvl="3" algn="ctr" rtl="0">
              <a:lnSpc>
                <a:spcPct val="100000"/>
              </a:lnSpc>
              <a:spcBef>
                <a:spcPts val="0"/>
              </a:spcBef>
              <a:spcAft>
                <a:spcPts val="0"/>
              </a:spcAft>
              <a:buSzPts val="2500"/>
              <a:buNone/>
              <a:defRPr sz="3335"/>
            </a:lvl4pPr>
            <a:lvl5pPr lvl="4" algn="ctr" rtl="0">
              <a:lnSpc>
                <a:spcPct val="100000"/>
              </a:lnSpc>
              <a:spcBef>
                <a:spcPts val="0"/>
              </a:spcBef>
              <a:spcAft>
                <a:spcPts val="0"/>
              </a:spcAft>
              <a:buSzPts val="2500"/>
              <a:buNone/>
              <a:defRPr sz="3335"/>
            </a:lvl5pPr>
            <a:lvl6pPr lvl="5" algn="ctr" rtl="0">
              <a:lnSpc>
                <a:spcPct val="100000"/>
              </a:lnSpc>
              <a:spcBef>
                <a:spcPts val="0"/>
              </a:spcBef>
              <a:spcAft>
                <a:spcPts val="0"/>
              </a:spcAft>
              <a:buSzPts val="2500"/>
              <a:buNone/>
              <a:defRPr sz="3335"/>
            </a:lvl6pPr>
            <a:lvl7pPr lvl="6" algn="ctr" rtl="0">
              <a:lnSpc>
                <a:spcPct val="100000"/>
              </a:lnSpc>
              <a:spcBef>
                <a:spcPts val="0"/>
              </a:spcBef>
              <a:spcAft>
                <a:spcPts val="0"/>
              </a:spcAft>
              <a:buSzPts val="2500"/>
              <a:buNone/>
              <a:defRPr sz="3335"/>
            </a:lvl7pPr>
            <a:lvl8pPr lvl="7" algn="ctr" rtl="0">
              <a:lnSpc>
                <a:spcPct val="100000"/>
              </a:lnSpc>
              <a:spcBef>
                <a:spcPts val="0"/>
              </a:spcBef>
              <a:spcAft>
                <a:spcPts val="0"/>
              </a:spcAft>
              <a:buSzPts val="2500"/>
              <a:buNone/>
              <a:defRPr sz="3335"/>
            </a:lvl8pPr>
            <a:lvl9pPr lvl="8" algn="ctr" rtl="0">
              <a:lnSpc>
                <a:spcPct val="100000"/>
              </a:lnSpc>
              <a:spcBef>
                <a:spcPts val="0"/>
              </a:spcBef>
              <a:spcAft>
                <a:spcPts val="0"/>
              </a:spcAft>
              <a:buSzPts val="2500"/>
              <a:buNone/>
              <a:defRPr sz="3335"/>
            </a:lvl9pPr>
          </a:lstStyle>
          <a:p>
            <a:endParaRPr/>
          </a:p>
        </p:txBody>
      </p:sp>
    </p:spTree>
    <p:extLst>
      <p:ext uri="{BB962C8B-B14F-4D97-AF65-F5344CB8AC3E}">
        <p14:creationId xmlns:p14="http://schemas.microsoft.com/office/powerpoint/2010/main" val="413716003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863760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30253954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46647649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2558161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5"/>
            </a:lvl1pPr>
            <a:lvl2pPr lvl="1" algn="ctr" rtl="0">
              <a:spcBef>
                <a:spcPts val="0"/>
              </a:spcBef>
              <a:spcAft>
                <a:spcPts val="0"/>
              </a:spcAft>
              <a:buClr>
                <a:schemeClr val="dk1"/>
              </a:buClr>
              <a:buSzPts val="2000"/>
              <a:buNone/>
              <a:defRPr sz="2665">
                <a:solidFill>
                  <a:schemeClr val="dk1"/>
                </a:solidFill>
              </a:defRPr>
            </a:lvl2pPr>
            <a:lvl3pPr lvl="2" algn="ctr" rtl="0">
              <a:spcBef>
                <a:spcPts val="0"/>
              </a:spcBef>
              <a:spcAft>
                <a:spcPts val="0"/>
              </a:spcAft>
              <a:buClr>
                <a:schemeClr val="dk1"/>
              </a:buClr>
              <a:buSzPts val="2000"/>
              <a:buNone/>
              <a:defRPr sz="2665">
                <a:solidFill>
                  <a:schemeClr val="dk1"/>
                </a:solidFill>
              </a:defRPr>
            </a:lvl3pPr>
            <a:lvl4pPr lvl="3" algn="ctr" rtl="0">
              <a:spcBef>
                <a:spcPts val="0"/>
              </a:spcBef>
              <a:spcAft>
                <a:spcPts val="0"/>
              </a:spcAft>
              <a:buClr>
                <a:schemeClr val="dk1"/>
              </a:buClr>
              <a:buSzPts val="2000"/>
              <a:buNone/>
              <a:defRPr sz="2665">
                <a:solidFill>
                  <a:schemeClr val="dk1"/>
                </a:solidFill>
              </a:defRPr>
            </a:lvl4pPr>
            <a:lvl5pPr lvl="4" algn="ctr" rtl="0">
              <a:spcBef>
                <a:spcPts val="0"/>
              </a:spcBef>
              <a:spcAft>
                <a:spcPts val="0"/>
              </a:spcAft>
              <a:buClr>
                <a:schemeClr val="dk1"/>
              </a:buClr>
              <a:buSzPts val="2000"/>
              <a:buNone/>
              <a:defRPr sz="2665">
                <a:solidFill>
                  <a:schemeClr val="dk1"/>
                </a:solidFill>
              </a:defRPr>
            </a:lvl5pPr>
            <a:lvl6pPr lvl="5" algn="ctr" rtl="0">
              <a:spcBef>
                <a:spcPts val="0"/>
              </a:spcBef>
              <a:spcAft>
                <a:spcPts val="0"/>
              </a:spcAft>
              <a:buClr>
                <a:schemeClr val="dk1"/>
              </a:buClr>
              <a:buSzPts val="2000"/>
              <a:buNone/>
              <a:defRPr sz="2665">
                <a:solidFill>
                  <a:schemeClr val="dk1"/>
                </a:solidFill>
              </a:defRPr>
            </a:lvl6pPr>
            <a:lvl7pPr lvl="6" algn="ctr" rtl="0">
              <a:spcBef>
                <a:spcPts val="0"/>
              </a:spcBef>
              <a:spcAft>
                <a:spcPts val="0"/>
              </a:spcAft>
              <a:buClr>
                <a:schemeClr val="dk1"/>
              </a:buClr>
              <a:buSzPts val="2000"/>
              <a:buNone/>
              <a:defRPr sz="2665">
                <a:solidFill>
                  <a:schemeClr val="dk1"/>
                </a:solidFill>
              </a:defRPr>
            </a:lvl7pPr>
            <a:lvl8pPr lvl="7" algn="ctr" rtl="0">
              <a:spcBef>
                <a:spcPts val="0"/>
              </a:spcBef>
              <a:spcAft>
                <a:spcPts val="0"/>
              </a:spcAft>
              <a:buClr>
                <a:schemeClr val="dk1"/>
              </a:buClr>
              <a:buSzPts val="2000"/>
              <a:buNone/>
              <a:defRPr sz="2665">
                <a:solidFill>
                  <a:schemeClr val="dk1"/>
                </a:solidFill>
              </a:defRPr>
            </a:lvl8pPr>
            <a:lvl9pPr lvl="8" algn="ctr" rtl="0">
              <a:spcBef>
                <a:spcPts val="0"/>
              </a:spcBef>
              <a:spcAft>
                <a:spcPts val="0"/>
              </a:spcAft>
              <a:buClr>
                <a:schemeClr val="dk1"/>
              </a:buClr>
              <a:buSzPts val="2000"/>
              <a:buNone/>
              <a:defRPr sz="2665">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800" lvl="0" algn="ctr" rtl="0">
              <a:lnSpc>
                <a:spcPct val="129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2969656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5"/>
            </a:lvl1pPr>
            <a:lvl2pPr lvl="1" algn="ctr" rtl="0">
              <a:spcBef>
                <a:spcPts val="0"/>
              </a:spcBef>
              <a:spcAft>
                <a:spcPts val="0"/>
              </a:spcAft>
              <a:buClr>
                <a:schemeClr val="dk1"/>
              </a:buClr>
              <a:buSzPts val="2000"/>
              <a:buNone/>
              <a:defRPr sz="2665">
                <a:solidFill>
                  <a:schemeClr val="dk1"/>
                </a:solidFill>
              </a:defRPr>
            </a:lvl2pPr>
            <a:lvl3pPr lvl="2" algn="ctr" rtl="0">
              <a:spcBef>
                <a:spcPts val="0"/>
              </a:spcBef>
              <a:spcAft>
                <a:spcPts val="0"/>
              </a:spcAft>
              <a:buClr>
                <a:schemeClr val="dk1"/>
              </a:buClr>
              <a:buSzPts val="2000"/>
              <a:buNone/>
              <a:defRPr sz="2665">
                <a:solidFill>
                  <a:schemeClr val="dk1"/>
                </a:solidFill>
              </a:defRPr>
            </a:lvl3pPr>
            <a:lvl4pPr lvl="3" algn="ctr" rtl="0">
              <a:spcBef>
                <a:spcPts val="0"/>
              </a:spcBef>
              <a:spcAft>
                <a:spcPts val="0"/>
              </a:spcAft>
              <a:buClr>
                <a:schemeClr val="dk1"/>
              </a:buClr>
              <a:buSzPts val="2000"/>
              <a:buNone/>
              <a:defRPr sz="2665">
                <a:solidFill>
                  <a:schemeClr val="dk1"/>
                </a:solidFill>
              </a:defRPr>
            </a:lvl4pPr>
            <a:lvl5pPr lvl="4" algn="ctr" rtl="0">
              <a:spcBef>
                <a:spcPts val="0"/>
              </a:spcBef>
              <a:spcAft>
                <a:spcPts val="0"/>
              </a:spcAft>
              <a:buClr>
                <a:schemeClr val="dk1"/>
              </a:buClr>
              <a:buSzPts val="2000"/>
              <a:buNone/>
              <a:defRPr sz="2665">
                <a:solidFill>
                  <a:schemeClr val="dk1"/>
                </a:solidFill>
              </a:defRPr>
            </a:lvl5pPr>
            <a:lvl6pPr lvl="5" algn="ctr" rtl="0">
              <a:spcBef>
                <a:spcPts val="0"/>
              </a:spcBef>
              <a:spcAft>
                <a:spcPts val="0"/>
              </a:spcAft>
              <a:buClr>
                <a:schemeClr val="dk1"/>
              </a:buClr>
              <a:buSzPts val="2000"/>
              <a:buNone/>
              <a:defRPr sz="2665">
                <a:solidFill>
                  <a:schemeClr val="dk1"/>
                </a:solidFill>
              </a:defRPr>
            </a:lvl6pPr>
            <a:lvl7pPr lvl="6" algn="ctr" rtl="0">
              <a:spcBef>
                <a:spcPts val="0"/>
              </a:spcBef>
              <a:spcAft>
                <a:spcPts val="0"/>
              </a:spcAft>
              <a:buClr>
                <a:schemeClr val="dk1"/>
              </a:buClr>
              <a:buSzPts val="2000"/>
              <a:buNone/>
              <a:defRPr sz="2665">
                <a:solidFill>
                  <a:schemeClr val="dk1"/>
                </a:solidFill>
              </a:defRPr>
            </a:lvl7pPr>
            <a:lvl8pPr lvl="7" algn="ctr" rtl="0">
              <a:spcBef>
                <a:spcPts val="0"/>
              </a:spcBef>
              <a:spcAft>
                <a:spcPts val="0"/>
              </a:spcAft>
              <a:buClr>
                <a:schemeClr val="dk1"/>
              </a:buClr>
              <a:buSzPts val="2000"/>
              <a:buNone/>
              <a:defRPr sz="2665">
                <a:solidFill>
                  <a:schemeClr val="dk1"/>
                </a:solidFill>
              </a:defRPr>
            </a:lvl8pPr>
            <a:lvl9pPr lvl="8" algn="ctr" rtl="0">
              <a:spcBef>
                <a:spcPts val="0"/>
              </a:spcBef>
              <a:spcAft>
                <a:spcPts val="0"/>
              </a:spcAft>
              <a:buClr>
                <a:schemeClr val="dk1"/>
              </a:buClr>
              <a:buSzPts val="2000"/>
              <a:buNone/>
              <a:defRPr sz="2665">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28239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Char char="●"/>
              <a:defRPr sz="1600"/>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1727052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B488A9-86EA-4D87-B18A-047186A3E8D4}"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25827891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Font typeface="Anaheim"/>
              <a:buChar char="●"/>
              <a:defRPr/>
            </a:lvl1pPr>
            <a:lvl2pPr marL="1219200" lvl="1" indent="-423545" rtl="0">
              <a:spcBef>
                <a:spcPts val="0"/>
              </a:spcBef>
              <a:spcAft>
                <a:spcPts val="0"/>
              </a:spcAft>
              <a:buSzPts val="1400"/>
              <a:buFont typeface="Anaheim"/>
              <a:buChar char="○"/>
              <a:defRPr/>
            </a:lvl2pPr>
            <a:lvl3pPr marL="1828800" lvl="2" indent="-423545" rtl="0">
              <a:spcBef>
                <a:spcPts val="0"/>
              </a:spcBef>
              <a:spcAft>
                <a:spcPts val="0"/>
              </a:spcAft>
              <a:buSzPts val="1400"/>
              <a:buFont typeface="Anaheim"/>
              <a:buChar char="■"/>
              <a:defRPr/>
            </a:lvl3pPr>
            <a:lvl4pPr marL="2438400" lvl="3" indent="-423545" rtl="0">
              <a:spcBef>
                <a:spcPts val="0"/>
              </a:spcBef>
              <a:spcAft>
                <a:spcPts val="0"/>
              </a:spcAft>
              <a:buSzPts val="1400"/>
              <a:buFont typeface="Anaheim"/>
              <a:buChar char="●"/>
              <a:defRPr/>
            </a:lvl4pPr>
            <a:lvl5pPr marL="3048000" lvl="4" indent="-423545" rtl="0">
              <a:spcBef>
                <a:spcPts val="0"/>
              </a:spcBef>
              <a:spcAft>
                <a:spcPts val="0"/>
              </a:spcAft>
              <a:buSzPts val="1400"/>
              <a:buFont typeface="Anaheim"/>
              <a:buChar char="○"/>
              <a:defRPr/>
            </a:lvl5pPr>
            <a:lvl6pPr marL="3657600" lvl="5" indent="-423545" rtl="0">
              <a:spcBef>
                <a:spcPts val="0"/>
              </a:spcBef>
              <a:spcAft>
                <a:spcPts val="0"/>
              </a:spcAft>
              <a:buSzPts val="1400"/>
              <a:buFont typeface="Anaheim"/>
              <a:buChar char="■"/>
              <a:defRPr/>
            </a:lvl6pPr>
            <a:lvl7pPr marL="4267200" lvl="6" indent="-423545" rtl="0">
              <a:spcBef>
                <a:spcPts val="0"/>
              </a:spcBef>
              <a:spcAft>
                <a:spcPts val="0"/>
              </a:spcAft>
              <a:buSzPts val="1400"/>
              <a:buFont typeface="Anaheim"/>
              <a:buChar char="●"/>
              <a:defRPr/>
            </a:lvl7pPr>
            <a:lvl8pPr marL="4876800" lvl="7" indent="-423545" rtl="0">
              <a:spcBef>
                <a:spcPts val="0"/>
              </a:spcBef>
              <a:spcAft>
                <a:spcPts val="0"/>
              </a:spcAft>
              <a:buSzPts val="1400"/>
              <a:buFont typeface="Anaheim"/>
              <a:buChar char="○"/>
              <a:defRPr/>
            </a:lvl8pPr>
            <a:lvl9pPr marL="5486400" lvl="8" indent="-423545"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600" marR="67945" lvl="0" indent="-423545" rtl="0">
              <a:spcBef>
                <a:spcPts val="0"/>
              </a:spcBef>
              <a:spcAft>
                <a:spcPts val="0"/>
              </a:spcAft>
              <a:buSzPts val="1400"/>
              <a:buChar char="●"/>
              <a:defRPr sz="1600"/>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99226953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894543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779854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1618105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276126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5">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7786689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87402247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5724508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GB" sz="1200">
                <a:solidFill>
                  <a:schemeClr val="dk1"/>
                </a:solidFill>
                <a:latin typeface="Nunito"/>
                <a:ea typeface="Nunito"/>
                <a:cs typeface="Nunito"/>
                <a:sym typeface="Nunito"/>
              </a:rPr>
              <a:t>CREDITS: This presentation template was created by </a:t>
            </a:r>
            <a:r>
              <a:rPr lang="en-GB" sz="1200" b="1">
                <a:solidFill>
                  <a:schemeClr val="dk1"/>
                </a:solidFill>
                <a:uFill>
                  <a:noFill/>
                </a:uFill>
                <a:latin typeface="Nunito"/>
                <a:ea typeface="Nunito"/>
                <a:cs typeface="Nunito"/>
                <a:sym typeface="Nunito"/>
                <a:hlinkClick r:id="rId2"/>
              </a:rPr>
              <a:t>Slidesgo</a:t>
            </a:r>
            <a:r>
              <a:rPr lang="en-GB" sz="1200">
                <a:solidFill>
                  <a:schemeClr val="dk1"/>
                </a:solidFill>
                <a:latin typeface="Nunito"/>
                <a:ea typeface="Nunito"/>
                <a:cs typeface="Nunito"/>
                <a:sym typeface="Nunito"/>
              </a:rPr>
              <a:t>, including icons by </a:t>
            </a:r>
            <a:r>
              <a:rPr lang="en-GB" sz="1200" b="1">
                <a:solidFill>
                  <a:schemeClr val="dk1"/>
                </a:solidFill>
                <a:uFill>
                  <a:noFill/>
                </a:uFill>
                <a:latin typeface="Nunito"/>
                <a:ea typeface="Nunito"/>
                <a:cs typeface="Nunito"/>
                <a:sym typeface="Nunito"/>
                <a:hlinkClick r:id="rId3"/>
              </a:rPr>
              <a:t>Flaticon</a:t>
            </a:r>
            <a:r>
              <a:rPr lang="en-GB" sz="1200">
                <a:solidFill>
                  <a:schemeClr val="dk1"/>
                </a:solidFill>
                <a:latin typeface="Nunito"/>
                <a:ea typeface="Nunito"/>
                <a:cs typeface="Nunito"/>
                <a:sym typeface="Nunito"/>
              </a:rPr>
              <a:t> and infographics &amp; images by </a:t>
            </a:r>
            <a:r>
              <a:rPr lang="en-GB" sz="1200" b="1">
                <a:solidFill>
                  <a:schemeClr val="dk1"/>
                </a:solidFill>
                <a:uFill>
                  <a:noFill/>
                </a:uFill>
                <a:latin typeface="Nunito"/>
                <a:ea typeface="Nunito"/>
                <a:cs typeface="Nunito"/>
                <a:sym typeface="Nunito"/>
                <a:hlinkClick r:id="rId4"/>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8347723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29031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B488A9-86EA-4D87-B18A-047186A3E8D4}"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45104719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7292988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4600301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4923022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8484525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81044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B488A9-86EA-4D87-B18A-047186A3E8D4}"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74316372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B488A9-86EA-4D87-B18A-047186A3E8D4}"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9884305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B488A9-86EA-4D87-B18A-047186A3E8D4}"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0334490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B488A9-86EA-4D87-B18A-047186A3E8D4}"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417710473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B488A9-86EA-4D87-B18A-047186A3E8D4}"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5827749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1.jpg"/><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488A9-86EA-4D87-B18A-047186A3E8D4}" type="datetimeFigureOut">
              <a:rPr lang="en-US" smtClean="0"/>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9163B-5408-48D6-8436-845CA560EC29}" type="slidenum">
              <a:rPr lang="en-US" smtClean="0"/>
              <a:t>‹#›</a:t>
            </a:fld>
            <a:endParaRPr lang="en-US"/>
          </a:p>
        </p:txBody>
      </p:sp>
    </p:spTree>
    <p:extLst>
      <p:ext uri="{BB962C8B-B14F-4D97-AF65-F5344CB8AC3E}">
        <p14:creationId xmlns:p14="http://schemas.microsoft.com/office/powerpoint/2010/main" val="1689696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sp>
        <p:nvSpPr>
          <p:cNvPr id="27" name="9Slide.vn - 2019">
            <a:extLst>
              <a:ext uri="{FF2B5EF4-FFF2-40B4-BE49-F238E27FC236}">
                <a16:creationId xmlns:a16="http://schemas.microsoft.com/office/drawing/2014/main" id="{A847B898-1DC5-402E-9428-4490CAFFD5C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2800"/>
              <a:buFont typeface="Ranchers"/>
              <a:buNone/>
              <a:defRPr sz="2800">
                <a:solidFill>
                  <a:schemeClr val="dk2"/>
                </a:solidFill>
                <a:latin typeface="Ranchers"/>
                <a:ea typeface="Ranchers"/>
                <a:cs typeface="Ranchers"/>
                <a:sym typeface="Ranchers"/>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pic>
        <p:nvPicPr>
          <p:cNvPr id="5" name="Picture 4">
            <a:extLst>
              <a:ext uri="{FF2B5EF4-FFF2-40B4-BE49-F238E27FC236}">
                <a16:creationId xmlns:a16="http://schemas.microsoft.com/office/drawing/2014/main" id="{4DA14379-B5F3-4B5F-893B-8AC7755D4687}"/>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8503553" y="-1278286"/>
            <a:ext cx="2933081" cy="2933081"/>
          </a:xfrm>
          <a:prstGeom prst="ellipse">
            <a:avLst/>
          </a:prstGeom>
          <a:ln>
            <a:noFill/>
          </a:ln>
          <a:effectLst>
            <a:softEdge rad="112500"/>
          </a:effectLst>
        </p:spPr>
      </p:pic>
      <p:pic>
        <p:nvPicPr>
          <p:cNvPr id="8" name="Picture 7">
            <a:extLst>
              <a:ext uri="{FF2B5EF4-FFF2-40B4-BE49-F238E27FC236}">
                <a16:creationId xmlns:a16="http://schemas.microsoft.com/office/drawing/2014/main" id="{3A874F67-8636-4178-A19D-1E4960D6039E}"/>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2798831" y="-26373486"/>
            <a:ext cx="2933081" cy="2933081"/>
          </a:xfrm>
          <a:prstGeom prst="ellipse">
            <a:avLst/>
          </a:prstGeom>
          <a:ln>
            <a:noFill/>
          </a:ln>
          <a:effectLst>
            <a:softEdge rad="112500"/>
          </a:effectLst>
        </p:spPr>
      </p:pic>
      <p:pic>
        <p:nvPicPr>
          <p:cNvPr id="9" name="Picture 8">
            <a:extLst>
              <a:ext uri="{FF2B5EF4-FFF2-40B4-BE49-F238E27FC236}">
                <a16:creationId xmlns:a16="http://schemas.microsoft.com/office/drawing/2014/main" id="{6038F27D-E8D4-4184-B6F6-F2D53297F7CA}"/>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3506947" y="-2926613"/>
            <a:ext cx="2933081" cy="2933081"/>
          </a:xfrm>
          <a:prstGeom prst="ellipse">
            <a:avLst/>
          </a:prstGeom>
          <a:ln>
            <a:noFill/>
          </a:ln>
          <a:effectLst>
            <a:softEdge rad="112500"/>
          </a:effectLst>
        </p:spPr>
      </p:pic>
      <p:pic>
        <p:nvPicPr>
          <p:cNvPr id="10" name="Picture 9">
            <a:extLst>
              <a:ext uri="{FF2B5EF4-FFF2-40B4-BE49-F238E27FC236}">
                <a16:creationId xmlns:a16="http://schemas.microsoft.com/office/drawing/2014/main" id="{CB5E9547-A3DE-4846-8E3F-C4EE71B587E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140202" y="20870515"/>
            <a:ext cx="2933081" cy="2933081"/>
          </a:xfrm>
          <a:prstGeom prst="ellipse">
            <a:avLst/>
          </a:prstGeom>
          <a:ln>
            <a:noFill/>
          </a:ln>
          <a:effectLst>
            <a:softEdge rad="112500"/>
          </a:effectLst>
        </p:spPr>
      </p:pic>
    </p:spTree>
    <p:extLst>
      <p:ext uri="{BB962C8B-B14F-4D97-AF65-F5344CB8AC3E}">
        <p14:creationId xmlns:p14="http://schemas.microsoft.com/office/powerpoint/2010/main" val="144043078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gif"/><Relationship Id="rId3" Type="http://schemas.microsoft.com/office/2007/relationships/media" Target="../media/media6.mp3"/><Relationship Id="rId7" Type="http://schemas.openxmlformats.org/officeDocument/2006/relationships/image" Target="../media/image2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5.png"/><Relationship Id="rId5" Type="http://schemas.openxmlformats.org/officeDocument/2006/relationships/slideLayout" Target="../slideLayouts/slideLayout2.xml"/><Relationship Id="rId4" Type="http://schemas.openxmlformats.org/officeDocument/2006/relationships/audio" Target="../media/media6.mp3"/><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0.png"/><Relationship Id="rId1" Type="http://schemas.openxmlformats.org/officeDocument/2006/relationships/slideLayout" Target="../slideLayouts/slideLayout41.xml"/><Relationship Id="rId5" Type="http://schemas.openxmlformats.org/officeDocument/2006/relationships/image" Target="../media/image41.sv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6.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6.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43.png"/><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slide" Target="slide31.xml"/><Relationship Id="rId5" Type="http://schemas.openxmlformats.org/officeDocument/2006/relationships/image" Target="../media/image41.png"/><Relationship Id="rId10" Type="http://schemas.openxmlformats.org/officeDocument/2006/relationships/slide" Target="slide30.xml"/><Relationship Id="rId4" Type="http://schemas.openxmlformats.org/officeDocument/2006/relationships/image" Target="../media/image11.png"/><Relationship Id="rId9" Type="http://schemas.openxmlformats.org/officeDocument/2006/relationships/slide" Target="slide29.xml"/><Relationship Id="rId14" Type="http://schemas.openxmlformats.org/officeDocument/2006/relationships/slide" Target="slide33.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slide" Target="slide2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image" Target="../media/image44.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slide" Target="slide2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1.png"/><Relationship Id="rId4" Type="http://schemas.openxmlformats.org/officeDocument/2006/relationships/audio" Target="../media/audio3.wav"/><Relationship Id="rId9"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slide" Target="slide2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1.png"/><Relationship Id="rId4" Type="http://schemas.openxmlformats.org/officeDocument/2006/relationships/audio" Target="../media/audio3.wav"/><Relationship Id="rId9"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1.svg"/><Relationship Id="rId18" Type="http://schemas.openxmlformats.org/officeDocument/2006/relationships/image" Target="../media/image18.png"/><Relationship Id="rId3" Type="http://schemas.openxmlformats.org/officeDocument/2006/relationships/slideLayout" Target="../slideLayouts/slideLayout2.xml"/><Relationship Id="rId21" Type="http://schemas.openxmlformats.org/officeDocument/2006/relationships/image" Target="../media/image28.svg"/><Relationship Id="rId7" Type="http://schemas.openxmlformats.org/officeDocument/2006/relationships/image" Target="../media/image15.svg"/><Relationship Id="rId12" Type="http://schemas.openxmlformats.org/officeDocument/2006/relationships/image" Target="../media/image15.png"/><Relationship Id="rId17" Type="http://schemas.openxmlformats.org/officeDocument/2006/relationships/image" Target="../media/image17.emf"/><Relationship Id="rId2" Type="http://schemas.microsoft.com/office/2007/relationships/media" Target="../media/media2.mp3"/><Relationship Id="rId16" Type="http://schemas.openxmlformats.org/officeDocument/2006/relationships/image" Target="../media/image23.svg"/><Relationship Id="rId20" Type="http://schemas.openxmlformats.org/officeDocument/2006/relationships/image" Target="../media/image20.png"/><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19.svg"/><Relationship Id="rId24" Type="http://schemas.microsoft.com/office/2007/relationships/hdphoto" Target="../media/hdphoto1.wdp"/><Relationship Id="rId5" Type="http://schemas.openxmlformats.org/officeDocument/2006/relationships/image" Target="../media/image11.png"/><Relationship Id="rId15" Type="http://schemas.openxmlformats.org/officeDocument/2006/relationships/image" Target="../media/image16.png"/><Relationship Id="rId23" Type="http://schemas.openxmlformats.org/officeDocument/2006/relationships/image" Target="../media/image8.png"/><Relationship Id="rId10" Type="http://schemas.openxmlformats.org/officeDocument/2006/relationships/image" Target="../media/image14.png"/><Relationship Id="rId19"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7.svg"/><Relationship Id="rId14" Type="http://schemas.openxmlformats.org/officeDocument/2006/relationships/image" Target="../media/image3.png"/><Relationship Id="rId22"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3.png"/><Relationship Id="rId18" Type="http://schemas.openxmlformats.org/officeDocument/2006/relationships/image" Target="../media/image8.png"/><Relationship Id="rId3" Type="http://schemas.microsoft.com/office/2007/relationships/media" Target="../media/media4.mp3"/><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19.png"/><Relationship Id="rId2" Type="http://schemas.openxmlformats.org/officeDocument/2006/relationships/audio" Target="../media/media3.mp3"/><Relationship Id="rId16" Type="http://schemas.openxmlformats.org/officeDocument/2006/relationships/image" Target="../media/image18.png"/><Relationship Id="rId1" Type="http://schemas.microsoft.com/office/2007/relationships/media" Target="../media/media3.mp3"/><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slideLayout" Target="../slideLayouts/slideLayout2.xml"/><Relationship Id="rId15" Type="http://schemas.openxmlformats.org/officeDocument/2006/relationships/image" Target="../media/image28.svg"/><Relationship Id="rId10" Type="http://schemas.openxmlformats.org/officeDocument/2006/relationships/image" Target="../media/image19.svg"/><Relationship Id="rId19"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14.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6" name="唯美动人浪漫场景短视频配乐">
            <a:hlinkClick r:id="" action="ppaction://media"/>
            <a:extLst>
              <a:ext uri="{FF2B5EF4-FFF2-40B4-BE49-F238E27FC236}">
                <a16:creationId xmlns:a16="http://schemas.microsoft.com/office/drawing/2014/main" id="{C534BCE4-4E15-47B5-919C-E6A67EEA04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167" y="182013"/>
            <a:ext cx="939167" cy="694288"/>
          </a:xfrm>
          <a:prstGeom prst="rect">
            <a:avLst/>
          </a:prstGeom>
        </p:spPr>
      </p:pic>
      <p:pic>
        <p:nvPicPr>
          <p:cNvPr id="7" name="Picture 6" descr="A cartoon of a sign&#10;&#10;Description automatically generated">
            <a:extLst>
              <a:ext uri="{FF2B5EF4-FFF2-40B4-BE49-F238E27FC236}">
                <a16:creationId xmlns:a16="http://schemas.microsoft.com/office/drawing/2014/main" id="{2AF6E5FE-BE35-5CCC-7D7D-C7F11203A0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1625" y="835826"/>
            <a:ext cx="9153525" cy="5031573"/>
          </a:xfrm>
          <a:prstGeom prst="rect">
            <a:avLst/>
          </a:prstGeom>
        </p:spPr>
      </p:pic>
      <p:sp>
        <p:nvSpPr>
          <p:cNvPr id="8" name="TextBox 7">
            <a:extLst>
              <a:ext uri="{FF2B5EF4-FFF2-40B4-BE49-F238E27FC236}">
                <a16:creationId xmlns:a16="http://schemas.microsoft.com/office/drawing/2014/main" id="{9CE93E69-9C0F-DE77-7FDA-CC2E4A5690B6}"/>
              </a:ext>
            </a:extLst>
          </p:cNvPr>
          <p:cNvSpPr txBox="1"/>
          <p:nvPr/>
        </p:nvSpPr>
        <p:spPr>
          <a:xfrm>
            <a:off x="3654170" y="2720050"/>
            <a:ext cx="5493151" cy="2062103"/>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Trên ngọn núi cao có một vương quốc, cuộc sống nơi đây </a:t>
            </a:r>
            <a:r>
              <a:rPr lang="en-US" sz="3200" dirty="0" err="1">
                <a:latin typeface="Cambria" panose="02040503050406030204" pitchFamily="18" charset="0"/>
                <a:ea typeface="Cambria" panose="02040503050406030204" pitchFamily="18" charset="0"/>
              </a:rPr>
              <a:t>trôi</a:t>
            </a:r>
            <a:r>
              <a:rPr lang="en-US" sz="3200" dirty="0">
                <a:latin typeface="Cambria" panose="02040503050406030204" pitchFamily="18" charset="0"/>
                <a:ea typeface="Cambria" panose="02040503050406030204" pitchFamily="18" charset="0"/>
              </a:rPr>
              <a:t> qua </a:t>
            </a:r>
            <a:r>
              <a:rPr lang="en-US" sz="3200" dirty="0" err="1">
                <a:latin typeface="Cambria" panose="02040503050406030204" pitchFamily="18" charset="0"/>
                <a:ea typeface="Cambria" panose="02040503050406030204" pitchFamily="18" charset="0"/>
              </a:rPr>
              <a:t>vui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Cho tới một ngày kia.....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56735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2727" numSld="3" showWhenStopped="0">
                <p:cTn id="19" repeatCount="indefinite" fill="hold" display="0">
                  <p:stCondLst>
                    <p:cond delay="indefinite"/>
                  </p:stCondLst>
                  <p:endCondLst>
                    <p:cond evt="onStopAudio" delay="0">
                      <p:tgtEl>
                        <p:sldTgt/>
                      </p:tgtEl>
                    </p:cond>
                  </p:endCondLst>
                </p:cTn>
                <p:tgtEl>
                  <p:spTgt spid="6"/>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0" y="0"/>
            <a:ext cx="12192000" cy="6858000"/>
          </a:xfrm>
          <a:prstGeom prst="rect">
            <a:avLst/>
          </a:prstGeom>
        </p:spPr>
      </p:pic>
      <p:sp>
        <p:nvSpPr>
          <p:cNvPr id="2" name="圆角矩形 2">
            <a:extLst>
              <a:ext uri="{FF2B5EF4-FFF2-40B4-BE49-F238E27FC236}">
                <a16:creationId xmlns:a16="http://schemas.microsoft.com/office/drawing/2014/main" id="{5E9EEAAF-127F-793F-FD7B-740073BE20F9}"/>
              </a:ext>
            </a:extLst>
          </p:cNvPr>
          <p:cNvSpPr/>
          <p:nvPr/>
        </p:nvSpPr>
        <p:spPr>
          <a:xfrm>
            <a:off x="179388" y="279083"/>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3" name="Freeform 2">
            <a:extLst>
              <a:ext uri="{FF2B5EF4-FFF2-40B4-BE49-F238E27FC236}">
                <a16:creationId xmlns:a16="http://schemas.microsoft.com/office/drawing/2014/main" id="{50E36505-8759-2AD9-80FB-7A52332FDA23}"/>
              </a:ext>
            </a:extLst>
          </p:cNvPr>
          <p:cNvSpPr/>
          <p:nvPr/>
        </p:nvSpPr>
        <p:spPr>
          <a:xfrm>
            <a:off x="-1915885" y="960467"/>
            <a:ext cx="13324114" cy="5255278"/>
          </a:xfrm>
          <a:custGeom>
            <a:avLst/>
            <a:gdLst/>
            <a:ahLst/>
            <a:cxnLst/>
            <a:rect l="l" t="t" r="r" b="b"/>
            <a:pathLst>
              <a:path w="18055295" h="6175610">
                <a:moveTo>
                  <a:pt x="0" y="0"/>
                </a:moveTo>
                <a:lnTo>
                  <a:pt x="18055295" y="0"/>
                </a:lnTo>
                <a:lnTo>
                  <a:pt x="18055295" y="6175610"/>
                </a:lnTo>
                <a:lnTo>
                  <a:pt x="0" y="6175610"/>
                </a:lnTo>
                <a:lnTo>
                  <a:pt x="0" y="0"/>
                </a:lnTo>
                <a:close/>
              </a:path>
            </a:pathLst>
          </a:custGeom>
          <a:blipFill>
            <a:blip r:embed="rId7"/>
            <a:stretch>
              <a:fillRect/>
            </a:stretch>
          </a:blipFill>
        </p:spPr>
        <p:txBody>
          <a:bodyPr/>
          <a:lstStyle/>
          <a:p>
            <a:endParaRPr lang="en-US"/>
          </a:p>
        </p:txBody>
      </p:sp>
      <p:pic>
        <p:nvPicPr>
          <p:cNvPr id="6" name="Picture 5" descr="A white underwear on a black background&#10;&#10;Description automatically generated">
            <a:extLst>
              <a:ext uri="{FF2B5EF4-FFF2-40B4-BE49-F238E27FC236}">
                <a16:creationId xmlns:a16="http://schemas.microsoft.com/office/drawing/2014/main" id="{FF84EA05-7CC8-9401-7621-177DB27D36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02842">
            <a:off x="3510644" y="2443164"/>
            <a:ext cx="328632" cy="125866"/>
          </a:xfrm>
          <a:prstGeom prst="rect">
            <a:avLst/>
          </a:prstGeom>
        </p:spPr>
      </p:pic>
      <p:sp>
        <p:nvSpPr>
          <p:cNvPr id="8" name="Speech Bubble: Rectangle with Corners Rounded 7">
            <a:extLst>
              <a:ext uri="{FF2B5EF4-FFF2-40B4-BE49-F238E27FC236}">
                <a16:creationId xmlns:a16="http://schemas.microsoft.com/office/drawing/2014/main" id="{A23B5945-56DE-A739-F88F-1814AAFA7890}"/>
              </a:ext>
            </a:extLst>
          </p:cNvPr>
          <p:cNvSpPr/>
          <p:nvPr/>
        </p:nvSpPr>
        <p:spPr>
          <a:xfrm>
            <a:off x="315687" y="97971"/>
            <a:ext cx="2786742" cy="1480458"/>
          </a:xfrm>
          <a:prstGeom prst="wedgeRoundRectCallout">
            <a:avLst>
              <a:gd name="adj1" fmla="val 44011"/>
              <a:gd name="adj2" fmla="val 7004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3,9 kg long </a:t>
            </a:r>
            <a:r>
              <a:rPr lang="en-US" sz="2800" b="1" dirty="0" err="1">
                <a:latin typeface="Cambria" panose="02040503050406030204" pitchFamily="18" charset="0"/>
                <a:ea typeface="Cambria" panose="02040503050406030204" pitchFamily="18" charset="0"/>
              </a:rPr>
              <a:t>nhãn</a:t>
            </a:r>
            <a:r>
              <a:rPr lang="en-US" sz="2800" b="1" dirty="0">
                <a:latin typeface="Cambria" panose="02040503050406030204" pitchFamily="18" charset="0"/>
                <a:ea typeface="Cambria" panose="02040503050406030204" pitchFamily="18" charset="0"/>
              </a:rPr>
              <a:t> chia </a:t>
            </a:r>
            <a:r>
              <a:rPr lang="en-US" sz="2800" b="1" dirty="0" err="1">
                <a:latin typeface="Cambria" panose="02040503050406030204" pitchFamily="18" charset="0"/>
                <a:ea typeface="Cambria" panose="02040503050406030204" pitchFamily="18" charset="0"/>
              </a:rPr>
              <a:t>đều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túi</a:t>
            </a:r>
            <a:r>
              <a:rPr lang="en-US" sz="2800" b="1" dirty="0">
                <a:latin typeface="Cambria" panose="02040503050406030204" pitchFamily="18" charset="0"/>
                <a:ea typeface="Cambria" panose="02040503050406030204" pitchFamily="18" charset="0"/>
              </a:rPr>
              <a:t>.</a:t>
            </a:r>
          </a:p>
        </p:txBody>
      </p:sp>
      <p:pic>
        <p:nvPicPr>
          <p:cNvPr id="9" name="p_31880144_830">
            <a:hlinkClick r:id="" action="ppaction://media"/>
            <a:extLst>
              <a:ext uri="{FF2B5EF4-FFF2-40B4-BE49-F238E27FC236}">
                <a16:creationId xmlns:a16="http://schemas.microsoft.com/office/drawing/2014/main" id="{6868858B-8CA4-E759-4856-085B776733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6400" y="820058"/>
            <a:ext cx="406400" cy="406400"/>
          </a:xfrm>
          <a:prstGeom prst="rect">
            <a:avLst/>
          </a:prstGeom>
        </p:spPr>
      </p:pic>
      <p:sp>
        <p:nvSpPr>
          <p:cNvPr id="10" name="Speech Bubble: Rectangle with Corners Rounded 9">
            <a:extLst>
              <a:ext uri="{FF2B5EF4-FFF2-40B4-BE49-F238E27FC236}">
                <a16:creationId xmlns:a16="http://schemas.microsoft.com/office/drawing/2014/main" id="{02A369BD-F6FD-E9F1-65BB-F1118B9CE8A5}"/>
              </a:ext>
            </a:extLst>
          </p:cNvPr>
          <p:cNvSpPr/>
          <p:nvPr/>
        </p:nvSpPr>
        <p:spPr>
          <a:xfrm>
            <a:off x="7434943" y="1415142"/>
            <a:ext cx="3461658" cy="1480458"/>
          </a:xfrm>
          <a:prstGeom prst="wedgeRoundRectCallout">
            <a:avLst>
              <a:gd name="adj1" fmla="val 6511"/>
              <a:gd name="adj2" fmla="val 78870"/>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Mỗi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túi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chứa</a:t>
            </a:r>
            <a:r>
              <a:rPr lang="en-US" sz="2800" b="1" dirty="0">
                <a:latin typeface="Cambria" panose="02040503050406030204" pitchFamily="18" charset="0"/>
                <a:ea typeface="Cambria" panose="02040503050406030204" pitchFamily="18" charset="0"/>
              </a:rPr>
              <a:t> bao </a:t>
            </a:r>
            <a:r>
              <a:rPr lang="en-US" sz="2800" b="1" dirty="0" err="1">
                <a:latin typeface="Cambria" panose="02040503050406030204" pitchFamily="18" charset="0"/>
                <a:ea typeface="Cambria" panose="02040503050406030204" pitchFamily="18" charset="0"/>
              </a:rPr>
              <a:t>nhiêu</a:t>
            </a:r>
            <a:r>
              <a:rPr lang="en-US" sz="2800" b="1" dirty="0">
                <a:latin typeface="Cambria" panose="02040503050406030204" pitchFamily="18" charset="0"/>
                <a:ea typeface="Cambria" panose="02040503050406030204" pitchFamily="18" charset="0"/>
              </a:rPr>
              <a:t> ki-</a:t>
            </a:r>
            <a:r>
              <a:rPr lang="en-US" sz="2800" b="1" dirty="0" err="1">
                <a:latin typeface="Cambria" panose="02040503050406030204" pitchFamily="18" charset="0"/>
                <a:ea typeface="Cambria" panose="02040503050406030204" pitchFamily="18" charset="0"/>
              </a:rPr>
              <a:t>lô</a:t>
            </a:r>
            <a:r>
              <a:rPr lang="en-US" sz="2800" b="1" dirty="0">
                <a:latin typeface="Cambria" panose="02040503050406030204" pitchFamily="18" charset="0"/>
                <a:ea typeface="Cambria" panose="02040503050406030204" pitchFamily="18" charset="0"/>
              </a:rPr>
              <a:t>-gam long </a:t>
            </a:r>
            <a:r>
              <a:rPr lang="en-US" sz="2800" b="1" dirty="0" err="1">
                <a:latin typeface="Cambria" panose="02040503050406030204" pitchFamily="18" charset="0"/>
                <a:ea typeface="Cambria" panose="02040503050406030204" pitchFamily="18" charset="0"/>
              </a:rPr>
              <a:t>nhãn</a:t>
            </a:r>
            <a:r>
              <a:rPr lang="en-US" sz="2800" b="1" dirty="0">
                <a:latin typeface="Cambria" panose="02040503050406030204" pitchFamily="18" charset="0"/>
                <a:ea typeface="Cambria" panose="02040503050406030204" pitchFamily="18" charset="0"/>
              </a:rPr>
              <a:t>?</a:t>
            </a:r>
          </a:p>
        </p:txBody>
      </p:sp>
      <p:pic>
        <p:nvPicPr>
          <p:cNvPr id="12" name="Picture 11" descr="A white underwear on a black background&#10;&#10;Description automatically generated">
            <a:extLst>
              <a:ext uri="{FF2B5EF4-FFF2-40B4-BE49-F238E27FC236}">
                <a16:creationId xmlns:a16="http://schemas.microsoft.com/office/drawing/2014/main" id="{749AA83F-BFCF-B86B-23D5-4518414930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02842">
            <a:off x="9197766" y="4271963"/>
            <a:ext cx="328632" cy="125866"/>
          </a:xfrm>
          <a:prstGeom prst="rect">
            <a:avLst/>
          </a:prstGeom>
        </p:spPr>
      </p:pic>
      <p:pic>
        <p:nvPicPr>
          <p:cNvPr id="4" name="1">
            <a:hlinkClick r:id="" action="ppaction://media"/>
            <a:extLst>
              <a:ext uri="{FF2B5EF4-FFF2-40B4-BE49-F238E27FC236}">
                <a16:creationId xmlns:a16="http://schemas.microsoft.com/office/drawing/2014/main" id="{FA95C5FB-3D90-BCB6-A6B0-AD3BE8CCD9F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489543" y="547914"/>
            <a:ext cx="406400" cy="406400"/>
          </a:xfrm>
          <a:prstGeom prst="rect">
            <a:avLst/>
          </a:prstGeom>
        </p:spPr>
      </p:pic>
    </p:spTree>
    <p:extLst>
      <p:ext uri="{BB962C8B-B14F-4D97-AF65-F5344CB8AC3E}">
        <p14:creationId xmlns:p14="http://schemas.microsoft.com/office/powerpoint/2010/main" val="35195028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mediacall" presetSubtype="0" fill="hold" nodeType="withEffect">
                                  <p:stCondLst>
                                    <p:cond delay="0"/>
                                  </p:stCondLst>
                                  <p:childTnLst>
                                    <p:cmd type="call" cmd="playFrom(0.0)">
                                      <p:cBhvr>
                                        <p:cTn id="9" dur="3600" fill="hold"/>
                                        <p:tgtEl>
                                          <p:spTgt spid="9"/>
                                        </p:tgtEl>
                                      </p:cBhvr>
                                    </p:cmd>
                                  </p:childTnLst>
                                </p:cTn>
                              </p:par>
                              <p:par>
                                <p:cTn id="10" presetID="2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 presetClass="mediacall" presetSubtype="0" fill="hold" nodeType="withEffect">
                                  <p:stCondLst>
                                    <p:cond delay="0"/>
                                  </p:stCondLst>
                                  <p:childTnLst>
                                    <p:cmd type="call" cmd="playFrom(0.0)">
                                      <p:cBhvr>
                                        <p:cTn id="22" dur="23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4"/>
                </p:tgtEl>
              </p:cMediaNode>
            </p:audio>
          </p:childTnLst>
        </p:cTn>
      </p:par>
    </p:tnLst>
    <p:bldLst>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3" name="圆角矩形 2">
            <a:extLst>
              <a:ext uri="{FF2B5EF4-FFF2-40B4-BE49-F238E27FC236}">
                <a16:creationId xmlns:a16="http://schemas.microsoft.com/office/drawing/2014/main" id="{7191B7CD-6E01-EEA4-8C5A-4A87433857EB}"/>
              </a:ext>
            </a:extLst>
          </p:cNvPr>
          <p:cNvSpPr/>
          <p:nvPr/>
        </p:nvSpPr>
        <p:spPr>
          <a:xfrm>
            <a:off x="179387" y="279082"/>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24" name="TextBox 23">
            <a:extLst>
              <a:ext uri="{FF2B5EF4-FFF2-40B4-BE49-F238E27FC236}">
                <a16:creationId xmlns:a16="http://schemas.microsoft.com/office/drawing/2014/main" id="{A05E99D6-B1A7-F9D5-7CE3-46D57F634060}"/>
              </a:ext>
            </a:extLst>
          </p:cNvPr>
          <p:cNvSpPr txBox="1"/>
          <p:nvPr/>
        </p:nvSpPr>
        <p:spPr>
          <a:xfrm>
            <a:off x="3176979" y="467536"/>
            <a:ext cx="6686200"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Tính</a:t>
            </a:r>
            <a:r>
              <a:rPr lang="en-US" sz="4000" b="1" dirty="0">
                <a:solidFill>
                  <a:srgbClr val="0070C0"/>
                </a:solidFill>
                <a:latin typeface="Cambria" panose="02040503050406030204" pitchFamily="18" charset="0"/>
                <a:ea typeface="Cambria" panose="02040503050406030204" pitchFamily="18" charset="0"/>
              </a:rPr>
              <a:t>: 3,9 : 3 = ?</a:t>
            </a:r>
          </a:p>
        </p:txBody>
      </p:sp>
      <p:sp>
        <p:nvSpPr>
          <p:cNvPr id="6" name="TextBox 5">
            <a:extLst>
              <a:ext uri="{FF2B5EF4-FFF2-40B4-BE49-F238E27FC236}">
                <a16:creationId xmlns:a16="http://schemas.microsoft.com/office/drawing/2014/main" id="{4E133D5B-9769-7C1D-E329-488B1FD20659}"/>
              </a:ext>
            </a:extLst>
          </p:cNvPr>
          <p:cNvSpPr txBox="1"/>
          <p:nvPr/>
        </p:nvSpPr>
        <p:spPr>
          <a:xfrm>
            <a:off x="716808" y="1327507"/>
            <a:ext cx="4334163"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Đặt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rồi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a:t>
            </a:r>
          </a:p>
        </p:txBody>
      </p:sp>
      <p:sp>
        <p:nvSpPr>
          <p:cNvPr id="8" name="Rectangle: Rounded Corners 7">
            <a:extLst>
              <a:ext uri="{FF2B5EF4-FFF2-40B4-BE49-F238E27FC236}">
                <a16:creationId xmlns:a16="http://schemas.microsoft.com/office/drawing/2014/main" id="{EB2A7234-6107-0DB4-3E19-E9BD37B15FC1}"/>
              </a:ext>
            </a:extLst>
          </p:cNvPr>
          <p:cNvSpPr/>
          <p:nvPr/>
        </p:nvSpPr>
        <p:spPr>
          <a:xfrm>
            <a:off x="772886" y="2579914"/>
            <a:ext cx="2797628" cy="374468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E043BE48-5694-B894-865B-FC60CD6DD647}"/>
              </a:ext>
            </a:extLst>
          </p:cNvPr>
          <p:cNvGraphicFramePr/>
          <p:nvPr>
            <p:extLst>
              <p:ext uri="{D42A27DB-BD31-4B8C-83A1-F6EECF244321}">
                <p14:modId xmlns:p14="http://schemas.microsoft.com/office/powerpoint/2010/main" val="1710102452"/>
              </p:ext>
            </p:extLst>
          </p:nvPr>
        </p:nvGraphicFramePr>
        <p:xfrm>
          <a:off x="740228" y="2753471"/>
          <a:ext cx="2769173" cy="1957705"/>
        </p:xfrm>
        <a:graphic>
          <a:graphicData uri="http://schemas.openxmlformats.org/drawingml/2006/table">
            <a:tbl>
              <a:tblPr firstRow="1" bandRow="1">
                <a:tableStyleId>{5C22544A-7EE6-4342-B048-85BDC9FD1C3A}</a:tableStyleId>
              </a:tblPr>
              <a:tblGrid>
                <a:gridCol w="1518399">
                  <a:extLst>
                    <a:ext uri="{9D8B030D-6E8A-4147-A177-3AD203B41FA5}">
                      <a16:colId xmlns:a16="http://schemas.microsoft.com/office/drawing/2014/main" val="20000"/>
                    </a:ext>
                  </a:extLst>
                </a:gridCol>
                <a:gridCol w="1250774">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a:t>
                      </a:r>
                      <a:r>
                        <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3,9</a:t>
                      </a: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3</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1" name="TextBox 10">
            <a:extLst>
              <a:ext uri="{FF2B5EF4-FFF2-40B4-BE49-F238E27FC236}">
                <a16:creationId xmlns:a16="http://schemas.microsoft.com/office/drawing/2014/main" id="{718FF3BF-0C7A-F235-136A-CB5F441ABDF3}"/>
              </a:ext>
            </a:extLst>
          </p:cNvPr>
          <p:cNvSpPr txBox="1"/>
          <p:nvPr/>
        </p:nvSpPr>
        <p:spPr>
          <a:xfrm>
            <a:off x="2287590" y="354503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1</a:t>
            </a:r>
            <a:endParaRPr lang="en-US" sz="48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D603C28-E4C4-3222-3AA4-94E11B1F6E59}"/>
              </a:ext>
            </a:extLst>
          </p:cNvPr>
          <p:cNvSpPr txBox="1"/>
          <p:nvPr/>
        </p:nvSpPr>
        <p:spPr>
          <a:xfrm>
            <a:off x="930825" y="3561176"/>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3</a:t>
            </a:r>
          </a:p>
        </p:txBody>
      </p:sp>
      <p:sp>
        <p:nvSpPr>
          <p:cNvPr id="14" name="TextBox 13">
            <a:extLst>
              <a:ext uri="{FF2B5EF4-FFF2-40B4-BE49-F238E27FC236}">
                <a16:creationId xmlns:a16="http://schemas.microsoft.com/office/drawing/2014/main" id="{FC1DACBC-7167-02E2-3FAD-A475B8775316}"/>
              </a:ext>
            </a:extLst>
          </p:cNvPr>
          <p:cNvSpPr txBox="1"/>
          <p:nvPr/>
        </p:nvSpPr>
        <p:spPr>
          <a:xfrm>
            <a:off x="2648604" y="3551417"/>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a:t>
            </a:r>
            <a:endParaRPr lang="en-US" sz="4800" b="1"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972D79FA-9586-B6CE-4E4F-BACDDE2E469D}"/>
              </a:ext>
            </a:extLst>
          </p:cNvPr>
          <p:cNvSpPr txBox="1"/>
          <p:nvPr/>
        </p:nvSpPr>
        <p:spPr>
          <a:xfrm>
            <a:off x="2798637" y="3574283"/>
            <a:ext cx="599839"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3</a:t>
            </a:r>
          </a:p>
        </p:txBody>
      </p:sp>
      <p:sp>
        <p:nvSpPr>
          <p:cNvPr id="16" name="TextBox 15">
            <a:extLst>
              <a:ext uri="{FF2B5EF4-FFF2-40B4-BE49-F238E27FC236}">
                <a16:creationId xmlns:a16="http://schemas.microsoft.com/office/drawing/2014/main" id="{A15C6C03-E425-471A-D3D7-0795DB8BD6D1}"/>
              </a:ext>
            </a:extLst>
          </p:cNvPr>
          <p:cNvSpPr txBox="1"/>
          <p:nvPr/>
        </p:nvSpPr>
        <p:spPr>
          <a:xfrm>
            <a:off x="923072" y="4187003"/>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4F5C3703-CD39-994A-5322-33A1525F166A}"/>
              </a:ext>
            </a:extLst>
          </p:cNvPr>
          <p:cNvCxnSpPr/>
          <p:nvPr/>
        </p:nvCxnSpPr>
        <p:spPr>
          <a:xfrm>
            <a:off x="914400" y="4256314"/>
            <a:ext cx="816429"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090A41C-84DE-39BB-2464-40A680159BBE}"/>
              </a:ext>
            </a:extLst>
          </p:cNvPr>
          <p:cNvSpPr txBox="1"/>
          <p:nvPr/>
        </p:nvSpPr>
        <p:spPr>
          <a:xfrm>
            <a:off x="1369386" y="4187003"/>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9</a:t>
            </a:r>
          </a:p>
        </p:txBody>
      </p:sp>
      <p:cxnSp>
        <p:nvCxnSpPr>
          <p:cNvPr id="47" name="Straight Arrow Connector 46">
            <a:extLst>
              <a:ext uri="{FF2B5EF4-FFF2-40B4-BE49-F238E27FC236}">
                <a16:creationId xmlns:a16="http://schemas.microsoft.com/office/drawing/2014/main" id="{28C06CA8-A556-857A-96C2-4FAF714002E1}"/>
              </a:ext>
            </a:extLst>
          </p:cNvPr>
          <p:cNvCxnSpPr>
            <a:cxnSpLocks/>
          </p:cNvCxnSpPr>
          <p:nvPr/>
        </p:nvCxnSpPr>
        <p:spPr>
          <a:xfrm>
            <a:off x="1654629" y="3472542"/>
            <a:ext cx="0" cy="6531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091F796-F6CE-A94B-160E-4C5E475B90FD}"/>
              </a:ext>
            </a:extLst>
          </p:cNvPr>
          <p:cNvSpPr txBox="1"/>
          <p:nvPr/>
        </p:nvSpPr>
        <p:spPr>
          <a:xfrm>
            <a:off x="1347615" y="4851032"/>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9</a:t>
            </a:r>
          </a:p>
        </p:txBody>
      </p:sp>
      <p:sp>
        <p:nvSpPr>
          <p:cNvPr id="50" name="TextBox 49">
            <a:extLst>
              <a:ext uri="{FF2B5EF4-FFF2-40B4-BE49-F238E27FC236}">
                <a16:creationId xmlns:a16="http://schemas.microsoft.com/office/drawing/2014/main" id="{5B50A152-14FF-2F20-3390-DEC4690F3F1C}"/>
              </a:ext>
            </a:extLst>
          </p:cNvPr>
          <p:cNvSpPr txBox="1"/>
          <p:nvPr/>
        </p:nvSpPr>
        <p:spPr>
          <a:xfrm>
            <a:off x="1380272" y="547151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cxnSp>
        <p:nvCxnSpPr>
          <p:cNvPr id="51" name="Straight Connector 50">
            <a:extLst>
              <a:ext uri="{FF2B5EF4-FFF2-40B4-BE49-F238E27FC236}">
                <a16:creationId xmlns:a16="http://schemas.microsoft.com/office/drawing/2014/main" id="{A023002B-0408-6A87-D915-88CABD0D80FC}"/>
              </a:ext>
            </a:extLst>
          </p:cNvPr>
          <p:cNvCxnSpPr/>
          <p:nvPr/>
        </p:nvCxnSpPr>
        <p:spPr>
          <a:xfrm>
            <a:off x="1012371" y="5551715"/>
            <a:ext cx="816429"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E9002B5-9324-098D-D9ED-81EA3D981C5E}"/>
              </a:ext>
            </a:extLst>
          </p:cNvPr>
          <p:cNvSpPr txBox="1"/>
          <p:nvPr/>
        </p:nvSpPr>
        <p:spPr>
          <a:xfrm>
            <a:off x="4005943" y="2405743"/>
            <a:ext cx="7554686" cy="3046988"/>
          </a:xfrm>
          <a:prstGeom prst="rect">
            <a:avLst/>
          </a:prstGeom>
          <a:noFill/>
        </p:spPr>
        <p:txBody>
          <a:bodyPr wrap="square" rtlCol="0">
            <a:spAutoFit/>
          </a:bodyPr>
          <a:lstStyle/>
          <a:p>
            <a:r>
              <a:rPr lang="vi-VN" sz="3200" i="1" dirty="0">
                <a:latin typeface="Cambria" panose="02040503050406030204" pitchFamily="18" charset="0"/>
                <a:ea typeface="Cambria" panose="02040503050406030204" pitchFamily="18" charset="0"/>
              </a:rPr>
              <a:t>Chia theo thứ tự từ trái sang phải:</a:t>
            </a:r>
            <a:endParaRPr lang="en-US" sz="3200" i="1"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200" dirty="0">
                <a:latin typeface="Cambria" panose="02040503050406030204" pitchFamily="18" charset="0"/>
                <a:ea typeface="Cambria" panose="02040503050406030204" pitchFamily="18" charset="0"/>
              </a:rPr>
              <a:t>3 chia 3 được 1, viết 1;</a:t>
            </a:r>
          </a:p>
          <a:p>
            <a:pPr marL="457200" indent="-457200">
              <a:buFont typeface="Arial" panose="020B0604020202020204" pitchFamily="34" charset="0"/>
              <a:buChar char="•"/>
            </a:pPr>
            <a:r>
              <a:rPr lang="vi-VN" sz="3200" dirty="0">
                <a:latin typeface="Cambria" panose="02040503050406030204" pitchFamily="18" charset="0"/>
                <a:ea typeface="Cambria" panose="02040503050406030204" pitchFamily="18" charset="0"/>
              </a:rPr>
              <a:t>1 nhân 3 bằng 3; 3 trừ 3 bằng 0, viết 0.</a:t>
            </a:r>
            <a:endParaRPr lang="en-US" sz="3200"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200" dirty="0">
                <a:latin typeface="Cambria" panose="02040503050406030204" pitchFamily="18" charset="0"/>
                <a:ea typeface="Cambria" panose="02040503050406030204" pitchFamily="18" charset="0"/>
              </a:rPr>
              <a:t>Viết dấu phẩy vào bên phải số 1. Hạ 9; 9 chia 3 được 3, viết 3</a:t>
            </a: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3 nhân 3 bằng 9; 9 trừ 9 bằng 0, viết 0.</a:t>
            </a:r>
          </a:p>
        </p:txBody>
      </p:sp>
      <p:pic>
        <p:nvPicPr>
          <p:cNvPr id="56" name="Picture 55">
            <a:extLst>
              <a:ext uri="{FF2B5EF4-FFF2-40B4-BE49-F238E27FC236}">
                <a16:creationId xmlns:a16="http://schemas.microsoft.com/office/drawing/2014/main" id="{3A529A60-34CE-A0F3-5E50-659C85C74408}"/>
              </a:ext>
            </a:extLst>
          </p:cNvPr>
          <p:cNvPicPr>
            <a:picLocks noChangeAspect="1"/>
          </p:cNvPicPr>
          <p:nvPr/>
        </p:nvPicPr>
        <p:blipFill>
          <a:blip r:embed="rId3"/>
          <a:stretch>
            <a:fillRect/>
          </a:stretch>
        </p:blipFill>
        <p:spPr>
          <a:xfrm>
            <a:off x="5443537" y="5631997"/>
            <a:ext cx="3133725" cy="819150"/>
          </a:xfrm>
          <a:prstGeom prst="rect">
            <a:avLst/>
          </a:prstGeom>
        </p:spPr>
      </p:pic>
    </p:spTree>
    <p:extLst>
      <p:ext uri="{BB962C8B-B14F-4D97-AF65-F5344CB8AC3E}">
        <p14:creationId xmlns:p14="http://schemas.microsoft.com/office/powerpoint/2010/main" val="32997416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4">
                                            <p:txEl>
                                              <p:pRg st="0" end="0"/>
                                            </p:txEl>
                                          </p:spTgt>
                                        </p:tgtEl>
                                        <p:attrNameLst>
                                          <p:attrName>style.visibility</p:attrName>
                                        </p:attrNameLst>
                                      </p:cBhvr>
                                      <p:to>
                                        <p:strVal val="visible"/>
                                      </p:to>
                                    </p:set>
                                    <p:animEffect transition="in" filter="wipe(down)">
                                      <p:cBhvr>
                                        <p:cTn id="27" dur="500"/>
                                        <p:tgtEl>
                                          <p:spTgt spid="5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4">
                                            <p:txEl>
                                              <p:pRg st="1" end="1"/>
                                            </p:txEl>
                                          </p:spTgt>
                                        </p:tgtEl>
                                        <p:attrNameLst>
                                          <p:attrName>style.visibility</p:attrName>
                                        </p:attrNameLst>
                                      </p:cBhvr>
                                      <p:to>
                                        <p:strVal val="visible"/>
                                      </p:to>
                                    </p:set>
                                    <p:animEffect transition="in" filter="wipe(down)">
                                      <p:cBhvr>
                                        <p:cTn id="32" dur="500"/>
                                        <p:tgtEl>
                                          <p:spTgt spid="5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4">
                                            <p:txEl>
                                              <p:pRg st="2" end="2"/>
                                            </p:txEl>
                                          </p:spTgt>
                                        </p:tgtEl>
                                        <p:attrNameLst>
                                          <p:attrName>style.visibility</p:attrName>
                                        </p:attrNameLst>
                                      </p:cBhvr>
                                      <p:to>
                                        <p:strVal val="visible"/>
                                      </p:to>
                                    </p:set>
                                    <p:animEffect transition="in" filter="wipe(down)">
                                      <p:cBhvr>
                                        <p:cTn id="42" dur="500"/>
                                        <p:tgtEl>
                                          <p:spTgt spid="5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54">
                                            <p:txEl>
                                              <p:pRg st="3" end="3"/>
                                            </p:txEl>
                                          </p:spTgt>
                                        </p:tgtEl>
                                        <p:attrNameLst>
                                          <p:attrName>style.visibility</p:attrName>
                                        </p:attrNameLst>
                                      </p:cBhvr>
                                      <p:to>
                                        <p:strVal val="visible"/>
                                      </p:to>
                                    </p:set>
                                    <p:animEffect transition="in" filter="wipe(down)">
                                      <p:cBhvr>
                                        <p:cTn id="62" dur="500"/>
                                        <p:tgtEl>
                                          <p:spTgt spid="54">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ipe(left)">
                                      <p:cBhvr>
                                        <p:cTn id="72" dur="5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barn(inVertical)">
                                      <p:cBhvr>
                                        <p:cTn id="77" dur="500"/>
                                        <p:tgtEl>
                                          <p:spTgt spid="4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barn(inVertical)">
                                      <p:cBhvr>
                                        <p:cTn id="82" dur="5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54">
                                            <p:txEl>
                                              <p:pRg st="4" end="4"/>
                                            </p:txEl>
                                          </p:spTgt>
                                        </p:tgtEl>
                                        <p:attrNameLst>
                                          <p:attrName>style.visibility</p:attrName>
                                        </p:attrNameLst>
                                      </p:cBhvr>
                                      <p:to>
                                        <p:strVal val="visible"/>
                                      </p:to>
                                    </p:set>
                                    <p:animEffect transition="in" filter="wipe(down)">
                                      <p:cBhvr>
                                        <p:cTn id="87" dur="500"/>
                                        <p:tgtEl>
                                          <p:spTgt spid="54">
                                            <p:txEl>
                                              <p:pRg st="4" end="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barn(inVertical)">
                                      <p:cBhvr>
                                        <p:cTn id="92" dur="500"/>
                                        <p:tgtEl>
                                          <p:spTgt spid="4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fade">
                                      <p:cBhvr>
                                        <p:cTn id="97" dur="500"/>
                                        <p:tgtEl>
                                          <p:spTgt spid="51"/>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50"/>
                                        </p:tgtEl>
                                        <p:attrNameLst>
                                          <p:attrName>style.visibility</p:attrName>
                                        </p:attrNameLst>
                                      </p:cBhvr>
                                      <p:to>
                                        <p:strVal val="visible"/>
                                      </p:to>
                                    </p:set>
                                    <p:animEffect transition="in" filter="barn(inVertical)">
                                      <p:cBhvr>
                                        <p:cTn id="102" dur="500"/>
                                        <p:tgtEl>
                                          <p:spTgt spid="50"/>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wipe(down)">
                                      <p:cBhvr>
                                        <p:cTn id="10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 grpId="0"/>
      <p:bldP spid="8" grpId="0" animBg="1"/>
      <p:bldP spid="11" grpId="0"/>
      <p:bldP spid="12" grpId="0"/>
      <p:bldP spid="14" grpId="0"/>
      <p:bldP spid="15" grpId="0"/>
      <p:bldP spid="16" grpId="0"/>
      <p:bldP spid="45" grpId="0"/>
      <p:bldP spid="49" grpId="0"/>
      <p:bldP spid="50" grpId="0"/>
      <p:bldP spid="5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39" name="圆角矩形 2">
            <a:extLst>
              <a:ext uri="{FF2B5EF4-FFF2-40B4-BE49-F238E27FC236}">
                <a16:creationId xmlns:a16="http://schemas.microsoft.com/office/drawing/2014/main" id="{0E01B73D-1F30-C4BA-1DFD-3AAEC24C8968}"/>
              </a:ext>
            </a:extLst>
          </p:cNvPr>
          <p:cNvSpPr/>
          <p:nvPr/>
        </p:nvSpPr>
        <p:spPr>
          <a:xfrm>
            <a:off x="179388" y="279083"/>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40" name="Group 39">
            <a:extLst>
              <a:ext uri="{FF2B5EF4-FFF2-40B4-BE49-F238E27FC236}">
                <a16:creationId xmlns:a16="http://schemas.microsoft.com/office/drawing/2014/main" id="{17D00A2E-0CA9-DE1F-4D0B-A96190D24F81}"/>
              </a:ext>
            </a:extLst>
          </p:cNvPr>
          <p:cNvGrpSpPr/>
          <p:nvPr/>
        </p:nvGrpSpPr>
        <p:grpSpPr>
          <a:xfrm>
            <a:off x="786563" y="478935"/>
            <a:ext cx="4410588" cy="851551"/>
            <a:chOff x="786563" y="478935"/>
            <a:chExt cx="4410588" cy="851551"/>
          </a:xfrm>
        </p:grpSpPr>
        <p:sp>
          <p:nvSpPr>
            <p:cNvPr id="44" name="zigzag-lines-in-side-view-position_31924">
              <a:extLst>
                <a:ext uri="{FF2B5EF4-FFF2-40B4-BE49-F238E27FC236}">
                  <a16:creationId xmlns:a16="http://schemas.microsoft.com/office/drawing/2014/main" id="{CC52FD50-E83F-2BDD-4544-94C2D566382A}"/>
                </a:ext>
              </a:extLst>
            </p:cNvPr>
            <p:cNvSpPr>
              <a:spLocks noChangeAspect="1"/>
            </p:cNvSpPr>
            <p:nvPr/>
          </p:nvSpPr>
          <p:spPr bwMode="auto">
            <a:xfrm rot="5400000">
              <a:off x="2580839" y="-555230"/>
              <a:ext cx="91440" cy="367999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5B602A6E-0659-C690-42E7-23D86CC95126}"/>
                </a:ext>
              </a:extLst>
            </p:cNvPr>
            <p:cNvSpPr txBox="1"/>
            <p:nvPr/>
          </p:nvSpPr>
          <p:spPr>
            <a:xfrm>
              <a:off x="1139789" y="478935"/>
              <a:ext cx="40573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Ví</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dụ</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graphicFrame>
        <p:nvGraphicFramePr>
          <p:cNvPr id="2" name="Table 1">
            <a:extLst>
              <a:ext uri="{FF2B5EF4-FFF2-40B4-BE49-F238E27FC236}">
                <a16:creationId xmlns:a16="http://schemas.microsoft.com/office/drawing/2014/main" id="{61D8FCDC-0565-A496-0539-AA9107C2AFDF}"/>
              </a:ext>
            </a:extLst>
          </p:cNvPr>
          <p:cNvGraphicFramePr/>
          <p:nvPr>
            <p:extLst>
              <p:ext uri="{D42A27DB-BD31-4B8C-83A1-F6EECF244321}">
                <p14:modId xmlns:p14="http://schemas.microsoft.com/office/powerpoint/2010/main" val="3161045662"/>
              </p:ext>
            </p:extLst>
          </p:nvPr>
        </p:nvGraphicFramePr>
        <p:xfrm>
          <a:off x="3962686" y="1634163"/>
          <a:ext cx="3264964" cy="1957705"/>
        </p:xfrm>
        <a:graphic>
          <a:graphicData uri="http://schemas.openxmlformats.org/drawingml/2006/table">
            <a:tbl>
              <a:tblPr firstRow="1" bandRow="1">
                <a:tableStyleId>{5C22544A-7EE6-4342-B048-85BDC9FD1C3A}</a:tableStyleId>
              </a:tblPr>
              <a:tblGrid>
                <a:gridCol w="1790252">
                  <a:extLst>
                    <a:ext uri="{9D8B030D-6E8A-4147-A177-3AD203B41FA5}">
                      <a16:colId xmlns:a16="http://schemas.microsoft.com/office/drawing/2014/main" val="20000"/>
                    </a:ext>
                  </a:extLst>
                </a:gridCol>
                <a:gridCol w="1474712">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92,8</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a:t>
                      </a:r>
                      <a:r>
                        <a:rPr lang="vi-VN"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4</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8EE67E2F-0AC6-12AB-C131-00AB789AEC47}"/>
              </a:ext>
            </a:extLst>
          </p:cNvPr>
          <p:cNvSpPr txBox="1"/>
          <p:nvPr/>
        </p:nvSpPr>
        <p:spPr>
          <a:xfrm>
            <a:off x="5788124" y="2425725"/>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15D47F2-4C6C-0C5C-6685-C9E56BA2DA4A}"/>
              </a:ext>
            </a:extLst>
          </p:cNvPr>
          <p:cNvSpPr txBox="1"/>
          <p:nvPr/>
        </p:nvSpPr>
        <p:spPr>
          <a:xfrm>
            <a:off x="4246302" y="234544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1</a:t>
            </a:r>
            <a:endParaRPr lang="en-US" sz="48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5EB05DC-7C44-570D-4890-2DBDC710DB84}"/>
              </a:ext>
            </a:extLst>
          </p:cNvPr>
          <p:cNvSpPr txBox="1"/>
          <p:nvPr/>
        </p:nvSpPr>
        <p:spPr>
          <a:xfrm>
            <a:off x="4625918" y="234544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1C08AD4-ED34-5E44-B68F-010380A1B6DE}"/>
              </a:ext>
            </a:extLst>
          </p:cNvPr>
          <p:cNvSpPr txBox="1"/>
          <p:nvPr/>
        </p:nvSpPr>
        <p:spPr>
          <a:xfrm>
            <a:off x="6149138" y="242122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3</a:t>
            </a:r>
            <a:endParaRPr lang="en-US" sz="48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CEE66E0-1ACF-0EF9-E3A0-B6CA90BC6EAA}"/>
              </a:ext>
            </a:extLst>
          </p:cNvPr>
          <p:cNvSpPr txBox="1"/>
          <p:nvPr/>
        </p:nvSpPr>
        <p:spPr>
          <a:xfrm>
            <a:off x="4611199" y="296865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52EB249-3B77-CC87-1B14-7F26A746F4A4}"/>
              </a:ext>
            </a:extLst>
          </p:cNvPr>
          <p:cNvSpPr txBox="1"/>
          <p:nvPr/>
        </p:nvSpPr>
        <p:spPr>
          <a:xfrm>
            <a:off x="6507887" y="2416095"/>
            <a:ext cx="44244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a:t>
            </a:r>
            <a:endParaRPr lang="en-US" sz="48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7768E5B-DC3D-3599-99F3-A80880C864A9}"/>
              </a:ext>
            </a:extLst>
          </p:cNvPr>
          <p:cNvSpPr txBox="1"/>
          <p:nvPr/>
        </p:nvSpPr>
        <p:spPr>
          <a:xfrm>
            <a:off x="5044092" y="2982162"/>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8</a:t>
            </a:r>
            <a:endParaRPr lang="en-US" sz="4800" b="1" dirty="0">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F99108E-E3D0-598E-80B6-5263B7CA4DB8}"/>
              </a:ext>
            </a:extLst>
          </p:cNvPr>
          <p:cNvSpPr txBox="1"/>
          <p:nvPr/>
        </p:nvSpPr>
        <p:spPr>
          <a:xfrm>
            <a:off x="6663235" y="2432173"/>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2</a:t>
            </a:r>
            <a:endParaRPr lang="en-US" sz="48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ABB2428-6F6E-63DB-F987-748CB7414744}"/>
              </a:ext>
            </a:extLst>
          </p:cNvPr>
          <p:cNvSpPr txBox="1"/>
          <p:nvPr/>
        </p:nvSpPr>
        <p:spPr>
          <a:xfrm>
            <a:off x="5056584" y="3639299"/>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EF1F944-747B-B7BD-42E0-7FF550E50C35}"/>
              </a:ext>
            </a:extLst>
          </p:cNvPr>
          <p:cNvSpPr txBox="1"/>
          <p:nvPr/>
        </p:nvSpPr>
        <p:spPr>
          <a:xfrm>
            <a:off x="786563" y="4880847"/>
            <a:ext cx="10488430" cy="1446550"/>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Muốn chia một số thập phân cho một số tự nhiên ta làm như thế nào?</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07365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barn(inVertical)">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ppt_w</p:attrName>
                                        </p:attrNameLst>
                                      </p:cBhvr>
                                      <p:tavLst>
                                        <p:tav tm="0">
                                          <p:val>
                                            <p:fltVal val="0"/>
                                          </p:val>
                                        </p:tav>
                                        <p:tav tm="100000">
                                          <p:val>
                                            <p:strVal val="#ppt_w"/>
                                          </p:val>
                                        </p:tav>
                                      </p:tavLst>
                                    </p:anim>
                                    <p:anim calcmode="lin" valueType="num">
                                      <p:cBhvr>
                                        <p:cTn id="73" dur="500" fill="hold"/>
                                        <p:tgtEl>
                                          <p:spTgt spid="13"/>
                                        </p:tgtEl>
                                        <p:attrNameLst>
                                          <p:attrName>ppt_h</p:attrName>
                                        </p:attrNameLst>
                                      </p:cBhvr>
                                      <p:tavLst>
                                        <p:tav tm="0">
                                          <p:val>
                                            <p:fltVal val="0"/>
                                          </p:val>
                                        </p:tav>
                                        <p:tav tm="100000">
                                          <p:val>
                                            <p:strVal val="#ppt_h"/>
                                          </p:val>
                                        </p:tav>
                                      </p:tavLst>
                                    </p:anim>
                                    <p:animEffect transition="in" filter="fade">
                                      <p:cBhvr>
                                        <p:cTn id="7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39" name="圆角矩形 2">
            <a:extLst>
              <a:ext uri="{FF2B5EF4-FFF2-40B4-BE49-F238E27FC236}">
                <a16:creationId xmlns:a16="http://schemas.microsoft.com/office/drawing/2014/main" id="{0E01B73D-1F30-C4BA-1DFD-3AAEC24C8968}"/>
              </a:ext>
            </a:extLst>
          </p:cNvPr>
          <p:cNvSpPr/>
          <p:nvPr/>
        </p:nvSpPr>
        <p:spPr>
          <a:xfrm>
            <a:off x="179388" y="279083"/>
            <a:ext cx="11833225" cy="6299835"/>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a:extLst>
              <a:ext uri="{FF2B5EF4-FFF2-40B4-BE49-F238E27FC236}">
                <a16:creationId xmlns:a16="http://schemas.microsoft.com/office/drawing/2014/main" id="{C2E0C0AB-0368-DD8C-1CA3-05114C2068AE}"/>
              </a:ext>
            </a:extLst>
          </p:cNvPr>
          <p:cNvPicPr>
            <a:picLocks noChangeAspect="1"/>
          </p:cNvPicPr>
          <p:nvPr/>
        </p:nvPicPr>
        <p:blipFill>
          <a:blip r:embed="rId3"/>
          <a:stretch>
            <a:fillRect/>
          </a:stretch>
        </p:blipFill>
        <p:spPr>
          <a:xfrm>
            <a:off x="665389" y="1679801"/>
            <a:ext cx="10687050" cy="3171825"/>
          </a:xfrm>
          <a:prstGeom prst="rect">
            <a:avLst/>
          </a:prstGeom>
        </p:spPr>
      </p:pic>
    </p:spTree>
    <p:extLst>
      <p:ext uri="{BB962C8B-B14F-4D97-AF65-F5344CB8AC3E}">
        <p14:creationId xmlns:p14="http://schemas.microsoft.com/office/powerpoint/2010/main" val="25694970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4026" y="-2355191"/>
            <a:ext cx="7383620" cy="9331588"/>
          </a:xfrm>
          <a:prstGeom prst="rect">
            <a:avLst/>
          </a:prstGeom>
        </p:spPr>
      </p:pic>
      <p:pic>
        <p:nvPicPr>
          <p:cNvPr id="2" name="Picture 14">
            <a:extLst>
              <a:ext uri="{FF2B5EF4-FFF2-40B4-BE49-F238E27FC236}">
                <a16:creationId xmlns:a16="http://schemas.microsoft.com/office/drawing/2014/main" id="{87F95BD7-B774-0CAF-A607-AC0C425CE08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38916" y="-369921"/>
            <a:ext cx="7645331" cy="7468812"/>
          </a:xfrm>
          <a:prstGeom prst="rect">
            <a:avLst/>
          </a:prstGeom>
        </p:spPr>
      </p:pic>
      <p:sp>
        <p:nvSpPr>
          <p:cNvPr id="3" name="TextBox 2">
            <a:extLst>
              <a:ext uri="{FF2B5EF4-FFF2-40B4-BE49-F238E27FC236}">
                <a16:creationId xmlns:a16="http://schemas.microsoft.com/office/drawing/2014/main" id="{E5F2B27E-7871-0C0C-64E0-09EB23DE2C76}"/>
              </a:ext>
            </a:extLst>
          </p:cNvPr>
          <p:cNvSpPr txBox="1"/>
          <p:nvPr/>
        </p:nvSpPr>
        <p:spPr>
          <a:xfrm>
            <a:off x="7216878" y="3137545"/>
            <a:ext cx="4522838"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khu</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rừng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bóng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đêm</a:t>
            </a:r>
            <a:r>
              <a:rPr lang="en-US" sz="2800" noProof="0" dirty="0">
                <a:solidFill>
                  <a:prstClr val="black"/>
                </a:solidFill>
                <a:latin typeface="Calibri" panose="020F0502020204030204"/>
              </a:rPr>
              <a:t>, g</a:t>
            </a:r>
            <a:r>
              <a:rPr lang="en-US" sz="2800" dirty="0" err="1">
                <a:solidFill>
                  <a:prstClr val="black"/>
                </a:solidFill>
                <a:latin typeface="Calibri" panose="020F0502020204030204"/>
              </a:rPr>
              <a:t>iờ</a:t>
            </a:r>
            <a:r>
              <a:rPr lang="en-US" sz="2800" dirty="0">
                <a:solidFill>
                  <a:prstClr val="black"/>
                </a:solidFill>
                <a:latin typeface="Calibri" panose="020F0502020204030204"/>
              </a:rPr>
              <a:t> </a:t>
            </a:r>
            <a:r>
              <a:rPr lang="en-US" sz="2800" dirty="0" err="1">
                <a:solidFill>
                  <a:prstClr val="black"/>
                </a:solidFill>
                <a:latin typeface="Calibri" panose="020F0502020204030204"/>
              </a:rPr>
              <a:t>chàng</a:t>
            </a:r>
            <a:r>
              <a:rPr lang="en-US" sz="2800" dirty="0">
                <a:solidFill>
                  <a:prstClr val="black"/>
                </a:solidFill>
                <a:latin typeface="Calibri" panose="020F0502020204030204"/>
              </a:rPr>
              <a:t> </a:t>
            </a:r>
            <a:r>
              <a:rPr lang="en-US" sz="2800" dirty="0" err="1">
                <a:solidFill>
                  <a:prstClr val="black"/>
                </a:solidFill>
                <a:latin typeface="Calibri" panose="020F0502020204030204"/>
              </a:rPr>
              <a:t>dũng</a:t>
            </a:r>
            <a:r>
              <a:rPr lang="en-US" sz="2800" dirty="0">
                <a:solidFill>
                  <a:prstClr val="black"/>
                </a:solidFill>
                <a:latin typeface="Calibri" panose="020F0502020204030204"/>
              </a:rPr>
              <a:t> </a:t>
            </a:r>
            <a:r>
              <a:rPr lang="en-US" sz="2800" dirty="0" err="1">
                <a:solidFill>
                  <a:prstClr val="black"/>
                </a:solidFill>
                <a:latin typeface="Calibri" panose="020F0502020204030204"/>
              </a:rPr>
              <a:t>sĩ</a:t>
            </a:r>
            <a:r>
              <a:rPr lang="en-US" sz="2800" dirty="0">
                <a:solidFill>
                  <a:prstClr val="black"/>
                </a:solidFill>
                <a:latin typeface="Calibri" panose="020F0502020204030204"/>
              </a:rPr>
              <a:t> </a:t>
            </a:r>
            <a:r>
              <a:rPr lang="en-US" sz="2800" dirty="0" err="1">
                <a:solidFill>
                  <a:prstClr val="black"/>
                </a:solidFill>
                <a:latin typeface="Calibri" panose="020F0502020204030204"/>
              </a:rPr>
              <a:t>của</a:t>
            </a:r>
            <a:r>
              <a:rPr lang="en-US" sz="2800" dirty="0">
                <a:solidFill>
                  <a:prstClr val="black"/>
                </a:solidFill>
                <a:latin typeface="Calibri" panose="020F0502020204030204"/>
              </a:rPr>
              <a:t> </a:t>
            </a:r>
            <a:r>
              <a:rPr lang="en-US" sz="2800" dirty="0" err="1">
                <a:solidFill>
                  <a:prstClr val="black"/>
                </a:solidFill>
                <a:latin typeface="Calibri" panose="020F0502020204030204"/>
              </a:rPr>
              <a:t>chúng</a:t>
            </a:r>
            <a:r>
              <a:rPr lang="en-US" sz="2800" dirty="0">
                <a:solidFill>
                  <a:prstClr val="black"/>
                </a:solidFill>
                <a:latin typeface="Calibri" panose="020F0502020204030204"/>
              </a:rPr>
              <a:t> ta </a:t>
            </a:r>
            <a:r>
              <a:rPr lang="en-US" sz="2800" dirty="0" err="1">
                <a:solidFill>
                  <a:prstClr val="black"/>
                </a:solidFill>
                <a:latin typeface="Calibri" panose="020F0502020204030204"/>
              </a:rPr>
              <a:t>đang</a:t>
            </a:r>
            <a:r>
              <a:rPr lang="en-US" sz="2800" dirty="0">
                <a:solidFill>
                  <a:prstClr val="black"/>
                </a:solidFill>
                <a:latin typeface="Calibri" panose="020F0502020204030204"/>
              </a:rPr>
              <a:t> </a:t>
            </a:r>
            <a:r>
              <a:rPr lang="en-US" sz="2800" dirty="0" err="1">
                <a:solidFill>
                  <a:prstClr val="black"/>
                </a:solidFill>
                <a:latin typeface="Calibri" panose="020F0502020204030204"/>
              </a:rPr>
              <a:t>tiến</a:t>
            </a:r>
            <a:r>
              <a:rPr lang="en-US" sz="2800" dirty="0">
                <a:solidFill>
                  <a:prstClr val="black"/>
                </a:solidFill>
                <a:latin typeface="Calibri" panose="020F0502020204030204"/>
              </a:rPr>
              <a:t> </a:t>
            </a:r>
            <a:r>
              <a:rPr lang="en-US" sz="2800" dirty="0" err="1">
                <a:solidFill>
                  <a:prstClr val="black"/>
                </a:solidFill>
                <a:latin typeface="Calibri" panose="020F0502020204030204"/>
              </a:rPr>
              <a:t>vào</a:t>
            </a:r>
            <a:r>
              <a:rPr lang="en-US" sz="2800" dirty="0">
                <a:solidFill>
                  <a:prstClr val="black"/>
                </a:solidFill>
                <a:latin typeface="Calibri" panose="020F0502020204030204"/>
              </a:rPr>
              <a:t> </a:t>
            </a:r>
            <a:r>
              <a:rPr lang="en-US" sz="2800" dirty="0" err="1">
                <a:solidFill>
                  <a:prstClr val="black"/>
                </a:solidFill>
                <a:latin typeface="Calibri" panose="020F0502020204030204"/>
              </a:rPr>
              <a:t>để</a:t>
            </a:r>
            <a:r>
              <a:rPr lang="en-US" sz="2800" dirty="0">
                <a:solidFill>
                  <a:prstClr val="black"/>
                </a:solidFill>
                <a:latin typeface="Calibri" panose="020F0502020204030204"/>
              </a:rPr>
              <a:t> </a:t>
            </a:r>
            <a:r>
              <a:rPr lang="en-US" sz="2800" dirty="0" err="1">
                <a:solidFill>
                  <a:prstClr val="black"/>
                </a:solidFill>
                <a:latin typeface="Calibri" panose="020F0502020204030204"/>
              </a:rPr>
              <a:t>chiến</a:t>
            </a:r>
            <a:r>
              <a:rPr lang="en-US" sz="2800" dirty="0">
                <a:solidFill>
                  <a:prstClr val="black"/>
                </a:solidFill>
                <a:latin typeface="Calibri" panose="020F0502020204030204"/>
              </a:rPr>
              <a:t> </a:t>
            </a:r>
            <a:r>
              <a:rPr lang="en-US" sz="2800" dirty="0" err="1">
                <a:solidFill>
                  <a:prstClr val="black"/>
                </a:solidFill>
                <a:latin typeface="Calibri" panose="020F0502020204030204"/>
              </a:rPr>
              <a:t>đấu</a:t>
            </a:r>
            <a:r>
              <a:rPr lang="en-US" sz="2800" dirty="0">
                <a:solidFill>
                  <a:prstClr val="black"/>
                </a:solidFill>
                <a:latin typeface="Calibri" panose="020F0502020204030204"/>
              </a:rPr>
              <a:t> </a:t>
            </a:r>
            <a:r>
              <a:rPr lang="en-US" sz="2800" dirty="0" err="1">
                <a:solidFill>
                  <a:prstClr val="black"/>
                </a:solidFill>
                <a:latin typeface="Calibri" panose="020F0502020204030204"/>
              </a:rPr>
              <a:t>với</a:t>
            </a:r>
            <a:r>
              <a:rPr lang="en-US" sz="2800" dirty="0">
                <a:solidFill>
                  <a:prstClr val="black"/>
                </a:solidFill>
                <a:latin typeface="Calibri" panose="020F0502020204030204"/>
              </a:rPr>
              <a:t> con </a:t>
            </a:r>
            <a:r>
              <a:rPr lang="en-US" sz="2800" dirty="0" err="1">
                <a:solidFill>
                  <a:prstClr val="black"/>
                </a:solidFill>
                <a:latin typeface="Calibri" panose="020F0502020204030204"/>
              </a:rPr>
              <a:t>rồng</a:t>
            </a:r>
            <a:r>
              <a:rPr lang="en-US" sz="2800" dirty="0">
                <a:solidFill>
                  <a:prstClr val="black"/>
                </a:solidFill>
                <a:latin typeface="Calibri" panose="020F0502020204030204"/>
              </a:rPr>
              <a:t> hung </a:t>
            </a:r>
            <a:r>
              <a:rPr lang="en-US" sz="2800" dirty="0" err="1">
                <a:solidFill>
                  <a:prstClr val="black"/>
                </a:solidFill>
                <a:latin typeface="Calibri" panose="020F0502020204030204"/>
              </a:rPr>
              <a:t>ác</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em</a:t>
            </a:r>
            <a:r>
              <a:rPr lang="en-US" sz="2800" dirty="0">
                <a:solidFill>
                  <a:prstClr val="black"/>
                </a:solidFill>
                <a:latin typeface="Calibri" panose="020F0502020204030204"/>
              </a:rPr>
              <a:t> </a:t>
            </a:r>
            <a:r>
              <a:rPr lang="en-US" sz="2800" dirty="0" err="1">
                <a:solidFill>
                  <a:prstClr val="black"/>
                </a:solidFill>
                <a:latin typeface="Calibri" panose="020F0502020204030204"/>
              </a:rPr>
              <a:t>hãy</a:t>
            </a:r>
            <a:r>
              <a:rPr lang="en-US" sz="2800" dirty="0">
                <a:solidFill>
                  <a:prstClr val="black"/>
                </a:solidFill>
                <a:latin typeface="Calibri" panose="020F0502020204030204"/>
              </a:rPr>
              <a:t> </a:t>
            </a:r>
            <a:r>
              <a:rPr lang="en-US" sz="2800" dirty="0" err="1">
                <a:solidFill>
                  <a:prstClr val="black"/>
                </a:solidFill>
                <a:latin typeface="Calibri" panose="020F0502020204030204"/>
              </a:rPr>
              <a:t>giúp</a:t>
            </a:r>
            <a:r>
              <a:rPr lang="en-US" sz="2800" dirty="0">
                <a:solidFill>
                  <a:prstClr val="black"/>
                </a:solidFill>
                <a:latin typeface="Calibri" panose="020F0502020204030204"/>
              </a:rPr>
              <a:t> </a:t>
            </a:r>
            <a:r>
              <a:rPr lang="en-US" sz="2800" dirty="0" err="1">
                <a:solidFill>
                  <a:prstClr val="black"/>
                </a:solidFill>
                <a:latin typeface="Calibri" panose="020F0502020204030204"/>
              </a:rPr>
              <a:t>đỡ</a:t>
            </a:r>
            <a:r>
              <a:rPr lang="en-US" sz="2800" dirty="0">
                <a:solidFill>
                  <a:prstClr val="black"/>
                </a:solidFill>
                <a:latin typeface="Calibri" panose="020F0502020204030204"/>
              </a:rPr>
              <a:t> </a:t>
            </a:r>
            <a:r>
              <a:rPr lang="en-US" sz="2800" dirty="0" err="1">
                <a:solidFill>
                  <a:prstClr val="black"/>
                </a:solidFill>
                <a:latin typeface="Calibri" panose="020F0502020204030204"/>
              </a:rPr>
              <a:t>chàng</a:t>
            </a:r>
            <a:r>
              <a:rPr lang="en-US" sz="2800" dirty="0">
                <a:solidFill>
                  <a:prstClr val="black"/>
                </a:solidFill>
                <a:latin typeface="Calibri" panose="020F0502020204030204"/>
              </a:rPr>
              <a:t> </a:t>
            </a:r>
            <a:r>
              <a:rPr lang="en-US" sz="2800" dirty="0" err="1">
                <a:solidFill>
                  <a:prstClr val="black"/>
                </a:solidFill>
                <a:latin typeface="Calibri" panose="020F0502020204030204"/>
              </a:rPr>
              <a:t>kị</a:t>
            </a:r>
            <a:r>
              <a:rPr lang="en-US" sz="2800" dirty="0">
                <a:solidFill>
                  <a:prstClr val="black"/>
                </a:solidFill>
                <a:latin typeface="Calibri" panose="020F0502020204030204"/>
              </a:rPr>
              <a:t> </a:t>
            </a:r>
            <a:r>
              <a:rPr lang="en-US" sz="2800" dirty="0" err="1">
                <a:solidFill>
                  <a:prstClr val="black"/>
                </a:solidFill>
                <a:latin typeface="Calibri" panose="020F0502020204030204"/>
              </a:rPr>
              <a:t>sĩ</a:t>
            </a:r>
            <a:r>
              <a:rPr lang="en-US" sz="2800" dirty="0">
                <a:solidFill>
                  <a:prstClr val="black"/>
                </a:solidFill>
                <a:latin typeface="Calibri" panose="020F0502020204030204"/>
              </a:rPr>
              <a:t> </a:t>
            </a:r>
            <a:r>
              <a:rPr lang="en-US" sz="2800" dirty="0" err="1">
                <a:solidFill>
                  <a:prstClr val="black"/>
                </a:solidFill>
                <a:latin typeface="Calibri" panose="020F0502020204030204"/>
              </a:rPr>
              <a:t>bằng</a:t>
            </a:r>
            <a:r>
              <a:rPr lang="en-US" sz="2800" dirty="0">
                <a:solidFill>
                  <a:prstClr val="black"/>
                </a:solidFill>
                <a:latin typeface="Calibri" panose="020F0502020204030204"/>
              </a:rPr>
              <a:t> </a:t>
            </a:r>
            <a:r>
              <a:rPr lang="en-US" sz="2800" dirty="0" err="1">
                <a:solidFill>
                  <a:prstClr val="black"/>
                </a:solidFill>
                <a:latin typeface="Calibri" panose="020F0502020204030204"/>
              </a:rPr>
              <a:t>cách</a:t>
            </a:r>
            <a:r>
              <a:rPr lang="en-US" sz="2800" dirty="0">
                <a:solidFill>
                  <a:prstClr val="black"/>
                </a:solidFill>
                <a:latin typeface="Calibri" panose="020F0502020204030204"/>
              </a:rPr>
              <a:t> </a:t>
            </a:r>
            <a:r>
              <a:rPr lang="en-US" sz="2800" dirty="0" err="1">
                <a:solidFill>
                  <a:prstClr val="black"/>
                </a:solidFill>
                <a:latin typeface="Calibri" panose="020F0502020204030204"/>
              </a:rPr>
              <a:t>hoàn</a:t>
            </a:r>
            <a:r>
              <a:rPr lang="en-US" sz="2800" dirty="0">
                <a:solidFill>
                  <a:prstClr val="black"/>
                </a:solidFill>
                <a:latin typeface="Calibri" panose="020F0502020204030204"/>
              </a:rPr>
              <a:t> </a:t>
            </a:r>
            <a:r>
              <a:rPr lang="en-US" sz="2800" dirty="0" err="1">
                <a:solidFill>
                  <a:prstClr val="black"/>
                </a:solidFill>
                <a:latin typeface="Calibri" panose="020F0502020204030204"/>
              </a:rPr>
              <a:t>thành</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bài</a:t>
            </a:r>
            <a:r>
              <a:rPr lang="en-US" sz="2800" dirty="0">
                <a:solidFill>
                  <a:prstClr val="black"/>
                </a:solidFill>
                <a:latin typeface="Calibri" panose="020F0502020204030204"/>
              </a:rPr>
              <a:t> </a:t>
            </a:r>
            <a:r>
              <a:rPr lang="en-US" sz="2800" dirty="0" err="1">
                <a:solidFill>
                  <a:prstClr val="black"/>
                </a:solidFill>
                <a:latin typeface="Calibri" panose="020F0502020204030204"/>
              </a:rPr>
              <a:t>tập</a:t>
            </a:r>
            <a:r>
              <a:rPr lang="en-US" sz="2800" dirty="0">
                <a:solidFill>
                  <a:prstClr val="black"/>
                </a:solidFill>
                <a:latin typeface="Calibri" panose="020F0502020204030204"/>
              </a:rPr>
              <a:t> </a:t>
            </a:r>
            <a:r>
              <a:rPr lang="en-US" sz="2800" dirty="0" err="1">
                <a:solidFill>
                  <a:prstClr val="black"/>
                </a:solidFill>
                <a:latin typeface="Calibri" panose="020F0502020204030204"/>
              </a:rPr>
              <a:t>nhé</a:t>
            </a:r>
            <a:r>
              <a:rPr lang="en-US" sz="2800" dirty="0">
                <a:solidFill>
                  <a:prstClr val="black"/>
                </a:solidFill>
                <a:latin typeface="Calibri" panose="020F0502020204030204"/>
              </a:rPr>
              <a:t>!  </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754154" y="1380930"/>
            <a:ext cx="8854751"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500" dirty="0">
              <a:solidFill>
                <a:schemeClr val="accent4"/>
              </a:solidFill>
              <a:effectLst>
                <a:outerShdw blurRad="38100" dist="38100" dir="2700000" algn="tl">
                  <a:srgbClr val="000000">
                    <a:alpha val="43137"/>
                  </a:srgbClr>
                </a:outerShdw>
              </a:effectLst>
              <a:latin typeface="iCiel Brawls" pitchFamily="2" charset="-93"/>
            </a:endParaRPr>
          </a:p>
        </p:txBody>
      </p:sp>
      <p:sp>
        <p:nvSpPr>
          <p:cNvPr id="12" name="Content Placeholder 11">
            <a:extLst>
              <a:ext uri="{FF2B5EF4-FFF2-40B4-BE49-F238E27FC236}">
                <a16:creationId xmlns:a16="http://schemas.microsoft.com/office/drawing/2014/main" id="{B62C4686-8037-1A96-1E5D-49B002E21FFE}"/>
              </a:ext>
            </a:extLst>
          </p:cNvPr>
          <p:cNvSpPr>
            <a:spLocks noGrp="1"/>
          </p:cNvSpPr>
          <p:nvPr>
            <p:ph idx="1"/>
          </p:nvPr>
        </p:nvSpPr>
        <p:spPr/>
        <p:txBody>
          <a:bodyPr/>
          <a:lstStyle/>
          <a:p>
            <a:endParaRPr lang="en-US"/>
          </a:p>
        </p:txBody>
      </p:sp>
      <p:pic>
        <p:nvPicPr>
          <p:cNvPr id="13" name="Content Placeholder 9">
            <a:extLst>
              <a:ext uri="{FF2B5EF4-FFF2-40B4-BE49-F238E27FC236}">
                <a16:creationId xmlns:a16="http://schemas.microsoft.com/office/drawing/2014/main" id="{EC573A66-8B22-4313-4063-632BE5921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434" y="2242525"/>
            <a:ext cx="7200111" cy="1894046"/>
          </a:xfrm>
          <a:prstGeom prst="rect">
            <a:avLst/>
          </a:prstGeom>
        </p:spPr>
      </p:pic>
    </p:spTree>
    <p:extLst>
      <p:ext uri="{BB962C8B-B14F-4D97-AF65-F5344CB8AC3E}">
        <p14:creationId xmlns:p14="http://schemas.microsoft.com/office/powerpoint/2010/main" val="12555971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2A036AD4-5098-D612-1DF6-371438C54119}"/>
              </a:ext>
            </a:extLst>
          </p:cNvPr>
          <p:cNvPicPr>
            <a:picLocks noChangeAspect="1"/>
          </p:cNvPicPr>
          <p:nvPr/>
        </p:nvPicPr>
        <p:blipFill>
          <a:blip r:embed="rId3"/>
          <a:stretch>
            <a:fillRect/>
          </a:stretch>
        </p:blipFill>
        <p:spPr>
          <a:xfrm>
            <a:off x="805540" y="764821"/>
            <a:ext cx="10785313" cy="2631522"/>
          </a:xfrm>
          <a:prstGeom prst="rect">
            <a:avLst/>
          </a:prstGeom>
        </p:spPr>
      </p:pic>
      <p:pic>
        <p:nvPicPr>
          <p:cNvPr id="1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6093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771" y="180068"/>
            <a:ext cx="10515600" cy="1325563"/>
          </a:xfrm>
        </p:spPr>
        <p:txBody>
          <a:bodyPr/>
          <a:lstStyle/>
          <a:p>
            <a:endParaRPr lang="en-US"/>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250371" y="43543"/>
            <a:ext cx="11604560" cy="681445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7AFBE320-DA4D-F5FB-0FF5-D6454BA2B7E6}"/>
              </a:ext>
            </a:extLst>
          </p:cNvPr>
          <p:cNvGraphicFramePr/>
          <p:nvPr>
            <p:extLst>
              <p:ext uri="{D42A27DB-BD31-4B8C-83A1-F6EECF244321}">
                <p14:modId xmlns:p14="http://schemas.microsoft.com/office/powerpoint/2010/main" val="2705041942"/>
              </p:ext>
            </p:extLst>
          </p:nvPr>
        </p:nvGraphicFramePr>
        <p:xfrm>
          <a:off x="185342" y="110164"/>
          <a:ext cx="3264964" cy="1957705"/>
        </p:xfrm>
        <a:graphic>
          <a:graphicData uri="http://schemas.openxmlformats.org/drawingml/2006/table">
            <a:tbl>
              <a:tblPr firstRow="1" bandRow="1">
                <a:tableStyleId>{5C22544A-7EE6-4342-B048-85BDC9FD1C3A}</a:tableStyleId>
              </a:tblPr>
              <a:tblGrid>
                <a:gridCol w="1790252">
                  <a:extLst>
                    <a:ext uri="{9D8B030D-6E8A-4147-A177-3AD203B41FA5}">
                      <a16:colId xmlns:a16="http://schemas.microsoft.com/office/drawing/2014/main" val="20000"/>
                    </a:ext>
                  </a:extLst>
                </a:gridCol>
                <a:gridCol w="1474712">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a:t>
                      </a:r>
                      <a:r>
                        <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6,8</a:t>
                      </a: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2</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6" name="TextBox 15">
            <a:extLst>
              <a:ext uri="{FF2B5EF4-FFF2-40B4-BE49-F238E27FC236}">
                <a16:creationId xmlns:a16="http://schemas.microsoft.com/office/drawing/2014/main" id="{04500D90-4339-9CCD-AC3B-0412F23CDA55}"/>
              </a:ext>
            </a:extLst>
          </p:cNvPr>
          <p:cNvSpPr txBox="1"/>
          <p:nvPr/>
        </p:nvSpPr>
        <p:spPr>
          <a:xfrm>
            <a:off x="2010780" y="901726"/>
            <a:ext cx="1494419"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3,4</a:t>
            </a:r>
          </a:p>
        </p:txBody>
      </p:sp>
      <p:sp>
        <p:nvSpPr>
          <p:cNvPr id="34" name="TextBox 33">
            <a:extLst>
              <a:ext uri="{FF2B5EF4-FFF2-40B4-BE49-F238E27FC236}">
                <a16:creationId xmlns:a16="http://schemas.microsoft.com/office/drawing/2014/main" id="{28FE1BCA-60AB-A38B-801F-8EDEBD55B5AD}"/>
              </a:ext>
            </a:extLst>
          </p:cNvPr>
          <p:cNvSpPr txBox="1"/>
          <p:nvPr/>
        </p:nvSpPr>
        <p:spPr>
          <a:xfrm>
            <a:off x="848574" y="821449"/>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6</a:t>
            </a:r>
          </a:p>
        </p:txBody>
      </p:sp>
      <p:sp>
        <p:nvSpPr>
          <p:cNvPr id="36" name="TextBox 35">
            <a:extLst>
              <a:ext uri="{FF2B5EF4-FFF2-40B4-BE49-F238E27FC236}">
                <a16:creationId xmlns:a16="http://schemas.microsoft.com/office/drawing/2014/main" id="{2AAC022B-3B82-040E-1EF5-3D1D84F9B1D3}"/>
              </a:ext>
            </a:extLst>
          </p:cNvPr>
          <p:cNvSpPr txBox="1"/>
          <p:nvPr/>
        </p:nvSpPr>
        <p:spPr>
          <a:xfrm>
            <a:off x="833855" y="1444659"/>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B40760AE-9D2F-A846-890A-B542C485FDC8}"/>
              </a:ext>
            </a:extLst>
          </p:cNvPr>
          <p:cNvSpPr txBox="1"/>
          <p:nvPr/>
        </p:nvSpPr>
        <p:spPr>
          <a:xfrm>
            <a:off x="1266748" y="1458163"/>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8</a:t>
            </a:r>
            <a:endParaRPr lang="en-US" sz="4800" b="1" dirty="0">
              <a:solidFill>
                <a:srgbClr val="002060"/>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15DAF09B-457E-0488-0166-06D7EA3193E8}"/>
              </a:ext>
            </a:extLst>
          </p:cNvPr>
          <p:cNvSpPr txBox="1"/>
          <p:nvPr/>
        </p:nvSpPr>
        <p:spPr>
          <a:xfrm>
            <a:off x="1279240" y="2115300"/>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8</a:t>
            </a:r>
          </a:p>
        </p:txBody>
      </p:sp>
      <p:sp>
        <p:nvSpPr>
          <p:cNvPr id="49" name="TextBox 48">
            <a:extLst>
              <a:ext uri="{FF2B5EF4-FFF2-40B4-BE49-F238E27FC236}">
                <a16:creationId xmlns:a16="http://schemas.microsoft.com/office/drawing/2014/main" id="{85D77C09-771B-2572-4618-ADA1C2187AD3}"/>
              </a:ext>
            </a:extLst>
          </p:cNvPr>
          <p:cNvSpPr txBox="1"/>
          <p:nvPr/>
        </p:nvSpPr>
        <p:spPr>
          <a:xfrm>
            <a:off x="1301011" y="2735786"/>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0</a:t>
            </a:r>
          </a:p>
        </p:txBody>
      </p:sp>
      <p:graphicFrame>
        <p:nvGraphicFramePr>
          <p:cNvPr id="50" name="Table 49">
            <a:extLst>
              <a:ext uri="{FF2B5EF4-FFF2-40B4-BE49-F238E27FC236}">
                <a16:creationId xmlns:a16="http://schemas.microsoft.com/office/drawing/2014/main" id="{6E18217D-07B0-EA28-5E78-5BDE247F3761}"/>
              </a:ext>
            </a:extLst>
          </p:cNvPr>
          <p:cNvGraphicFramePr/>
          <p:nvPr>
            <p:extLst>
              <p:ext uri="{D42A27DB-BD31-4B8C-83A1-F6EECF244321}">
                <p14:modId xmlns:p14="http://schemas.microsoft.com/office/powerpoint/2010/main" val="2670205382"/>
              </p:ext>
            </p:extLst>
          </p:nvPr>
        </p:nvGraphicFramePr>
        <p:xfrm>
          <a:off x="3799399" y="153707"/>
          <a:ext cx="3264964" cy="1957705"/>
        </p:xfrm>
        <a:graphic>
          <a:graphicData uri="http://schemas.openxmlformats.org/drawingml/2006/table">
            <a:tbl>
              <a:tblPr firstRow="1" bandRow="1">
                <a:tableStyleId>{5C22544A-7EE6-4342-B048-85BDC9FD1C3A}</a:tableStyleId>
              </a:tblPr>
              <a:tblGrid>
                <a:gridCol w="1790252">
                  <a:extLst>
                    <a:ext uri="{9D8B030D-6E8A-4147-A177-3AD203B41FA5}">
                      <a16:colId xmlns:a16="http://schemas.microsoft.com/office/drawing/2014/main" val="20000"/>
                    </a:ext>
                  </a:extLst>
                </a:gridCol>
                <a:gridCol w="1474712">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a:t>
                      </a:r>
                      <a:r>
                        <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9,6</a:t>
                      </a: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3</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1" name="TextBox 50">
            <a:extLst>
              <a:ext uri="{FF2B5EF4-FFF2-40B4-BE49-F238E27FC236}">
                <a16:creationId xmlns:a16="http://schemas.microsoft.com/office/drawing/2014/main" id="{559A36EA-BC65-463B-1E70-845DABF1A325}"/>
              </a:ext>
            </a:extLst>
          </p:cNvPr>
          <p:cNvSpPr txBox="1"/>
          <p:nvPr/>
        </p:nvSpPr>
        <p:spPr>
          <a:xfrm>
            <a:off x="5624837" y="945269"/>
            <a:ext cx="1494419"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3,2</a:t>
            </a:r>
          </a:p>
        </p:txBody>
      </p:sp>
      <p:sp>
        <p:nvSpPr>
          <p:cNvPr id="52" name="TextBox 51">
            <a:extLst>
              <a:ext uri="{FF2B5EF4-FFF2-40B4-BE49-F238E27FC236}">
                <a16:creationId xmlns:a16="http://schemas.microsoft.com/office/drawing/2014/main" id="{94A8B4FA-6479-1760-8D98-D9768027AD52}"/>
              </a:ext>
            </a:extLst>
          </p:cNvPr>
          <p:cNvSpPr txBox="1"/>
          <p:nvPr/>
        </p:nvSpPr>
        <p:spPr>
          <a:xfrm>
            <a:off x="4462631" y="864992"/>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9</a:t>
            </a:r>
          </a:p>
        </p:txBody>
      </p:sp>
      <p:sp>
        <p:nvSpPr>
          <p:cNvPr id="53" name="TextBox 52">
            <a:extLst>
              <a:ext uri="{FF2B5EF4-FFF2-40B4-BE49-F238E27FC236}">
                <a16:creationId xmlns:a16="http://schemas.microsoft.com/office/drawing/2014/main" id="{D6039EBB-D720-D0CB-3E5A-6C2DEA6CD21B}"/>
              </a:ext>
            </a:extLst>
          </p:cNvPr>
          <p:cNvSpPr txBox="1"/>
          <p:nvPr/>
        </p:nvSpPr>
        <p:spPr>
          <a:xfrm>
            <a:off x="4447912" y="1488202"/>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54" name="TextBox 53">
            <a:extLst>
              <a:ext uri="{FF2B5EF4-FFF2-40B4-BE49-F238E27FC236}">
                <a16:creationId xmlns:a16="http://schemas.microsoft.com/office/drawing/2014/main" id="{60F1EB9A-1DDE-A6DD-A040-0021E9B829A0}"/>
              </a:ext>
            </a:extLst>
          </p:cNvPr>
          <p:cNvSpPr txBox="1"/>
          <p:nvPr/>
        </p:nvSpPr>
        <p:spPr>
          <a:xfrm>
            <a:off x="4880805" y="1501706"/>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6</a:t>
            </a:r>
          </a:p>
        </p:txBody>
      </p:sp>
      <p:sp>
        <p:nvSpPr>
          <p:cNvPr id="55" name="TextBox 54">
            <a:extLst>
              <a:ext uri="{FF2B5EF4-FFF2-40B4-BE49-F238E27FC236}">
                <a16:creationId xmlns:a16="http://schemas.microsoft.com/office/drawing/2014/main" id="{B71378F7-9E61-B613-5BA8-D2D488C3057C}"/>
              </a:ext>
            </a:extLst>
          </p:cNvPr>
          <p:cNvSpPr txBox="1"/>
          <p:nvPr/>
        </p:nvSpPr>
        <p:spPr>
          <a:xfrm>
            <a:off x="4893297" y="2158843"/>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6</a:t>
            </a:r>
          </a:p>
        </p:txBody>
      </p:sp>
      <p:sp>
        <p:nvSpPr>
          <p:cNvPr id="56" name="TextBox 55">
            <a:extLst>
              <a:ext uri="{FF2B5EF4-FFF2-40B4-BE49-F238E27FC236}">
                <a16:creationId xmlns:a16="http://schemas.microsoft.com/office/drawing/2014/main" id="{979C67E1-7F6E-9ED1-2243-EE4FFC659F6B}"/>
              </a:ext>
            </a:extLst>
          </p:cNvPr>
          <p:cNvSpPr txBox="1"/>
          <p:nvPr/>
        </p:nvSpPr>
        <p:spPr>
          <a:xfrm>
            <a:off x="4915068" y="2779329"/>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0</a:t>
            </a:r>
          </a:p>
        </p:txBody>
      </p:sp>
      <p:graphicFrame>
        <p:nvGraphicFramePr>
          <p:cNvPr id="57" name="Table 56">
            <a:extLst>
              <a:ext uri="{FF2B5EF4-FFF2-40B4-BE49-F238E27FC236}">
                <a16:creationId xmlns:a16="http://schemas.microsoft.com/office/drawing/2014/main" id="{EF49E9C9-62AD-3F66-429B-E97EEAB49EB2}"/>
              </a:ext>
            </a:extLst>
          </p:cNvPr>
          <p:cNvGraphicFramePr/>
          <p:nvPr>
            <p:extLst>
              <p:ext uri="{D42A27DB-BD31-4B8C-83A1-F6EECF244321}">
                <p14:modId xmlns:p14="http://schemas.microsoft.com/office/powerpoint/2010/main" val="3206299967"/>
              </p:ext>
            </p:extLst>
          </p:nvPr>
        </p:nvGraphicFramePr>
        <p:xfrm>
          <a:off x="8022770" y="131936"/>
          <a:ext cx="2906021" cy="1957705"/>
        </p:xfrm>
        <a:graphic>
          <a:graphicData uri="http://schemas.openxmlformats.org/drawingml/2006/table">
            <a:tbl>
              <a:tblPr firstRow="1" bandRow="1">
                <a:tableStyleId>{5C22544A-7EE6-4342-B048-85BDC9FD1C3A}</a:tableStyleId>
              </a:tblPr>
              <a:tblGrid>
                <a:gridCol w="1593436">
                  <a:extLst>
                    <a:ext uri="{9D8B030D-6E8A-4147-A177-3AD203B41FA5}">
                      <a16:colId xmlns:a16="http://schemas.microsoft.com/office/drawing/2014/main" val="20000"/>
                    </a:ext>
                  </a:extLst>
                </a:gridCol>
                <a:gridCol w="1312585">
                  <a:extLst>
                    <a:ext uri="{9D8B030D-6E8A-4147-A177-3AD203B41FA5}">
                      <a16:colId xmlns:a16="http://schemas.microsoft.com/office/drawing/2014/main" val="20001"/>
                    </a:ext>
                  </a:extLst>
                </a:gridCol>
              </a:tblGrid>
              <a:tr h="634365">
                <a:tc>
                  <a:txBody>
                    <a:bodyPr/>
                    <a:lstStyle/>
                    <a:p>
                      <a:pPr>
                        <a:buNone/>
                      </a:pPr>
                      <a:r>
                        <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20,5</a:t>
                      </a: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5</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8" name="TextBox 57">
            <a:extLst>
              <a:ext uri="{FF2B5EF4-FFF2-40B4-BE49-F238E27FC236}">
                <a16:creationId xmlns:a16="http://schemas.microsoft.com/office/drawing/2014/main" id="{5C31E095-ED43-7585-B313-02AB6B20D3DD}"/>
              </a:ext>
            </a:extLst>
          </p:cNvPr>
          <p:cNvSpPr txBox="1"/>
          <p:nvPr/>
        </p:nvSpPr>
        <p:spPr>
          <a:xfrm>
            <a:off x="9663438" y="901727"/>
            <a:ext cx="1494419"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4,1</a:t>
            </a:r>
          </a:p>
        </p:txBody>
      </p:sp>
      <p:sp>
        <p:nvSpPr>
          <p:cNvPr id="59" name="TextBox 58">
            <a:extLst>
              <a:ext uri="{FF2B5EF4-FFF2-40B4-BE49-F238E27FC236}">
                <a16:creationId xmlns:a16="http://schemas.microsoft.com/office/drawing/2014/main" id="{C824CF36-8685-9081-D125-B9608BDDB17F}"/>
              </a:ext>
            </a:extLst>
          </p:cNvPr>
          <p:cNvSpPr txBox="1"/>
          <p:nvPr/>
        </p:nvSpPr>
        <p:spPr>
          <a:xfrm>
            <a:off x="8175171" y="843221"/>
            <a:ext cx="1164771"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20</a:t>
            </a:r>
          </a:p>
        </p:txBody>
      </p:sp>
      <p:sp>
        <p:nvSpPr>
          <p:cNvPr id="60" name="TextBox 59">
            <a:extLst>
              <a:ext uri="{FF2B5EF4-FFF2-40B4-BE49-F238E27FC236}">
                <a16:creationId xmlns:a16="http://schemas.microsoft.com/office/drawing/2014/main" id="{3B790993-1ED9-70B5-C06D-FC2D49A322EB}"/>
              </a:ext>
            </a:extLst>
          </p:cNvPr>
          <p:cNvSpPr txBox="1"/>
          <p:nvPr/>
        </p:nvSpPr>
        <p:spPr>
          <a:xfrm>
            <a:off x="8638913" y="1433774"/>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id="{C3E3B306-7456-E9D6-D324-0BE82A6DFB86}"/>
              </a:ext>
            </a:extLst>
          </p:cNvPr>
          <p:cNvSpPr txBox="1"/>
          <p:nvPr/>
        </p:nvSpPr>
        <p:spPr>
          <a:xfrm>
            <a:off x="8995606" y="1436392"/>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5</a:t>
            </a:r>
          </a:p>
        </p:txBody>
      </p:sp>
      <p:sp>
        <p:nvSpPr>
          <p:cNvPr id="62" name="TextBox 61">
            <a:extLst>
              <a:ext uri="{FF2B5EF4-FFF2-40B4-BE49-F238E27FC236}">
                <a16:creationId xmlns:a16="http://schemas.microsoft.com/office/drawing/2014/main" id="{CC9CAF31-22E8-5027-9B5F-6388D1478CBC}"/>
              </a:ext>
            </a:extLst>
          </p:cNvPr>
          <p:cNvSpPr txBox="1"/>
          <p:nvPr/>
        </p:nvSpPr>
        <p:spPr>
          <a:xfrm>
            <a:off x="9062526" y="2115301"/>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5</a:t>
            </a:r>
          </a:p>
        </p:txBody>
      </p:sp>
      <p:sp>
        <p:nvSpPr>
          <p:cNvPr id="63" name="TextBox 62">
            <a:extLst>
              <a:ext uri="{FF2B5EF4-FFF2-40B4-BE49-F238E27FC236}">
                <a16:creationId xmlns:a16="http://schemas.microsoft.com/office/drawing/2014/main" id="{A9A6CFDF-604B-4301-20D1-C121F68149D7}"/>
              </a:ext>
            </a:extLst>
          </p:cNvPr>
          <p:cNvSpPr txBox="1"/>
          <p:nvPr/>
        </p:nvSpPr>
        <p:spPr>
          <a:xfrm>
            <a:off x="9084297" y="2735787"/>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0</a:t>
            </a:r>
          </a:p>
        </p:txBody>
      </p:sp>
      <p:graphicFrame>
        <p:nvGraphicFramePr>
          <p:cNvPr id="65" name="Table 64">
            <a:extLst>
              <a:ext uri="{FF2B5EF4-FFF2-40B4-BE49-F238E27FC236}">
                <a16:creationId xmlns:a16="http://schemas.microsoft.com/office/drawing/2014/main" id="{71FB5EDA-F118-36C5-1130-32B3CCDD0454}"/>
              </a:ext>
            </a:extLst>
          </p:cNvPr>
          <p:cNvGraphicFramePr/>
          <p:nvPr>
            <p:extLst>
              <p:ext uri="{D42A27DB-BD31-4B8C-83A1-F6EECF244321}">
                <p14:modId xmlns:p14="http://schemas.microsoft.com/office/powerpoint/2010/main" val="2692010364"/>
              </p:ext>
            </p:extLst>
          </p:nvPr>
        </p:nvGraphicFramePr>
        <p:xfrm>
          <a:off x="-413656" y="3505200"/>
          <a:ext cx="3799114" cy="1888431"/>
        </p:xfrm>
        <a:graphic>
          <a:graphicData uri="http://schemas.openxmlformats.org/drawingml/2006/table">
            <a:tbl>
              <a:tblPr firstRow="1" bandRow="1">
                <a:tableStyleId>{5C22544A-7EE6-4342-B048-85BDC9FD1C3A}</a:tableStyleId>
              </a:tblPr>
              <a:tblGrid>
                <a:gridCol w="2083139">
                  <a:extLst>
                    <a:ext uri="{9D8B030D-6E8A-4147-A177-3AD203B41FA5}">
                      <a16:colId xmlns:a16="http://schemas.microsoft.com/office/drawing/2014/main" val="20000"/>
                    </a:ext>
                  </a:extLst>
                </a:gridCol>
                <a:gridCol w="1715975">
                  <a:extLst>
                    <a:ext uri="{9D8B030D-6E8A-4147-A177-3AD203B41FA5}">
                      <a16:colId xmlns:a16="http://schemas.microsoft.com/office/drawing/2014/main" val="20001"/>
                    </a:ext>
                  </a:extLst>
                </a:gridCol>
              </a:tblGrid>
              <a:tr h="842383">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a:t>
                      </a:r>
                      <a:r>
                        <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32,8</a:t>
                      </a: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4</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046048">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6" name="TextBox 65">
            <a:extLst>
              <a:ext uri="{FF2B5EF4-FFF2-40B4-BE49-F238E27FC236}">
                <a16:creationId xmlns:a16="http://schemas.microsoft.com/office/drawing/2014/main" id="{C28CDF2C-526A-4413-8631-C7DFC6F23C80}"/>
              </a:ext>
            </a:extLst>
          </p:cNvPr>
          <p:cNvSpPr txBox="1"/>
          <p:nvPr/>
        </p:nvSpPr>
        <p:spPr>
          <a:xfrm>
            <a:off x="1673324" y="4298068"/>
            <a:ext cx="1494419"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3,4</a:t>
            </a:r>
          </a:p>
        </p:txBody>
      </p:sp>
      <p:sp>
        <p:nvSpPr>
          <p:cNvPr id="67" name="TextBox 66">
            <a:extLst>
              <a:ext uri="{FF2B5EF4-FFF2-40B4-BE49-F238E27FC236}">
                <a16:creationId xmlns:a16="http://schemas.microsoft.com/office/drawing/2014/main" id="{4105E278-89C7-D9DC-E7A3-BAC742FA2B6A}"/>
              </a:ext>
            </a:extLst>
          </p:cNvPr>
          <p:cNvSpPr txBox="1"/>
          <p:nvPr/>
        </p:nvSpPr>
        <p:spPr>
          <a:xfrm>
            <a:off x="250372" y="4065391"/>
            <a:ext cx="1219974"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32</a:t>
            </a:r>
          </a:p>
        </p:txBody>
      </p:sp>
      <p:sp>
        <p:nvSpPr>
          <p:cNvPr id="68" name="TextBox 67">
            <a:extLst>
              <a:ext uri="{FF2B5EF4-FFF2-40B4-BE49-F238E27FC236}">
                <a16:creationId xmlns:a16="http://schemas.microsoft.com/office/drawing/2014/main" id="{92CC5E15-A943-17CD-E4E1-CF4BD8085216}"/>
              </a:ext>
            </a:extLst>
          </p:cNvPr>
          <p:cNvSpPr txBox="1"/>
          <p:nvPr/>
        </p:nvSpPr>
        <p:spPr>
          <a:xfrm>
            <a:off x="627027" y="4634173"/>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69" name="TextBox 68">
            <a:extLst>
              <a:ext uri="{FF2B5EF4-FFF2-40B4-BE49-F238E27FC236}">
                <a16:creationId xmlns:a16="http://schemas.microsoft.com/office/drawing/2014/main" id="{9C7A0F03-C2BE-4030-5B36-C527E8C9C870}"/>
              </a:ext>
            </a:extLst>
          </p:cNvPr>
          <p:cNvSpPr txBox="1"/>
          <p:nvPr/>
        </p:nvSpPr>
        <p:spPr>
          <a:xfrm>
            <a:off x="1059920" y="4647677"/>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8</a:t>
            </a:r>
            <a:endParaRPr lang="en-US" sz="4800" b="1" dirty="0">
              <a:solidFill>
                <a:srgbClr val="002060"/>
              </a:solidFill>
              <a:latin typeface="Cambria" panose="02040503050406030204" pitchFamily="18" charset="0"/>
              <a:ea typeface="Cambria" panose="02040503050406030204" pitchFamily="18" charset="0"/>
            </a:endParaRPr>
          </a:p>
        </p:txBody>
      </p:sp>
      <p:sp>
        <p:nvSpPr>
          <p:cNvPr id="70" name="TextBox 69">
            <a:extLst>
              <a:ext uri="{FF2B5EF4-FFF2-40B4-BE49-F238E27FC236}">
                <a16:creationId xmlns:a16="http://schemas.microsoft.com/office/drawing/2014/main" id="{0D7F592D-D568-785B-1BBF-0B84AF77E6E2}"/>
              </a:ext>
            </a:extLst>
          </p:cNvPr>
          <p:cNvSpPr txBox="1"/>
          <p:nvPr/>
        </p:nvSpPr>
        <p:spPr>
          <a:xfrm>
            <a:off x="1115955" y="5406517"/>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8</a:t>
            </a:r>
          </a:p>
        </p:txBody>
      </p:sp>
      <p:sp>
        <p:nvSpPr>
          <p:cNvPr id="71" name="TextBox 70">
            <a:extLst>
              <a:ext uri="{FF2B5EF4-FFF2-40B4-BE49-F238E27FC236}">
                <a16:creationId xmlns:a16="http://schemas.microsoft.com/office/drawing/2014/main" id="{B5F940F6-7213-B88E-B2EC-965C30AEFA80}"/>
              </a:ext>
            </a:extLst>
          </p:cNvPr>
          <p:cNvSpPr txBox="1"/>
          <p:nvPr/>
        </p:nvSpPr>
        <p:spPr>
          <a:xfrm>
            <a:off x="1137726" y="6027003"/>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0</a:t>
            </a:r>
          </a:p>
        </p:txBody>
      </p:sp>
      <p:graphicFrame>
        <p:nvGraphicFramePr>
          <p:cNvPr id="72" name="Table 71">
            <a:extLst>
              <a:ext uri="{FF2B5EF4-FFF2-40B4-BE49-F238E27FC236}">
                <a16:creationId xmlns:a16="http://schemas.microsoft.com/office/drawing/2014/main" id="{F2B947F2-26BE-B3EE-8865-BF86853D36D2}"/>
              </a:ext>
            </a:extLst>
          </p:cNvPr>
          <p:cNvGraphicFramePr/>
          <p:nvPr>
            <p:extLst>
              <p:ext uri="{D42A27DB-BD31-4B8C-83A1-F6EECF244321}">
                <p14:modId xmlns:p14="http://schemas.microsoft.com/office/powerpoint/2010/main" val="963514439"/>
              </p:ext>
            </p:extLst>
          </p:nvPr>
        </p:nvGraphicFramePr>
        <p:xfrm>
          <a:off x="3320144" y="3552475"/>
          <a:ext cx="3799114" cy="1888431"/>
        </p:xfrm>
        <a:graphic>
          <a:graphicData uri="http://schemas.openxmlformats.org/drawingml/2006/table">
            <a:tbl>
              <a:tblPr firstRow="1" bandRow="1">
                <a:tableStyleId>{5C22544A-7EE6-4342-B048-85BDC9FD1C3A}</a:tableStyleId>
              </a:tblPr>
              <a:tblGrid>
                <a:gridCol w="2083139">
                  <a:extLst>
                    <a:ext uri="{9D8B030D-6E8A-4147-A177-3AD203B41FA5}">
                      <a16:colId xmlns:a16="http://schemas.microsoft.com/office/drawing/2014/main" val="20000"/>
                    </a:ext>
                  </a:extLst>
                </a:gridCol>
                <a:gridCol w="1715975">
                  <a:extLst>
                    <a:ext uri="{9D8B030D-6E8A-4147-A177-3AD203B41FA5}">
                      <a16:colId xmlns:a16="http://schemas.microsoft.com/office/drawing/2014/main" val="20001"/>
                    </a:ext>
                  </a:extLst>
                </a:gridCol>
              </a:tblGrid>
              <a:tr h="842383">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a:t>
                      </a:r>
                      <a:r>
                        <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18,6</a:t>
                      </a: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6</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046048">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3" name="TextBox 72">
            <a:extLst>
              <a:ext uri="{FF2B5EF4-FFF2-40B4-BE49-F238E27FC236}">
                <a16:creationId xmlns:a16="http://schemas.microsoft.com/office/drawing/2014/main" id="{308625B0-CAB4-A534-B1BB-9352CA5D3BC3}"/>
              </a:ext>
            </a:extLst>
          </p:cNvPr>
          <p:cNvSpPr txBox="1"/>
          <p:nvPr/>
        </p:nvSpPr>
        <p:spPr>
          <a:xfrm>
            <a:off x="5472438" y="4334457"/>
            <a:ext cx="1494419"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31,</a:t>
            </a:r>
          </a:p>
        </p:txBody>
      </p:sp>
      <p:sp>
        <p:nvSpPr>
          <p:cNvPr id="74" name="TextBox 73">
            <a:extLst>
              <a:ext uri="{FF2B5EF4-FFF2-40B4-BE49-F238E27FC236}">
                <a16:creationId xmlns:a16="http://schemas.microsoft.com/office/drawing/2014/main" id="{71FE8FD8-586E-2608-7534-9BAED43F0B5F}"/>
              </a:ext>
            </a:extLst>
          </p:cNvPr>
          <p:cNvSpPr txBox="1"/>
          <p:nvPr/>
        </p:nvSpPr>
        <p:spPr>
          <a:xfrm>
            <a:off x="3984172" y="4112666"/>
            <a:ext cx="1219974"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18</a:t>
            </a:r>
          </a:p>
        </p:txBody>
      </p:sp>
      <p:sp>
        <p:nvSpPr>
          <p:cNvPr id="75" name="TextBox 74">
            <a:extLst>
              <a:ext uri="{FF2B5EF4-FFF2-40B4-BE49-F238E27FC236}">
                <a16:creationId xmlns:a16="http://schemas.microsoft.com/office/drawing/2014/main" id="{14126A12-0E23-9FE7-200B-0459A27FEC31}"/>
              </a:ext>
            </a:extLst>
          </p:cNvPr>
          <p:cNvSpPr txBox="1"/>
          <p:nvPr/>
        </p:nvSpPr>
        <p:spPr>
          <a:xfrm>
            <a:off x="4360827" y="468144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76" name="TextBox 75">
            <a:extLst>
              <a:ext uri="{FF2B5EF4-FFF2-40B4-BE49-F238E27FC236}">
                <a16:creationId xmlns:a16="http://schemas.microsoft.com/office/drawing/2014/main" id="{B39EB46A-DDE2-04AF-F026-CF24308EE3F4}"/>
              </a:ext>
            </a:extLst>
          </p:cNvPr>
          <p:cNvSpPr txBox="1"/>
          <p:nvPr/>
        </p:nvSpPr>
        <p:spPr>
          <a:xfrm>
            <a:off x="4793720" y="4694952"/>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6</a:t>
            </a:r>
          </a:p>
        </p:txBody>
      </p:sp>
      <p:sp>
        <p:nvSpPr>
          <p:cNvPr id="77" name="TextBox 76">
            <a:extLst>
              <a:ext uri="{FF2B5EF4-FFF2-40B4-BE49-F238E27FC236}">
                <a16:creationId xmlns:a16="http://schemas.microsoft.com/office/drawing/2014/main" id="{DBBC1758-F542-DDAC-9401-ED32602B30D7}"/>
              </a:ext>
            </a:extLst>
          </p:cNvPr>
          <p:cNvSpPr txBox="1"/>
          <p:nvPr/>
        </p:nvSpPr>
        <p:spPr>
          <a:xfrm>
            <a:off x="4773555" y="5406517"/>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6</a:t>
            </a:r>
          </a:p>
        </p:txBody>
      </p:sp>
      <p:sp>
        <p:nvSpPr>
          <p:cNvPr id="78" name="TextBox 77">
            <a:extLst>
              <a:ext uri="{FF2B5EF4-FFF2-40B4-BE49-F238E27FC236}">
                <a16:creationId xmlns:a16="http://schemas.microsoft.com/office/drawing/2014/main" id="{0241C6DF-4C47-05F4-A810-04B0F60CB6C9}"/>
              </a:ext>
            </a:extLst>
          </p:cNvPr>
          <p:cNvSpPr txBox="1"/>
          <p:nvPr/>
        </p:nvSpPr>
        <p:spPr>
          <a:xfrm>
            <a:off x="4795326" y="6027003"/>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0</a:t>
            </a:r>
          </a:p>
        </p:txBody>
      </p:sp>
      <p:graphicFrame>
        <p:nvGraphicFramePr>
          <p:cNvPr id="87" name="Table 86">
            <a:extLst>
              <a:ext uri="{FF2B5EF4-FFF2-40B4-BE49-F238E27FC236}">
                <a16:creationId xmlns:a16="http://schemas.microsoft.com/office/drawing/2014/main" id="{29B05830-49BF-56C2-1A1E-970062043F5B}"/>
              </a:ext>
            </a:extLst>
          </p:cNvPr>
          <p:cNvGraphicFramePr/>
          <p:nvPr>
            <p:extLst>
              <p:ext uri="{D42A27DB-BD31-4B8C-83A1-F6EECF244321}">
                <p14:modId xmlns:p14="http://schemas.microsoft.com/office/powerpoint/2010/main" val="295562045"/>
              </p:ext>
            </p:extLst>
          </p:nvPr>
        </p:nvGraphicFramePr>
        <p:xfrm>
          <a:off x="7293430" y="3552475"/>
          <a:ext cx="3799114" cy="1888431"/>
        </p:xfrm>
        <a:graphic>
          <a:graphicData uri="http://schemas.openxmlformats.org/drawingml/2006/table">
            <a:tbl>
              <a:tblPr firstRow="1" bandRow="1">
                <a:tableStyleId>{5C22544A-7EE6-4342-B048-85BDC9FD1C3A}</a:tableStyleId>
              </a:tblPr>
              <a:tblGrid>
                <a:gridCol w="2083139">
                  <a:extLst>
                    <a:ext uri="{9D8B030D-6E8A-4147-A177-3AD203B41FA5}">
                      <a16:colId xmlns:a16="http://schemas.microsoft.com/office/drawing/2014/main" val="20000"/>
                    </a:ext>
                  </a:extLst>
                </a:gridCol>
                <a:gridCol w="1715975">
                  <a:extLst>
                    <a:ext uri="{9D8B030D-6E8A-4147-A177-3AD203B41FA5}">
                      <a16:colId xmlns:a16="http://schemas.microsoft.com/office/drawing/2014/main" val="20001"/>
                    </a:ext>
                  </a:extLst>
                </a:gridCol>
              </a:tblGrid>
              <a:tr h="842383">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a:t>
                      </a:r>
                      <a:r>
                        <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35,7</a:t>
                      </a: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7</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046048">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8" name="TextBox 87">
            <a:extLst>
              <a:ext uri="{FF2B5EF4-FFF2-40B4-BE49-F238E27FC236}">
                <a16:creationId xmlns:a16="http://schemas.microsoft.com/office/drawing/2014/main" id="{A29B82FD-7A23-14AD-8D5E-C8D0BEDEA13D}"/>
              </a:ext>
            </a:extLst>
          </p:cNvPr>
          <p:cNvSpPr txBox="1"/>
          <p:nvPr/>
        </p:nvSpPr>
        <p:spPr>
          <a:xfrm>
            <a:off x="9445724" y="4334457"/>
            <a:ext cx="1494419"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5,1</a:t>
            </a:r>
          </a:p>
        </p:txBody>
      </p:sp>
      <p:sp>
        <p:nvSpPr>
          <p:cNvPr id="89" name="TextBox 88">
            <a:extLst>
              <a:ext uri="{FF2B5EF4-FFF2-40B4-BE49-F238E27FC236}">
                <a16:creationId xmlns:a16="http://schemas.microsoft.com/office/drawing/2014/main" id="{40BA9357-6722-FB5B-2ACF-1A6489FDEA51}"/>
              </a:ext>
            </a:extLst>
          </p:cNvPr>
          <p:cNvSpPr txBox="1"/>
          <p:nvPr/>
        </p:nvSpPr>
        <p:spPr>
          <a:xfrm>
            <a:off x="7957458" y="4112666"/>
            <a:ext cx="1219974"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35</a:t>
            </a:r>
          </a:p>
        </p:txBody>
      </p:sp>
      <p:sp>
        <p:nvSpPr>
          <p:cNvPr id="90" name="TextBox 89">
            <a:extLst>
              <a:ext uri="{FF2B5EF4-FFF2-40B4-BE49-F238E27FC236}">
                <a16:creationId xmlns:a16="http://schemas.microsoft.com/office/drawing/2014/main" id="{A76F2854-AA79-1154-9AFB-D44028E71E77}"/>
              </a:ext>
            </a:extLst>
          </p:cNvPr>
          <p:cNvSpPr txBox="1"/>
          <p:nvPr/>
        </p:nvSpPr>
        <p:spPr>
          <a:xfrm>
            <a:off x="8334113" y="4681448"/>
            <a:ext cx="665313" cy="830997"/>
          </a:xfrm>
          <a:prstGeom prst="rect">
            <a:avLst/>
          </a:prstGeom>
          <a:noFill/>
        </p:spPr>
        <p:txBody>
          <a:bodyPr wrap="square" rtlCol="0">
            <a:spAutoFit/>
          </a:bodyPr>
          <a:lstStyle/>
          <a:p>
            <a:r>
              <a:rPr lang="vi-VN" sz="4800" b="1" dirty="0">
                <a:solidFill>
                  <a:srgbClr val="002060"/>
                </a:solidFill>
                <a:latin typeface="Cambria" panose="02040503050406030204" pitchFamily="18" charset="0"/>
                <a:ea typeface="Cambria" panose="02040503050406030204" pitchFamily="18" charset="0"/>
              </a:rPr>
              <a:t>0</a:t>
            </a:r>
            <a:endParaRPr lang="en-US" sz="4800" b="1" dirty="0">
              <a:solidFill>
                <a:srgbClr val="002060"/>
              </a:solidFill>
              <a:latin typeface="Cambria" panose="02040503050406030204" pitchFamily="18" charset="0"/>
              <a:ea typeface="Cambria" panose="02040503050406030204" pitchFamily="18" charset="0"/>
            </a:endParaRPr>
          </a:p>
        </p:txBody>
      </p:sp>
      <p:sp>
        <p:nvSpPr>
          <p:cNvPr id="91" name="TextBox 90">
            <a:extLst>
              <a:ext uri="{FF2B5EF4-FFF2-40B4-BE49-F238E27FC236}">
                <a16:creationId xmlns:a16="http://schemas.microsoft.com/office/drawing/2014/main" id="{80970D2D-691B-3D7D-3EA1-1350131489DC}"/>
              </a:ext>
            </a:extLst>
          </p:cNvPr>
          <p:cNvSpPr txBox="1"/>
          <p:nvPr/>
        </p:nvSpPr>
        <p:spPr>
          <a:xfrm>
            <a:off x="8767006" y="4694952"/>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7</a:t>
            </a:r>
          </a:p>
        </p:txBody>
      </p:sp>
      <p:sp>
        <p:nvSpPr>
          <p:cNvPr id="92" name="TextBox 91">
            <a:extLst>
              <a:ext uri="{FF2B5EF4-FFF2-40B4-BE49-F238E27FC236}">
                <a16:creationId xmlns:a16="http://schemas.microsoft.com/office/drawing/2014/main" id="{F7F35164-D146-8841-D83E-3678D6616B15}"/>
              </a:ext>
            </a:extLst>
          </p:cNvPr>
          <p:cNvSpPr txBox="1"/>
          <p:nvPr/>
        </p:nvSpPr>
        <p:spPr>
          <a:xfrm>
            <a:off x="8746841" y="5406517"/>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7</a:t>
            </a:r>
          </a:p>
        </p:txBody>
      </p:sp>
      <p:sp>
        <p:nvSpPr>
          <p:cNvPr id="93" name="TextBox 92">
            <a:extLst>
              <a:ext uri="{FF2B5EF4-FFF2-40B4-BE49-F238E27FC236}">
                <a16:creationId xmlns:a16="http://schemas.microsoft.com/office/drawing/2014/main" id="{7464CB88-11EF-8A64-DA4B-EA9EB4DA7F6F}"/>
              </a:ext>
            </a:extLst>
          </p:cNvPr>
          <p:cNvSpPr txBox="1"/>
          <p:nvPr/>
        </p:nvSpPr>
        <p:spPr>
          <a:xfrm>
            <a:off x="8768612" y="6027003"/>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0</a:t>
            </a:r>
          </a:p>
        </p:txBody>
      </p:sp>
    </p:spTree>
    <p:extLst>
      <p:ext uri="{BB962C8B-B14F-4D97-AF65-F5344CB8AC3E}">
        <p14:creationId xmlns:p14="http://schemas.microsoft.com/office/powerpoint/2010/main" val="4116690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par>
                                <p:cTn id="26" presetID="16" presetClass="entr" presetSubtype="21"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barn(inVertical)">
                                      <p:cBhvr>
                                        <p:cTn id="28" dur="500"/>
                                        <p:tgtEl>
                                          <p:spTgt spid="5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arn(inVertical)">
                                      <p:cBhvr>
                                        <p:cTn id="31" dur="500"/>
                                        <p:tgtEl>
                                          <p:spTgt spid="5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barn(inVertical)">
                                      <p:cBhvr>
                                        <p:cTn id="34" dur="500"/>
                                        <p:tgtEl>
                                          <p:spTgt spid="5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barn(inVertical)">
                                      <p:cBhvr>
                                        <p:cTn id="37" dur="500"/>
                                        <p:tgtEl>
                                          <p:spTgt spid="5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barn(inVertical)">
                                      <p:cBhvr>
                                        <p:cTn id="40" dur="500"/>
                                        <p:tgtEl>
                                          <p:spTgt spid="5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barn(inVertical)">
                                      <p:cBhvr>
                                        <p:cTn id="43" dur="500"/>
                                        <p:tgtEl>
                                          <p:spTgt spid="5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barn(inVertical)">
                                      <p:cBhvr>
                                        <p:cTn id="46" dur="500"/>
                                        <p:tgtEl>
                                          <p:spTgt spid="56"/>
                                        </p:tgtEl>
                                      </p:cBhvr>
                                    </p:animEffect>
                                  </p:childTnLst>
                                </p:cTn>
                              </p:par>
                              <p:par>
                                <p:cTn id="47" presetID="16" presetClass="entr" presetSubtype="21"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barn(inVertical)">
                                      <p:cBhvr>
                                        <p:cTn id="49" dur="500"/>
                                        <p:tgtEl>
                                          <p:spTgt spid="5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barn(inVertical)">
                                      <p:cBhvr>
                                        <p:cTn id="52" dur="500"/>
                                        <p:tgtEl>
                                          <p:spTgt spid="5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barn(inVertical)">
                                      <p:cBhvr>
                                        <p:cTn id="55" dur="500"/>
                                        <p:tgtEl>
                                          <p:spTgt spid="59"/>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barn(inVertical)">
                                      <p:cBhvr>
                                        <p:cTn id="58" dur="500"/>
                                        <p:tgtEl>
                                          <p:spTgt spid="60"/>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barn(inVertical)">
                                      <p:cBhvr>
                                        <p:cTn id="61" dur="500"/>
                                        <p:tgtEl>
                                          <p:spTgt spid="61"/>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barn(inVertical)">
                                      <p:cBhvr>
                                        <p:cTn id="64" dur="500"/>
                                        <p:tgtEl>
                                          <p:spTgt spid="62"/>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barn(inVertical)">
                                      <p:cBhvr>
                                        <p:cTn id="67" dur="500"/>
                                        <p:tgtEl>
                                          <p:spTgt spid="63"/>
                                        </p:tgtEl>
                                      </p:cBhvr>
                                    </p:animEffect>
                                  </p:childTnLst>
                                </p:cTn>
                              </p:par>
                              <p:par>
                                <p:cTn id="68" presetID="16" presetClass="entr" presetSubtype="21" fill="hold" nodeType="with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barn(inVertical)">
                                      <p:cBhvr>
                                        <p:cTn id="70" dur="500"/>
                                        <p:tgtEl>
                                          <p:spTgt spid="6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barn(inVertical)">
                                      <p:cBhvr>
                                        <p:cTn id="73" dur="500"/>
                                        <p:tgtEl>
                                          <p:spTgt spid="6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barn(inVertical)">
                                      <p:cBhvr>
                                        <p:cTn id="76" dur="500"/>
                                        <p:tgtEl>
                                          <p:spTgt spid="67"/>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barn(inVertical)">
                                      <p:cBhvr>
                                        <p:cTn id="79" dur="500"/>
                                        <p:tgtEl>
                                          <p:spTgt spid="68"/>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69"/>
                                        </p:tgtEl>
                                        <p:attrNameLst>
                                          <p:attrName>style.visibility</p:attrName>
                                        </p:attrNameLst>
                                      </p:cBhvr>
                                      <p:to>
                                        <p:strVal val="visible"/>
                                      </p:to>
                                    </p:set>
                                    <p:animEffect transition="in" filter="barn(inVertical)">
                                      <p:cBhvr>
                                        <p:cTn id="82" dur="500"/>
                                        <p:tgtEl>
                                          <p:spTgt spid="69"/>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barn(inVertical)">
                                      <p:cBhvr>
                                        <p:cTn id="85" dur="500"/>
                                        <p:tgtEl>
                                          <p:spTgt spid="70"/>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71"/>
                                        </p:tgtEl>
                                        <p:attrNameLst>
                                          <p:attrName>style.visibility</p:attrName>
                                        </p:attrNameLst>
                                      </p:cBhvr>
                                      <p:to>
                                        <p:strVal val="visible"/>
                                      </p:to>
                                    </p:set>
                                    <p:animEffect transition="in" filter="barn(inVertical)">
                                      <p:cBhvr>
                                        <p:cTn id="88" dur="500"/>
                                        <p:tgtEl>
                                          <p:spTgt spid="71"/>
                                        </p:tgtEl>
                                      </p:cBhvr>
                                    </p:animEffect>
                                  </p:childTnLst>
                                </p:cTn>
                              </p:par>
                              <p:par>
                                <p:cTn id="89" presetID="16" presetClass="entr" presetSubtype="21" fill="hold" nodeType="with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barn(inVertical)">
                                      <p:cBhvr>
                                        <p:cTn id="91" dur="500"/>
                                        <p:tgtEl>
                                          <p:spTgt spid="72"/>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barn(inVertical)">
                                      <p:cBhvr>
                                        <p:cTn id="94" dur="500"/>
                                        <p:tgtEl>
                                          <p:spTgt spid="73"/>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barn(inVertical)">
                                      <p:cBhvr>
                                        <p:cTn id="97" dur="500"/>
                                        <p:tgtEl>
                                          <p:spTgt spid="74"/>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barn(inVertical)">
                                      <p:cBhvr>
                                        <p:cTn id="100" dur="500"/>
                                        <p:tgtEl>
                                          <p:spTgt spid="75"/>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76"/>
                                        </p:tgtEl>
                                        <p:attrNameLst>
                                          <p:attrName>style.visibility</p:attrName>
                                        </p:attrNameLst>
                                      </p:cBhvr>
                                      <p:to>
                                        <p:strVal val="visible"/>
                                      </p:to>
                                    </p:set>
                                    <p:animEffect transition="in" filter="barn(inVertical)">
                                      <p:cBhvr>
                                        <p:cTn id="103" dur="500"/>
                                        <p:tgtEl>
                                          <p:spTgt spid="76"/>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barn(inVertical)">
                                      <p:cBhvr>
                                        <p:cTn id="106" dur="500"/>
                                        <p:tgtEl>
                                          <p:spTgt spid="77"/>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78"/>
                                        </p:tgtEl>
                                        <p:attrNameLst>
                                          <p:attrName>style.visibility</p:attrName>
                                        </p:attrNameLst>
                                      </p:cBhvr>
                                      <p:to>
                                        <p:strVal val="visible"/>
                                      </p:to>
                                    </p:set>
                                    <p:animEffect transition="in" filter="barn(inVertical)">
                                      <p:cBhvr>
                                        <p:cTn id="109" dur="500"/>
                                        <p:tgtEl>
                                          <p:spTgt spid="78"/>
                                        </p:tgtEl>
                                      </p:cBhvr>
                                    </p:animEffect>
                                  </p:childTnLst>
                                </p:cTn>
                              </p:par>
                              <p:par>
                                <p:cTn id="110" presetID="16" presetClass="entr" presetSubtype="21" fill="hold" nodeType="withEffect">
                                  <p:stCondLst>
                                    <p:cond delay="0"/>
                                  </p:stCondLst>
                                  <p:childTnLst>
                                    <p:set>
                                      <p:cBhvr>
                                        <p:cTn id="111" dur="1" fill="hold">
                                          <p:stCondLst>
                                            <p:cond delay="0"/>
                                          </p:stCondLst>
                                        </p:cTn>
                                        <p:tgtEl>
                                          <p:spTgt spid="87"/>
                                        </p:tgtEl>
                                        <p:attrNameLst>
                                          <p:attrName>style.visibility</p:attrName>
                                        </p:attrNameLst>
                                      </p:cBhvr>
                                      <p:to>
                                        <p:strVal val="visible"/>
                                      </p:to>
                                    </p:set>
                                    <p:animEffect transition="in" filter="barn(inVertical)">
                                      <p:cBhvr>
                                        <p:cTn id="112" dur="500"/>
                                        <p:tgtEl>
                                          <p:spTgt spid="87"/>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88"/>
                                        </p:tgtEl>
                                        <p:attrNameLst>
                                          <p:attrName>style.visibility</p:attrName>
                                        </p:attrNameLst>
                                      </p:cBhvr>
                                      <p:to>
                                        <p:strVal val="visible"/>
                                      </p:to>
                                    </p:set>
                                    <p:animEffect transition="in" filter="barn(inVertical)">
                                      <p:cBhvr>
                                        <p:cTn id="115" dur="500"/>
                                        <p:tgtEl>
                                          <p:spTgt spid="88"/>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89"/>
                                        </p:tgtEl>
                                        <p:attrNameLst>
                                          <p:attrName>style.visibility</p:attrName>
                                        </p:attrNameLst>
                                      </p:cBhvr>
                                      <p:to>
                                        <p:strVal val="visible"/>
                                      </p:to>
                                    </p:set>
                                    <p:animEffect transition="in" filter="barn(inVertical)">
                                      <p:cBhvr>
                                        <p:cTn id="118" dur="500"/>
                                        <p:tgtEl>
                                          <p:spTgt spid="89"/>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90"/>
                                        </p:tgtEl>
                                        <p:attrNameLst>
                                          <p:attrName>style.visibility</p:attrName>
                                        </p:attrNameLst>
                                      </p:cBhvr>
                                      <p:to>
                                        <p:strVal val="visible"/>
                                      </p:to>
                                    </p:set>
                                    <p:animEffect transition="in" filter="barn(inVertical)">
                                      <p:cBhvr>
                                        <p:cTn id="121" dur="500"/>
                                        <p:tgtEl>
                                          <p:spTgt spid="90"/>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91"/>
                                        </p:tgtEl>
                                        <p:attrNameLst>
                                          <p:attrName>style.visibility</p:attrName>
                                        </p:attrNameLst>
                                      </p:cBhvr>
                                      <p:to>
                                        <p:strVal val="visible"/>
                                      </p:to>
                                    </p:set>
                                    <p:animEffect transition="in" filter="barn(inVertical)">
                                      <p:cBhvr>
                                        <p:cTn id="124" dur="500"/>
                                        <p:tgtEl>
                                          <p:spTgt spid="91"/>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92"/>
                                        </p:tgtEl>
                                        <p:attrNameLst>
                                          <p:attrName>style.visibility</p:attrName>
                                        </p:attrNameLst>
                                      </p:cBhvr>
                                      <p:to>
                                        <p:strVal val="visible"/>
                                      </p:to>
                                    </p:set>
                                    <p:animEffect transition="in" filter="barn(inVertical)">
                                      <p:cBhvr>
                                        <p:cTn id="127" dur="500"/>
                                        <p:tgtEl>
                                          <p:spTgt spid="92"/>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93"/>
                                        </p:tgtEl>
                                        <p:attrNameLst>
                                          <p:attrName>style.visibility</p:attrName>
                                        </p:attrNameLst>
                                      </p:cBhvr>
                                      <p:to>
                                        <p:strVal val="visible"/>
                                      </p:to>
                                    </p:set>
                                    <p:animEffect transition="in" filter="barn(inVertical)">
                                      <p:cBhvr>
                                        <p:cTn id="130" dur="500"/>
                                        <p:tgtEl>
                                          <p:spTgt spid="93"/>
                                        </p:tgtEl>
                                      </p:cBhvr>
                                    </p:animEffect>
                                  </p:childTnLst>
                                </p:cTn>
                              </p:par>
                              <p:par>
                                <p:cTn id="131" presetID="16" presetClass="entr" presetSubtype="21" fill="hold" grpId="0" nodeType="withEffect" nodePh="1">
                                  <p:stCondLst>
                                    <p:cond delay="0"/>
                                  </p:stCondLst>
                                  <p:endCondLst>
                                    <p:cond evt="begin" delay="0">
                                      <p:tn val="131"/>
                                    </p:cond>
                                  </p:endCondLst>
                                  <p:childTnLst>
                                    <p:set>
                                      <p:cBhvr>
                                        <p:cTn id="132" dur="1" fill="hold">
                                          <p:stCondLst>
                                            <p:cond delay="0"/>
                                          </p:stCondLst>
                                        </p:cTn>
                                        <p:tgtEl>
                                          <p:spTgt spid="2"/>
                                        </p:tgtEl>
                                        <p:attrNameLst>
                                          <p:attrName>style.visibility</p:attrName>
                                        </p:attrNameLst>
                                      </p:cBhvr>
                                      <p:to>
                                        <p:strVal val="visible"/>
                                      </p:to>
                                    </p:set>
                                    <p:animEffect transition="in" filter="barn(inVertical)">
                                      <p:cBhvr>
                                        <p:cTn id="1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34" grpId="0"/>
      <p:bldP spid="36" grpId="0"/>
      <p:bldP spid="38" grpId="0"/>
      <p:bldP spid="40" grpId="0"/>
      <p:bldP spid="49" grpId="0"/>
      <p:bldP spid="51" grpId="0"/>
      <p:bldP spid="52" grpId="0"/>
      <p:bldP spid="53" grpId="0"/>
      <p:bldP spid="54" grpId="0"/>
      <p:bldP spid="55" grpId="0"/>
      <p:bldP spid="56" grpId="0"/>
      <p:bldP spid="58" grpId="0"/>
      <p:bldP spid="59" grpId="0"/>
      <p:bldP spid="60" grpId="0"/>
      <p:bldP spid="61" grpId="0"/>
      <p:bldP spid="62" grpId="0"/>
      <p:bldP spid="63" grpId="0"/>
      <p:bldP spid="66" grpId="0"/>
      <p:bldP spid="67" grpId="0"/>
      <p:bldP spid="68" grpId="0"/>
      <p:bldP spid="69" grpId="0"/>
      <p:bldP spid="70" grpId="0"/>
      <p:bldP spid="71" grpId="0"/>
      <p:bldP spid="73" grpId="0"/>
      <p:bldP spid="74" grpId="0"/>
      <p:bldP spid="75" grpId="0"/>
      <p:bldP spid="76" grpId="0"/>
      <p:bldP spid="77" grpId="0"/>
      <p:bldP spid="78" grpId="0"/>
      <p:bldP spid="88" grpId="0"/>
      <p:bldP spid="89" grpId="0"/>
      <p:bldP spid="90" grpId="0"/>
      <p:bldP spid="91" grpId="0"/>
      <p:bldP spid="92" grpId="0"/>
      <p:bldP spid="9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70BF8606-6115-7FC3-73B7-65C9753E4EFC}"/>
              </a:ext>
            </a:extLst>
          </p:cNvPr>
          <p:cNvSpPr/>
          <p:nvPr/>
        </p:nvSpPr>
        <p:spPr>
          <a:xfrm rot="20983327">
            <a:off x="8703453" y="33858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5"/>
            <a:stretch>
              <a:fillRect/>
            </a:stretch>
          </a:blipFill>
        </p:spPr>
        <p:txBody>
          <a:bodyPr/>
          <a:lstStyle/>
          <a:p>
            <a:endParaRPr lang="en-US"/>
          </a:p>
        </p:txBody>
      </p:sp>
      <p:pic>
        <p:nvPicPr>
          <p:cNvPr id="37" name="Picture 36">
            <a:extLst>
              <a:ext uri="{FF2B5EF4-FFF2-40B4-BE49-F238E27FC236}">
                <a16:creationId xmlns:a16="http://schemas.microsoft.com/office/drawing/2014/main" id="{617B8061-78F4-6C75-27A0-BABDEF355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8095" y="3081902"/>
            <a:ext cx="3891847" cy="3143415"/>
          </a:xfrm>
          <a:prstGeom prst="rect">
            <a:avLst/>
          </a:prstGeom>
        </p:spPr>
      </p:pic>
    </p:spTree>
    <p:extLst>
      <p:ext uri="{BB962C8B-B14F-4D97-AF65-F5344CB8AC3E}">
        <p14:creationId xmlns:p14="http://schemas.microsoft.com/office/powerpoint/2010/main" val="34853690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par>
                          <p:cTn id="15" fill="hold">
                            <p:stCondLst>
                              <p:cond delay="0"/>
                            </p:stCondLst>
                            <p:childTnLst>
                              <p:par>
                                <p:cTn id="16" presetID="10" presetClass="exit" presetSubtype="0" fill="hold" nodeType="afterEffect">
                                  <p:stCondLst>
                                    <p:cond delay="90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9B7F223-CBC6-89E8-8793-720A66CD9633}"/>
              </a:ext>
            </a:extLst>
          </p:cNvPr>
          <p:cNvPicPr>
            <a:picLocks noChangeAspect="1"/>
          </p:cNvPicPr>
          <p:nvPr/>
        </p:nvPicPr>
        <p:blipFill>
          <a:blip r:embed="rId3"/>
          <a:stretch>
            <a:fillRect/>
          </a:stretch>
        </p:blipFill>
        <p:spPr>
          <a:xfrm>
            <a:off x="766461" y="435497"/>
            <a:ext cx="4206716" cy="1138660"/>
          </a:xfrm>
          <a:prstGeom prst="rect">
            <a:avLst/>
          </a:prstGeom>
        </p:spPr>
      </p:pic>
      <p:pic>
        <p:nvPicPr>
          <p:cNvPr id="12" name="Picture 11">
            <a:extLst>
              <a:ext uri="{FF2B5EF4-FFF2-40B4-BE49-F238E27FC236}">
                <a16:creationId xmlns:a16="http://schemas.microsoft.com/office/drawing/2014/main" id="{39707FB9-A67D-7E55-B1AB-D14A922FA17B}"/>
              </a:ext>
            </a:extLst>
          </p:cNvPr>
          <p:cNvPicPr>
            <a:picLocks noChangeAspect="1"/>
          </p:cNvPicPr>
          <p:nvPr/>
        </p:nvPicPr>
        <p:blipFill>
          <a:blip r:embed="rId4"/>
          <a:stretch>
            <a:fillRect/>
          </a:stretch>
        </p:blipFill>
        <p:spPr>
          <a:xfrm>
            <a:off x="1131485" y="1721011"/>
            <a:ext cx="10067925" cy="4457700"/>
          </a:xfrm>
          <a:prstGeom prst="rect">
            <a:avLst/>
          </a:prstGeom>
        </p:spPr>
      </p:pic>
    </p:spTree>
    <p:extLst>
      <p:ext uri="{BB962C8B-B14F-4D97-AF65-F5344CB8AC3E}">
        <p14:creationId xmlns:p14="http://schemas.microsoft.com/office/powerpoint/2010/main" val="10848578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175"/>
            <a:ext cx="12192000" cy="6858000"/>
          </a:xfrm>
          <a:prstGeom prst="rect">
            <a:avLst/>
          </a:prstGeom>
        </p:spPr>
      </p:pic>
      <p:sp>
        <p:nvSpPr>
          <p:cNvPr id="6" name="Rounded Rectangle 5"/>
          <p:cNvSpPr/>
          <p:nvPr/>
        </p:nvSpPr>
        <p:spPr>
          <a:xfrm>
            <a:off x="551935" y="195282"/>
            <a:ext cx="11182865" cy="1887517"/>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400" dirty="0">
                <a:latin typeface="Cambria" panose="02040503050406030204" pitchFamily="18" charset="0"/>
                <a:ea typeface="Cambria" panose="02040503050406030204" pitchFamily="18" charset="0"/>
              </a:rPr>
              <a:t>Vương quốc vui vẻ bị quấy rầy bởi một con rồng hung ác, nhà vua vô cùng đau đầu tìm cách diệt trừ nhưng không lần nào thành công. Nghe lời các đại thần, vua cho tìm tất cả dũng sĩ trong vương quốc và đưa ra phần thưởng rằng ai chiến thắng sẽ gả công chúa và nhường ngôi vua!</a:t>
            </a:r>
            <a:endParaRPr lang="en-US" sz="2400" dirty="0">
              <a:latin typeface="Cambria" panose="02040503050406030204" pitchFamily="18" charset="0"/>
              <a:ea typeface="Cambria" panose="02040503050406030204" pitchFamily="18" charset="0"/>
            </a:endParaRPr>
          </a:p>
        </p:txBody>
      </p:sp>
      <p:sp>
        <p:nvSpPr>
          <p:cNvPr id="7" name="Freeform 4">
            <a:extLst>
              <a:ext uri="{FF2B5EF4-FFF2-40B4-BE49-F238E27FC236}">
                <a16:creationId xmlns:a16="http://schemas.microsoft.com/office/drawing/2014/main" id="{49547974-870B-2D70-9EF9-5948F35F4F5D}"/>
              </a:ext>
            </a:extLst>
          </p:cNvPr>
          <p:cNvSpPr/>
          <p:nvPr/>
        </p:nvSpPr>
        <p:spPr>
          <a:xfrm rot="20983327">
            <a:off x="8703453" y="1390651"/>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3"/>
            <a:stretch>
              <a:fillRect/>
            </a:stretch>
          </a:blipFill>
        </p:spPr>
        <p:txBody>
          <a:bodyPr/>
          <a:lstStyle/>
          <a:p>
            <a:endParaRPr lang="en-US"/>
          </a:p>
        </p:txBody>
      </p:sp>
      <p:sp>
        <p:nvSpPr>
          <p:cNvPr id="8" name="Freeform 2">
            <a:extLst>
              <a:ext uri="{FF2B5EF4-FFF2-40B4-BE49-F238E27FC236}">
                <a16:creationId xmlns:a16="http://schemas.microsoft.com/office/drawing/2014/main" id="{251982F4-CEDA-201E-E33A-ED45B15A084F}"/>
              </a:ext>
            </a:extLst>
          </p:cNvPr>
          <p:cNvSpPr/>
          <p:nvPr/>
        </p:nvSpPr>
        <p:spPr>
          <a:xfrm>
            <a:off x="3760716" y="2457450"/>
            <a:ext cx="3964059" cy="4305300"/>
          </a:xfrm>
          <a:custGeom>
            <a:avLst/>
            <a:gdLst/>
            <a:ahLst/>
            <a:cxnLst/>
            <a:rect l="l" t="t" r="r" b="b"/>
            <a:pathLst>
              <a:path w="5774183" h="6636992">
                <a:moveTo>
                  <a:pt x="0" y="0"/>
                </a:moveTo>
                <a:lnTo>
                  <a:pt x="5774183" y="0"/>
                </a:lnTo>
                <a:lnTo>
                  <a:pt x="5774183" y="6636992"/>
                </a:lnTo>
                <a:lnTo>
                  <a:pt x="0" y="66369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26785833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32" presetClass="emph" presetSubtype="0" repeatCount="indefinite" fill="hold" grpId="0" nodeType="with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E0326DE-56CD-EB6B-F8BA-B786E77BEEC4}"/>
              </a:ext>
            </a:extLst>
          </p:cNvPr>
          <p:cNvPicPr>
            <a:picLocks noChangeAspect="1"/>
          </p:cNvPicPr>
          <p:nvPr/>
        </p:nvPicPr>
        <p:blipFill>
          <a:blip r:embed="rId4"/>
          <a:stretch>
            <a:fillRect/>
          </a:stretch>
        </p:blipFill>
        <p:spPr>
          <a:xfrm>
            <a:off x="1516463" y="0"/>
            <a:ext cx="9020175" cy="2209800"/>
          </a:xfrm>
          <a:prstGeom prst="rect">
            <a:avLst/>
          </a:prstGeom>
        </p:spPr>
      </p:pic>
      <p:graphicFrame>
        <p:nvGraphicFramePr>
          <p:cNvPr id="8" name="Table 7">
            <a:extLst>
              <a:ext uri="{FF2B5EF4-FFF2-40B4-BE49-F238E27FC236}">
                <a16:creationId xmlns:a16="http://schemas.microsoft.com/office/drawing/2014/main" id="{15D9D0BF-8AA3-BFD0-B76D-FD51EE25480E}"/>
              </a:ext>
            </a:extLst>
          </p:cNvPr>
          <p:cNvGraphicFramePr/>
          <p:nvPr>
            <p:extLst>
              <p:ext uri="{D42A27DB-BD31-4B8C-83A1-F6EECF244321}">
                <p14:modId xmlns:p14="http://schemas.microsoft.com/office/powerpoint/2010/main" val="2068056944"/>
              </p:ext>
            </p:extLst>
          </p:nvPr>
        </p:nvGraphicFramePr>
        <p:xfrm>
          <a:off x="845099" y="2297780"/>
          <a:ext cx="3264964" cy="1957705"/>
        </p:xfrm>
        <a:graphic>
          <a:graphicData uri="http://schemas.openxmlformats.org/drawingml/2006/table">
            <a:tbl>
              <a:tblPr firstRow="1" bandRow="1">
                <a:tableStyleId>{5C22544A-7EE6-4342-B048-85BDC9FD1C3A}</a:tableStyleId>
              </a:tblPr>
              <a:tblGrid>
                <a:gridCol w="1790252">
                  <a:extLst>
                    <a:ext uri="{9D8B030D-6E8A-4147-A177-3AD203B41FA5}">
                      <a16:colId xmlns:a16="http://schemas.microsoft.com/office/drawing/2014/main" val="20000"/>
                    </a:ext>
                  </a:extLst>
                </a:gridCol>
                <a:gridCol w="1474712">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a:t>
                      </a:r>
                      <a:r>
                        <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5,1</a:t>
                      </a: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3</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0A3BD391-EB04-9C8C-6736-E5F0FEBB0AC3}"/>
              </a:ext>
            </a:extLst>
          </p:cNvPr>
          <p:cNvSpPr txBox="1"/>
          <p:nvPr/>
        </p:nvSpPr>
        <p:spPr>
          <a:xfrm>
            <a:off x="2670537" y="3089342"/>
            <a:ext cx="1494419"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1,7</a:t>
            </a:r>
          </a:p>
        </p:txBody>
      </p:sp>
      <p:sp>
        <p:nvSpPr>
          <p:cNvPr id="11" name="TextBox 10">
            <a:extLst>
              <a:ext uri="{FF2B5EF4-FFF2-40B4-BE49-F238E27FC236}">
                <a16:creationId xmlns:a16="http://schemas.microsoft.com/office/drawing/2014/main" id="{0C20429E-B7A8-4D30-084F-C0E79287C4F3}"/>
              </a:ext>
            </a:extLst>
          </p:cNvPr>
          <p:cNvSpPr txBox="1"/>
          <p:nvPr/>
        </p:nvSpPr>
        <p:spPr>
          <a:xfrm>
            <a:off x="1508331" y="3009065"/>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3</a:t>
            </a:r>
          </a:p>
        </p:txBody>
      </p:sp>
      <p:sp>
        <p:nvSpPr>
          <p:cNvPr id="13" name="TextBox 12">
            <a:extLst>
              <a:ext uri="{FF2B5EF4-FFF2-40B4-BE49-F238E27FC236}">
                <a16:creationId xmlns:a16="http://schemas.microsoft.com/office/drawing/2014/main" id="{4B43C688-0946-B8A1-210D-EE1FC62CCBA6}"/>
              </a:ext>
            </a:extLst>
          </p:cNvPr>
          <p:cNvSpPr txBox="1"/>
          <p:nvPr/>
        </p:nvSpPr>
        <p:spPr>
          <a:xfrm>
            <a:off x="1493612" y="3632275"/>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2</a:t>
            </a:r>
          </a:p>
        </p:txBody>
      </p:sp>
      <p:sp>
        <p:nvSpPr>
          <p:cNvPr id="14" name="TextBox 13">
            <a:extLst>
              <a:ext uri="{FF2B5EF4-FFF2-40B4-BE49-F238E27FC236}">
                <a16:creationId xmlns:a16="http://schemas.microsoft.com/office/drawing/2014/main" id="{26E503B2-D02D-24EE-1217-1B906D8D801D}"/>
              </a:ext>
            </a:extLst>
          </p:cNvPr>
          <p:cNvSpPr txBox="1"/>
          <p:nvPr/>
        </p:nvSpPr>
        <p:spPr>
          <a:xfrm>
            <a:off x="1961229" y="3668928"/>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1</a:t>
            </a:r>
          </a:p>
        </p:txBody>
      </p:sp>
      <p:sp>
        <p:nvSpPr>
          <p:cNvPr id="15" name="TextBox 14">
            <a:extLst>
              <a:ext uri="{FF2B5EF4-FFF2-40B4-BE49-F238E27FC236}">
                <a16:creationId xmlns:a16="http://schemas.microsoft.com/office/drawing/2014/main" id="{73AC2253-7AF7-CF1F-440F-A68385ACC5C7}"/>
              </a:ext>
            </a:extLst>
          </p:cNvPr>
          <p:cNvSpPr txBox="1"/>
          <p:nvPr/>
        </p:nvSpPr>
        <p:spPr>
          <a:xfrm>
            <a:off x="1938997" y="4302916"/>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0</a:t>
            </a:r>
          </a:p>
        </p:txBody>
      </p:sp>
      <p:graphicFrame>
        <p:nvGraphicFramePr>
          <p:cNvPr id="17" name="Table 16">
            <a:extLst>
              <a:ext uri="{FF2B5EF4-FFF2-40B4-BE49-F238E27FC236}">
                <a16:creationId xmlns:a16="http://schemas.microsoft.com/office/drawing/2014/main" id="{B9AB8C3D-227E-660F-B9E4-1D7194AEDEF2}"/>
              </a:ext>
            </a:extLst>
          </p:cNvPr>
          <p:cNvGraphicFramePr/>
          <p:nvPr>
            <p:extLst>
              <p:ext uri="{D42A27DB-BD31-4B8C-83A1-F6EECF244321}">
                <p14:modId xmlns:p14="http://schemas.microsoft.com/office/powerpoint/2010/main" val="1897707711"/>
              </p:ext>
            </p:extLst>
          </p:nvPr>
        </p:nvGraphicFramePr>
        <p:xfrm>
          <a:off x="4074289" y="2263056"/>
          <a:ext cx="3865944" cy="1957705"/>
        </p:xfrm>
        <a:graphic>
          <a:graphicData uri="http://schemas.openxmlformats.org/drawingml/2006/table">
            <a:tbl>
              <a:tblPr firstRow="1" bandRow="1">
                <a:tableStyleId>{5C22544A-7EE6-4342-B048-85BDC9FD1C3A}</a:tableStyleId>
              </a:tblPr>
              <a:tblGrid>
                <a:gridCol w="2119783">
                  <a:extLst>
                    <a:ext uri="{9D8B030D-6E8A-4147-A177-3AD203B41FA5}">
                      <a16:colId xmlns:a16="http://schemas.microsoft.com/office/drawing/2014/main" val="20000"/>
                    </a:ext>
                  </a:extLst>
                </a:gridCol>
                <a:gridCol w="1746161">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a:t>
                      </a:r>
                      <a:r>
                        <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45,6</a:t>
                      </a: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4</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8" name="TextBox 17">
            <a:extLst>
              <a:ext uri="{FF2B5EF4-FFF2-40B4-BE49-F238E27FC236}">
                <a16:creationId xmlns:a16="http://schemas.microsoft.com/office/drawing/2014/main" id="{8BA58731-1F37-07F9-7C34-651DCAC46F3E}"/>
              </a:ext>
            </a:extLst>
          </p:cNvPr>
          <p:cNvSpPr txBox="1"/>
          <p:nvPr/>
        </p:nvSpPr>
        <p:spPr>
          <a:xfrm>
            <a:off x="6235540" y="3054618"/>
            <a:ext cx="1494419"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11,4</a:t>
            </a:r>
          </a:p>
        </p:txBody>
      </p:sp>
      <p:sp>
        <p:nvSpPr>
          <p:cNvPr id="19" name="TextBox 18">
            <a:extLst>
              <a:ext uri="{FF2B5EF4-FFF2-40B4-BE49-F238E27FC236}">
                <a16:creationId xmlns:a16="http://schemas.microsoft.com/office/drawing/2014/main" id="{404D60B4-A26F-0C2D-4AED-71E57B91B7F4}"/>
              </a:ext>
            </a:extLst>
          </p:cNvPr>
          <p:cNvSpPr txBox="1"/>
          <p:nvPr/>
        </p:nvSpPr>
        <p:spPr>
          <a:xfrm>
            <a:off x="4668221" y="2893318"/>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4</a:t>
            </a:r>
          </a:p>
        </p:txBody>
      </p:sp>
      <p:sp>
        <p:nvSpPr>
          <p:cNvPr id="20" name="TextBox 19">
            <a:extLst>
              <a:ext uri="{FF2B5EF4-FFF2-40B4-BE49-F238E27FC236}">
                <a16:creationId xmlns:a16="http://schemas.microsoft.com/office/drawing/2014/main" id="{C59FA69B-A3A5-9947-E5BF-308125ECA781}"/>
              </a:ext>
            </a:extLst>
          </p:cNvPr>
          <p:cNvSpPr txBox="1"/>
          <p:nvPr/>
        </p:nvSpPr>
        <p:spPr>
          <a:xfrm>
            <a:off x="4676650" y="3493379"/>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0</a:t>
            </a:r>
          </a:p>
        </p:txBody>
      </p:sp>
      <p:sp>
        <p:nvSpPr>
          <p:cNvPr id="21" name="TextBox 20">
            <a:extLst>
              <a:ext uri="{FF2B5EF4-FFF2-40B4-BE49-F238E27FC236}">
                <a16:creationId xmlns:a16="http://schemas.microsoft.com/office/drawing/2014/main" id="{DAA5B78C-1F53-1AE3-9084-80D2888FA039}"/>
              </a:ext>
            </a:extLst>
          </p:cNvPr>
          <p:cNvSpPr txBox="1"/>
          <p:nvPr/>
        </p:nvSpPr>
        <p:spPr>
          <a:xfrm>
            <a:off x="5028520" y="3495308"/>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5</a:t>
            </a:r>
          </a:p>
        </p:txBody>
      </p:sp>
      <p:sp>
        <p:nvSpPr>
          <p:cNvPr id="22" name="TextBox 21">
            <a:extLst>
              <a:ext uri="{FF2B5EF4-FFF2-40B4-BE49-F238E27FC236}">
                <a16:creationId xmlns:a16="http://schemas.microsoft.com/office/drawing/2014/main" id="{24CBCE95-2B11-9379-CD57-165F839D841F}"/>
              </a:ext>
            </a:extLst>
          </p:cNvPr>
          <p:cNvSpPr txBox="1"/>
          <p:nvPr/>
        </p:nvSpPr>
        <p:spPr>
          <a:xfrm>
            <a:off x="5098886" y="4048273"/>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4</a:t>
            </a:r>
          </a:p>
        </p:txBody>
      </p:sp>
      <p:sp>
        <p:nvSpPr>
          <p:cNvPr id="23" name="TextBox 22">
            <a:extLst>
              <a:ext uri="{FF2B5EF4-FFF2-40B4-BE49-F238E27FC236}">
                <a16:creationId xmlns:a16="http://schemas.microsoft.com/office/drawing/2014/main" id="{5A45D0A2-9C4A-7E17-749F-330E151F767E}"/>
              </a:ext>
            </a:extLst>
          </p:cNvPr>
          <p:cNvSpPr txBox="1"/>
          <p:nvPr/>
        </p:nvSpPr>
        <p:spPr>
          <a:xfrm>
            <a:off x="5052587" y="4638582"/>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1</a:t>
            </a:r>
          </a:p>
        </p:txBody>
      </p:sp>
      <p:sp>
        <p:nvSpPr>
          <p:cNvPr id="24" name="TextBox 23">
            <a:extLst>
              <a:ext uri="{FF2B5EF4-FFF2-40B4-BE49-F238E27FC236}">
                <a16:creationId xmlns:a16="http://schemas.microsoft.com/office/drawing/2014/main" id="{49BAE322-3A3D-6939-1614-009AC210D35D}"/>
              </a:ext>
            </a:extLst>
          </p:cNvPr>
          <p:cNvSpPr txBox="1"/>
          <p:nvPr/>
        </p:nvSpPr>
        <p:spPr>
          <a:xfrm>
            <a:off x="5457701" y="4638582"/>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6</a:t>
            </a:r>
          </a:p>
        </p:txBody>
      </p:sp>
      <p:sp>
        <p:nvSpPr>
          <p:cNvPr id="25" name="TextBox 24">
            <a:extLst>
              <a:ext uri="{FF2B5EF4-FFF2-40B4-BE49-F238E27FC236}">
                <a16:creationId xmlns:a16="http://schemas.microsoft.com/office/drawing/2014/main" id="{1FB72126-1B05-0B84-7223-A3BDCDD9F5CD}"/>
              </a:ext>
            </a:extLst>
          </p:cNvPr>
          <p:cNvSpPr txBox="1"/>
          <p:nvPr/>
        </p:nvSpPr>
        <p:spPr>
          <a:xfrm>
            <a:off x="5041013" y="5194167"/>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1</a:t>
            </a:r>
          </a:p>
        </p:txBody>
      </p:sp>
      <p:sp>
        <p:nvSpPr>
          <p:cNvPr id="26" name="TextBox 25">
            <a:extLst>
              <a:ext uri="{FF2B5EF4-FFF2-40B4-BE49-F238E27FC236}">
                <a16:creationId xmlns:a16="http://schemas.microsoft.com/office/drawing/2014/main" id="{35C02B5F-6785-23AC-82D1-6453C4099D5C}"/>
              </a:ext>
            </a:extLst>
          </p:cNvPr>
          <p:cNvSpPr txBox="1"/>
          <p:nvPr/>
        </p:nvSpPr>
        <p:spPr>
          <a:xfrm>
            <a:off x="5446127" y="5194167"/>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6</a:t>
            </a:r>
          </a:p>
        </p:txBody>
      </p:sp>
      <p:sp>
        <p:nvSpPr>
          <p:cNvPr id="27" name="TextBox 26">
            <a:extLst>
              <a:ext uri="{FF2B5EF4-FFF2-40B4-BE49-F238E27FC236}">
                <a16:creationId xmlns:a16="http://schemas.microsoft.com/office/drawing/2014/main" id="{66813478-ECD2-FEAC-6815-53B523C65341}"/>
              </a:ext>
            </a:extLst>
          </p:cNvPr>
          <p:cNvSpPr txBox="1"/>
          <p:nvPr/>
        </p:nvSpPr>
        <p:spPr>
          <a:xfrm>
            <a:off x="5538725" y="5749752"/>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0</a:t>
            </a:r>
          </a:p>
        </p:txBody>
      </p:sp>
      <p:graphicFrame>
        <p:nvGraphicFramePr>
          <p:cNvPr id="38" name="Table 37">
            <a:extLst>
              <a:ext uri="{FF2B5EF4-FFF2-40B4-BE49-F238E27FC236}">
                <a16:creationId xmlns:a16="http://schemas.microsoft.com/office/drawing/2014/main" id="{8637DEAC-2B23-69C0-E92B-2CFFB9C57975}"/>
              </a:ext>
            </a:extLst>
          </p:cNvPr>
          <p:cNvGraphicFramePr/>
          <p:nvPr>
            <p:extLst>
              <p:ext uri="{D42A27DB-BD31-4B8C-83A1-F6EECF244321}">
                <p14:modId xmlns:p14="http://schemas.microsoft.com/office/powerpoint/2010/main" val="1851653726"/>
              </p:ext>
            </p:extLst>
          </p:nvPr>
        </p:nvGraphicFramePr>
        <p:xfrm>
          <a:off x="7860226" y="2230972"/>
          <a:ext cx="3865944" cy="1957705"/>
        </p:xfrm>
        <a:graphic>
          <a:graphicData uri="http://schemas.openxmlformats.org/drawingml/2006/table">
            <a:tbl>
              <a:tblPr firstRow="1" bandRow="1">
                <a:tableStyleId>{5C22544A-7EE6-4342-B048-85BDC9FD1C3A}</a:tableStyleId>
              </a:tblPr>
              <a:tblGrid>
                <a:gridCol w="2119783">
                  <a:extLst>
                    <a:ext uri="{9D8B030D-6E8A-4147-A177-3AD203B41FA5}">
                      <a16:colId xmlns:a16="http://schemas.microsoft.com/office/drawing/2014/main" val="20000"/>
                    </a:ext>
                  </a:extLst>
                </a:gridCol>
                <a:gridCol w="1746161">
                  <a:extLst>
                    <a:ext uri="{9D8B030D-6E8A-4147-A177-3AD203B41FA5}">
                      <a16:colId xmlns:a16="http://schemas.microsoft.com/office/drawing/2014/main" val="20001"/>
                    </a:ext>
                  </a:extLst>
                </a:gridCol>
              </a:tblGrid>
              <a:tr h="634365">
                <a:tc>
                  <a:txBody>
                    <a:bodyPr/>
                    <a:lstStyle/>
                    <a:p>
                      <a:pPr>
                        <a:buNone/>
                      </a:pPr>
                      <a:r>
                        <a:rPr lang="vi-VN"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a:t>
                      </a:r>
                      <a:r>
                        <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sym typeface="+mn-ea"/>
                        </a:rPr>
                        <a:t>  35,6</a:t>
                      </a:r>
                    </a:p>
                  </a:txBody>
                  <a:tcPr>
                    <a:lnL>
                      <a:noFill/>
                    </a:lnL>
                    <a:lnR w="12700">
                      <a:solidFill>
                        <a:schemeClr val="tx1"/>
                      </a:solidFill>
                      <a:prstDash val="solid"/>
                    </a:lnR>
                    <a:lnT>
                      <a:noFill/>
                    </a:lnT>
                    <a:lnB>
                      <a:noFill/>
                    </a:lnB>
                    <a:lnTlToBr>
                      <a:noFill/>
                    </a:lnTlToBr>
                    <a:lnBlToTr>
                      <a:noFill/>
                    </a:lnBlToTr>
                    <a:noFill/>
                  </a:tcPr>
                </a:tc>
                <a:tc>
                  <a:txBody>
                    <a:bodyPr/>
                    <a:lstStyle/>
                    <a:p>
                      <a:pPr>
                        <a:buNone/>
                      </a:pPr>
                      <a:r>
                        <a:rPr lang="en-US" sz="4800" b="1" baseline="0"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rPr>
                        <a:t> 2</a:t>
                      </a:r>
                      <a:endParaRPr lang="en-US" sz="4800" b="1" dirty="0">
                        <a:solidFill>
                          <a:schemeClr val="accent2">
                            <a:lumMod val="75000"/>
                          </a:schemeClr>
                        </a:solidFill>
                        <a:latin typeface="Cambria" panose="02040503050406030204" pitchFamily="18" charset="0"/>
                        <a:ea typeface="Cambria" panose="02040503050406030204" pitchFamily="18" charset="0"/>
                        <a:cs typeface="Times New Roman" panose="02020603050405020304" charset="0"/>
                      </a:endParaRPr>
                    </a:p>
                  </a:txBody>
                  <a:tcPr>
                    <a:lnL w="12700">
                      <a:solidFill>
                        <a:schemeClr val="tx1"/>
                      </a:solidFill>
                      <a:prstDash val="solid"/>
                    </a:lnL>
                    <a:lnR>
                      <a:noFill/>
                    </a:lnR>
                    <a:lnT>
                      <a:noFill/>
                    </a:lnT>
                    <a:lnB w="12700">
                      <a:solidFill>
                        <a:schemeClr val="tx1"/>
                      </a:solidFill>
                      <a:prstDash val="solid"/>
                    </a:lnB>
                    <a:lnTlToBr>
                      <a:noFill/>
                    </a:lnTlToBr>
                    <a:lnBlToTr>
                      <a:noFill/>
                    </a:lnBlToTr>
                    <a:noFill/>
                  </a:tcPr>
                </a:tc>
                <a:extLst>
                  <a:ext uri="{0D108BD9-81ED-4DB2-BD59-A6C34878D82A}">
                    <a16:rowId xmlns:a16="http://schemas.microsoft.com/office/drawing/2014/main" val="10000"/>
                  </a:ext>
                </a:extLst>
              </a:tr>
              <a:tr h="1134745">
                <a:tc>
                  <a:txBody>
                    <a:bodyPr/>
                    <a:lstStyle/>
                    <a:p>
                      <a:pPr>
                        <a:lnSpc>
                          <a:spcPct val="100000"/>
                        </a:lnSpc>
                        <a:buNone/>
                      </a:pPr>
                      <a:r>
                        <a:rPr lang="en-US" sz="4800" b="1">
                          <a:solidFill>
                            <a:schemeClr val="accent2">
                              <a:lumMod val="75000"/>
                            </a:schemeClr>
                          </a:solidFill>
                          <a:latin typeface="Times New Roman" panose="02020603050405020304" charset="0"/>
                          <a:cs typeface="Times New Roman" panose="02020603050405020304" charset="0"/>
                        </a:rPr>
                        <a:t>  </a:t>
                      </a:r>
                      <a:endParaRPr lang="en-US" sz="4800" b="1" dirty="0">
                        <a:solidFill>
                          <a:schemeClr val="accent2">
                            <a:lumMod val="75000"/>
                          </a:schemeClr>
                        </a:solidFill>
                        <a:latin typeface="Times New Roman" panose="02020603050405020304" charset="0"/>
                        <a:cs typeface="Times New Roman" panose="02020603050405020304" charset="0"/>
                      </a:endParaRPr>
                    </a:p>
                  </a:txBody>
                  <a:tcPr>
                    <a:lnL>
                      <a:noFill/>
                    </a:lnL>
                    <a:lnR w="12700">
                      <a:solidFill>
                        <a:schemeClr val="tx1"/>
                      </a:solidFill>
                      <a:prstDash val="solid"/>
                    </a:lnR>
                    <a:lnT>
                      <a:noFill/>
                    </a:lnT>
                    <a:lnB>
                      <a:noFill/>
                    </a:lnB>
                    <a:lnTlToBr>
                      <a:noFill/>
                    </a:lnTlToBr>
                    <a:lnBlToTr>
                      <a:noFill/>
                    </a:lnBlToTr>
                    <a:noFill/>
                  </a:tcPr>
                </a:tc>
                <a:tc>
                  <a:txBody>
                    <a:bodyPr/>
                    <a:lstStyle/>
                    <a:p>
                      <a:pPr>
                        <a:buNone/>
                      </a:pPr>
                      <a:endParaRPr lang="en-US" sz="4800" b="1" dirty="0">
                        <a:solidFill>
                          <a:schemeClr val="accent2">
                            <a:lumMod val="75000"/>
                          </a:schemeClr>
                        </a:solidFill>
                        <a:latin typeface="Times New Roman" panose="02020603050405020304" charset="0"/>
                        <a:cs typeface="Times New Roman" panose="02020603050405020304" charset="0"/>
                      </a:endParaRPr>
                    </a:p>
                  </a:txBody>
                  <a:tcPr>
                    <a:lnL w="12700">
                      <a:solidFill>
                        <a:schemeClr val="tx1"/>
                      </a:solidFill>
                      <a:prstDash val="solid"/>
                    </a:lnL>
                    <a:lnR>
                      <a:noFill/>
                    </a:lnR>
                    <a:lnT w="12700">
                      <a:solidFill>
                        <a:schemeClr val="tx1"/>
                      </a:solidFill>
                      <a:prstDash val="soli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9" name="TextBox 38">
            <a:extLst>
              <a:ext uri="{FF2B5EF4-FFF2-40B4-BE49-F238E27FC236}">
                <a16:creationId xmlns:a16="http://schemas.microsoft.com/office/drawing/2014/main" id="{516A7D35-1BE4-1F28-90DC-D75816C40F91}"/>
              </a:ext>
            </a:extLst>
          </p:cNvPr>
          <p:cNvSpPr txBox="1"/>
          <p:nvPr/>
        </p:nvSpPr>
        <p:spPr>
          <a:xfrm>
            <a:off x="10021477" y="3022534"/>
            <a:ext cx="1494419"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17,8</a:t>
            </a:r>
          </a:p>
        </p:txBody>
      </p:sp>
      <p:sp>
        <p:nvSpPr>
          <p:cNvPr id="40" name="TextBox 39">
            <a:extLst>
              <a:ext uri="{FF2B5EF4-FFF2-40B4-BE49-F238E27FC236}">
                <a16:creationId xmlns:a16="http://schemas.microsoft.com/office/drawing/2014/main" id="{C55A6AE0-3E5D-44DA-472F-D822FB50AB7A}"/>
              </a:ext>
            </a:extLst>
          </p:cNvPr>
          <p:cNvSpPr txBox="1"/>
          <p:nvPr/>
        </p:nvSpPr>
        <p:spPr>
          <a:xfrm>
            <a:off x="8454158" y="2861234"/>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2</a:t>
            </a:r>
          </a:p>
        </p:txBody>
      </p:sp>
      <p:sp>
        <p:nvSpPr>
          <p:cNvPr id="41" name="TextBox 40">
            <a:extLst>
              <a:ext uri="{FF2B5EF4-FFF2-40B4-BE49-F238E27FC236}">
                <a16:creationId xmlns:a16="http://schemas.microsoft.com/office/drawing/2014/main" id="{40FA687F-33E8-7186-D423-9C9DD1FD03A2}"/>
              </a:ext>
            </a:extLst>
          </p:cNvPr>
          <p:cNvSpPr txBox="1"/>
          <p:nvPr/>
        </p:nvSpPr>
        <p:spPr>
          <a:xfrm>
            <a:off x="8462587" y="3461295"/>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1</a:t>
            </a:r>
          </a:p>
        </p:txBody>
      </p:sp>
      <p:sp>
        <p:nvSpPr>
          <p:cNvPr id="42" name="TextBox 41">
            <a:extLst>
              <a:ext uri="{FF2B5EF4-FFF2-40B4-BE49-F238E27FC236}">
                <a16:creationId xmlns:a16="http://schemas.microsoft.com/office/drawing/2014/main" id="{EA77D576-57BB-8287-06D6-BAA57C1424B4}"/>
              </a:ext>
            </a:extLst>
          </p:cNvPr>
          <p:cNvSpPr txBox="1"/>
          <p:nvPr/>
        </p:nvSpPr>
        <p:spPr>
          <a:xfrm>
            <a:off x="8814457" y="3463224"/>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5</a:t>
            </a:r>
          </a:p>
        </p:txBody>
      </p:sp>
      <p:sp>
        <p:nvSpPr>
          <p:cNvPr id="43" name="TextBox 42">
            <a:extLst>
              <a:ext uri="{FF2B5EF4-FFF2-40B4-BE49-F238E27FC236}">
                <a16:creationId xmlns:a16="http://schemas.microsoft.com/office/drawing/2014/main" id="{ACC57C4C-7410-7930-8079-668DBF5A5A55}"/>
              </a:ext>
            </a:extLst>
          </p:cNvPr>
          <p:cNvSpPr txBox="1"/>
          <p:nvPr/>
        </p:nvSpPr>
        <p:spPr>
          <a:xfrm>
            <a:off x="8452885" y="4016189"/>
            <a:ext cx="1097252"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14</a:t>
            </a:r>
          </a:p>
        </p:txBody>
      </p:sp>
      <p:sp>
        <p:nvSpPr>
          <p:cNvPr id="44" name="TextBox 43">
            <a:extLst>
              <a:ext uri="{FF2B5EF4-FFF2-40B4-BE49-F238E27FC236}">
                <a16:creationId xmlns:a16="http://schemas.microsoft.com/office/drawing/2014/main" id="{D7E7D7ED-B187-ECFA-F389-23A29433C72F}"/>
              </a:ext>
            </a:extLst>
          </p:cNvPr>
          <p:cNvSpPr txBox="1"/>
          <p:nvPr/>
        </p:nvSpPr>
        <p:spPr>
          <a:xfrm>
            <a:off x="8838524" y="4606498"/>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1</a:t>
            </a:r>
          </a:p>
        </p:txBody>
      </p:sp>
      <p:sp>
        <p:nvSpPr>
          <p:cNvPr id="45" name="TextBox 44">
            <a:extLst>
              <a:ext uri="{FF2B5EF4-FFF2-40B4-BE49-F238E27FC236}">
                <a16:creationId xmlns:a16="http://schemas.microsoft.com/office/drawing/2014/main" id="{16517EB0-8012-7506-F96C-FB2C4789F8BF}"/>
              </a:ext>
            </a:extLst>
          </p:cNvPr>
          <p:cNvSpPr txBox="1"/>
          <p:nvPr/>
        </p:nvSpPr>
        <p:spPr>
          <a:xfrm>
            <a:off x="9243638" y="4606498"/>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6</a:t>
            </a:r>
          </a:p>
        </p:txBody>
      </p:sp>
      <p:sp>
        <p:nvSpPr>
          <p:cNvPr id="46" name="TextBox 45">
            <a:extLst>
              <a:ext uri="{FF2B5EF4-FFF2-40B4-BE49-F238E27FC236}">
                <a16:creationId xmlns:a16="http://schemas.microsoft.com/office/drawing/2014/main" id="{341E9464-1560-FBDF-3DD0-E9FA0110C941}"/>
              </a:ext>
            </a:extLst>
          </p:cNvPr>
          <p:cNvSpPr txBox="1"/>
          <p:nvPr/>
        </p:nvSpPr>
        <p:spPr>
          <a:xfrm>
            <a:off x="8826950" y="5162083"/>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1</a:t>
            </a:r>
          </a:p>
        </p:txBody>
      </p:sp>
      <p:sp>
        <p:nvSpPr>
          <p:cNvPr id="47" name="TextBox 46">
            <a:extLst>
              <a:ext uri="{FF2B5EF4-FFF2-40B4-BE49-F238E27FC236}">
                <a16:creationId xmlns:a16="http://schemas.microsoft.com/office/drawing/2014/main" id="{54E844DE-C8A0-89E2-999A-6CF0EB3E7A50}"/>
              </a:ext>
            </a:extLst>
          </p:cNvPr>
          <p:cNvSpPr txBox="1"/>
          <p:nvPr/>
        </p:nvSpPr>
        <p:spPr>
          <a:xfrm>
            <a:off x="9232064" y="5162083"/>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6</a:t>
            </a:r>
          </a:p>
        </p:txBody>
      </p:sp>
      <p:sp>
        <p:nvSpPr>
          <p:cNvPr id="48" name="TextBox 47">
            <a:extLst>
              <a:ext uri="{FF2B5EF4-FFF2-40B4-BE49-F238E27FC236}">
                <a16:creationId xmlns:a16="http://schemas.microsoft.com/office/drawing/2014/main" id="{398F156D-D3CF-120B-A87E-851249ACC6C5}"/>
              </a:ext>
            </a:extLst>
          </p:cNvPr>
          <p:cNvSpPr txBox="1"/>
          <p:nvPr/>
        </p:nvSpPr>
        <p:spPr>
          <a:xfrm>
            <a:off x="9324662" y="5717668"/>
            <a:ext cx="665313" cy="830997"/>
          </a:xfrm>
          <a:prstGeom prst="rect">
            <a:avLst/>
          </a:prstGeom>
          <a:noFill/>
        </p:spPr>
        <p:txBody>
          <a:bodyPr wrap="square" rtlCol="0">
            <a:spAutoFit/>
          </a:bodyPr>
          <a:lstStyle/>
          <a:p>
            <a:r>
              <a:rPr lang="en-US" sz="4800" b="1" dirty="0">
                <a:solidFill>
                  <a:srgbClr val="002060"/>
                </a:solidFill>
                <a:latin typeface="Cambria" panose="02040503050406030204" pitchFamily="18" charset="0"/>
                <a:ea typeface="Cambria" panose="02040503050406030204" pitchFamily="18" charset="0"/>
              </a:rPr>
              <a:t>0</a:t>
            </a:r>
          </a:p>
        </p:txBody>
      </p:sp>
    </p:spTree>
    <p:extLst>
      <p:ext uri="{BB962C8B-B14F-4D97-AF65-F5344CB8AC3E}">
        <p14:creationId xmlns:p14="http://schemas.microsoft.com/office/powerpoint/2010/main" val="37058427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arn(inVertical)">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arn(inVertical)">
                                      <p:cBhvr>
                                        <p:cTn id="62" dur="500"/>
                                        <p:tgtEl>
                                          <p:spTgt spid="38"/>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arn(inVertical)">
                                      <p:cBhvr>
                                        <p:cTn id="65" dur="500"/>
                                        <p:tgtEl>
                                          <p:spTgt spid="3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barn(inVertical)">
                                      <p:cBhvr>
                                        <p:cTn id="68" dur="500"/>
                                        <p:tgtEl>
                                          <p:spTgt spid="40"/>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barn(inVertical)">
                                      <p:cBhvr>
                                        <p:cTn id="71" dur="500"/>
                                        <p:tgtEl>
                                          <p:spTgt spid="41"/>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barn(inVertical)">
                                      <p:cBhvr>
                                        <p:cTn id="74" dur="500"/>
                                        <p:tgtEl>
                                          <p:spTgt spid="42"/>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barn(inVertical)">
                                      <p:cBhvr>
                                        <p:cTn id="77" dur="500"/>
                                        <p:tgtEl>
                                          <p:spTgt spid="43"/>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barn(inVertical)">
                                      <p:cBhvr>
                                        <p:cTn id="80" dur="500"/>
                                        <p:tgtEl>
                                          <p:spTgt spid="4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barn(inVertical)">
                                      <p:cBhvr>
                                        <p:cTn id="83" dur="500"/>
                                        <p:tgtEl>
                                          <p:spTgt spid="45"/>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barn(inVertical)">
                                      <p:cBhvr>
                                        <p:cTn id="86" dur="500"/>
                                        <p:tgtEl>
                                          <p:spTgt spid="4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barn(inVertical)">
                                      <p:cBhvr>
                                        <p:cTn id="89" dur="500"/>
                                        <p:tgtEl>
                                          <p:spTgt spid="47"/>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barn(inVertical)">
                                      <p:cBhvr>
                                        <p:cTn id="9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P spid="18" grpId="0"/>
      <p:bldP spid="19" grpId="0"/>
      <p:bldP spid="20" grpId="0"/>
      <p:bldP spid="21" grpId="0"/>
      <p:bldP spid="22" grpId="0"/>
      <p:bldP spid="23" grpId="0"/>
      <p:bldP spid="24" grpId="0"/>
      <p:bldP spid="25" grpId="0"/>
      <p:bldP spid="26" grpId="0"/>
      <p:bldP spid="27" grpId="0"/>
      <p:bldP spid="39" grpId="0"/>
      <p:bldP spid="40" grpId="0"/>
      <p:bldP spid="41" grpId="0"/>
      <p:bldP spid="42" grpId="0"/>
      <p:bldP spid="43" grpId="0"/>
      <p:bldP spid="44" grpId="0"/>
      <p:bldP spid="45" grpId="0"/>
      <p:bldP spid="46" grpId="0"/>
      <p:bldP spid="47" grpId="0"/>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70BF8606-6115-7FC3-73B7-65C9753E4EFC}"/>
              </a:ext>
            </a:extLst>
          </p:cNvPr>
          <p:cNvSpPr/>
          <p:nvPr/>
        </p:nvSpPr>
        <p:spPr>
          <a:xfrm rot="20983327">
            <a:off x="8703453" y="33858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617B8061-78F4-6C75-27A0-BABDEF355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8095" y="3081902"/>
            <a:ext cx="3891847" cy="3143415"/>
          </a:xfrm>
          <a:prstGeom prst="rect">
            <a:avLst/>
          </a:prstGeom>
        </p:spPr>
      </p:pic>
    </p:spTree>
    <p:extLst>
      <p:ext uri="{BB962C8B-B14F-4D97-AF65-F5344CB8AC3E}">
        <p14:creationId xmlns:p14="http://schemas.microsoft.com/office/powerpoint/2010/main" val="4071607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par>
                          <p:cTn id="15" fill="hold">
                            <p:stCondLst>
                              <p:cond delay="0"/>
                            </p:stCondLst>
                            <p:childTnLst>
                              <p:par>
                                <p:cTn id="16" presetID="10" presetClass="exit" presetSubtype="0" fill="hold" nodeType="afterEffect">
                                  <p:stCondLst>
                                    <p:cond delay="90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458529" y="249319"/>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8232F00-3C37-4903-717C-1AD86A6E0A5B}"/>
              </a:ext>
            </a:extLst>
          </p:cNvPr>
          <p:cNvPicPr>
            <a:picLocks noChangeAspect="1"/>
          </p:cNvPicPr>
          <p:nvPr/>
        </p:nvPicPr>
        <p:blipFill>
          <a:blip r:embed="rId3"/>
          <a:stretch>
            <a:fillRect/>
          </a:stretch>
        </p:blipFill>
        <p:spPr>
          <a:xfrm>
            <a:off x="1287314" y="552007"/>
            <a:ext cx="9553575" cy="5562600"/>
          </a:xfrm>
          <a:prstGeom prst="rect">
            <a:avLst/>
          </a:prstGeom>
        </p:spPr>
      </p:pic>
    </p:spTree>
    <p:extLst>
      <p:ext uri="{BB962C8B-B14F-4D97-AF65-F5344CB8AC3E}">
        <p14:creationId xmlns:p14="http://schemas.microsoft.com/office/powerpoint/2010/main" val="810431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458529" y="249319"/>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D6746B1-C8C6-BDE5-5D63-6BA684307A76}"/>
              </a:ext>
            </a:extLst>
          </p:cNvPr>
          <p:cNvSpPr txBox="1"/>
          <p:nvPr/>
        </p:nvSpPr>
        <p:spPr>
          <a:xfrm>
            <a:off x="2254102" y="829340"/>
            <a:ext cx="8059479" cy="4811574"/>
          </a:xfrm>
          <a:prstGeom prst="rect">
            <a:avLst/>
          </a:prstGeom>
          <a:noFill/>
        </p:spPr>
        <p:txBody>
          <a:bodyPr wrap="square" rtlCol="0">
            <a:spAutoFit/>
          </a:bodyPr>
          <a:lstStyle/>
          <a:p>
            <a:pPr marL="0" marR="0" algn="ctr">
              <a:lnSpc>
                <a:spcPct val="150000"/>
              </a:lnSpc>
              <a:spcBef>
                <a:spcPts val="0"/>
              </a:spcBef>
              <a:spcAft>
                <a:spcPts val="800"/>
              </a:spcAft>
            </a:pPr>
            <a:r>
              <a:rPr lang="vi-VN" sz="40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giải</a:t>
            </a:r>
            <a:r>
              <a:rPr lang="en-US" sz="40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800"/>
              </a:spcAft>
            </a:pPr>
            <a:r>
              <a:rPr lang="vi-VN" sz="40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Chiều cao của hươu cao cổ con là:</a:t>
            </a:r>
            <a:endPar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800"/>
              </a:spcAft>
            </a:pPr>
            <a:r>
              <a:rPr lang="vi-VN" sz="40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4,24 : 2 = 2,12 (m)</a:t>
            </a:r>
            <a:endPar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lnSpc>
                <a:spcPct val="150000"/>
              </a:lnSpc>
              <a:spcBef>
                <a:spcPts val="0"/>
              </a:spcBef>
              <a:spcAft>
                <a:spcPts val="800"/>
              </a:spcAft>
            </a:pPr>
            <a:r>
              <a:rPr lang="vi-VN" sz="40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 số: 2,12 m.</a:t>
            </a:r>
            <a:endPar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9642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628650" y="398175"/>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2" descr="Cartoon knight boy">
            <a:extLst>
              <a:ext uri="{FF2B5EF4-FFF2-40B4-BE49-F238E27FC236}">
                <a16:creationId xmlns:a16="http://schemas.microsoft.com/office/drawing/2014/main" id="{07DE8D2F-3AC3-BEEC-9DC0-FD0C629114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3676"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70BF8606-6115-7FC3-73B7-65C9753E4EFC}"/>
              </a:ext>
            </a:extLst>
          </p:cNvPr>
          <p:cNvSpPr/>
          <p:nvPr/>
        </p:nvSpPr>
        <p:spPr>
          <a:xfrm rot="20983327">
            <a:off x="8703453" y="3385847"/>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617B8061-78F4-6C75-27A0-BABDEF355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8095" y="3081902"/>
            <a:ext cx="3891847" cy="3143415"/>
          </a:xfrm>
          <a:prstGeom prst="rect">
            <a:avLst/>
          </a:prstGeom>
        </p:spPr>
      </p:pic>
    </p:spTree>
    <p:extLst>
      <p:ext uri="{BB962C8B-B14F-4D97-AF65-F5344CB8AC3E}">
        <p14:creationId xmlns:p14="http://schemas.microsoft.com/office/powerpoint/2010/main" val="25402540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par>
                          <p:cTn id="15" fill="hold">
                            <p:stCondLst>
                              <p:cond delay="0"/>
                            </p:stCondLst>
                            <p:childTnLst>
                              <p:par>
                                <p:cTn id="16" presetID="10" presetClass="exit" presetSubtype="0" fill="hold" nodeType="afterEffect">
                                  <p:stCondLst>
                                    <p:cond delay="90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C2DE0D6-FCBB-B65E-F55D-C923F6E274F9}"/>
              </a:ext>
            </a:extLst>
          </p:cNvPr>
          <p:cNvSpPr/>
          <p:nvPr/>
        </p:nvSpPr>
        <p:spPr>
          <a:xfrm>
            <a:off x="-1" y="0"/>
            <a:ext cx="12192001" cy="6858000"/>
          </a:xfrm>
          <a:custGeom>
            <a:avLst/>
            <a:gdLst/>
            <a:ahLst/>
            <a:cxnLst/>
            <a:rect l="l" t="t" r="r" b="b"/>
            <a:pathLst>
              <a:path w="6829544" h="4114800">
                <a:moveTo>
                  <a:pt x="0" y="0"/>
                </a:moveTo>
                <a:lnTo>
                  <a:pt x="6829544" y="0"/>
                </a:lnTo>
                <a:lnTo>
                  <a:pt x="682954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Rounded Rectangle 6">
            <a:extLst>
              <a:ext uri="{FF2B5EF4-FFF2-40B4-BE49-F238E27FC236}">
                <a16:creationId xmlns:a16="http://schemas.microsoft.com/office/drawing/2014/main" id="{6A710544-B692-8031-D7F3-8261AAFF03F2}"/>
              </a:ext>
            </a:extLst>
          </p:cNvPr>
          <p:cNvSpPr/>
          <p:nvPr/>
        </p:nvSpPr>
        <p:spPr>
          <a:xfrm>
            <a:off x="381000" y="409575"/>
            <a:ext cx="11296650" cy="1443675"/>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Thật tuyệt vời, sau khi giết chết rồng lửa  hung ác, dũng sĩ còn tìm thấy một hang động đầy vàng bạc. Mau giúp chàng quay về cung điện gặp nhà vua nào!</a:t>
            </a:r>
            <a:endParaRPr lang="en-US" sz="2800" dirty="0">
              <a:latin typeface="Cambria" panose="02040503050406030204" pitchFamily="18" charset="0"/>
              <a:ea typeface="Cambria" panose="02040503050406030204" pitchFamily="18" charset="0"/>
            </a:endParaRPr>
          </a:p>
        </p:txBody>
      </p:sp>
      <p:pic>
        <p:nvPicPr>
          <p:cNvPr id="6" name="Picture 2" descr="Cartoon knight boy">
            <a:extLst>
              <a:ext uri="{FF2B5EF4-FFF2-40B4-BE49-F238E27FC236}">
                <a16:creationId xmlns:a16="http://schemas.microsoft.com/office/drawing/2014/main" id="{14B25003-377E-1FF9-E505-319F07BCC3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31849" y="3153376"/>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3394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B9B7E9C-4EDE-691A-5F7A-ADB024460C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3590" y="1825625"/>
            <a:ext cx="5404819" cy="4351338"/>
          </a:xfrm>
        </p:spPr>
      </p:pic>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Rectangle 4"/>
          <p:cNvSpPr/>
          <p:nvPr/>
        </p:nvSpPr>
        <p:spPr>
          <a:xfrm>
            <a:off x="1754154" y="1380930"/>
            <a:ext cx="8854751"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500" dirty="0">
              <a:solidFill>
                <a:schemeClr val="accent4"/>
              </a:solidFill>
              <a:effectLst>
                <a:outerShdw blurRad="38100" dist="38100" dir="2700000" algn="tl">
                  <a:srgbClr val="000000">
                    <a:alpha val="43137"/>
                  </a:srgbClr>
                </a:outerShdw>
              </a:effectLst>
              <a:latin typeface="iCiel Brawls" pitchFamily="2" charset="-93"/>
            </a:endParaRPr>
          </a:p>
        </p:txBody>
      </p:sp>
      <p:pic>
        <p:nvPicPr>
          <p:cNvPr id="9" name="Picture 8">
            <a:extLst>
              <a:ext uri="{FF2B5EF4-FFF2-40B4-BE49-F238E27FC236}">
                <a16:creationId xmlns:a16="http://schemas.microsoft.com/office/drawing/2014/main" id="{52094F20-F75E-14E4-46C3-E7747ED5A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8550" y="1347303"/>
            <a:ext cx="5378126" cy="4329848"/>
          </a:xfrm>
          <a:prstGeom prst="rect">
            <a:avLst/>
          </a:prstGeom>
        </p:spPr>
      </p:pic>
    </p:spTree>
    <p:extLst>
      <p:ext uri="{BB962C8B-B14F-4D97-AF65-F5344CB8AC3E}">
        <p14:creationId xmlns:p14="http://schemas.microsoft.com/office/powerpoint/2010/main" val="10620740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100" y="1330325"/>
            <a:ext cx="10515600" cy="1325563"/>
          </a:xfrm>
        </p:spPr>
        <p:txBody>
          <a:bodyPr/>
          <a:lstStyle/>
          <a:p>
            <a:endParaRPr lang="en-US" b="1">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927100" y="2790825"/>
            <a:ext cx="10515600" cy="4351338"/>
          </a:xfrm>
        </p:spPr>
        <p:txBody>
          <a:bodyPr/>
          <a:lstStyle/>
          <a:p>
            <a:endParaRPr lang="en-US" b="1">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78411" y="2549390"/>
            <a:ext cx="2851700" cy="3911600"/>
          </a:xfrm>
          <a:prstGeom prst="rect">
            <a:avLst/>
          </a:prstGeom>
        </p:spPr>
      </p:pic>
      <p:pic>
        <p:nvPicPr>
          <p:cNvPr id="5" name="Picture 4"/>
          <p:cNvPicPr>
            <a:picLocks noChangeAspect="1"/>
          </p:cNvPicPr>
          <p:nvPr/>
        </p:nvPicPr>
        <p:blipFill>
          <a:blip r:embed="rId6"/>
          <a:stretch>
            <a:fillRect/>
          </a:stretch>
        </p:blipFill>
        <p:spPr>
          <a:xfrm>
            <a:off x="6123335" y="2540165"/>
            <a:ext cx="3147596" cy="3855107"/>
          </a:xfrm>
          <a:prstGeom prst="rect">
            <a:avLst/>
          </a:prstGeom>
        </p:spPr>
      </p:pic>
      <p:pic>
        <p:nvPicPr>
          <p:cNvPr id="9" name="Picture 8"/>
          <p:cNvPicPr>
            <a:picLocks noChangeAspect="1"/>
          </p:cNvPicPr>
          <p:nvPr/>
        </p:nvPicPr>
        <p:blipFill>
          <a:blip r:embed="rId7"/>
          <a:stretch>
            <a:fillRect/>
          </a:stretch>
        </p:blipFill>
        <p:spPr>
          <a:xfrm>
            <a:off x="8606161" y="2582862"/>
            <a:ext cx="3115275" cy="3690937"/>
          </a:xfrm>
          <a:prstGeom prst="rect">
            <a:avLst/>
          </a:prstGeom>
        </p:spPr>
      </p:pic>
      <p:sp>
        <p:nvSpPr>
          <p:cNvPr id="12" name="8-Point Star 11"/>
          <p:cNvSpPr/>
          <p:nvPr/>
        </p:nvSpPr>
        <p:spPr>
          <a:xfrm>
            <a:off x="4856930" y="1799035"/>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3" name="8-Point Star 12"/>
          <p:cNvSpPr/>
          <p:nvPr/>
        </p:nvSpPr>
        <p:spPr>
          <a:xfrm>
            <a:off x="7217581" y="1782300"/>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4" name="8-Point Star 13"/>
          <p:cNvSpPr/>
          <p:nvPr/>
        </p:nvSpPr>
        <p:spPr>
          <a:xfrm>
            <a:off x="9655281" y="1782035"/>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4</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rotWithShape="1">
          <a:blip r:embed="rId8"/>
          <a:srcRect l="25543" r="24293"/>
          <a:stretch/>
        </p:blipFill>
        <p:spPr>
          <a:xfrm>
            <a:off x="4189531" y="2348412"/>
            <a:ext cx="2343472" cy="4002619"/>
          </a:xfrm>
          <a:prstGeom prst="rect">
            <a:avLst/>
          </a:prstGeom>
        </p:spPr>
      </p:pic>
      <p:sp>
        <p:nvSpPr>
          <p:cNvPr id="16" name="Rounded Rectangle 15"/>
          <p:cNvSpPr/>
          <p:nvPr/>
        </p:nvSpPr>
        <p:spPr>
          <a:xfrm>
            <a:off x="576648" y="182583"/>
            <a:ext cx="11038703" cy="1295766"/>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Để quay trở về nhanh hơn các bạn giúp dũng sĩ vượt qua 4 cánh cửa ma quái này nhé!</a:t>
            </a:r>
            <a:endParaRPr lang="en-US" sz="2800" b="1" dirty="0">
              <a:latin typeface="Cambria" panose="02040503050406030204" pitchFamily="18" charset="0"/>
              <a:ea typeface="Cambria" panose="02040503050406030204" pitchFamily="18" charset="0"/>
            </a:endParaRPr>
          </a:p>
        </p:txBody>
      </p:sp>
      <p:grpSp>
        <p:nvGrpSpPr>
          <p:cNvPr id="17" name="Group 16"/>
          <p:cNvGrpSpPr/>
          <p:nvPr/>
        </p:nvGrpSpPr>
        <p:grpSpPr>
          <a:xfrm>
            <a:off x="2442686" y="1626249"/>
            <a:ext cx="1746844" cy="1277956"/>
            <a:chOff x="2372026" y="1631043"/>
            <a:chExt cx="1746844" cy="1277956"/>
          </a:xfrm>
        </p:grpSpPr>
        <p:sp>
          <p:nvSpPr>
            <p:cNvPr id="11" name="8-Point Star 10"/>
            <p:cNvSpPr/>
            <p:nvPr/>
          </p:nvSpPr>
          <p:spPr>
            <a:xfrm>
              <a:off x="2535692" y="1832769"/>
              <a:ext cx="987669" cy="890588"/>
            </a:xfrm>
            <a:prstGeom prst="star8">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endParaRPr lang="en-US" sz="4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 name="Action Button: Forward or Next 7">
              <a:hlinkClick r:id="" action="ppaction://hlinkshowjump?jump=nextslide" highlightClick="1"/>
            </p:cNvPr>
            <p:cNvSpPr/>
            <p:nvPr/>
          </p:nvSpPr>
          <p:spPr>
            <a:xfrm>
              <a:off x="2372026" y="1631043"/>
              <a:ext cx="1746844" cy="12779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grpSp>
      <p:sp>
        <p:nvSpPr>
          <p:cNvPr id="18" name="Action Button: Forward or Next 17">
            <a:hlinkClick r:id="rId9" action="ppaction://hlinksldjump" highlightClick="1"/>
          </p:cNvPr>
          <p:cNvSpPr/>
          <p:nvPr/>
        </p:nvSpPr>
        <p:spPr>
          <a:xfrm>
            <a:off x="4530111" y="1626249"/>
            <a:ext cx="1870689" cy="12779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19" name="Action Button: Forward or Next 18">
            <a:hlinkClick r:id="rId10" action="ppaction://hlinksldjump" highlightClick="1"/>
          </p:cNvPr>
          <p:cNvSpPr/>
          <p:nvPr/>
        </p:nvSpPr>
        <p:spPr>
          <a:xfrm>
            <a:off x="6940627" y="1478349"/>
            <a:ext cx="1994053" cy="152925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20" name="Action Button: Forward or Next 19">
            <a:hlinkClick r:id="rId11" action="ppaction://hlinksldjump" highlightClick="1"/>
          </p:cNvPr>
          <p:cNvSpPr/>
          <p:nvPr/>
        </p:nvSpPr>
        <p:spPr>
          <a:xfrm>
            <a:off x="9270931" y="1478349"/>
            <a:ext cx="1911189" cy="1312476"/>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anose="02040503050406030204" pitchFamily="18" charset="0"/>
              <a:ea typeface="Cambria" panose="02040503050406030204" pitchFamily="18" charset="0"/>
            </a:endParaRPr>
          </a:p>
        </p:txBody>
      </p:sp>
      <p:pic>
        <p:nvPicPr>
          <p:cNvPr id="21" name="Picture 2" descr="Cartoon knight boy">
            <a:extLst>
              <a:ext uri="{FF2B5EF4-FFF2-40B4-BE49-F238E27FC236}">
                <a16:creationId xmlns:a16="http://schemas.microsoft.com/office/drawing/2014/main" id="{2EDEA0FA-ED91-11FB-E9B8-EAA21ADB3E2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2726" y="3267676"/>
            <a:ext cx="4021701" cy="37046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hlinkClick r:id="rId14" action="ppaction://hlinksldjump"/>
            <a:extLst>
              <a:ext uri="{FF2B5EF4-FFF2-40B4-BE49-F238E27FC236}">
                <a16:creationId xmlns:a16="http://schemas.microsoft.com/office/drawing/2014/main" id="{6BD4DF76-FFA7-9763-2C16-CB3DF32C1004}"/>
              </a:ext>
            </a:extLst>
          </p:cNvPr>
          <p:cNvSpPr/>
          <p:nvPr/>
        </p:nvSpPr>
        <p:spPr>
          <a:xfrm>
            <a:off x="10331669" y="6274676"/>
            <a:ext cx="1040524" cy="4204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Tiếp</a:t>
            </a:r>
            <a:endParaRPr lang="en-US" dirty="0"/>
          </a:p>
        </p:txBody>
      </p:sp>
    </p:spTree>
    <p:extLst>
      <p:ext uri="{BB962C8B-B14F-4D97-AF65-F5344CB8AC3E}">
        <p14:creationId xmlns:p14="http://schemas.microsoft.com/office/powerpoint/2010/main" val="31880307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9"/>
          <p:cNvSpPr txBox="1">
            <a:spLocks noChangeArrowheads="1"/>
          </p:cNvSpPr>
          <p:nvPr/>
        </p:nvSpPr>
        <p:spPr bwMode="auto">
          <a:xfrm>
            <a:off x="1088806" y="99189"/>
            <a:ext cx="1052902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xe</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máy</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3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giờ</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126,54 km.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Hỏi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trung</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bình</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mỗi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giờ</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người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đó</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bao</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nhiêu</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0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ki-lô-mét</a:t>
            </a:r>
            <a:r>
              <a:rPr kumimoji="0" lang="en-US" alt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457200" marR="0" lvl="0" indent="-457200" algn="just" defTabSz="914400" eaLnBrk="1" fontAlgn="base" latinLnBrk="0" hangingPunct="1">
              <a:lnSpc>
                <a:spcPct val="100000"/>
              </a:lnSpc>
              <a:spcBef>
                <a:spcPct val="50000"/>
              </a:spcBef>
              <a:spcAft>
                <a:spcPct val="0"/>
              </a:spcAft>
              <a:buClrTx/>
              <a:buSzTx/>
              <a:buFont typeface="Wingdings" panose="05000000000000000000" pitchFamily="2" charset="2"/>
              <a:buChar char="v"/>
              <a:tabLst/>
              <a:defRPr/>
            </a:pPr>
            <a:endParaRPr kumimoji="0" lang="en-US" altLang="en-US" sz="4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 name="Group 4"/>
          <p:cNvGrpSpPr/>
          <p:nvPr/>
        </p:nvGrpSpPr>
        <p:grpSpPr>
          <a:xfrm>
            <a:off x="9076725" y="6723680"/>
            <a:ext cx="3115275" cy="4082454"/>
            <a:chOff x="9495823" y="2984688"/>
            <a:chExt cx="3115275" cy="4082454"/>
          </a:xfrm>
        </p:grpSpPr>
        <p:pic>
          <p:nvPicPr>
            <p:cNvPr id="9" name="Picture 8"/>
            <p:cNvPicPr>
              <a:picLocks noChangeAspect="1"/>
            </p:cNvPicPr>
            <p:nvPr/>
          </p:nvPicPr>
          <p:blipFill>
            <a:blip r:embed="rId6"/>
            <a:stretch>
              <a:fillRect/>
            </a:stretch>
          </p:blipFill>
          <p:spPr>
            <a:xfrm>
              <a:off x="9495823" y="3376205"/>
              <a:ext cx="3115275" cy="3690937"/>
            </a:xfrm>
            <a:prstGeom prst="rect">
              <a:avLst/>
            </a:prstGeom>
          </p:spPr>
        </p:pic>
        <p:sp>
          <p:nvSpPr>
            <p:cNvPr id="4" name="Action Button: Forward or Next 3">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031279" y="2337099"/>
            <a:ext cx="3484726" cy="969485"/>
            <a:chOff x="1031279" y="2337099"/>
            <a:chExt cx="3484726" cy="969485"/>
          </a:xfrm>
        </p:grpSpPr>
        <p:sp>
          <p:nvSpPr>
            <p:cNvPr id="8" name="Rounded Rectangle 7"/>
            <p:cNvSpPr/>
            <p:nvPr/>
          </p:nvSpPr>
          <p:spPr>
            <a:xfrm>
              <a:off x="1031279" y="2337099"/>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1" name="Rectangle 10"/>
            <p:cNvSpPr/>
            <p:nvPr/>
          </p:nvSpPr>
          <p:spPr>
            <a:xfrm>
              <a:off x="1561350" y="2545549"/>
              <a:ext cx="2954655"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A.  4 218km 	</a:t>
              </a:r>
              <a:endParaRPr lang="en-US" sz="2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1038966" y="3515311"/>
            <a:ext cx="3477039" cy="969485"/>
            <a:chOff x="1038966" y="3515311"/>
            <a:chExt cx="3477039" cy="969485"/>
          </a:xfrm>
        </p:grpSpPr>
        <p:sp>
          <p:nvSpPr>
            <p:cNvPr id="14" name="Rounded Rectangle 13"/>
            <p:cNvSpPr/>
            <p:nvPr/>
          </p:nvSpPr>
          <p:spPr>
            <a:xfrm>
              <a:off x="1038966" y="3515311"/>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2" name="Rectangle 11"/>
            <p:cNvSpPr/>
            <p:nvPr/>
          </p:nvSpPr>
          <p:spPr>
            <a:xfrm>
              <a:off x="1561350" y="3790180"/>
              <a:ext cx="2954655"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C. 421,8km	</a:t>
              </a:r>
              <a:endParaRPr lang="en-US" sz="2800" b="1" dirty="0">
                <a:latin typeface="Arial" panose="020B0604020202020204" pitchFamily="34" charset="0"/>
                <a:cs typeface="Arial" panose="020B0604020202020204" pitchFamily="34" charset="0"/>
              </a:endParaRPr>
            </a:p>
          </p:txBody>
        </p:sp>
      </p:grpSp>
      <p:grpSp>
        <p:nvGrpSpPr>
          <p:cNvPr id="24" name="Group 23"/>
          <p:cNvGrpSpPr/>
          <p:nvPr/>
        </p:nvGrpSpPr>
        <p:grpSpPr>
          <a:xfrm>
            <a:off x="6901629" y="2337098"/>
            <a:ext cx="3205908" cy="969485"/>
            <a:chOff x="6901629" y="2337098"/>
            <a:chExt cx="3205908" cy="969485"/>
          </a:xfrm>
        </p:grpSpPr>
        <p:sp>
          <p:nvSpPr>
            <p:cNvPr id="15" name="Rounded Rectangle 14"/>
            <p:cNvSpPr/>
            <p:nvPr/>
          </p:nvSpPr>
          <p:spPr>
            <a:xfrm>
              <a:off x="6901629" y="2337098"/>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13" name="Rectangle 12"/>
            <p:cNvSpPr/>
            <p:nvPr/>
          </p:nvSpPr>
          <p:spPr>
            <a:xfrm>
              <a:off x="7496594" y="2552112"/>
              <a:ext cx="2162772" cy="523220"/>
            </a:xfrm>
            <a:prstGeom prst="rect">
              <a:avLst/>
            </a:prstGeom>
          </p:spPr>
          <p:txBody>
            <a:bodyPr wrap="none">
              <a:spAutoFit/>
            </a:bodyPr>
            <a:lstStyle/>
            <a:p>
              <a:pPr algn="ctr"/>
              <a:r>
                <a:rPr lang="en-US" sz="2800" b="1" dirty="0">
                  <a:solidFill>
                    <a:srgbClr val="C00000"/>
                  </a:solidFill>
                  <a:latin typeface="Arial" panose="020B0604020202020204" pitchFamily="34" charset="0"/>
                  <a:cs typeface="Arial" panose="020B0604020202020204" pitchFamily="34" charset="0"/>
                </a:rPr>
                <a:t>B. 42,18km </a:t>
              </a:r>
              <a:endParaRPr lang="en-US" sz="2800" b="1" dirty="0">
                <a:latin typeface="Arial" panose="020B0604020202020204" pitchFamily="34" charset="0"/>
                <a:cs typeface="Arial" panose="020B0604020202020204" pitchFamily="34" charset="0"/>
              </a:endParaRPr>
            </a:p>
          </p:txBody>
        </p:sp>
      </p:grpSp>
      <p:grpSp>
        <p:nvGrpSpPr>
          <p:cNvPr id="23" name="Group 22"/>
          <p:cNvGrpSpPr/>
          <p:nvPr/>
        </p:nvGrpSpPr>
        <p:grpSpPr>
          <a:xfrm>
            <a:off x="6932333" y="3525452"/>
            <a:ext cx="3205908" cy="969485"/>
            <a:chOff x="6932333" y="3525452"/>
            <a:chExt cx="3205908" cy="969485"/>
          </a:xfrm>
        </p:grpSpPr>
        <p:sp>
          <p:nvSpPr>
            <p:cNvPr id="19" name="Rounded Rectangle 18"/>
            <p:cNvSpPr/>
            <p:nvPr/>
          </p:nvSpPr>
          <p:spPr>
            <a:xfrm>
              <a:off x="6932333" y="3525452"/>
              <a:ext cx="3205908" cy="96948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800" b="1">
                <a:latin typeface="Arial" panose="020B0604020202020204" pitchFamily="34" charset="0"/>
                <a:cs typeface="Arial" panose="020B0604020202020204" pitchFamily="34" charset="0"/>
              </a:endParaRPr>
            </a:p>
          </p:txBody>
        </p:sp>
        <p:sp>
          <p:nvSpPr>
            <p:cNvPr id="20" name="Rectangle 19"/>
            <p:cNvSpPr/>
            <p:nvPr/>
          </p:nvSpPr>
          <p:spPr>
            <a:xfrm>
              <a:off x="7550245" y="3611256"/>
              <a:ext cx="2063385" cy="658835"/>
            </a:xfrm>
            <a:prstGeom prst="rect">
              <a:avLst/>
            </a:prstGeom>
          </p:spPr>
          <p:txBody>
            <a:bodyPr wrap="none">
              <a:spAutoFit/>
            </a:bodyPr>
            <a:lstStyle/>
            <a:p>
              <a:pPr algn="ctr">
                <a:lnSpc>
                  <a:spcPct val="150000"/>
                </a:lnSpc>
                <a:defRPr/>
              </a:pPr>
              <a:r>
                <a:rPr lang="en-US" sz="2800" b="1" dirty="0">
                  <a:solidFill>
                    <a:srgbClr val="C00000"/>
                  </a:solidFill>
                  <a:latin typeface="Arial" panose="020B0604020202020204" pitchFamily="34" charset="0"/>
                  <a:cs typeface="Arial" panose="020B0604020202020204" pitchFamily="34" charset="0"/>
                </a:rPr>
                <a:t>D. 4,218km</a:t>
              </a:r>
            </a:p>
          </p:txBody>
        </p:sp>
      </p:grpSp>
      <p:pic>
        <p:nvPicPr>
          <p:cNvPr id="25" name="Picture 24"/>
          <p:cNvPicPr>
            <a:picLocks noChangeAspect="1"/>
          </p:cNvPicPr>
          <p:nvPr/>
        </p:nvPicPr>
        <p:blipFill>
          <a:blip r:embed="rId8"/>
          <a:stretch>
            <a:fillRect/>
          </a:stretch>
        </p:blipFill>
        <p:spPr>
          <a:xfrm>
            <a:off x="9759400" y="3286919"/>
            <a:ext cx="2851700" cy="3911600"/>
          </a:xfrm>
          <a:prstGeom prst="rect">
            <a:avLst/>
          </a:prstGeom>
        </p:spPr>
      </p:pic>
      <p:sp>
        <p:nvSpPr>
          <p:cNvPr id="26" name="Action Button: Forward or Next 25">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Cartoon knight boy">
            <a:extLst>
              <a:ext uri="{FF2B5EF4-FFF2-40B4-BE49-F238E27FC236}">
                <a16:creationId xmlns:a16="http://schemas.microsoft.com/office/drawing/2014/main" id="{F695C3AC-0DD6-BFEF-A8DC-8CCFF61F407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684024" y="32772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807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1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21"/>
                                        </p:tgtEl>
                                        <p:attrNameLst>
                                          <p:attrName>r</p:attrName>
                                        </p:attrNameLst>
                                      </p:cBhvr>
                                    </p:animRot>
                                    <p:animRot by="-240000">
                                      <p:cBhvr>
                                        <p:cTn id="20" dur="200" fill="hold">
                                          <p:stCondLst>
                                            <p:cond delay="200"/>
                                          </p:stCondLst>
                                        </p:cTn>
                                        <p:tgtEl>
                                          <p:spTgt spid="21"/>
                                        </p:tgtEl>
                                        <p:attrNameLst>
                                          <p:attrName>r</p:attrName>
                                        </p:attrNameLst>
                                      </p:cBhvr>
                                    </p:animRot>
                                    <p:animRot by="240000">
                                      <p:cBhvr>
                                        <p:cTn id="21" dur="200" fill="hold">
                                          <p:stCondLst>
                                            <p:cond delay="400"/>
                                          </p:stCondLst>
                                        </p:cTn>
                                        <p:tgtEl>
                                          <p:spTgt spid="21"/>
                                        </p:tgtEl>
                                        <p:attrNameLst>
                                          <p:attrName>r</p:attrName>
                                        </p:attrNameLst>
                                      </p:cBhvr>
                                    </p:animRot>
                                    <p:animRot by="-240000">
                                      <p:cBhvr>
                                        <p:cTn id="22" dur="200" fill="hold">
                                          <p:stCondLst>
                                            <p:cond delay="600"/>
                                          </p:stCondLst>
                                        </p:cTn>
                                        <p:tgtEl>
                                          <p:spTgt spid="21"/>
                                        </p:tgtEl>
                                        <p:attrNameLst>
                                          <p:attrName>r</p:attrName>
                                        </p:attrNameLst>
                                      </p:cBhvr>
                                    </p:animRot>
                                    <p:animRot by="120000">
                                      <p:cBhvr>
                                        <p:cTn id="23" dur="200" fill="hold">
                                          <p:stCondLst>
                                            <p:cond delay="800"/>
                                          </p:stCondLst>
                                        </p:cTn>
                                        <p:tgtEl>
                                          <p:spTgt spid="21"/>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1"/>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2"/>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clickEffect">
                                  <p:stCondLst>
                                    <p:cond delay="0"/>
                                  </p:stCondLst>
                                  <p:childTnLst>
                                    <p:animRot by="120000">
                                      <p:cBhvr>
                                        <p:cTn id="43" dur="100" fill="hold">
                                          <p:stCondLst>
                                            <p:cond delay="0"/>
                                          </p:stCondLst>
                                        </p:cTn>
                                        <p:tgtEl>
                                          <p:spTgt spid="23"/>
                                        </p:tgtEl>
                                        <p:attrNameLst>
                                          <p:attrName>r</p:attrName>
                                        </p:attrNameLst>
                                      </p:cBhvr>
                                    </p:animRot>
                                    <p:animRot by="-240000">
                                      <p:cBhvr>
                                        <p:cTn id="44" dur="200" fill="hold">
                                          <p:stCondLst>
                                            <p:cond delay="200"/>
                                          </p:stCondLst>
                                        </p:cTn>
                                        <p:tgtEl>
                                          <p:spTgt spid="23"/>
                                        </p:tgtEl>
                                        <p:attrNameLst>
                                          <p:attrName>r</p:attrName>
                                        </p:attrNameLst>
                                      </p:cBhvr>
                                    </p:animRot>
                                    <p:animRot by="240000">
                                      <p:cBhvr>
                                        <p:cTn id="45" dur="200" fill="hold">
                                          <p:stCondLst>
                                            <p:cond delay="400"/>
                                          </p:stCondLst>
                                        </p:cTn>
                                        <p:tgtEl>
                                          <p:spTgt spid="23"/>
                                        </p:tgtEl>
                                        <p:attrNameLst>
                                          <p:attrName>r</p:attrName>
                                        </p:attrNameLst>
                                      </p:cBhvr>
                                    </p:animRot>
                                    <p:animRot by="-240000">
                                      <p:cBhvr>
                                        <p:cTn id="46" dur="200" fill="hold">
                                          <p:stCondLst>
                                            <p:cond delay="600"/>
                                          </p:stCondLst>
                                        </p:cTn>
                                        <p:tgtEl>
                                          <p:spTgt spid="23"/>
                                        </p:tgtEl>
                                        <p:attrNameLst>
                                          <p:attrName>r</p:attrName>
                                        </p:attrNameLst>
                                      </p:cBhvr>
                                    </p:animRot>
                                    <p:animRot by="120000">
                                      <p:cBhvr>
                                        <p:cTn id="47" dur="200" fill="hold">
                                          <p:stCondLst>
                                            <p:cond delay="800"/>
                                          </p:stCondLst>
                                        </p:cTn>
                                        <p:tgtEl>
                                          <p:spTgt spid="23"/>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3"/>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stretch>
            <a:fillRect/>
          </a:stretch>
        </p:blipFill>
        <p:spPr>
          <a:xfrm>
            <a:off x="0" y="0"/>
            <a:ext cx="12192000" cy="6858000"/>
          </a:xfrm>
          <a:prstGeom prst="rect">
            <a:avLst/>
          </a:prstGeom>
        </p:spPr>
      </p:pic>
      <p:sp>
        <p:nvSpPr>
          <p:cNvPr id="7" name="Rectangle 6"/>
          <p:cNvSpPr/>
          <p:nvPr/>
        </p:nvSpPr>
        <p:spPr>
          <a:xfrm>
            <a:off x="35725"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7"/>
          <p:cNvSpPr txBox="1"/>
          <p:nvPr/>
        </p:nvSpPr>
        <p:spPr>
          <a:xfrm>
            <a:off x="3893870" y="425658"/>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a:t>
            </a:r>
            <a:r>
              <a:rPr lang="en-US" sz="4400" dirty="0">
                <a:latin typeface="Cambria" panose="02040503050406030204" pitchFamily="18" charset="0"/>
                <a:ea typeface="Cambria" panose="02040503050406030204" pitchFamily="18" charset="0"/>
              </a:rPr>
              <a:t>?</a:t>
            </a:r>
            <a:r>
              <a:rPr lang="vi-VN" sz="4400"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p:txBody>
      </p:sp>
      <p:grpSp>
        <p:nvGrpSpPr>
          <p:cNvPr id="24" name="Group 23"/>
          <p:cNvGrpSpPr/>
          <p:nvPr/>
        </p:nvGrpSpPr>
        <p:grpSpPr>
          <a:xfrm>
            <a:off x="2955394" y="5147114"/>
            <a:ext cx="2362200" cy="1164786"/>
            <a:chOff x="2712770" y="3968202"/>
            <a:chExt cx="2362200" cy="1164786"/>
          </a:xfrm>
        </p:grpSpPr>
        <p:sp>
          <p:nvSpPr>
            <p:cNvPr id="20" name="Rounded Rectangle 19"/>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22" name="Rectangle 21"/>
            <p:cNvSpPr/>
            <p:nvPr/>
          </p:nvSpPr>
          <p:spPr>
            <a:xfrm>
              <a:off x="2938861" y="396820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26" name="Group 25"/>
          <p:cNvGrpSpPr/>
          <p:nvPr/>
        </p:nvGrpSpPr>
        <p:grpSpPr>
          <a:xfrm>
            <a:off x="6310144" y="5230691"/>
            <a:ext cx="2362200" cy="1111372"/>
            <a:chOff x="6046520" y="4004699"/>
            <a:chExt cx="2362200" cy="1111372"/>
          </a:xfrm>
        </p:grpSpPr>
        <p:sp>
          <p:nvSpPr>
            <p:cNvPr id="21" name="Rounded Rectangle 20"/>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23" name="Rectangle 22"/>
            <p:cNvSpPr/>
            <p:nvPr/>
          </p:nvSpPr>
          <p:spPr>
            <a:xfrm>
              <a:off x="6675935" y="4004699"/>
              <a:ext cx="1154483"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S</a:t>
              </a:r>
              <a:r>
                <a:rPr lang="vi-VN" sz="6000" dirty="0">
                  <a:latin typeface="Cambria" panose="02040503050406030204" pitchFamily="18" charset="0"/>
                  <a:ea typeface="Cambria" panose="02040503050406030204" pitchFamily="18" charset="0"/>
                </a:rPr>
                <a:t>ai</a:t>
              </a:r>
              <a:endParaRPr lang="en-US" sz="6000" dirty="0">
                <a:latin typeface="Cambria" panose="02040503050406030204" pitchFamily="18" charset="0"/>
                <a:ea typeface="Cambria" panose="02040503050406030204" pitchFamily="18" charset="0"/>
              </a:endParaRPr>
            </a:p>
          </p:txBody>
        </p:sp>
      </p:grpSp>
      <p:sp>
        <p:nvSpPr>
          <p:cNvPr id="25" name="Rectangle 26"/>
          <p:cNvSpPr>
            <a:spLocks noChangeArrowheads="1"/>
          </p:cNvSpPr>
          <p:nvPr/>
        </p:nvSpPr>
        <p:spPr bwMode="auto">
          <a:xfrm>
            <a:off x="4352974" y="1739287"/>
            <a:ext cx="273130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13,53     3</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1 5       4,51                                          </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b="1" dirty="0">
              <a:solidFill>
                <a:srgbClr val="FF0066"/>
              </a:solidFill>
              <a:latin typeface="Cambria" panose="02040503050406030204" pitchFamily="18" charset="0"/>
              <a:ea typeface="Cambria" panose="02040503050406030204" pitchFamily="18" charset="0"/>
            </a:endParaRPr>
          </a:p>
        </p:txBody>
      </p:sp>
      <p:grpSp>
        <p:nvGrpSpPr>
          <p:cNvPr id="27" name="Group 29"/>
          <p:cNvGrpSpPr>
            <a:grpSpLocks/>
          </p:cNvGrpSpPr>
          <p:nvPr/>
        </p:nvGrpSpPr>
        <p:grpSpPr bwMode="auto">
          <a:xfrm>
            <a:off x="5731329" y="1844797"/>
            <a:ext cx="762000" cy="1702633"/>
            <a:chOff x="3648" y="2544"/>
            <a:chExt cx="480" cy="576"/>
          </a:xfrm>
        </p:grpSpPr>
        <p:sp>
          <p:nvSpPr>
            <p:cNvPr id="28" name="Line 30"/>
            <p:cNvSpPr>
              <a:spLocks noChangeShapeType="1"/>
            </p:cNvSpPr>
            <p:nvPr/>
          </p:nvSpPr>
          <p:spPr bwMode="auto">
            <a:xfrm>
              <a:off x="3648" y="2544"/>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29" name="Line 31"/>
            <p:cNvSpPr>
              <a:spLocks noChangeShapeType="1"/>
            </p:cNvSpPr>
            <p:nvPr/>
          </p:nvSpPr>
          <p:spPr bwMode="auto">
            <a:xfrm>
              <a:off x="3648" y="2711"/>
              <a:ext cx="480" cy="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pic>
        <p:nvPicPr>
          <p:cNvPr id="31" name="Picture 30"/>
          <p:cNvPicPr>
            <a:picLocks noChangeAspect="1"/>
          </p:cNvPicPr>
          <p:nvPr/>
        </p:nvPicPr>
        <p:blipFill>
          <a:blip r:embed="rId5"/>
          <a:stretch>
            <a:fillRect/>
          </a:stretch>
        </p:blipFill>
        <p:spPr>
          <a:xfrm>
            <a:off x="8693726" y="3103563"/>
            <a:ext cx="4733287" cy="4002619"/>
          </a:xfrm>
          <a:prstGeom prst="rect">
            <a:avLst/>
          </a:prstGeom>
        </p:spPr>
      </p:pic>
      <p:sp>
        <p:nvSpPr>
          <p:cNvPr id="32" name="Action Button: Forward or Next 31">
            <a:hlinkClick r:id="rId6"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Picture 2" descr="Cartoon knight boy">
            <a:extLst>
              <a:ext uri="{FF2B5EF4-FFF2-40B4-BE49-F238E27FC236}">
                <a16:creationId xmlns:a16="http://schemas.microsoft.com/office/drawing/2014/main" id="{654F87C9-AB86-6160-8F19-0CB0E830E88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8876" y="3305776"/>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324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4" decel="100000"/>
                                        <p:tgtEl>
                                          <p:spTgt spid="25"/>
                                        </p:tgtEl>
                                      </p:cBhvr>
                                    </p:animEffect>
                                    <p:animScale>
                                      <p:cBhvr>
                                        <p:cTn id="8" dur="4" decel="100000"/>
                                        <p:tgtEl>
                                          <p:spTgt spid="25"/>
                                        </p:tgtEl>
                                      </p:cBhvr>
                                      <p:from x="10000" y="10000"/>
                                      <p:to x="200000" y="450000"/>
                                    </p:animScale>
                                    <p:animScale>
                                      <p:cBhvr>
                                        <p:cTn id="9" dur="6" accel="100000" fill="hold">
                                          <p:stCondLst>
                                            <p:cond delay="4"/>
                                          </p:stCondLst>
                                        </p:cTn>
                                        <p:tgtEl>
                                          <p:spTgt spid="25"/>
                                        </p:tgtEl>
                                      </p:cBhvr>
                                      <p:from x="200000" y="450000"/>
                                      <p:to x="100000" y="100000"/>
                                    </p:animScale>
                                    <p:set>
                                      <p:cBhvr>
                                        <p:cTn id="10" dur="4" fill="hold"/>
                                        <p:tgtEl>
                                          <p:spTgt spid="25"/>
                                        </p:tgtEl>
                                        <p:attrNameLst>
                                          <p:attrName>ppt_x</p:attrName>
                                        </p:attrNameLst>
                                      </p:cBhvr>
                                      <p:to>
                                        <p:strVal val="(0.5)"/>
                                      </p:to>
                                    </p:set>
                                    <p:anim from="(0.5)" to="(#ppt_x)" calcmode="lin" valueType="num">
                                      <p:cBhvr>
                                        <p:cTn id="11" dur="6" accel="100000" fill="hold">
                                          <p:stCondLst>
                                            <p:cond delay="4"/>
                                          </p:stCondLst>
                                        </p:cTn>
                                        <p:tgtEl>
                                          <p:spTgt spid="25"/>
                                        </p:tgtEl>
                                        <p:attrNameLst>
                                          <p:attrName>ppt_x</p:attrName>
                                        </p:attrNameLst>
                                      </p:cBhvr>
                                    </p:anim>
                                    <p:set>
                                      <p:cBhvr>
                                        <p:cTn id="12" dur="4" fill="hold"/>
                                        <p:tgtEl>
                                          <p:spTgt spid="25"/>
                                        </p:tgtEl>
                                        <p:attrNameLst>
                                          <p:attrName>ppt_y</p:attrName>
                                        </p:attrNameLst>
                                      </p:cBhvr>
                                      <p:to>
                                        <p:strVal val="(#ppt_y+0.4)"/>
                                      </p:to>
                                    </p:set>
                                    <p:anim from="(#ppt_y+0.4)" to="(#ppt_y)" calcmode="lin" valueType="num">
                                      <p:cBhvr>
                                        <p:cTn id="13" dur="6" accel="100000" fill="hold">
                                          <p:stCondLst>
                                            <p:cond delay="4"/>
                                          </p:stCondLst>
                                        </p:cTn>
                                        <p:tgtEl>
                                          <p:spTgt spid="25"/>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4" decel="100000"/>
                                        <p:tgtEl>
                                          <p:spTgt spid="27"/>
                                        </p:tgtEl>
                                      </p:cBhvr>
                                    </p:animEffect>
                                    <p:animScale>
                                      <p:cBhvr>
                                        <p:cTn id="17" dur="4" decel="100000"/>
                                        <p:tgtEl>
                                          <p:spTgt spid="27"/>
                                        </p:tgtEl>
                                      </p:cBhvr>
                                      <p:from x="10000" y="10000"/>
                                      <p:to x="200000" y="450000"/>
                                    </p:animScale>
                                    <p:animScale>
                                      <p:cBhvr>
                                        <p:cTn id="18" dur="6" accel="100000" fill="hold">
                                          <p:stCondLst>
                                            <p:cond delay="4"/>
                                          </p:stCondLst>
                                        </p:cTn>
                                        <p:tgtEl>
                                          <p:spTgt spid="27"/>
                                        </p:tgtEl>
                                      </p:cBhvr>
                                      <p:from x="200000" y="450000"/>
                                      <p:to x="100000" y="100000"/>
                                    </p:animScale>
                                    <p:set>
                                      <p:cBhvr>
                                        <p:cTn id="19" dur="4" fill="hold"/>
                                        <p:tgtEl>
                                          <p:spTgt spid="27"/>
                                        </p:tgtEl>
                                        <p:attrNameLst>
                                          <p:attrName>ppt_x</p:attrName>
                                        </p:attrNameLst>
                                      </p:cBhvr>
                                      <p:to>
                                        <p:strVal val="(0.5)"/>
                                      </p:to>
                                    </p:set>
                                    <p:anim from="(0.5)" to="(#ppt_x)" calcmode="lin" valueType="num">
                                      <p:cBhvr>
                                        <p:cTn id="20" dur="6" accel="100000" fill="hold">
                                          <p:stCondLst>
                                            <p:cond delay="4"/>
                                          </p:stCondLst>
                                        </p:cTn>
                                        <p:tgtEl>
                                          <p:spTgt spid="27"/>
                                        </p:tgtEl>
                                        <p:attrNameLst>
                                          <p:attrName>ppt_x</p:attrName>
                                        </p:attrNameLst>
                                      </p:cBhvr>
                                    </p:anim>
                                    <p:set>
                                      <p:cBhvr>
                                        <p:cTn id="21" dur="4" fill="hold"/>
                                        <p:tgtEl>
                                          <p:spTgt spid="27"/>
                                        </p:tgtEl>
                                        <p:attrNameLst>
                                          <p:attrName>ppt_y</p:attrName>
                                        </p:attrNameLst>
                                      </p:cBhvr>
                                      <p:to>
                                        <p:strVal val="(#ppt_y+0.4)"/>
                                      </p:to>
                                    </p:set>
                                    <p:anim from="(#ppt_y+0.4)" to="(#ppt_y)" calcmode="lin" valueType="num">
                                      <p:cBhvr>
                                        <p:cTn id="22" dur="6" accel="100000" fill="hold">
                                          <p:stCondLst>
                                            <p:cond delay="4"/>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24"/>
                                        </p:tgtEl>
                                      </p:cBhvr>
                                    </p:animEffect>
                                    <p:animScale>
                                      <p:cBhvr>
                                        <p:cTn id="28" dur="250" autoRev="1" fill="hold"/>
                                        <p:tgtEl>
                                          <p:spTgt spid="24"/>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4"/>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26"/>
                                        </p:tgtEl>
                                        <p:attrNameLst>
                                          <p:attrName>r</p:attrName>
                                        </p:attrNameLst>
                                      </p:cBhvr>
                                    </p:animRot>
                                    <p:animRot by="-240000">
                                      <p:cBhvr>
                                        <p:cTn id="34" dur="200" fill="hold">
                                          <p:stCondLst>
                                            <p:cond delay="200"/>
                                          </p:stCondLst>
                                        </p:cTn>
                                        <p:tgtEl>
                                          <p:spTgt spid="26"/>
                                        </p:tgtEl>
                                        <p:attrNameLst>
                                          <p:attrName>r</p:attrName>
                                        </p:attrNameLst>
                                      </p:cBhvr>
                                    </p:animRot>
                                    <p:animRot by="240000">
                                      <p:cBhvr>
                                        <p:cTn id="35" dur="200" fill="hold">
                                          <p:stCondLst>
                                            <p:cond delay="400"/>
                                          </p:stCondLst>
                                        </p:cTn>
                                        <p:tgtEl>
                                          <p:spTgt spid="26"/>
                                        </p:tgtEl>
                                        <p:attrNameLst>
                                          <p:attrName>r</p:attrName>
                                        </p:attrNameLst>
                                      </p:cBhvr>
                                    </p:animRot>
                                    <p:animRot by="-240000">
                                      <p:cBhvr>
                                        <p:cTn id="36" dur="200" fill="hold">
                                          <p:stCondLst>
                                            <p:cond delay="600"/>
                                          </p:stCondLst>
                                        </p:cTn>
                                        <p:tgtEl>
                                          <p:spTgt spid="26"/>
                                        </p:tgtEl>
                                        <p:attrNameLst>
                                          <p:attrName>r</p:attrName>
                                        </p:attrNameLst>
                                      </p:cBhvr>
                                    </p:animRot>
                                    <p:animRot by="120000">
                                      <p:cBhvr>
                                        <p:cTn id="37" dur="200" fill="hold">
                                          <p:stCondLst>
                                            <p:cond delay="800"/>
                                          </p:stCondLst>
                                        </p:cTn>
                                        <p:tgtEl>
                                          <p:spTgt spid="26"/>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6"/>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175"/>
            <a:ext cx="12192000" cy="6858000"/>
          </a:xfrm>
          <a:prstGeom prst="rect">
            <a:avLst/>
          </a:prstGeom>
        </p:spPr>
      </p:pic>
      <p:sp>
        <p:nvSpPr>
          <p:cNvPr id="6" name="Rounded Rectangle 5"/>
          <p:cNvSpPr/>
          <p:nvPr/>
        </p:nvSpPr>
        <p:spPr>
          <a:xfrm>
            <a:off x="551935" y="195282"/>
            <a:ext cx="11182865" cy="1887517"/>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600" dirty="0">
                <a:latin typeface="Cambria" panose="02040503050406030204" pitchFamily="18" charset="0"/>
                <a:ea typeface="Cambria" panose="02040503050406030204" pitchFamily="18" charset="0"/>
              </a:rPr>
              <a:t>Cho đến một hôm, có một dũng sĩ xung phong đi diệt rồng! Hãy chuẩn bị cho dũng sĩ các vũ khí và trợ giúp chàng vượt qua các thử thách nhé!</a:t>
            </a:r>
            <a:endParaRPr lang="en-US" sz="3600" dirty="0">
              <a:latin typeface="Cambria" panose="02040503050406030204" pitchFamily="18" charset="0"/>
              <a:ea typeface="Cambria" panose="02040503050406030204" pitchFamily="18" charset="0"/>
            </a:endParaRPr>
          </a:p>
        </p:txBody>
      </p:sp>
      <p:pic>
        <p:nvPicPr>
          <p:cNvPr id="8" name="Picture 2" descr="Cartoon knight boy">
            <a:extLst>
              <a:ext uri="{FF2B5EF4-FFF2-40B4-BE49-F238E27FC236}">
                <a16:creationId xmlns:a16="http://schemas.microsoft.com/office/drawing/2014/main" id="{A4F2C503-CE0E-0F85-346D-FBCC99AA4D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35053" y="2431802"/>
            <a:ext cx="4805034" cy="4426198"/>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2">
            <a:extLst>
              <a:ext uri="{FF2B5EF4-FFF2-40B4-BE49-F238E27FC236}">
                <a16:creationId xmlns:a16="http://schemas.microsoft.com/office/drawing/2014/main" id="{88E110E1-F8A0-4ABD-92AB-7FB09521D1DB}"/>
              </a:ext>
            </a:extLst>
          </p:cNvPr>
          <p:cNvSpPr/>
          <p:nvPr/>
        </p:nvSpPr>
        <p:spPr>
          <a:xfrm>
            <a:off x="1769991" y="2447925"/>
            <a:ext cx="3964059" cy="4305300"/>
          </a:xfrm>
          <a:custGeom>
            <a:avLst/>
            <a:gdLst/>
            <a:ahLst/>
            <a:cxnLst/>
            <a:rect l="l" t="t" r="r" b="b"/>
            <a:pathLst>
              <a:path w="5774183" h="6636992">
                <a:moveTo>
                  <a:pt x="0" y="0"/>
                </a:moveTo>
                <a:lnTo>
                  <a:pt x="5774183" y="0"/>
                </a:lnTo>
                <a:lnTo>
                  <a:pt x="5774183" y="6636992"/>
                </a:lnTo>
                <a:lnTo>
                  <a:pt x="0" y="66369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4970665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9" name="TextBox 28"/>
          <p:cNvSpPr txBox="1"/>
          <p:nvPr/>
        </p:nvSpPr>
        <p:spPr>
          <a:xfrm>
            <a:off x="4249470" y="417215"/>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 </a:t>
            </a:r>
            <a:endParaRPr lang="en-US" sz="4400" dirty="0">
              <a:latin typeface="Cambria" panose="02040503050406030204" pitchFamily="18" charset="0"/>
              <a:ea typeface="Cambria" panose="02040503050406030204" pitchFamily="18" charset="0"/>
            </a:endParaRPr>
          </a:p>
        </p:txBody>
      </p:sp>
      <p:grpSp>
        <p:nvGrpSpPr>
          <p:cNvPr id="30" name="Group 29"/>
          <p:cNvGrpSpPr/>
          <p:nvPr/>
        </p:nvGrpSpPr>
        <p:grpSpPr>
          <a:xfrm>
            <a:off x="2860452" y="4992076"/>
            <a:ext cx="2362200" cy="1113986"/>
            <a:chOff x="2712770" y="4019002"/>
            <a:chExt cx="2362200" cy="1113986"/>
          </a:xfrm>
        </p:grpSpPr>
        <p:sp>
          <p:nvSpPr>
            <p:cNvPr id="31" name="Rounded Rectangle 30"/>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2" name="Rectangle 31"/>
            <p:cNvSpPr/>
            <p:nvPr/>
          </p:nvSpPr>
          <p:spPr>
            <a:xfrm>
              <a:off x="2969341" y="401900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33" name="Group 32"/>
          <p:cNvGrpSpPr/>
          <p:nvPr/>
        </p:nvGrpSpPr>
        <p:grpSpPr>
          <a:xfrm>
            <a:off x="6959478" y="4864658"/>
            <a:ext cx="2362200" cy="1192652"/>
            <a:chOff x="6046520" y="3923419"/>
            <a:chExt cx="2362200" cy="1192652"/>
          </a:xfrm>
        </p:grpSpPr>
        <p:sp>
          <p:nvSpPr>
            <p:cNvPr id="34" name="Rounded Rectangle 33"/>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5" name="Rectangle 34"/>
            <p:cNvSpPr/>
            <p:nvPr/>
          </p:nvSpPr>
          <p:spPr>
            <a:xfrm>
              <a:off x="6655615" y="3923419"/>
              <a:ext cx="1154483"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S</a:t>
              </a:r>
              <a:r>
                <a:rPr lang="vi-VN" sz="6000" dirty="0">
                  <a:latin typeface="Cambria" panose="02040503050406030204" pitchFamily="18" charset="0"/>
                  <a:ea typeface="Cambria" panose="02040503050406030204" pitchFamily="18" charset="0"/>
                </a:rPr>
                <a:t>ai</a:t>
              </a:r>
              <a:endParaRPr lang="en-US" sz="6000" dirty="0">
                <a:latin typeface="Cambria" panose="02040503050406030204" pitchFamily="18" charset="0"/>
                <a:ea typeface="Cambria" panose="02040503050406030204" pitchFamily="18" charset="0"/>
              </a:endParaRPr>
            </a:p>
          </p:txBody>
        </p:sp>
      </p:grpSp>
      <p:pic>
        <p:nvPicPr>
          <p:cNvPr id="37" name="Picture 36"/>
          <p:cNvPicPr>
            <a:picLocks noChangeAspect="1"/>
          </p:cNvPicPr>
          <p:nvPr/>
        </p:nvPicPr>
        <p:blipFill>
          <a:blip r:embed="rId6"/>
          <a:stretch>
            <a:fillRect/>
          </a:stretch>
        </p:blipFill>
        <p:spPr>
          <a:xfrm>
            <a:off x="9463504" y="3231493"/>
            <a:ext cx="3147596" cy="3855107"/>
          </a:xfrm>
          <a:prstGeom prst="rect">
            <a:avLst/>
          </a:prstGeom>
        </p:spPr>
      </p:pic>
      <p:sp>
        <p:nvSpPr>
          <p:cNvPr id="38" name="Action Button: Forward or Next 37">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9" name="Rectangle 27"/>
          <p:cNvSpPr>
            <a:spLocks noChangeArrowheads="1"/>
          </p:cNvSpPr>
          <p:nvPr/>
        </p:nvSpPr>
        <p:spPr bwMode="auto">
          <a:xfrm>
            <a:off x="5169593" y="1901188"/>
            <a:ext cx="2272642"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13,53    3     </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1 5     451</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sz="2800" b="1" dirty="0">
              <a:solidFill>
                <a:srgbClr val="FF0066"/>
              </a:solidFill>
              <a:latin typeface="Cambria" panose="02040503050406030204" pitchFamily="18" charset="0"/>
              <a:ea typeface="Cambria" panose="02040503050406030204" pitchFamily="18" charset="0"/>
            </a:endParaRPr>
          </a:p>
        </p:txBody>
      </p:sp>
      <p:grpSp>
        <p:nvGrpSpPr>
          <p:cNvPr id="40" name="Group 32"/>
          <p:cNvGrpSpPr>
            <a:grpSpLocks/>
          </p:cNvGrpSpPr>
          <p:nvPr/>
        </p:nvGrpSpPr>
        <p:grpSpPr bwMode="auto">
          <a:xfrm>
            <a:off x="6226359" y="1915872"/>
            <a:ext cx="909057" cy="914400"/>
            <a:chOff x="1816" y="2572"/>
            <a:chExt cx="480" cy="576"/>
          </a:xfrm>
        </p:grpSpPr>
        <p:sp>
          <p:nvSpPr>
            <p:cNvPr id="41" name="Line 33"/>
            <p:cNvSpPr>
              <a:spLocks noChangeShapeType="1"/>
            </p:cNvSpPr>
            <p:nvPr/>
          </p:nvSpPr>
          <p:spPr bwMode="auto">
            <a:xfrm>
              <a:off x="1824" y="2572"/>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42" name="Line 34"/>
            <p:cNvSpPr>
              <a:spLocks noChangeShapeType="1"/>
            </p:cNvSpPr>
            <p:nvPr/>
          </p:nvSpPr>
          <p:spPr bwMode="auto">
            <a:xfrm>
              <a:off x="1816" y="2836"/>
              <a:ext cx="480" cy="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pic>
        <p:nvPicPr>
          <p:cNvPr id="4" name="Picture 2" descr="Cartoon knight boy">
            <a:extLst>
              <a:ext uri="{FF2B5EF4-FFF2-40B4-BE49-F238E27FC236}">
                <a16:creationId xmlns:a16="http://schemas.microsoft.com/office/drawing/2014/main" id="{092A9A20-E0EA-9E4F-7471-A907C477FC8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1251" y="30867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7817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4" decel="100000"/>
                                        <p:tgtEl>
                                          <p:spTgt spid="40"/>
                                        </p:tgtEl>
                                      </p:cBhvr>
                                    </p:animEffect>
                                    <p:animScale>
                                      <p:cBhvr>
                                        <p:cTn id="8" dur="4" decel="100000"/>
                                        <p:tgtEl>
                                          <p:spTgt spid="40"/>
                                        </p:tgtEl>
                                      </p:cBhvr>
                                      <p:from x="10000" y="10000"/>
                                      <p:to x="200000" y="450000"/>
                                    </p:animScale>
                                    <p:animScale>
                                      <p:cBhvr>
                                        <p:cTn id="9" dur="6" accel="100000" fill="hold">
                                          <p:stCondLst>
                                            <p:cond delay="4"/>
                                          </p:stCondLst>
                                        </p:cTn>
                                        <p:tgtEl>
                                          <p:spTgt spid="40"/>
                                        </p:tgtEl>
                                      </p:cBhvr>
                                      <p:from x="200000" y="450000"/>
                                      <p:to x="100000" y="100000"/>
                                    </p:animScale>
                                    <p:set>
                                      <p:cBhvr>
                                        <p:cTn id="10" dur="4" fill="hold"/>
                                        <p:tgtEl>
                                          <p:spTgt spid="40"/>
                                        </p:tgtEl>
                                        <p:attrNameLst>
                                          <p:attrName>ppt_x</p:attrName>
                                        </p:attrNameLst>
                                      </p:cBhvr>
                                      <p:to>
                                        <p:strVal val="(0.5)"/>
                                      </p:to>
                                    </p:set>
                                    <p:anim from="(0.5)" to="(#ppt_x)" calcmode="lin" valueType="num">
                                      <p:cBhvr>
                                        <p:cTn id="11" dur="6" accel="100000" fill="hold">
                                          <p:stCondLst>
                                            <p:cond delay="4"/>
                                          </p:stCondLst>
                                        </p:cTn>
                                        <p:tgtEl>
                                          <p:spTgt spid="40"/>
                                        </p:tgtEl>
                                        <p:attrNameLst>
                                          <p:attrName>ppt_x</p:attrName>
                                        </p:attrNameLst>
                                      </p:cBhvr>
                                    </p:anim>
                                    <p:set>
                                      <p:cBhvr>
                                        <p:cTn id="12" dur="4" fill="hold"/>
                                        <p:tgtEl>
                                          <p:spTgt spid="40"/>
                                        </p:tgtEl>
                                        <p:attrNameLst>
                                          <p:attrName>ppt_y</p:attrName>
                                        </p:attrNameLst>
                                      </p:cBhvr>
                                      <p:to>
                                        <p:strVal val="(#ppt_y+0.4)"/>
                                      </p:to>
                                    </p:set>
                                    <p:anim from="(#ppt_y+0.4)" to="(#ppt_y)" calcmode="lin" valueType="num">
                                      <p:cBhvr>
                                        <p:cTn id="13" dur="6" accel="100000" fill="hold">
                                          <p:stCondLst>
                                            <p:cond delay="4"/>
                                          </p:stCondLst>
                                        </p:cTn>
                                        <p:tgtEl>
                                          <p:spTgt spid="4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30"/>
                                        </p:tgtEl>
                                        <p:attrNameLst>
                                          <p:attrName>r</p:attrName>
                                        </p:attrNameLst>
                                      </p:cBhvr>
                                    </p:animRot>
                                    <p:animRot by="-240000">
                                      <p:cBhvr>
                                        <p:cTn id="19" dur="200" fill="hold">
                                          <p:stCondLst>
                                            <p:cond delay="200"/>
                                          </p:stCondLst>
                                        </p:cTn>
                                        <p:tgtEl>
                                          <p:spTgt spid="30"/>
                                        </p:tgtEl>
                                        <p:attrNameLst>
                                          <p:attrName>r</p:attrName>
                                        </p:attrNameLst>
                                      </p:cBhvr>
                                    </p:animRot>
                                    <p:animRot by="240000">
                                      <p:cBhvr>
                                        <p:cTn id="20" dur="200" fill="hold">
                                          <p:stCondLst>
                                            <p:cond delay="400"/>
                                          </p:stCondLst>
                                        </p:cTn>
                                        <p:tgtEl>
                                          <p:spTgt spid="30"/>
                                        </p:tgtEl>
                                        <p:attrNameLst>
                                          <p:attrName>r</p:attrName>
                                        </p:attrNameLst>
                                      </p:cBhvr>
                                    </p:animRot>
                                    <p:animRot by="-240000">
                                      <p:cBhvr>
                                        <p:cTn id="21" dur="200" fill="hold">
                                          <p:stCondLst>
                                            <p:cond delay="600"/>
                                          </p:stCondLst>
                                        </p:cTn>
                                        <p:tgtEl>
                                          <p:spTgt spid="30"/>
                                        </p:tgtEl>
                                        <p:attrNameLst>
                                          <p:attrName>r</p:attrName>
                                        </p:attrNameLst>
                                      </p:cBhvr>
                                    </p:animRot>
                                    <p:animRot by="120000">
                                      <p:cBhvr>
                                        <p:cTn id="22" dur="200" fill="hold">
                                          <p:stCondLst>
                                            <p:cond delay="800"/>
                                          </p:stCondLst>
                                        </p:cTn>
                                        <p:tgtEl>
                                          <p:spTgt spid="30"/>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30"/>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33"/>
                                        </p:tgtEl>
                                      </p:cBhvr>
                                    </p:animEffect>
                                    <p:animScale>
                                      <p:cBhvr>
                                        <p:cTn id="28" dur="250" autoRev="1" fill="hold"/>
                                        <p:tgtEl>
                                          <p:spTgt spid="33"/>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0" y="0"/>
            <a:ext cx="12192000" cy="6858000"/>
          </a:xfrm>
          <a:prstGeom prst="rect">
            <a:avLst/>
          </a:prstGeom>
          <a:solidFill>
            <a:schemeClr val="bg1">
              <a:lumMod val="9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TextBox 19"/>
          <p:cNvSpPr txBox="1"/>
          <p:nvPr/>
        </p:nvSpPr>
        <p:spPr>
          <a:xfrm>
            <a:off x="4249470" y="417215"/>
            <a:ext cx="5418306" cy="769441"/>
          </a:xfrm>
          <a:prstGeom prst="rect">
            <a:avLst/>
          </a:prstGeom>
          <a:noFill/>
        </p:spPr>
        <p:txBody>
          <a:bodyPr wrap="square" rtlCol="0">
            <a:spAutoFit/>
          </a:bodyPr>
          <a:lstStyle/>
          <a:p>
            <a:r>
              <a:rPr lang="vi-VN" sz="4400" dirty="0">
                <a:latin typeface="Cambria" panose="02040503050406030204" pitchFamily="18" charset="0"/>
                <a:ea typeface="Cambria" panose="02040503050406030204" pitchFamily="18" charset="0"/>
              </a:rPr>
              <a:t>Đúng hay sai</a:t>
            </a:r>
            <a:r>
              <a:rPr lang="en-US" sz="4400" dirty="0">
                <a:latin typeface="Cambria" panose="02040503050406030204" pitchFamily="18" charset="0"/>
                <a:ea typeface="Cambria" panose="02040503050406030204" pitchFamily="18" charset="0"/>
              </a:rPr>
              <a:t>?</a:t>
            </a:r>
            <a:r>
              <a:rPr lang="vi-VN" sz="4400"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p:txBody>
      </p:sp>
      <p:grpSp>
        <p:nvGrpSpPr>
          <p:cNvPr id="28" name="Group 27"/>
          <p:cNvGrpSpPr/>
          <p:nvPr/>
        </p:nvGrpSpPr>
        <p:grpSpPr>
          <a:xfrm>
            <a:off x="2860452" y="4951436"/>
            <a:ext cx="2362200" cy="1154626"/>
            <a:chOff x="2712770" y="3978362"/>
            <a:chExt cx="2362200" cy="1154626"/>
          </a:xfrm>
        </p:grpSpPr>
        <p:sp>
          <p:nvSpPr>
            <p:cNvPr id="29" name="Rounded Rectangle 28"/>
            <p:cNvSpPr/>
            <p:nvPr/>
          </p:nvSpPr>
          <p:spPr>
            <a:xfrm>
              <a:off x="2712770" y="4117742"/>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0" name="Rectangle 29"/>
            <p:cNvSpPr/>
            <p:nvPr/>
          </p:nvSpPr>
          <p:spPr>
            <a:xfrm>
              <a:off x="2877901" y="3978362"/>
              <a:ext cx="1930337" cy="1015663"/>
            </a:xfrm>
            <a:prstGeom prst="rect">
              <a:avLst/>
            </a:prstGeom>
          </p:spPr>
          <p:txBody>
            <a:bodyPr wrap="none">
              <a:spAutoFit/>
            </a:bodyPr>
            <a:lstStyle/>
            <a:p>
              <a:pPr algn="ctr"/>
              <a:r>
                <a:rPr lang="en-US" sz="6000" dirty="0">
                  <a:latin typeface="Cambria" panose="02040503050406030204" pitchFamily="18" charset="0"/>
                  <a:ea typeface="Cambria" panose="02040503050406030204" pitchFamily="18" charset="0"/>
                </a:rPr>
                <a:t>Đ</a:t>
              </a:r>
              <a:r>
                <a:rPr lang="vi-VN" sz="6000" dirty="0">
                  <a:latin typeface="Cambria" panose="02040503050406030204" pitchFamily="18" charset="0"/>
                  <a:ea typeface="Cambria" panose="02040503050406030204" pitchFamily="18" charset="0"/>
                </a:rPr>
                <a:t>úng</a:t>
              </a:r>
              <a:endParaRPr lang="en-US" sz="6000" dirty="0">
                <a:latin typeface="Cambria" panose="02040503050406030204" pitchFamily="18" charset="0"/>
                <a:ea typeface="Cambria" panose="02040503050406030204" pitchFamily="18" charset="0"/>
              </a:endParaRPr>
            </a:p>
          </p:txBody>
        </p:sp>
      </p:grpSp>
      <p:grpSp>
        <p:nvGrpSpPr>
          <p:cNvPr id="31" name="Group 30"/>
          <p:cNvGrpSpPr/>
          <p:nvPr/>
        </p:nvGrpSpPr>
        <p:grpSpPr>
          <a:xfrm>
            <a:off x="6959478" y="4864658"/>
            <a:ext cx="2362200" cy="1192652"/>
            <a:chOff x="6046520" y="3923419"/>
            <a:chExt cx="2362200" cy="1192652"/>
          </a:xfrm>
        </p:grpSpPr>
        <p:sp>
          <p:nvSpPr>
            <p:cNvPr id="32" name="Rounded Rectangle 31"/>
            <p:cNvSpPr/>
            <p:nvPr/>
          </p:nvSpPr>
          <p:spPr>
            <a:xfrm>
              <a:off x="6046520" y="4100825"/>
              <a:ext cx="2362200" cy="101524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6000" dirty="0">
                <a:latin typeface="Cambria" panose="02040503050406030204" pitchFamily="18" charset="0"/>
                <a:ea typeface="Cambria" panose="02040503050406030204" pitchFamily="18" charset="0"/>
              </a:endParaRPr>
            </a:p>
          </p:txBody>
        </p:sp>
        <p:sp>
          <p:nvSpPr>
            <p:cNvPr id="33" name="Rectangle 32"/>
            <p:cNvSpPr/>
            <p:nvPr/>
          </p:nvSpPr>
          <p:spPr>
            <a:xfrm>
              <a:off x="6681263" y="3923419"/>
              <a:ext cx="1103186" cy="1015663"/>
            </a:xfrm>
            <a:prstGeom prst="rect">
              <a:avLst/>
            </a:prstGeom>
          </p:spPr>
          <p:txBody>
            <a:bodyPr wrap="none">
              <a:spAutoFit/>
            </a:bodyPr>
            <a:lstStyle/>
            <a:p>
              <a:pPr algn="ctr"/>
              <a:r>
                <a:rPr lang="vi-VN" sz="6000" dirty="0">
                  <a:latin typeface="Cambria" panose="02040503050406030204" pitchFamily="18" charset="0"/>
                  <a:ea typeface="Cambria" panose="02040503050406030204" pitchFamily="18" charset="0"/>
                </a:rPr>
                <a:t>sai</a:t>
              </a:r>
              <a:endParaRPr lang="en-US" sz="6000" dirty="0">
                <a:latin typeface="Cambria" panose="02040503050406030204" pitchFamily="18" charset="0"/>
                <a:ea typeface="Cambria" panose="02040503050406030204" pitchFamily="18" charset="0"/>
              </a:endParaRPr>
            </a:p>
          </p:txBody>
        </p:sp>
      </p:grpSp>
      <p:sp>
        <p:nvSpPr>
          <p:cNvPr id="34" name="Rectangle 28"/>
          <p:cNvSpPr>
            <a:spLocks noChangeArrowheads="1"/>
          </p:cNvSpPr>
          <p:nvPr/>
        </p:nvSpPr>
        <p:spPr bwMode="auto">
          <a:xfrm>
            <a:off x="5064554" y="2055813"/>
            <a:ext cx="2286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13,53    3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1 5      45,1</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03</a:t>
            </a:r>
          </a:p>
          <a:p>
            <a:pPr eaLnBrk="1" hangingPunct="1">
              <a:spcBef>
                <a:spcPct val="0"/>
              </a:spcBef>
              <a:buFontTx/>
              <a:buNone/>
            </a:pPr>
            <a:r>
              <a:rPr lang="en-US" altLang="en-US" sz="2800" b="1" dirty="0">
                <a:solidFill>
                  <a:srgbClr val="FF0066"/>
                </a:solidFill>
                <a:latin typeface="Cambria" panose="02040503050406030204" pitchFamily="18" charset="0"/>
                <a:ea typeface="Cambria" panose="02040503050406030204" pitchFamily="18" charset="0"/>
              </a:rPr>
              <a:t>        0</a:t>
            </a:r>
          </a:p>
          <a:p>
            <a:pPr>
              <a:spcBef>
                <a:spcPct val="50000"/>
              </a:spcBef>
              <a:buFontTx/>
              <a:buNone/>
            </a:pPr>
            <a:endParaRPr lang="en-US" altLang="en-US" sz="2800" b="1" dirty="0">
              <a:solidFill>
                <a:srgbClr val="FF0066"/>
              </a:solidFill>
              <a:latin typeface="Cambria" panose="02040503050406030204" pitchFamily="18" charset="0"/>
              <a:ea typeface="Cambria" panose="02040503050406030204" pitchFamily="18" charset="0"/>
            </a:endParaRPr>
          </a:p>
        </p:txBody>
      </p:sp>
      <p:grpSp>
        <p:nvGrpSpPr>
          <p:cNvPr id="35" name="Group 35"/>
          <p:cNvGrpSpPr>
            <a:grpSpLocks/>
          </p:cNvGrpSpPr>
          <p:nvPr/>
        </p:nvGrpSpPr>
        <p:grpSpPr bwMode="auto">
          <a:xfrm>
            <a:off x="6189509" y="2083581"/>
            <a:ext cx="1160463" cy="914400"/>
            <a:chOff x="1816" y="2572"/>
            <a:chExt cx="731" cy="576"/>
          </a:xfrm>
        </p:grpSpPr>
        <p:sp>
          <p:nvSpPr>
            <p:cNvPr id="36" name="Line 36"/>
            <p:cNvSpPr>
              <a:spLocks noChangeShapeType="1"/>
            </p:cNvSpPr>
            <p:nvPr/>
          </p:nvSpPr>
          <p:spPr bwMode="auto">
            <a:xfrm>
              <a:off x="1824" y="2572"/>
              <a:ext cx="0" cy="57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sp>
          <p:nvSpPr>
            <p:cNvPr id="37" name="Line 37"/>
            <p:cNvSpPr>
              <a:spLocks noChangeShapeType="1"/>
            </p:cNvSpPr>
            <p:nvPr/>
          </p:nvSpPr>
          <p:spPr bwMode="auto">
            <a:xfrm>
              <a:off x="1816" y="2836"/>
              <a:ext cx="731" cy="6"/>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b="1">
                <a:latin typeface="Cambria" panose="02040503050406030204" pitchFamily="18" charset="0"/>
                <a:ea typeface="Cambria" panose="02040503050406030204" pitchFamily="18" charset="0"/>
              </a:endParaRPr>
            </a:p>
          </p:txBody>
        </p:sp>
      </p:grpSp>
      <p:grpSp>
        <p:nvGrpSpPr>
          <p:cNvPr id="38" name="Group 37"/>
          <p:cNvGrpSpPr/>
          <p:nvPr/>
        </p:nvGrpSpPr>
        <p:grpSpPr>
          <a:xfrm>
            <a:off x="9495825" y="2910483"/>
            <a:ext cx="3115275" cy="4082454"/>
            <a:chOff x="9495823" y="2984688"/>
            <a:chExt cx="3115275" cy="4082454"/>
          </a:xfrm>
        </p:grpSpPr>
        <p:pic>
          <p:nvPicPr>
            <p:cNvPr id="39" name="Picture 38"/>
            <p:cNvPicPr>
              <a:picLocks noChangeAspect="1"/>
            </p:cNvPicPr>
            <p:nvPr/>
          </p:nvPicPr>
          <p:blipFill>
            <a:blip r:embed="rId6"/>
            <a:stretch>
              <a:fillRect/>
            </a:stretch>
          </p:blipFill>
          <p:spPr>
            <a:xfrm>
              <a:off x="9495823" y="3376205"/>
              <a:ext cx="3115275" cy="3690937"/>
            </a:xfrm>
            <a:prstGeom prst="rect">
              <a:avLst/>
            </a:prstGeom>
          </p:spPr>
        </p:pic>
        <p:sp>
          <p:nvSpPr>
            <p:cNvPr id="40" name="Action Button: Forward or Next 39">
              <a:hlinkClick r:id="rId7" action="ppaction://hlinksldjump" highlightClick="1"/>
            </p:cNvPr>
            <p:cNvSpPr/>
            <p:nvPr/>
          </p:nvSpPr>
          <p:spPr>
            <a:xfrm>
              <a:off x="10198051" y="2984688"/>
              <a:ext cx="1876331" cy="3933022"/>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pic>
        <p:nvPicPr>
          <p:cNvPr id="4" name="Picture 2" descr="Cartoon knight boy">
            <a:extLst>
              <a:ext uri="{FF2B5EF4-FFF2-40B4-BE49-F238E27FC236}">
                <a16:creationId xmlns:a16="http://schemas.microsoft.com/office/drawing/2014/main" id="{F3857C47-3AA7-A5E2-432D-7B4E286EC97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3651" y="302955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5690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4" decel="100000"/>
                                        <p:tgtEl>
                                          <p:spTgt spid="34"/>
                                        </p:tgtEl>
                                      </p:cBhvr>
                                    </p:animEffect>
                                    <p:animScale>
                                      <p:cBhvr>
                                        <p:cTn id="8" dur="4" decel="100000"/>
                                        <p:tgtEl>
                                          <p:spTgt spid="34"/>
                                        </p:tgtEl>
                                      </p:cBhvr>
                                      <p:from x="10000" y="10000"/>
                                      <p:to x="200000" y="450000"/>
                                    </p:animScale>
                                    <p:animScale>
                                      <p:cBhvr>
                                        <p:cTn id="9" dur="6" accel="100000" fill="hold">
                                          <p:stCondLst>
                                            <p:cond delay="4"/>
                                          </p:stCondLst>
                                        </p:cTn>
                                        <p:tgtEl>
                                          <p:spTgt spid="34"/>
                                        </p:tgtEl>
                                      </p:cBhvr>
                                      <p:from x="200000" y="450000"/>
                                      <p:to x="100000" y="100000"/>
                                    </p:animScale>
                                    <p:set>
                                      <p:cBhvr>
                                        <p:cTn id="10" dur="4" fill="hold"/>
                                        <p:tgtEl>
                                          <p:spTgt spid="34"/>
                                        </p:tgtEl>
                                        <p:attrNameLst>
                                          <p:attrName>ppt_x</p:attrName>
                                        </p:attrNameLst>
                                      </p:cBhvr>
                                      <p:to>
                                        <p:strVal val="(0.5)"/>
                                      </p:to>
                                    </p:set>
                                    <p:anim from="(0.5)" to="(#ppt_x)" calcmode="lin" valueType="num">
                                      <p:cBhvr>
                                        <p:cTn id="11" dur="6" accel="100000" fill="hold">
                                          <p:stCondLst>
                                            <p:cond delay="4"/>
                                          </p:stCondLst>
                                        </p:cTn>
                                        <p:tgtEl>
                                          <p:spTgt spid="34"/>
                                        </p:tgtEl>
                                        <p:attrNameLst>
                                          <p:attrName>ppt_x</p:attrName>
                                        </p:attrNameLst>
                                      </p:cBhvr>
                                    </p:anim>
                                    <p:set>
                                      <p:cBhvr>
                                        <p:cTn id="12" dur="4" fill="hold"/>
                                        <p:tgtEl>
                                          <p:spTgt spid="34"/>
                                        </p:tgtEl>
                                        <p:attrNameLst>
                                          <p:attrName>ppt_y</p:attrName>
                                        </p:attrNameLst>
                                      </p:cBhvr>
                                      <p:to>
                                        <p:strVal val="(#ppt_y+0.4)"/>
                                      </p:to>
                                    </p:set>
                                    <p:anim from="(#ppt_y+0.4)" to="(#ppt_y)" calcmode="lin" valueType="num">
                                      <p:cBhvr>
                                        <p:cTn id="13" dur="6" accel="100000" fill="hold">
                                          <p:stCondLst>
                                            <p:cond delay="4"/>
                                          </p:stCondLst>
                                        </p:cTn>
                                        <p:tgtEl>
                                          <p:spTgt spid="34"/>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4" decel="100000"/>
                                        <p:tgtEl>
                                          <p:spTgt spid="35"/>
                                        </p:tgtEl>
                                      </p:cBhvr>
                                    </p:animEffect>
                                    <p:animScale>
                                      <p:cBhvr>
                                        <p:cTn id="17" dur="4" decel="100000"/>
                                        <p:tgtEl>
                                          <p:spTgt spid="35"/>
                                        </p:tgtEl>
                                      </p:cBhvr>
                                      <p:from x="10000" y="10000"/>
                                      <p:to x="200000" y="450000"/>
                                    </p:animScale>
                                    <p:animScale>
                                      <p:cBhvr>
                                        <p:cTn id="18" dur="6" accel="100000" fill="hold">
                                          <p:stCondLst>
                                            <p:cond delay="4"/>
                                          </p:stCondLst>
                                        </p:cTn>
                                        <p:tgtEl>
                                          <p:spTgt spid="35"/>
                                        </p:tgtEl>
                                      </p:cBhvr>
                                      <p:from x="200000" y="450000"/>
                                      <p:to x="100000" y="100000"/>
                                    </p:animScale>
                                    <p:set>
                                      <p:cBhvr>
                                        <p:cTn id="19" dur="4" fill="hold"/>
                                        <p:tgtEl>
                                          <p:spTgt spid="35"/>
                                        </p:tgtEl>
                                        <p:attrNameLst>
                                          <p:attrName>ppt_x</p:attrName>
                                        </p:attrNameLst>
                                      </p:cBhvr>
                                      <p:to>
                                        <p:strVal val="(0.5)"/>
                                      </p:to>
                                    </p:set>
                                    <p:anim from="(0.5)" to="(#ppt_x)" calcmode="lin" valueType="num">
                                      <p:cBhvr>
                                        <p:cTn id="20" dur="6" accel="100000" fill="hold">
                                          <p:stCondLst>
                                            <p:cond delay="4"/>
                                          </p:stCondLst>
                                        </p:cTn>
                                        <p:tgtEl>
                                          <p:spTgt spid="35"/>
                                        </p:tgtEl>
                                        <p:attrNameLst>
                                          <p:attrName>ppt_x</p:attrName>
                                        </p:attrNameLst>
                                      </p:cBhvr>
                                    </p:anim>
                                    <p:set>
                                      <p:cBhvr>
                                        <p:cTn id="21" dur="4" fill="hold"/>
                                        <p:tgtEl>
                                          <p:spTgt spid="35"/>
                                        </p:tgtEl>
                                        <p:attrNameLst>
                                          <p:attrName>ppt_y</p:attrName>
                                        </p:attrNameLst>
                                      </p:cBhvr>
                                      <p:to>
                                        <p:strVal val="(#ppt_y+0.4)"/>
                                      </p:to>
                                    </p:set>
                                    <p:anim from="(#ppt_y+0.4)" to="(#ppt_y)" calcmode="lin" valueType="num">
                                      <p:cBhvr>
                                        <p:cTn id="22" dur="6" accel="100000" fill="hold">
                                          <p:stCondLst>
                                            <p:cond delay="4"/>
                                          </p:stCondLst>
                                        </p:cTn>
                                        <p:tgtEl>
                                          <p:spTgt spid="3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32" presetClass="emph" presetSubtype="0" fill="hold" nodeType="clickEffect">
                                  <p:stCondLst>
                                    <p:cond delay="0"/>
                                  </p:stCondLst>
                                  <p:childTnLst>
                                    <p:animRot by="120000">
                                      <p:cBhvr>
                                        <p:cTn id="27" dur="100" fill="hold">
                                          <p:stCondLst>
                                            <p:cond delay="0"/>
                                          </p:stCondLst>
                                        </p:cTn>
                                        <p:tgtEl>
                                          <p:spTgt spid="28"/>
                                        </p:tgtEl>
                                        <p:attrNameLst>
                                          <p:attrName>r</p:attrName>
                                        </p:attrNameLst>
                                      </p:cBhvr>
                                    </p:animRot>
                                    <p:animRot by="-240000">
                                      <p:cBhvr>
                                        <p:cTn id="28" dur="200" fill="hold">
                                          <p:stCondLst>
                                            <p:cond delay="200"/>
                                          </p:stCondLst>
                                        </p:cTn>
                                        <p:tgtEl>
                                          <p:spTgt spid="28"/>
                                        </p:tgtEl>
                                        <p:attrNameLst>
                                          <p:attrName>r</p:attrName>
                                        </p:attrNameLst>
                                      </p:cBhvr>
                                    </p:animRot>
                                    <p:animRot by="240000">
                                      <p:cBhvr>
                                        <p:cTn id="29" dur="200" fill="hold">
                                          <p:stCondLst>
                                            <p:cond delay="400"/>
                                          </p:stCondLst>
                                        </p:cTn>
                                        <p:tgtEl>
                                          <p:spTgt spid="28"/>
                                        </p:tgtEl>
                                        <p:attrNameLst>
                                          <p:attrName>r</p:attrName>
                                        </p:attrNameLst>
                                      </p:cBhvr>
                                    </p:animRot>
                                    <p:animRot by="-240000">
                                      <p:cBhvr>
                                        <p:cTn id="30" dur="200" fill="hold">
                                          <p:stCondLst>
                                            <p:cond delay="600"/>
                                          </p:stCondLst>
                                        </p:cTn>
                                        <p:tgtEl>
                                          <p:spTgt spid="28"/>
                                        </p:tgtEl>
                                        <p:attrNameLst>
                                          <p:attrName>r</p:attrName>
                                        </p:attrNameLst>
                                      </p:cBhvr>
                                    </p:animRot>
                                    <p:animRot by="120000">
                                      <p:cBhvr>
                                        <p:cTn id="31" dur="200" fill="hold">
                                          <p:stCondLst>
                                            <p:cond delay="800"/>
                                          </p:stCondLst>
                                        </p:cTn>
                                        <p:tgtEl>
                                          <p:spTgt spid="28"/>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 (online-audio-converter.com).wav"/>
                                        </p:tgtEl>
                                      </p:cMediaNode>
                                    </p:audio>
                                  </p:sub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1"/>
                  </p:tgtEl>
                </p:cond>
              </p:nextCondLst>
            </p:seq>
          </p:childTnLst>
        </p:cTn>
      </p:par>
    </p:tnLst>
    <p:bldLst>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8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
        <p:nvSpPr>
          <p:cNvPr id="7" name="Rectangle 6"/>
          <p:cNvSpPr/>
          <p:nvPr/>
        </p:nvSpPr>
        <p:spPr>
          <a:xfrm>
            <a:off x="455645" y="384936"/>
            <a:ext cx="11280710" cy="611032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2238375" y="2446357"/>
            <a:ext cx="9201150" cy="3046988"/>
          </a:xfrm>
          <a:prstGeom prst="rect">
            <a:avLst/>
          </a:prstGeom>
          <a:noFill/>
          <a:ln w="38100" cmpd="tri">
            <a:no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200" i="0" u="none"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nguyên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dấu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phẩy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vào</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phải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trước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lấy</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tiên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thực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hiện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phép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từng</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phần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chia</a:t>
            </a:r>
            <a:r>
              <a:rPr kumimoji="0" lang="en-US" sz="320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9" name="Round Diagonal Corner Rectangle 8"/>
          <p:cNvSpPr/>
          <p:nvPr/>
        </p:nvSpPr>
        <p:spPr>
          <a:xfrm>
            <a:off x="2127403" y="814522"/>
            <a:ext cx="8522924" cy="1066800"/>
          </a:xfrm>
          <a:prstGeom prst="round2DiagRect">
            <a:avLst/>
          </a:prstGeom>
          <a:no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Muốn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thập</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phân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tự</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nhiên</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ta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thế</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36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p>
        </p:txBody>
      </p:sp>
      <p:pic>
        <p:nvPicPr>
          <p:cNvPr id="4" name="Picture 2" descr="Cartoon knight boy">
            <a:extLst>
              <a:ext uri="{FF2B5EF4-FFF2-40B4-BE49-F238E27FC236}">
                <a16:creationId xmlns:a16="http://schemas.microsoft.com/office/drawing/2014/main" id="{8C53E15B-8564-D832-E229-922B104B02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6551" y="3239101"/>
            <a:ext cx="4021701" cy="370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5931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1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10"/>
                                        <p:tgtEl>
                                          <p:spTgt spid="9"/>
                                        </p:tgtEl>
                                      </p:cBhvr>
                                    </p:animEffect>
                                    <p:set>
                                      <p:cBhvr>
                                        <p:cTn id="12" dur="1" fill="hold">
                                          <p:stCondLst>
                                            <p:cond delay="9"/>
                                          </p:stCondLst>
                                        </p:cTn>
                                        <p:tgtEl>
                                          <p:spTgt spid="9"/>
                                        </p:tgtEl>
                                        <p:attrNameLst>
                                          <p:attrName>style.visibility</p:attrName>
                                        </p:attrNameLst>
                                      </p:cBhvr>
                                      <p:to>
                                        <p:strVal val="hidden"/>
                                      </p:to>
                                    </p:set>
                                  </p:childTnLst>
                                </p:cTn>
                              </p:par>
                            </p:childTnLst>
                          </p:cTn>
                        </p:par>
                        <p:par>
                          <p:cTn id="13" fill="hold">
                            <p:stCondLst>
                              <p:cond delay="10"/>
                            </p:stCondLst>
                            <p:childTnLst>
                              <p:par>
                                <p:cTn id="14" presetID="2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descr="Cartoon Castle Wallpapers - Top Free Cartoon Castle Backgrounds -  WallpaperAccess">
            <a:extLst>
              <a:ext uri="{FF2B5EF4-FFF2-40B4-BE49-F238E27FC236}">
                <a16:creationId xmlns:a16="http://schemas.microsoft.com/office/drawing/2014/main" id="{6496D22F-F4C1-5546-0341-4FDB09B28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9">
            <a:extLst>
              <a:ext uri="{FF2B5EF4-FFF2-40B4-BE49-F238E27FC236}">
                <a16:creationId xmlns:a16="http://schemas.microsoft.com/office/drawing/2014/main" id="{CEC6CA2E-C4E2-8E0D-1D0D-36CE9EAA1AA5}"/>
              </a:ext>
            </a:extLst>
          </p:cNvPr>
          <p:cNvPicPr>
            <a:picLocks noChangeAspect="1"/>
          </p:cNvPicPr>
          <p:nvPr/>
        </p:nvPicPr>
        <p:blipFill>
          <a:blip r:embed="rId3"/>
          <a:srcRect/>
          <a:stretch>
            <a:fillRect/>
          </a:stretch>
        </p:blipFill>
        <p:spPr>
          <a:xfrm>
            <a:off x="4883486" y="4082069"/>
            <a:ext cx="1332119" cy="2237288"/>
          </a:xfrm>
          <a:prstGeom prst="rect">
            <a:avLst/>
          </a:prstGeom>
        </p:spPr>
      </p:pic>
      <p:pic>
        <p:nvPicPr>
          <p:cNvPr id="7" name="Hình ảnh 7" descr="Ảnh có chứa bản phác thảo, bờm, Tượng động vật, con ngựa&#10;&#10;Mô tả được tạo tự động">
            <a:extLst>
              <a:ext uri="{FF2B5EF4-FFF2-40B4-BE49-F238E27FC236}">
                <a16:creationId xmlns:a16="http://schemas.microsoft.com/office/drawing/2014/main" id="{3939CF81-689D-EBF8-B1BB-5461F1E8E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51" y="3123966"/>
            <a:ext cx="4791501" cy="3481824"/>
          </a:xfrm>
          <a:prstGeom prst="rect">
            <a:avLst/>
          </a:prstGeom>
        </p:spPr>
      </p:pic>
      <p:pic>
        <p:nvPicPr>
          <p:cNvPr id="8" name="Picture 2" descr="Cartoon knight boy">
            <a:extLst>
              <a:ext uri="{FF2B5EF4-FFF2-40B4-BE49-F238E27FC236}">
                <a16:creationId xmlns:a16="http://schemas.microsoft.com/office/drawing/2014/main" id="{1CD8776E-62E5-BAE5-3BB8-3760288306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917"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foregroundMark x1="53355" y1="1917" x2="52077" y2="1917"/>
                        <a14:foregroundMark x1="32268" y1="20607" x2="31310" y2="31470"/>
                        <a14:foregroundMark x1="32907" y1="30511" x2="32907" y2="35942"/>
                        <a14:foregroundMark x1="32109" y1="18371" x2="32268" y2="24441"/>
                        <a14:foregroundMark x1="32748" y1="19808" x2="32109" y2="2460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83655" y="4139548"/>
            <a:ext cx="2814224" cy="25923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a:extLst>
              <a:ext uri="{FF2B5EF4-FFF2-40B4-BE49-F238E27FC236}">
                <a16:creationId xmlns:a16="http://schemas.microsoft.com/office/drawing/2014/main" id="{0AAF3099-F7F0-A017-7F22-4825C452B5AF}"/>
              </a:ext>
            </a:extLst>
          </p:cNvPr>
          <p:cNvSpPr txBox="1"/>
          <p:nvPr/>
        </p:nvSpPr>
        <p:spPr>
          <a:xfrm>
            <a:off x="2033531" y="949792"/>
            <a:ext cx="8164793" cy="1754326"/>
          </a:xfrm>
          <a:prstGeom prst="rect">
            <a:avLst/>
          </a:prstGeom>
          <a:noFill/>
        </p:spPr>
        <p:txBody>
          <a:bodyPr wrap="square" rtlCol="0">
            <a:spAutoFit/>
          </a:bodyPr>
          <a:lstStyle/>
          <a:p>
            <a:pPr lvl="0" algn="ctr">
              <a:defRPr/>
            </a:pPr>
            <a:r>
              <a:rPr lang="en-US" sz="5400">
                <a:ln w="149225">
                  <a:solidFill>
                    <a:prstClr val="white"/>
                  </a:solidFill>
                </a:ln>
                <a:solidFill>
                  <a:prstClr val="white"/>
                </a:solidFill>
                <a:latin typeface="Coiny" panose="02000903060500060000" pitchFamily="2" charset="0"/>
              </a:rPr>
              <a:t>Chúc mừng Dũng sĩ đã diệt rồng thành công!</a:t>
            </a:r>
            <a:endParaRPr lang="en-US" sz="5400" dirty="0" err="1">
              <a:ln w="149225">
                <a:solidFill>
                  <a:prstClr val="white"/>
                </a:solidFill>
              </a:ln>
              <a:solidFill>
                <a:prstClr val="white"/>
              </a:solidFill>
              <a:latin typeface="Coiny" panose="02000903060500060000" pitchFamily="2" charset="0"/>
            </a:endParaRPr>
          </a:p>
        </p:txBody>
      </p:sp>
      <p:sp>
        <p:nvSpPr>
          <p:cNvPr id="10" name="TextBox 9">
            <a:extLst>
              <a:ext uri="{FF2B5EF4-FFF2-40B4-BE49-F238E27FC236}">
                <a16:creationId xmlns:a16="http://schemas.microsoft.com/office/drawing/2014/main" id="{274ECC35-6566-64E4-61BF-BC08927EB77A}"/>
              </a:ext>
            </a:extLst>
          </p:cNvPr>
          <p:cNvSpPr txBox="1"/>
          <p:nvPr/>
        </p:nvSpPr>
        <p:spPr>
          <a:xfrm>
            <a:off x="2018908" y="978368"/>
            <a:ext cx="816479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Chúc</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mừng</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Dũng</a:t>
            </a:r>
            <a:r>
              <a:rPr kumimoji="0" lang="en-US" sz="5400" b="0" i="0" u="none" strike="noStrike" kern="1200" cap="none" spc="0" normalizeH="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sĩ</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đã</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diệt</a:t>
            </a:r>
            <a:r>
              <a:rPr kumimoji="0" lang="en-US" sz="5400" b="0" i="0" u="none" strike="noStrike" kern="1200" cap="none" spc="0" normalizeH="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noProof="0" dirty="0" err="1">
                <a:ln>
                  <a:solidFill>
                    <a:srgbClr val="EEECE1">
                      <a:lumMod val="75000"/>
                    </a:srgbClr>
                  </a:solidFill>
                </a:ln>
                <a:solidFill>
                  <a:srgbClr val="FF0000"/>
                </a:solidFill>
                <a:effectLst/>
                <a:uLnTx/>
                <a:uFillTx/>
                <a:latin typeface="Coiny" panose="02000903060500060000" pitchFamily="2" charset="0"/>
                <a:ea typeface="+mn-ea"/>
                <a:cs typeface="+mn-cs"/>
              </a:rPr>
              <a:t>rồng</a:t>
            </a:r>
            <a:r>
              <a:rPr kumimoji="0" lang="en-US" sz="5400" b="0" i="0" u="none" strike="noStrike" kern="1200" cap="none" spc="0" normalizeH="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thành</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solidFill>
                    <a:srgbClr val="EEECE1">
                      <a:lumMod val="75000"/>
                    </a:srgbClr>
                  </a:solidFill>
                </a:ln>
                <a:solidFill>
                  <a:srgbClr val="FF0000"/>
                </a:solidFill>
                <a:effectLst/>
                <a:uLnTx/>
                <a:uFillTx/>
                <a:latin typeface="Coiny" panose="02000903060500060000" pitchFamily="2" charset="0"/>
                <a:ea typeface="+mn-ea"/>
                <a:cs typeface="+mn-cs"/>
              </a:rPr>
              <a:t>công</a:t>
            </a:r>
            <a:r>
              <a:rPr kumimoji="0" lang="en-US" sz="5400" b="0" i="0" u="none" strike="noStrike" kern="1200" cap="none" spc="0" normalizeH="0" baseline="0" noProof="0" dirty="0">
                <a:ln>
                  <a:solidFill>
                    <a:srgbClr val="EEECE1">
                      <a:lumMod val="75000"/>
                    </a:srgbClr>
                  </a:solidFill>
                </a:ln>
                <a:solidFill>
                  <a:srgbClr val="FF0000"/>
                </a:solidFill>
                <a:effectLst/>
                <a:uLnTx/>
                <a:uFillTx/>
                <a:latin typeface="Coiny" panose="02000903060500060000" pitchFamily="2" charset="0"/>
                <a:ea typeface="+mn-ea"/>
                <a:cs typeface="+mn-cs"/>
              </a:rPr>
              <a:t>!</a:t>
            </a:r>
          </a:p>
        </p:txBody>
      </p:sp>
    </p:spTree>
    <p:extLst>
      <p:ext uri="{BB962C8B-B14F-4D97-AF65-F5344CB8AC3E}">
        <p14:creationId xmlns:p14="http://schemas.microsoft.com/office/powerpoint/2010/main" val="33296025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22"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32" presetClass="emph" presetSubtype="0" fill="hold" grpId="1"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495426" y="1027906"/>
            <a:ext cx="9210674"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800" dirty="0">
              <a:solidFill>
                <a:schemeClr val="accent4"/>
              </a:solidFill>
              <a:effectLst>
                <a:outerShdw blurRad="38100" dist="38100" dir="2700000" algn="tl">
                  <a:srgbClr val="000000">
                    <a:alpha val="43137"/>
                  </a:srgbClr>
                </a:outerShdw>
              </a:effectLst>
              <a:latin typeface="iCiel Brawls" pitchFamily="2" charset="-93"/>
            </a:endParaRPr>
          </a:p>
        </p:txBody>
      </p:sp>
      <p:pic>
        <p:nvPicPr>
          <p:cNvPr id="11" name="Hình ảnh 10">
            <a:extLst>
              <a:ext uri="{FF2B5EF4-FFF2-40B4-BE49-F238E27FC236}">
                <a16:creationId xmlns:a16="http://schemas.microsoft.com/office/drawing/2014/main" id="{8BCD9C0C-1249-4EA1-9510-3DCCDFF91400}"/>
              </a:ext>
            </a:extLst>
          </p:cNvPr>
          <p:cNvPicPr>
            <a:picLocks noChangeAspect="1"/>
          </p:cNvPicPr>
          <p:nvPr/>
        </p:nvPicPr>
        <p:blipFill>
          <a:blip r:embed="rId3"/>
          <a:stretch>
            <a:fillRect/>
          </a:stretch>
        </p:blipFill>
        <p:spPr>
          <a:xfrm>
            <a:off x="1566278" y="1784417"/>
            <a:ext cx="9059441" cy="2213040"/>
          </a:xfrm>
          <a:prstGeom prst="rect">
            <a:avLst/>
          </a:prstGeom>
        </p:spPr>
      </p:pic>
    </p:spTree>
    <p:extLst>
      <p:ext uri="{BB962C8B-B14F-4D97-AF65-F5344CB8AC3E}">
        <p14:creationId xmlns:p14="http://schemas.microsoft.com/office/powerpoint/2010/main" val="12765478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0" y="0"/>
            <a:ext cx="12192000" cy="6858000"/>
          </a:xfrm>
          <a:prstGeom prst="rect">
            <a:avLst/>
          </a:prstGeom>
        </p:spPr>
      </p:pic>
      <p:sp>
        <p:nvSpPr>
          <p:cNvPr id="7" name="Rectangle 6"/>
          <p:cNvSpPr/>
          <p:nvPr/>
        </p:nvSpPr>
        <p:spPr>
          <a:xfrm>
            <a:off x="475861" y="365125"/>
            <a:ext cx="11280710" cy="6110320"/>
          </a:xfrm>
          <a:prstGeom prst="rect">
            <a:avLst/>
          </a:prstGeom>
          <a:solidFill>
            <a:schemeClr val="bg1">
              <a:lumMod val="8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BD60087F-C67D-A587-68C5-D15F66EC0C5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514850" y="475167"/>
            <a:ext cx="7325979" cy="6184690"/>
          </a:xfrm>
          <a:prstGeom prst="rect">
            <a:avLst/>
          </a:prstGeom>
        </p:spPr>
      </p:pic>
      <p:pic>
        <p:nvPicPr>
          <p:cNvPr id="5" name="Graphic 4">
            <a:extLst>
              <a:ext uri="{FF2B5EF4-FFF2-40B4-BE49-F238E27FC236}">
                <a16:creationId xmlns:a16="http://schemas.microsoft.com/office/drawing/2014/main" id="{7E074E1F-A601-4D69-85D3-0F54A14A1CE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320119" y="6095585"/>
            <a:ext cx="761545" cy="399811"/>
          </a:xfrm>
          <a:prstGeom prst="rect">
            <a:avLst/>
          </a:prstGeom>
        </p:spPr>
      </p:pic>
      <p:pic>
        <p:nvPicPr>
          <p:cNvPr id="12" name="Graphic 11">
            <a:extLst>
              <a:ext uri="{FF2B5EF4-FFF2-40B4-BE49-F238E27FC236}">
                <a16:creationId xmlns:a16="http://schemas.microsoft.com/office/drawing/2014/main" id="{3188084A-0CE1-2D1E-1C83-32C8642BBDA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867540" y="5296977"/>
            <a:ext cx="2061206" cy="1822835"/>
          </a:xfrm>
          <a:prstGeom prst="rect">
            <a:avLst/>
          </a:prstGeom>
        </p:spPr>
      </p:pic>
      <p:pic>
        <p:nvPicPr>
          <p:cNvPr id="13" name="Graphic 12">
            <a:extLst>
              <a:ext uri="{FF2B5EF4-FFF2-40B4-BE49-F238E27FC236}">
                <a16:creationId xmlns:a16="http://schemas.microsoft.com/office/drawing/2014/main" id="{17F7E207-3F12-2D9A-8B2A-61222C304D74}"/>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0273648" y="-319548"/>
            <a:ext cx="2108199" cy="1927192"/>
          </a:xfrm>
          <a:prstGeom prst="rect">
            <a:avLst/>
          </a:prstGeom>
        </p:spPr>
      </p:pic>
      <p:pic>
        <p:nvPicPr>
          <p:cNvPr id="14" name="cartoon-jump-6462">
            <a:hlinkClick r:id="" action="ppaction://media"/>
            <a:extLst>
              <a:ext uri="{FF2B5EF4-FFF2-40B4-BE49-F238E27FC236}">
                <a16:creationId xmlns:a16="http://schemas.microsoft.com/office/drawing/2014/main" id="{A069A34F-EED9-CFC0-C9DE-F2A70A9A3CB6}"/>
              </a:ext>
            </a:extLst>
          </p:cNvPr>
          <p:cNvPicPr>
            <a:picLocks noChangeAspect="1"/>
          </p:cNvPicPr>
          <p:nvPr>
            <a:audioFile r:link="rId1"/>
            <p:extLst>
              <p:ext uri="{DAA4B4D4-6D71-4841-9C94-3DE7FCFB9230}">
                <p14:media xmlns:p14="http://schemas.microsoft.com/office/powerpoint/2010/main" r:embed="rId2">
                  <p14:trim end="1302"/>
                </p14:media>
              </p:ext>
            </p:extLst>
          </p:nvPr>
        </p:nvPicPr>
        <p:blipFill>
          <a:blip r:embed="rId14"/>
          <a:stretch>
            <a:fillRect/>
          </a:stretch>
        </p:blipFill>
        <p:spPr>
          <a:xfrm>
            <a:off x="1569011" y="-2128198"/>
            <a:ext cx="406400" cy="406400"/>
          </a:xfrm>
          <a:prstGeom prst="rect">
            <a:avLst/>
          </a:prstGeom>
        </p:spPr>
      </p:pic>
      <p:pic>
        <p:nvPicPr>
          <p:cNvPr id="15" name="Picture 5">
            <a:extLst>
              <a:ext uri="{FF2B5EF4-FFF2-40B4-BE49-F238E27FC236}">
                <a16:creationId xmlns:a16="http://schemas.microsoft.com/office/drawing/2014/main" id="{ED2D080B-934C-B0A4-DA05-E4605A16FEA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4237279" y="0"/>
            <a:ext cx="1668221" cy="1541709"/>
          </a:xfrm>
          <a:prstGeom prst="rect">
            <a:avLst/>
          </a:prstGeom>
        </p:spPr>
      </p:pic>
      <p:grpSp>
        <p:nvGrpSpPr>
          <p:cNvPr id="17" name="Group 16">
            <a:extLst>
              <a:ext uri="{FF2B5EF4-FFF2-40B4-BE49-F238E27FC236}">
                <a16:creationId xmlns:a16="http://schemas.microsoft.com/office/drawing/2014/main" id="{FCC561BA-9E18-4E8D-9E9B-3556CE122308}"/>
              </a:ext>
            </a:extLst>
          </p:cNvPr>
          <p:cNvGrpSpPr/>
          <p:nvPr/>
        </p:nvGrpSpPr>
        <p:grpSpPr>
          <a:xfrm>
            <a:off x="539115" y="642620"/>
            <a:ext cx="4923790" cy="1781810"/>
            <a:chOff x="-100" y="795"/>
            <a:chExt cx="7754" cy="2806"/>
          </a:xfrm>
        </p:grpSpPr>
        <p:pic>
          <p:nvPicPr>
            <p:cNvPr id="18" name="图片 3">
              <a:extLst>
                <a:ext uri="{FF2B5EF4-FFF2-40B4-BE49-F238E27FC236}">
                  <a16:creationId xmlns:a16="http://schemas.microsoft.com/office/drawing/2014/main" id="{335923F2-776A-A4EF-D664-CB928B8A90C5}"/>
                </a:ext>
              </a:extLst>
            </p:cNvPr>
            <p:cNvPicPr>
              <a:picLocks noChangeAspect="1"/>
            </p:cNvPicPr>
            <p:nvPr/>
          </p:nvPicPr>
          <p:blipFill>
            <a:blip r:embed="rId17"/>
            <a:stretch>
              <a:fillRect/>
            </a:stretch>
          </p:blipFill>
          <p:spPr>
            <a:xfrm flipH="1">
              <a:off x="-100" y="795"/>
              <a:ext cx="5583" cy="2807"/>
            </a:xfrm>
            <a:prstGeom prst="rect">
              <a:avLst/>
            </a:prstGeom>
          </p:spPr>
        </p:pic>
        <p:sp>
          <p:nvSpPr>
            <p:cNvPr id="19" name="Rounded Rectangle 9">
              <a:extLst>
                <a:ext uri="{FF2B5EF4-FFF2-40B4-BE49-F238E27FC236}">
                  <a16:creationId xmlns:a16="http://schemas.microsoft.com/office/drawing/2014/main" id="{CA8F797A-42C8-9422-C268-EEC126CAB03A}"/>
                </a:ext>
              </a:extLst>
            </p:cNvPr>
            <p:cNvSpPr/>
            <p:nvPr/>
          </p:nvSpPr>
          <p:spPr>
            <a:xfrm>
              <a:off x="562" y="1356"/>
              <a:ext cx="7092" cy="1449"/>
            </a:xfrm>
            <a:prstGeom prst="roundRect">
              <a:avLst/>
            </a:prstGeom>
            <a:noFill/>
            <a:ln>
              <a:noFill/>
            </a:ln>
            <a:extLst>
              <a:ext uri="{909E8E84-426E-40DD-AFC4-6F175D3DCCD1}">
                <a14:hiddenFill xmlns:a14="http://schemas.microsoft.com/office/drawing/2010/main">
                  <a:solidFill>
                    <a:schemeClr val="bg1"/>
                  </a:solid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4800" b="1" i="0" u="none" strike="noStrike" kern="1200" cap="none" spc="0" normalizeH="0" baseline="0" noProof="0" dirty="0">
                  <a:ln>
                    <a:noFill/>
                  </a:ln>
                  <a:solidFill>
                    <a:srgbClr val="00B050"/>
                  </a:solidFill>
                  <a:effectLst/>
                  <a:uLnTx/>
                  <a:uFillTx/>
                  <a:latin typeface="#9Slide07 IcielNabila" pitchFamily="2" charset="0"/>
                  <a:ea typeface="+mn-ea"/>
                  <a:cs typeface="+mn-cs"/>
                </a:rPr>
                <a:t>Đố bạn!</a:t>
              </a:r>
            </a:p>
          </p:txBody>
        </p:sp>
      </p:grpSp>
      <p:sp>
        <p:nvSpPr>
          <p:cNvPr id="20" name="Rounded Rectangle 9">
            <a:extLst>
              <a:ext uri="{FF2B5EF4-FFF2-40B4-BE49-F238E27FC236}">
                <a16:creationId xmlns:a16="http://schemas.microsoft.com/office/drawing/2014/main" id="{673A0FC3-9493-D8C0-DB7D-AACFB8CF62C5}"/>
              </a:ext>
            </a:extLst>
          </p:cNvPr>
          <p:cNvSpPr/>
          <p:nvPr/>
        </p:nvSpPr>
        <p:spPr>
          <a:xfrm>
            <a:off x="4759960" y="1328211"/>
            <a:ext cx="4503420" cy="830997"/>
          </a:xfrm>
          <a:prstGeom prst="roundRect">
            <a:avLst>
              <a:gd name="adj" fmla="val 0"/>
            </a:avLst>
          </a:prstGeom>
          <a:noFill/>
          <a:ln>
            <a:noFill/>
          </a:ln>
          <a:extLst>
            <a:ext uri="{909E8E84-426E-40DD-AFC4-6F175D3DCCD1}">
              <a14:hiddenFill xmlns:a14="http://schemas.microsoft.com/office/drawing/2010/main">
                <a:solidFill>
                  <a:schemeClr val="bg1"/>
                </a:solidFill>
              </a14:hiddenFill>
            </a:ext>
          </a:extLst>
        </p:spPr>
        <p:txBody>
          <a:bodyPr wrap="square" anchor="ctr">
            <a:spAutoFit/>
          </a:bodyPr>
          <a:lstStyle/>
          <a:p>
            <a:pPr lvl="0" algn="ctr">
              <a:defRPr/>
            </a:pPr>
            <a:r>
              <a:rPr lang="en-US" altLang="vi-VN" sz="4800" b="1" dirty="0">
                <a:solidFill>
                  <a:srgbClr val="434343">
                    <a:lumMod val="50000"/>
                  </a:srgbClr>
                </a:solidFill>
                <a:latin typeface="Calibri" panose="020F0502020204030204" pitchFamily="34" charset="0"/>
                <a:cs typeface="Calibri" panose="020F0502020204030204" pitchFamily="34" charset="0"/>
              </a:rPr>
              <a:t>2,5 : 10 = ?</a:t>
            </a:r>
          </a:p>
        </p:txBody>
      </p:sp>
      <p:sp>
        <p:nvSpPr>
          <p:cNvPr id="21" name="Rounded Rectangle 9">
            <a:extLst>
              <a:ext uri="{FF2B5EF4-FFF2-40B4-BE49-F238E27FC236}">
                <a16:creationId xmlns:a16="http://schemas.microsoft.com/office/drawing/2014/main" id="{2F1DCB43-498B-19BC-C9EE-12C840BC5C30}"/>
              </a:ext>
            </a:extLst>
          </p:cNvPr>
          <p:cNvSpPr/>
          <p:nvPr/>
        </p:nvSpPr>
        <p:spPr>
          <a:xfrm>
            <a:off x="4974953" y="4281597"/>
            <a:ext cx="4503420" cy="830997"/>
          </a:xfrm>
          <a:prstGeom prst="roundRect">
            <a:avLst>
              <a:gd name="adj" fmla="val 0"/>
            </a:avLst>
          </a:prstGeom>
          <a:noFill/>
          <a:ln>
            <a:noFill/>
          </a:ln>
          <a:extLst>
            <a:ext uri="{909E8E84-426E-40DD-AFC4-6F175D3DCCD1}">
              <a14:hiddenFill xmlns:a14="http://schemas.microsoft.com/office/drawing/2010/main">
                <a:solidFill>
                  <a:schemeClr val="bg1"/>
                </a:solidFill>
              </a14:hiddenFill>
            </a:ext>
          </a:extLst>
        </p:spPr>
        <p:txBody>
          <a:bodyPr wrap="square" anchor="ctr">
            <a:spAutoFit/>
          </a:bodyPr>
          <a:lstStyle/>
          <a:p>
            <a:pPr lvl="0" algn="ctr">
              <a:defRPr/>
            </a:pPr>
            <a:r>
              <a:rPr lang="en-US" altLang="vi-VN" sz="4800" b="1" dirty="0">
                <a:solidFill>
                  <a:srgbClr val="434343">
                    <a:lumMod val="50000"/>
                  </a:srgbClr>
                </a:solidFill>
                <a:latin typeface="Calibri" panose="020F0502020204030204" pitchFamily="34" charset="0"/>
                <a:cs typeface="Calibri" panose="020F0502020204030204" pitchFamily="34" charset="0"/>
              </a:rPr>
              <a:t>517,6 : 100 = ?</a:t>
            </a:r>
          </a:p>
        </p:txBody>
      </p:sp>
      <p:sp>
        <p:nvSpPr>
          <p:cNvPr id="22" name="Rounded Rectangle 9">
            <a:extLst>
              <a:ext uri="{FF2B5EF4-FFF2-40B4-BE49-F238E27FC236}">
                <a16:creationId xmlns:a16="http://schemas.microsoft.com/office/drawing/2014/main" id="{4B9B7368-87C0-03FB-3A83-803971FA1754}"/>
              </a:ext>
            </a:extLst>
          </p:cNvPr>
          <p:cNvSpPr/>
          <p:nvPr/>
        </p:nvSpPr>
        <p:spPr>
          <a:xfrm>
            <a:off x="4902835" y="2730292"/>
            <a:ext cx="4503420" cy="830997"/>
          </a:xfrm>
          <a:prstGeom prst="roundRect">
            <a:avLst>
              <a:gd name="adj" fmla="val 0"/>
            </a:avLst>
          </a:prstGeom>
          <a:noFill/>
          <a:ln>
            <a:noFill/>
          </a:ln>
          <a:extLst>
            <a:ext uri="{909E8E84-426E-40DD-AFC4-6F175D3DCCD1}">
              <a14:hiddenFill xmlns:a14="http://schemas.microsoft.com/office/drawing/2010/main">
                <a:solidFill>
                  <a:schemeClr val="bg1"/>
                </a:solidFill>
              </a14:hiddenFill>
            </a:ext>
          </a:extLst>
        </p:spPr>
        <p:txBody>
          <a:bodyPr wrap="square" anchor="ctr">
            <a:spAutoFit/>
          </a:bodyPr>
          <a:lstStyle/>
          <a:p>
            <a:pPr lvl="0" algn="ctr">
              <a:defRPr/>
            </a:pPr>
            <a:r>
              <a:rPr lang="en-US" altLang="vi-VN" sz="4800" b="1" dirty="0">
                <a:solidFill>
                  <a:srgbClr val="434343">
                    <a:lumMod val="50000"/>
                  </a:srgbClr>
                </a:solidFill>
                <a:latin typeface="Calibri" panose="020F0502020204030204" pitchFamily="34" charset="0"/>
                <a:cs typeface="Calibri" panose="020F0502020204030204" pitchFamily="34" charset="0"/>
              </a:rPr>
              <a:t>44,44 : 10 = ?</a:t>
            </a:r>
          </a:p>
        </p:txBody>
      </p:sp>
      <p:sp>
        <p:nvSpPr>
          <p:cNvPr id="23" name="Rectangle 39">
            <a:extLst>
              <a:ext uri="{FF2B5EF4-FFF2-40B4-BE49-F238E27FC236}">
                <a16:creationId xmlns:a16="http://schemas.microsoft.com/office/drawing/2014/main" id="{F180B862-4822-7EF6-0356-7A4A1A04AA11}"/>
              </a:ext>
            </a:extLst>
          </p:cNvPr>
          <p:cNvSpPr/>
          <p:nvPr/>
        </p:nvSpPr>
        <p:spPr>
          <a:xfrm>
            <a:off x="9101455" y="1105535"/>
            <a:ext cx="2131060" cy="1104900"/>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1" fmla="*/ 98937 w 5252022"/>
              <a:gd name="connsiteY0-2" fmla="*/ 888 h 1249788"/>
              <a:gd name="connsiteX1-3" fmla="*/ 272266 w 5252022"/>
              <a:gd name="connsiteY1-4" fmla="*/ 66553 h 1249788"/>
              <a:gd name="connsiteX2-5" fmla="*/ 422889 w 5252022"/>
              <a:gd name="connsiteY2-6" fmla="*/ 66553 h 1249788"/>
              <a:gd name="connsiteX3-7" fmla="*/ 730283 w 5252022"/>
              <a:gd name="connsiteY3-8" fmla="*/ 66553 h 1249788"/>
              <a:gd name="connsiteX4-9" fmla="*/ 1089934 w 5252022"/>
              <a:gd name="connsiteY4-10" fmla="*/ 66553 h 1249788"/>
              <a:gd name="connsiteX5-11" fmla="*/ 1292814 w 5252022"/>
              <a:gd name="connsiteY5-12" fmla="*/ 66553 h 1249788"/>
              <a:gd name="connsiteX6-13" fmla="*/ 1443438 w 5252022"/>
              <a:gd name="connsiteY6-14" fmla="*/ 66553 h 1249788"/>
              <a:gd name="connsiteX7-15" fmla="*/ 1750832 w 5252022"/>
              <a:gd name="connsiteY7-16" fmla="*/ 66553 h 1249788"/>
              <a:gd name="connsiteX8-17" fmla="*/ 1901455 w 5252022"/>
              <a:gd name="connsiteY8-18" fmla="*/ 66553 h 1249788"/>
              <a:gd name="connsiteX9-19" fmla="*/ 2104335 w 5252022"/>
              <a:gd name="connsiteY9-20" fmla="*/ 66553 h 1249788"/>
              <a:gd name="connsiteX10-21" fmla="*/ 2411729 w 5252022"/>
              <a:gd name="connsiteY10-22" fmla="*/ 66553 h 1249788"/>
              <a:gd name="connsiteX11-23" fmla="*/ 2719124 w 5252022"/>
              <a:gd name="connsiteY11-24" fmla="*/ 66553 h 1249788"/>
              <a:gd name="connsiteX12-25" fmla="*/ 2922004 w 5252022"/>
              <a:gd name="connsiteY12-26" fmla="*/ 66553 h 1249788"/>
              <a:gd name="connsiteX13-27" fmla="*/ 3281655 w 5252022"/>
              <a:gd name="connsiteY13-28" fmla="*/ 66553 h 1249788"/>
              <a:gd name="connsiteX14-29" fmla="*/ 3693563 w 5252022"/>
              <a:gd name="connsiteY14-30" fmla="*/ 66553 h 1249788"/>
              <a:gd name="connsiteX15-31" fmla="*/ 4000958 w 5252022"/>
              <a:gd name="connsiteY15-32" fmla="*/ 66553 h 1249788"/>
              <a:gd name="connsiteX16-33" fmla="*/ 4256095 w 5252022"/>
              <a:gd name="connsiteY16-34" fmla="*/ 66553 h 1249788"/>
              <a:gd name="connsiteX17-35" fmla="*/ 4563489 w 5252022"/>
              <a:gd name="connsiteY17-36" fmla="*/ 66553 h 1249788"/>
              <a:gd name="connsiteX18-37" fmla="*/ 4714112 w 5252022"/>
              <a:gd name="connsiteY18-38" fmla="*/ 66553 h 1249788"/>
              <a:gd name="connsiteX19-39" fmla="*/ 5242830 w 5252022"/>
              <a:gd name="connsiteY19-40" fmla="*/ 66553 h 1249788"/>
              <a:gd name="connsiteX20-41" fmla="*/ 5242830 w 5252022"/>
              <a:gd name="connsiteY20-42" fmla="*/ 663439 h 1249788"/>
              <a:gd name="connsiteX21-43" fmla="*/ 5242830 w 5252022"/>
              <a:gd name="connsiteY21-44" fmla="*/ 1214413 h 1249788"/>
              <a:gd name="connsiteX22-45" fmla="*/ 5092207 w 5252022"/>
              <a:gd name="connsiteY22-46" fmla="*/ 1214413 h 1249788"/>
              <a:gd name="connsiteX23-47" fmla="*/ 4680299 w 5252022"/>
              <a:gd name="connsiteY23-48" fmla="*/ 1214413 h 1249788"/>
              <a:gd name="connsiteX24-49" fmla="*/ 4477419 w 5252022"/>
              <a:gd name="connsiteY24-50" fmla="*/ 1214413 h 1249788"/>
              <a:gd name="connsiteX25-51" fmla="*/ 4274539 w 5252022"/>
              <a:gd name="connsiteY25-52" fmla="*/ 1214413 h 1249788"/>
              <a:gd name="connsiteX26-53" fmla="*/ 3967144 w 5252022"/>
              <a:gd name="connsiteY26-54" fmla="*/ 1214413 h 1249788"/>
              <a:gd name="connsiteX27-55" fmla="*/ 3607493 w 5252022"/>
              <a:gd name="connsiteY27-56" fmla="*/ 1214413 h 1249788"/>
              <a:gd name="connsiteX28-57" fmla="*/ 3456870 w 5252022"/>
              <a:gd name="connsiteY28-58" fmla="*/ 1214413 h 1249788"/>
              <a:gd name="connsiteX29-59" fmla="*/ 3044962 w 5252022"/>
              <a:gd name="connsiteY29-60" fmla="*/ 1214413 h 1249788"/>
              <a:gd name="connsiteX30-61" fmla="*/ 2842081 w 5252022"/>
              <a:gd name="connsiteY30-62" fmla="*/ 1214413 h 1249788"/>
              <a:gd name="connsiteX31-63" fmla="*/ 2586944 w 5252022"/>
              <a:gd name="connsiteY31-64" fmla="*/ 1214413 h 1249788"/>
              <a:gd name="connsiteX32-65" fmla="*/ 2331807 w 5252022"/>
              <a:gd name="connsiteY32-66" fmla="*/ 1214413 h 1249788"/>
              <a:gd name="connsiteX33-67" fmla="*/ 2076670 w 5252022"/>
              <a:gd name="connsiteY33-68" fmla="*/ 1214413 h 1249788"/>
              <a:gd name="connsiteX34-69" fmla="*/ 1926047 w 5252022"/>
              <a:gd name="connsiteY34-70" fmla="*/ 1214413 h 1249788"/>
              <a:gd name="connsiteX35-71" fmla="*/ 1723166 w 5252022"/>
              <a:gd name="connsiteY35-72" fmla="*/ 1214413 h 1249788"/>
              <a:gd name="connsiteX36-73" fmla="*/ 1415772 w 5252022"/>
              <a:gd name="connsiteY36-74" fmla="*/ 1214413 h 1249788"/>
              <a:gd name="connsiteX37-75" fmla="*/ 1212892 w 5252022"/>
              <a:gd name="connsiteY37-76" fmla="*/ 1214413 h 1249788"/>
              <a:gd name="connsiteX38-77" fmla="*/ 905497 w 5252022"/>
              <a:gd name="connsiteY38-78" fmla="*/ 1214413 h 1249788"/>
              <a:gd name="connsiteX39-79" fmla="*/ 650361 w 5252022"/>
              <a:gd name="connsiteY39-80"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81" fmla="*/ 17128 w 5252022"/>
              <a:gd name="connsiteY0-82" fmla="*/ 66553 h 1249788"/>
              <a:gd name="connsiteX1-83" fmla="*/ 220009 w 5252022"/>
              <a:gd name="connsiteY1-84" fmla="*/ 66553 h 1249788"/>
              <a:gd name="connsiteX2-85" fmla="*/ 422889 w 5252022"/>
              <a:gd name="connsiteY2-86" fmla="*/ 66553 h 1249788"/>
              <a:gd name="connsiteX3-87" fmla="*/ 730283 w 5252022"/>
              <a:gd name="connsiteY3-88" fmla="*/ 66553 h 1249788"/>
              <a:gd name="connsiteX4-89" fmla="*/ 1142191 w 5252022"/>
              <a:gd name="connsiteY4-90" fmla="*/ 66553 h 1249788"/>
              <a:gd name="connsiteX5-91" fmla="*/ 1554100 w 5252022"/>
              <a:gd name="connsiteY5-92" fmla="*/ 66553 h 1249788"/>
              <a:gd name="connsiteX6-93" fmla="*/ 1861494 w 5252022"/>
              <a:gd name="connsiteY6-94" fmla="*/ 66553 h 1249788"/>
              <a:gd name="connsiteX7-95" fmla="*/ 2116631 w 5252022"/>
              <a:gd name="connsiteY7-96" fmla="*/ 66553 h 1249788"/>
              <a:gd name="connsiteX8-97" fmla="*/ 2476282 w 5252022"/>
              <a:gd name="connsiteY8-98" fmla="*/ 66553 h 1249788"/>
              <a:gd name="connsiteX9-99" fmla="*/ 2731419 w 5252022"/>
              <a:gd name="connsiteY9-100" fmla="*/ 66553 h 1249788"/>
              <a:gd name="connsiteX10-101" fmla="*/ 2934299 w 5252022"/>
              <a:gd name="connsiteY10-102" fmla="*/ 66553 h 1249788"/>
              <a:gd name="connsiteX11-103" fmla="*/ 3293951 w 5252022"/>
              <a:gd name="connsiteY11-104" fmla="*/ 66553 h 1249788"/>
              <a:gd name="connsiteX12-105" fmla="*/ 3705859 w 5252022"/>
              <a:gd name="connsiteY12-106" fmla="*/ 66553 h 1249788"/>
              <a:gd name="connsiteX13-107" fmla="*/ 3960996 w 5252022"/>
              <a:gd name="connsiteY13-108" fmla="*/ 66553 h 1249788"/>
              <a:gd name="connsiteX14-109" fmla="*/ 4163876 w 5252022"/>
              <a:gd name="connsiteY14-110" fmla="*/ 66553 h 1249788"/>
              <a:gd name="connsiteX15-111" fmla="*/ 4523528 w 5252022"/>
              <a:gd name="connsiteY15-112" fmla="*/ 66553 h 1249788"/>
              <a:gd name="connsiteX16-113" fmla="*/ 4883179 w 5252022"/>
              <a:gd name="connsiteY16-114" fmla="*/ 66553 h 1249788"/>
              <a:gd name="connsiteX17-115" fmla="*/ 5242830 w 5252022"/>
              <a:gd name="connsiteY17-116" fmla="*/ 66553 h 1249788"/>
              <a:gd name="connsiteX18-117" fmla="*/ 5242830 w 5252022"/>
              <a:gd name="connsiteY18-118" fmla="*/ 629004 h 1249788"/>
              <a:gd name="connsiteX19-119" fmla="*/ 5242830 w 5252022"/>
              <a:gd name="connsiteY19-120" fmla="*/ 1214413 h 1249788"/>
              <a:gd name="connsiteX20-121" fmla="*/ 4935436 w 5252022"/>
              <a:gd name="connsiteY20-122" fmla="*/ 1214413 h 1249788"/>
              <a:gd name="connsiteX21-123" fmla="*/ 4575785 w 5252022"/>
              <a:gd name="connsiteY21-124" fmla="*/ 1214413 h 1249788"/>
              <a:gd name="connsiteX22-125" fmla="*/ 4372905 w 5252022"/>
              <a:gd name="connsiteY22-126" fmla="*/ 1214413 h 1249788"/>
              <a:gd name="connsiteX23-127" fmla="*/ 4117767 w 5252022"/>
              <a:gd name="connsiteY23-128" fmla="*/ 1214413 h 1249788"/>
              <a:gd name="connsiteX24-129" fmla="*/ 3810373 w 5252022"/>
              <a:gd name="connsiteY24-130" fmla="*/ 1214413 h 1249788"/>
              <a:gd name="connsiteX25-131" fmla="*/ 3450722 w 5252022"/>
              <a:gd name="connsiteY25-132" fmla="*/ 1214413 h 1249788"/>
              <a:gd name="connsiteX26-133" fmla="*/ 3195585 w 5252022"/>
              <a:gd name="connsiteY26-134" fmla="*/ 1214413 h 1249788"/>
              <a:gd name="connsiteX27-135" fmla="*/ 3044962 w 5252022"/>
              <a:gd name="connsiteY27-136" fmla="*/ 1214413 h 1249788"/>
              <a:gd name="connsiteX28-137" fmla="*/ 2737567 w 5252022"/>
              <a:gd name="connsiteY28-138" fmla="*/ 1214413 h 1249788"/>
              <a:gd name="connsiteX29-139" fmla="*/ 2482430 w 5252022"/>
              <a:gd name="connsiteY29-140" fmla="*/ 1214413 h 1249788"/>
              <a:gd name="connsiteX30-141" fmla="*/ 2331807 w 5252022"/>
              <a:gd name="connsiteY30-142" fmla="*/ 1214413 h 1249788"/>
              <a:gd name="connsiteX31-143" fmla="*/ 2181183 w 5252022"/>
              <a:gd name="connsiteY31-144" fmla="*/ 1214413 h 1249788"/>
              <a:gd name="connsiteX32-145" fmla="*/ 1821533 w 5252022"/>
              <a:gd name="connsiteY32-146" fmla="*/ 1214413 h 1249788"/>
              <a:gd name="connsiteX33-147" fmla="*/ 1566395 w 5252022"/>
              <a:gd name="connsiteY33-148" fmla="*/ 1214413 h 1249788"/>
              <a:gd name="connsiteX34-149" fmla="*/ 1259001 w 5252022"/>
              <a:gd name="connsiteY34-150" fmla="*/ 1214413 h 1249788"/>
              <a:gd name="connsiteX35-151" fmla="*/ 899350 w 5252022"/>
              <a:gd name="connsiteY35-152" fmla="*/ 1214413 h 1249788"/>
              <a:gd name="connsiteX36-153" fmla="*/ 644213 w 5252022"/>
              <a:gd name="connsiteY36-154" fmla="*/ 1214413 h 1249788"/>
              <a:gd name="connsiteX37-155" fmla="*/ 17128 w 5252022"/>
              <a:gd name="connsiteY37-156" fmla="*/ 1214413 h 1249788"/>
              <a:gd name="connsiteX38-157" fmla="*/ 17128 w 5252022"/>
              <a:gd name="connsiteY38-158" fmla="*/ 651962 h 1249788"/>
              <a:gd name="connsiteX39-159" fmla="*/ 17128 w 5252022"/>
              <a:gd name="connsiteY39-160" fmla="*/ 66553 h 1249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accent4">
              <a:lumMod val="20000"/>
              <a:lumOff val="80000"/>
            </a:schemeClr>
          </a:solidFill>
          <a:ln w="38100" cap="flat" cmpd="sng" algn="ctr">
            <a:solidFill>
              <a:schemeClr val="accent6">
                <a:lumMod val="50000"/>
              </a:schemeClr>
            </a:solidFill>
            <a:prstDash val="solid"/>
            <a:miter lim="800000"/>
          </a:ln>
          <a:effectLst/>
        </p:spPr>
        <p:txBody>
          <a:bodyPr rtlCol="0" anchor="ctr"/>
          <a:lstStyle/>
          <a:p>
            <a:pPr lvl="0" algn="ctr" fontAlgn="base">
              <a:spcBef>
                <a:spcPct val="20000"/>
              </a:spcBef>
              <a:spcAft>
                <a:spcPct val="0"/>
              </a:spcAft>
              <a:defRPr/>
            </a:pPr>
            <a:r>
              <a:rPr lang="en-US" sz="6000" b="1" kern="0" dirty="0">
                <a:solidFill>
                  <a:srgbClr val="FF0000"/>
                </a:solidFill>
                <a:cs typeface="Arial" panose="020B0604020202020204" pitchFamily="34" charset="0"/>
              </a:rPr>
              <a:t>0,25</a:t>
            </a:r>
          </a:p>
        </p:txBody>
      </p:sp>
      <p:sp>
        <p:nvSpPr>
          <p:cNvPr id="24" name="Rectangle 39">
            <a:extLst>
              <a:ext uri="{FF2B5EF4-FFF2-40B4-BE49-F238E27FC236}">
                <a16:creationId xmlns:a16="http://schemas.microsoft.com/office/drawing/2014/main" id="{F1EB2FB6-9A7B-0934-9982-631E3B9E3079}"/>
              </a:ext>
            </a:extLst>
          </p:cNvPr>
          <p:cNvSpPr/>
          <p:nvPr/>
        </p:nvSpPr>
        <p:spPr>
          <a:xfrm>
            <a:off x="9101455" y="2566035"/>
            <a:ext cx="2131060" cy="1104900"/>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1" fmla="*/ 98937 w 5252022"/>
              <a:gd name="connsiteY0-2" fmla="*/ 888 h 1249788"/>
              <a:gd name="connsiteX1-3" fmla="*/ 272266 w 5252022"/>
              <a:gd name="connsiteY1-4" fmla="*/ 66553 h 1249788"/>
              <a:gd name="connsiteX2-5" fmla="*/ 422889 w 5252022"/>
              <a:gd name="connsiteY2-6" fmla="*/ 66553 h 1249788"/>
              <a:gd name="connsiteX3-7" fmla="*/ 730283 w 5252022"/>
              <a:gd name="connsiteY3-8" fmla="*/ 66553 h 1249788"/>
              <a:gd name="connsiteX4-9" fmla="*/ 1089934 w 5252022"/>
              <a:gd name="connsiteY4-10" fmla="*/ 66553 h 1249788"/>
              <a:gd name="connsiteX5-11" fmla="*/ 1292814 w 5252022"/>
              <a:gd name="connsiteY5-12" fmla="*/ 66553 h 1249788"/>
              <a:gd name="connsiteX6-13" fmla="*/ 1443438 w 5252022"/>
              <a:gd name="connsiteY6-14" fmla="*/ 66553 h 1249788"/>
              <a:gd name="connsiteX7-15" fmla="*/ 1750832 w 5252022"/>
              <a:gd name="connsiteY7-16" fmla="*/ 66553 h 1249788"/>
              <a:gd name="connsiteX8-17" fmla="*/ 1901455 w 5252022"/>
              <a:gd name="connsiteY8-18" fmla="*/ 66553 h 1249788"/>
              <a:gd name="connsiteX9-19" fmla="*/ 2104335 w 5252022"/>
              <a:gd name="connsiteY9-20" fmla="*/ 66553 h 1249788"/>
              <a:gd name="connsiteX10-21" fmla="*/ 2411729 w 5252022"/>
              <a:gd name="connsiteY10-22" fmla="*/ 66553 h 1249788"/>
              <a:gd name="connsiteX11-23" fmla="*/ 2719124 w 5252022"/>
              <a:gd name="connsiteY11-24" fmla="*/ 66553 h 1249788"/>
              <a:gd name="connsiteX12-25" fmla="*/ 2922004 w 5252022"/>
              <a:gd name="connsiteY12-26" fmla="*/ 66553 h 1249788"/>
              <a:gd name="connsiteX13-27" fmla="*/ 3281655 w 5252022"/>
              <a:gd name="connsiteY13-28" fmla="*/ 66553 h 1249788"/>
              <a:gd name="connsiteX14-29" fmla="*/ 3693563 w 5252022"/>
              <a:gd name="connsiteY14-30" fmla="*/ 66553 h 1249788"/>
              <a:gd name="connsiteX15-31" fmla="*/ 4000958 w 5252022"/>
              <a:gd name="connsiteY15-32" fmla="*/ 66553 h 1249788"/>
              <a:gd name="connsiteX16-33" fmla="*/ 4256095 w 5252022"/>
              <a:gd name="connsiteY16-34" fmla="*/ 66553 h 1249788"/>
              <a:gd name="connsiteX17-35" fmla="*/ 4563489 w 5252022"/>
              <a:gd name="connsiteY17-36" fmla="*/ 66553 h 1249788"/>
              <a:gd name="connsiteX18-37" fmla="*/ 4714112 w 5252022"/>
              <a:gd name="connsiteY18-38" fmla="*/ 66553 h 1249788"/>
              <a:gd name="connsiteX19-39" fmla="*/ 5242830 w 5252022"/>
              <a:gd name="connsiteY19-40" fmla="*/ 66553 h 1249788"/>
              <a:gd name="connsiteX20-41" fmla="*/ 5242830 w 5252022"/>
              <a:gd name="connsiteY20-42" fmla="*/ 663439 h 1249788"/>
              <a:gd name="connsiteX21-43" fmla="*/ 5242830 w 5252022"/>
              <a:gd name="connsiteY21-44" fmla="*/ 1214413 h 1249788"/>
              <a:gd name="connsiteX22-45" fmla="*/ 5092207 w 5252022"/>
              <a:gd name="connsiteY22-46" fmla="*/ 1214413 h 1249788"/>
              <a:gd name="connsiteX23-47" fmla="*/ 4680299 w 5252022"/>
              <a:gd name="connsiteY23-48" fmla="*/ 1214413 h 1249788"/>
              <a:gd name="connsiteX24-49" fmla="*/ 4477419 w 5252022"/>
              <a:gd name="connsiteY24-50" fmla="*/ 1214413 h 1249788"/>
              <a:gd name="connsiteX25-51" fmla="*/ 4274539 w 5252022"/>
              <a:gd name="connsiteY25-52" fmla="*/ 1214413 h 1249788"/>
              <a:gd name="connsiteX26-53" fmla="*/ 3967144 w 5252022"/>
              <a:gd name="connsiteY26-54" fmla="*/ 1214413 h 1249788"/>
              <a:gd name="connsiteX27-55" fmla="*/ 3607493 w 5252022"/>
              <a:gd name="connsiteY27-56" fmla="*/ 1214413 h 1249788"/>
              <a:gd name="connsiteX28-57" fmla="*/ 3456870 w 5252022"/>
              <a:gd name="connsiteY28-58" fmla="*/ 1214413 h 1249788"/>
              <a:gd name="connsiteX29-59" fmla="*/ 3044962 w 5252022"/>
              <a:gd name="connsiteY29-60" fmla="*/ 1214413 h 1249788"/>
              <a:gd name="connsiteX30-61" fmla="*/ 2842081 w 5252022"/>
              <a:gd name="connsiteY30-62" fmla="*/ 1214413 h 1249788"/>
              <a:gd name="connsiteX31-63" fmla="*/ 2586944 w 5252022"/>
              <a:gd name="connsiteY31-64" fmla="*/ 1214413 h 1249788"/>
              <a:gd name="connsiteX32-65" fmla="*/ 2331807 w 5252022"/>
              <a:gd name="connsiteY32-66" fmla="*/ 1214413 h 1249788"/>
              <a:gd name="connsiteX33-67" fmla="*/ 2076670 w 5252022"/>
              <a:gd name="connsiteY33-68" fmla="*/ 1214413 h 1249788"/>
              <a:gd name="connsiteX34-69" fmla="*/ 1926047 w 5252022"/>
              <a:gd name="connsiteY34-70" fmla="*/ 1214413 h 1249788"/>
              <a:gd name="connsiteX35-71" fmla="*/ 1723166 w 5252022"/>
              <a:gd name="connsiteY35-72" fmla="*/ 1214413 h 1249788"/>
              <a:gd name="connsiteX36-73" fmla="*/ 1415772 w 5252022"/>
              <a:gd name="connsiteY36-74" fmla="*/ 1214413 h 1249788"/>
              <a:gd name="connsiteX37-75" fmla="*/ 1212892 w 5252022"/>
              <a:gd name="connsiteY37-76" fmla="*/ 1214413 h 1249788"/>
              <a:gd name="connsiteX38-77" fmla="*/ 905497 w 5252022"/>
              <a:gd name="connsiteY38-78" fmla="*/ 1214413 h 1249788"/>
              <a:gd name="connsiteX39-79" fmla="*/ 650361 w 5252022"/>
              <a:gd name="connsiteY39-80"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81" fmla="*/ 17128 w 5252022"/>
              <a:gd name="connsiteY0-82" fmla="*/ 66553 h 1249788"/>
              <a:gd name="connsiteX1-83" fmla="*/ 220009 w 5252022"/>
              <a:gd name="connsiteY1-84" fmla="*/ 66553 h 1249788"/>
              <a:gd name="connsiteX2-85" fmla="*/ 422889 w 5252022"/>
              <a:gd name="connsiteY2-86" fmla="*/ 66553 h 1249788"/>
              <a:gd name="connsiteX3-87" fmla="*/ 730283 w 5252022"/>
              <a:gd name="connsiteY3-88" fmla="*/ 66553 h 1249788"/>
              <a:gd name="connsiteX4-89" fmla="*/ 1142191 w 5252022"/>
              <a:gd name="connsiteY4-90" fmla="*/ 66553 h 1249788"/>
              <a:gd name="connsiteX5-91" fmla="*/ 1554100 w 5252022"/>
              <a:gd name="connsiteY5-92" fmla="*/ 66553 h 1249788"/>
              <a:gd name="connsiteX6-93" fmla="*/ 1861494 w 5252022"/>
              <a:gd name="connsiteY6-94" fmla="*/ 66553 h 1249788"/>
              <a:gd name="connsiteX7-95" fmla="*/ 2116631 w 5252022"/>
              <a:gd name="connsiteY7-96" fmla="*/ 66553 h 1249788"/>
              <a:gd name="connsiteX8-97" fmla="*/ 2476282 w 5252022"/>
              <a:gd name="connsiteY8-98" fmla="*/ 66553 h 1249788"/>
              <a:gd name="connsiteX9-99" fmla="*/ 2731419 w 5252022"/>
              <a:gd name="connsiteY9-100" fmla="*/ 66553 h 1249788"/>
              <a:gd name="connsiteX10-101" fmla="*/ 2934299 w 5252022"/>
              <a:gd name="connsiteY10-102" fmla="*/ 66553 h 1249788"/>
              <a:gd name="connsiteX11-103" fmla="*/ 3293951 w 5252022"/>
              <a:gd name="connsiteY11-104" fmla="*/ 66553 h 1249788"/>
              <a:gd name="connsiteX12-105" fmla="*/ 3705859 w 5252022"/>
              <a:gd name="connsiteY12-106" fmla="*/ 66553 h 1249788"/>
              <a:gd name="connsiteX13-107" fmla="*/ 3960996 w 5252022"/>
              <a:gd name="connsiteY13-108" fmla="*/ 66553 h 1249788"/>
              <a:gd name="connsiteX14-109" fmla="*/ 4163876 w 5252022"/>
              <a:gd name="connsiteY14-110" fmla="*/ 66553 h 1249788"/>
              <a:gd name="connsiteX15-111" fmla="*/ 4523528 w 5252022"/>
              <a:gd name="connsiteY15-112" fmla="*/ 66553 h 1249788"/>
              <a:gd name="connsiteX16-113" fmla="*/ 4883179 w 5252022"/>
              <a:gd name="connsiteY16-114" fmla="*/ 66553 h 1249788"/>
              <a:gd name="connsiteX17-115" fmla="*/ 5242830 w 5252022"/>
              <a:gd name="connsiteY17-116" fmla="*/ 66553 h 1249788"/>
              <a:gd name="connsiteX18-117" fmla="*/ 5242830 w 5252022"/>
              <a:gd name="connsiteY18-118" fmla="*/ 629004 h 1249788"/>
              <a:gd name="connsiteX19-119" fmla="*/ 5242830 w 5252022"/>
              <a:gd name="connsiteY19-120" fmla="*/ 1214413 h 1249788"/>
              <a:gd name="connsiteX20-121" fmla="*/ 4935436 w 5252022"/>
              <a:gd name="connsiteY20-122" fmla="*/ 1214413 h 1249788"/>
              <a:gd name="connsiteX21-123" fmla="*/ 4575785 w 5252022"/>
              <a:gd name="connsiteY21-124" fmla="*/ 1214413 h 1249788"/>
              <a:gd name="connsiteX22-125" fmla="*/ 4372905 w 5252022"/>
              <a:gd name="connsiteY22-126" fmla="*/ 1214413 h 1249788"/>
              <a:gd name="connsiteX23-127" fmla="*/ 4117767 w 5252022"/>
              <a:gd name="connsiteY23-128" fmla="*/ 1214413 h 1249788"/>
              <a:gd name="connsiteX24-129" fmla="*/ 3810373 w 5252022"/>
              <a:gd name="connsiteY24-130" fmla="*/ 1214413 h 1249788"/>
              <a:gd name="connsiteX25-131" fmla="*/ 3450722 w 5252022"/>
              <a:gd name="connsiteY25-132" fmla="*/ 1214413 h 1249788"/>
              <a:gd name="connsiteX26-133" fmla="*/ 3195585 w 5252022"/>
              <a:gd name="connsiteY26-134" fmla="*/ 1214413 h 1249788"/>
              <a:gd name="connsiteX27-135" fmla="*/ 3044962 w 5252022"/>
              <a:gd name="connsiteY27-136" fmla="*/ 1214413 h 1249788"/>
              <a:gd name="connsiteX28-137" fmla="*/ 2737567 w 5252022"/>
              <a:gd name="connsiteY28-138" fmla="*/ 1214413 h 1249788"/>
              <a:gd name="connsiteX29-139" fmla="*/ 2482430 w 5252022"/>
              <a:gd name="connsiteY29-140" fmla="*/ 1214413 h 1249788"/>
              <a:gd name="connsiteX30-141" fmla="*/ 2331807 w 5252022"/>
              <a:gd name="connsiteY30-142" fmla="*/ 1214413 h 1249788"/>
              <a:gd name="connsiteX31-143" fmla="*/ 2181183 w 5252022"/>
              <a:gd name="connsiteY31-144" fmla="*/ 1214413 h 1249788"/>
              <a:gd name="connsiteX32-145" fmla="*/ 1821533 w 5252022"/>
              <a:gd name="connsiteY32-146" fmla="*/ 1214413 h 1249788"/>
              <a:gd name="connsiteX33-147" fmla="*/ 1566395 w 5252022"/>
              <a:gd name="connsiteY33-148" fmla="*/ 1214413 h 1249788"/>
              <a:gd name="connsiteX34-149" fmla="*/ 1259001 w 5252022"/>
              <a:gd name="connsiteY34-150" fmla="*/ 1214413 h 1249788"/>
              <a:gd name="connsiteX35-151" fmla="*/ 899350 w 5252022"/>
              <a:gd name="connsiteY35-152" fmla="*/ 1214413 h 1249788"/>
              <a:gd name="connsiteX36-153" fmla="*/ 644213 w 5252022"/>
              <a:gd name="connsiteY36-154" fmla="*/ 1214413 h 1249788"/>
              <a:gd name="connsiteX37-155" fmla="*/ 17128 w 5252022"/>
              <a:gd name="connsiteY37-156" fmla="*/ 1214413 h 1249788"/>
              <a:gd name="connsiteX38-157" fmla="*/ 17128 w 5252022"/>
              <a:gd name="connsiteY38-158" fmla="*/ 651962 h 1249788"/>
              <a:gd name="connsiteX39-159" fmla="*/ 17128 w 5252022"/>
              <a:gd name="connsiteY39-160" fmla="*/ 66553 h 1249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accent4">
              <a:lumMod val="20000"/>
              <a:lumOff val="80000"/>
            </a:schemeClr>
          </a:solidFill>
          <a:ln w="38100" cap="flat" cmpd="sng" algn="ctr">
            <a:solidFill>
              <a:schemeClr val="accent6">
                <a:lumMod val="50000"/>
              </a:schemeClr>
            </a:solidFill>
            <a:prstDash val="solid"/>
            <a:miter lim="800000"/>
          </a:ln>
          <a:effectLst/>
        </p:spPr>
        <p:txBody>
          <a:bodyPr rtlCol="0" anchor="ctr"/>
          <a:lstStyle/>
          <a:p>
            <a:pPr lvl="0" algn="ctr" fontAlgn="base">
              <a:spcBef>
                <a:spcPct val="20000"/>
              </a:spcBef>
              <a:spcAft>
                <a:spcPct val="0"/>
              </a:spcAft>
              <a:defRPr/>
            </a:pPr>
            <a:r>
              <a:rPr lang="en-US" sz="6000" b="1" kern="0" dirty="0">
                <a:solidFill>
                  <a:srgbClr val="FF0000"/>
                </a:solidFill>
                <a:cs typeface="Arial" panose="020B0604020202020204" pitchFamily="34" charset="0"/>
              </a:rPr>
              <a:t>4,444</a:t>
            </a:r>
          </a:p>
        </p:txBody>
      </p:sp>
      <p:sp>
        <p:nvSpPr>
          <p:cNvPr id="25" name="Rectangle 39">
            <a:extLst>
              <a:ext uri="{FF2B5EF4-FFF2-40B4-BE49-F238E27FC236}">
                <a16:creationId xmlns:a16="http://schemas.microsoft.com/office/drawing/2014/main" id="{026E3FCC-A746-3520-81AE-B3F0764DD2BA}"/>
              </a:ext>
            </a:extLst>
          </p:cNvPr>
          <p:cNvSpPr/>
          <p:nvPr/>
        </p:nvSpPr>
        <p:spPr>
          <a:xfrm>
            <a:off x="9101455" y="4100195"/>
            <a:ext cx="2131060" cy="1104900"/>
          </a:xfrm>
          <a:custGeom>
            <a:avLst/>
            <a:gdLst>
              <a:gd name="connsiteX0" fmla="*/ 17128 w 5252022"/>
              <a:gd name="connsiteY0" fmla="*/ 66553 h 1249788"/>
              <a:gd name="connsiteX1" fmla="*/ 220009 w 5252022"/>
              <a:gd name="connsiteY1" fmla="*/ 66553 h 1249788"/>
              <a:gd name="connsiteX2" fmla="*/ 422889 w 5252022"/>
              <a:gd name="connsiteY2" fmla="*/ 66553 h 1249788"/>
              <a:gd name="connsiteX3" fmla="*/ 730283 w 5252022"/>
              <a:gd name="connsiteY3" fmla="*/ 66553 h 1249788"/>
              <a:gd name="connsiteX4" fmla="*/ 1142191 w 5252022"/>
              <a:gd name="connsiteY4" fmla="*/ 66553 h 1249788"/>
              <a:gd name="connsiteX5" fmla="*/ 1554100 w 5252022"/>
              <a:gd name="connsiteY5" fmla="*/ 66553 h 1249788"/>
              <a:gd name="connsiteX6" fmla="*/ 1861494 w 5252022"/>
              <a:gd name="connsiteY6" fmla="*/ 66553 h 1249788"/>
              <a:gd name="connsiteX7" fmla="*/ 2116631 w 5252022"/>
              <a:gd name="connsiteY7" fmla="*/ 66553 h 1249788"/>
              <a:gd name="connsiteX8" fmla="*/ 2476282 w 5252022"/>
              <a:gd name="connsiteY8" fmla="*/ 66553 h 1249788"/>
              <a:gd name="connsiteX9" fmla="*/ 2731419 w 5252022"/>
              <a:gd name="connsiteY9" fmla="*/ 66553 h 1249788"/>
              <a:gd name="connsiteX10" fmla="*/ 2934299 w 5252022"/>
              <a:gd name="connsiteY10" fmla="*/ 66553 h 1249788"/>
              <a:gd name="connsiteX11" fmla="*/ 3293951 w 5252022"/>
              <a:gd name="connsiteY11" fmla="*/ 66553 h 1249788"/>
              <a:gd name="connsiteX12" fmla="*/ 3705859 w 5252022"/>
              <a:gd name="connsiteY12" fmla="*/ 66553 h 1249788"/>
              <a:gd name="connsiteX13" fmla="*/ 3960996 w 5252022"/>
              <a:gd name="connsiteY13" fmla="*/ 66553 h 1249788"/>
              <a:gd name="connsiteX14" fmla="*/ 4163876 w 5252022"/>
              <a:gd name="connsiteY14" fmla="*/ 66553 h 1249788"/>
              <a:gd name="connsiteX15" fmla="*/ 4523528 w 5252022"/>
              <a:gd name="connsiteY15" fmla="*/ 66553 h 1249788"/>
              <a:gd name="connsiteX16" fmla="*/ 4883179 w 5252022"/>
              <a:gd name="connsiteY16" fmla="*/ 66553 h 1249788"/>
              <a:gd name="connsiteX17" fmla="*/ 5242830 w 5252022"/>
              <a:gd name="connsiteY17" fmla="*/ 66553 h 1249788"/>
              <a:gd name="connsiteX18" fmla="*/ 5242830 w 5252022"/>
              <a:gd name="connsiteY18" fmla="*/ 629004 h 1249788"/>
              <a:gd name="connsiteX19" fmla="*/ 5242830 w 5252022"/>
              <a:gd name="connsiteY19" fmla="*/ 1214413 h 1249788"/>
              <a:gd name="connsiteX20" fmla="*/ 4935436 w 5252022"/>
              <a:gd name="connsiteY20" fmla="*/ 1214413 h 1249788"/>
              <a:gd name="connsiteX21" fmla="*/ 4575785 w 5252022"/>
              <a:gd name="connsiteY21" fmla="*/ 1214413 h 1249788"/>
              <a:gd name="connsiteX22" fmla="*/ 4372905 w 5252022"/>
              <a:gd name="connsiteY22" fmla="*/ 1214413 h 1249788"/>
              <a:gd name="connsiteX23" fmla="*/ 4117767 w 5252022"/>
              <a:gd name="connsiteY23" fmla="*/ 1214413 h 1249788"/>
              <a:gd name="connsiteX24" fmla="*/ 3810373 w 5252022"/>
              <a:gd name="connsiteY24" fmla="*/ 1214413 h 1249788"/>
              <a:gd name="connsiteX25" fmla="*/ 3450722 w 5252022"/>
              <a:gd name="connsiteY25" fmla="*/ 1214413 h 1249788"/>
              <a:gd name="connsiteX26" fmla="*/ 3195585 w 5252022"/>
              <a:gd name="connsiteY26" fmla="*/ 1214413 h 1249788"/>
              <a:gd name="connsiteX27" fmla="*/ 3044962 w 5252022"/>
              <a:gd name="connsiteY27" fmla="*/ 1214413 h 1249788"/>
              <a:gd name="connsiteX28" fmla="*/ 2737567 w 5252022"/>
              <a:gd name="connsiteY28" fmla="*/ 1214413 h 1249788"/>
              <a:gd name="connsiteX29" fmla="*/ 2482430 w 5252022"/>
              <a:gd name="connsiteY29" fmla="*/ 1214413 h 1249788"/>
              <a:gd name="connsiteX30" fmla="*/ 2331807 w 5252022"/>
              <a:gd name="connsiteY30" fmla="*/ 1214413 h 1249788"/>
              <a:gd name="connsiteX31" fmla="*/ 2181183 w 5252022"/>
              <a:gd name="connsiteY31" fmla="*/ 1214413 h 1249788"/>
              <a:gd name="connsiteX32" fmla="*/ 1821533 w 5252022"/>
              <a:gd name="connsiteY32" fmla="*/ 1214413 h 1249788"/>
              <a:gd name="connsiteX33" fmla="*/ 1566395 w 5252022"/>
              <a:gd name="connsiteY33" fmla="*/ 1214413 h 1249788"/>
              <a:gd name="connsiteX34" fmla="*/ 1259001 w 5252022"/>
              <a:gd name="connsiteY34" fmla="*/ 1214413 h 1249788"/>
              <a:gd name="connsiteX35" fmla="*/ 899350 w 5252022"/>
              <a:gd name="connsiteY35" fmla="*/ 1214413 h 1249788"/>
              <a:gd name="connsiteX36" fmla="*/ 644213 w 5252022"/>
              <a:gd name="connsiteY36" fmla="*/ 1214413 h 1249788"/>
              <a:gd name="connsiteX37" fmla="*/ 17128 w 5252022"/>
              <a:gd name="connsiteY37" fmla="*/ 1214413 h 1249788"/>
              <a:gd name="connsiteX38" fmla="*/ 17128 w 5252022"/>
              <a:gd name="connsiteY38" fmla="*/ 651962 h 1249788"/>
              <a:gd name="connsiteX39" fmla="*/ 17128 w 5252022"/>
              <a:gd name="connsiteY39" fmla="*/ 66553 h 1249788"/>
              <a:gd name="connsiteX0-1" fmla="*/ 98937 w 5252022"/>
              <a:gd name="connsiteY0-2" fmla="*/ 888 h 1249788"/>
              <a:gd name="connsiteX1-3" fmla="*/ 272266 w 5252022"/>
              <a:gd name="connsiteY1-4" fmla="*/ 66553 h 1249788"/>
              <a:gd name="connsiteX2-5" fmla="*/ 422889 w 5252022"/>
              <a:gd name="connsiteY2-6" fmla="*/ 66553 h 1249788"/>
              <a:gd name="connsiteX3-7" fmla="*/ 730283 w 5252022"/>
              <a:gd name="connsiteY3-8" fmla="*/ 66553 h 1249788"/>
              <a:gd name="connsiteX4-9" fmla="*/ 1089934 w 5252022"/>
              <a:gd name="connsiteY4-10" fmla="*/ 66553 h 1249788"/>
              <a:gd name="connsiteX5-11" fmla="*/ 1292814 w 5252022"/>
              <a:gd name="connsiteY5-12" fmla="*/ 66553 h 1249788"/>
              <a:gd name="connsiteX6-13" fmla="*/ 1443438 w 5252022"/>
              <a:gd name="connsiteY6-14" fmla="*/ 66553 h 1249788"/>
              <a:gd name="connsiteX7-15" fmla="*/ 1750832 w 5252022"/>
              <a:gd name="connsiteY7-16" fmla="*/ 66553 h 1249788"/>
              <a:gd name="connsiteX8-17" fmla="*/ 1901455 w 5252022"/>
              <a:gd name="connsiteY8-18" fmla="*/ 66553 h 1249788"/>
              <a:gd name="connsiteX9-19" fmla="*/ 2104335 w 5252022"/>
              <a:gd name="connsiteY9-20" fmla="*/ 66553 h 1249788"/>
              <a:gd name="connsiteX10-21" fmla="*/ 2411729 w 5252022"/>
              <a:gd name="connsiteY10-22" fmla="*/ 66553 h 1249788"/>
              <a:gd name="connsiteX11-23" fmla="*/ 2719124 w 5252022"/>
              <a:gd name="connsiteY11-24" fmla="*/ 66553 h 1249788"/>
              <a:gd name="connsiteX12-25" fmla="*/ 2922004 w 5252022"/>
              <a:gd name="connsiteY12-26" fmla="*/ 66553 h 1249788"/>
              <a:gd name="connsiteX13-27" fmla="*/ 3281655 w 5252022"/>
              <a:gd name="connsiteY13-28" fmla="*/ 66553 h 1249788"/>
              <a:gd name="connsiteX14-29" fmla="*/ 3693563 w 5252022"/>
              <a:gd name="connsiteY14-30" fmla="*/ 66553 h 1249788"/>
              <a:gd name="connsiteX15-31" fmla="*/ 4000958 w 5252022"/>
              <a:gd name="connsiteY15-32" fmla="*/ 66553 h 1249788"/>
              <a:gd name="connsiteX16-33" fmla="*/ 4256095 w 5252022"/>
              <a:gd name="connsiteY16-34" fmla="*/ 66553 h 1249788"/>
              <a:gd name="connsiteX17-35" fmla="*/ 4563489 w 5252022"/>
              <a:gd name="connsiteY17-36" fmla="*/ 66553 h 1249788"/>
              <a:gd name="connsiteX18-37" fmla="*/ 4714112 w 5252022"/>
              <a:gd name="connsiteY18-38" fmla="*/ 66553 h 1249788"/>
              <a:gd name="connsiteX19-39" fmla="*/ 5242830 w 5252022"/>
              <a:gd name="connsiteY19-40" fmla="*/ 66553 h 1249788"/>
              <a:gd name="connsiteX20-41" fmla="*/ 5242830 w 5252022"/>
              <a:gd name="connsiteY20-42" fmla="*/ 663439 h 1249788"/>
              <a:gd name="connsiteX21-43" fmla="*/ 5242830 w 5252022"/>
              <a:gd name="connsiteY21-44" fmla="*/ 1214413 h 1249788"/>
              <a:gd name="connsiteX22-45" fmla="*/ 5092207 w 5252022"/>
              <a:gd name="connsiteY22-46" fmla="*/ 1214413 h 1249788"/>
              <a:gd name="connsiteX23-47" fmla="*/ 4680299 w 5252022"/>
              <a:gd name="connsiteY23-48" fmla="*/ 1214413 h 1249788"/>
              <a:gd name="connsiteX24-49" fmla="*/ 4477419 w 5252022"/>
              <a:gd name="connsiteY24-50" fmla="*/ 1214413 h 1249788"/>
              <a:gd name="connsiteX25-51" fmla="*/ 4274539 w 5252022"/>
              <a:gd name="connsiteY25-52" fmla="*/ 1214413 h 1249788"/>
              <a:gd name="connsiteX26-53" fmla="*/ 3967144 w 5252022"/>
              <a:gd name="connsiteY26-54" fmla="*/ 1214413 h 1249788"/>
              <a:gd name="connsiteX27-55" fmla="*/ 3607493 w 5252022"/>
              <a:gd name="connsiteY27-56" fmla="*/ 1214413 h 1249788"/>
              <a:gd name="connsiteX28-57" fmla="*/ 3456870 w 5252022"/>
              <a:gd name="connsiteY28-58" fmla="*/ 1214413 h 1249788"/>
              <a:gd name="connsiteX29-59" fmla="*/ 3044962 w 5252022"/>
              <a:gd name="connsiteY29-60" fmla="*/ 1214413 h 1249788"/>
              <a:gd name="connsiteX30-61" fmla="*/ 2842081 w 5252022"/>
              <a:gd name="connsiteY30-62" fmla="*/ 1214413 h 1249788"/>
              <a:gd name="connsiteX31-63" fmla="*/ 2586944 w 5252022"/>
              <a:gd name="connsiteY31-64" fmla="*/ 1214413 h 1249788"/>
              <a:gd name="connsiteX32-65" fmla="*/ 2331807 w 5252022"/>
              <a:gd name="connsiteY32-66" fmla="*/ 1214413 h 1249788"/>
              <a:gd name="connsiteX33-67" fmla="*/ 2076670 w 5252022"/>
              <a:gd name="connsiteY33-68" fmla="*/ 1214413 h 1249788"/>
              <a:gd name="connsiteX34-69" fmla="*/ 1926047 w 5252022"/>
              <a:gd name="connsiteY34-70" fmla="*/ 1214413 h 1249788"/>
              <a:gd name="connsiteX35-71" fmla="*/ 1723166 w 5252022"/>
              <a:gd name="connsiteY35-72" fmla="*/ 1214413 h 1249788"/>
              <a:gd name="connsiteX36-73" fmla="*/ 1415772 w 5252022"/>
              <a:gd name="connsiteY36-74" fmla="*/ 1214413 h 1249788"/>
              <a:gd name="connsiteX37-75" fmla="*/ 1212892 w 5252022"/>
              <a:gd name="connsiteY37-76" fmla="*/ 1214413 h 1249788"/>
              <a:gd name="connsiteX38-77" fmla="*/ 905497 w 5252022"/>
              <a:gd name="connsiteY38-78" fmla="*/ 1214413 h 1249788"/>
              <a:gd name="connsiteX39-79" fmla="*/ 650361 w 5252022"/>
              <a:gd name="connsiteY39-80" fmla="*/ 1214413 h 1249788"/>
              <a:gd name="connsiteX40" fmla="*/ 499737 w 5252022"/>
              <a:gd name="connsiteY40" fmla="*/ 1214413 h 1249788"/>
              <a:gd name="connsiteX41" fmla="*/ 17128 w 5252022"/>
              <a:gd name="connsiteY41" fmla="*/ 1214413 h 1249788"/>
              <a:gd name="connsiteX42" fmla="*/ 17128 w 5252022"/>
              <a:gd name="connsiteY42" fmla="*/ 617526 h 1249788"/>
              <a:gd name="connsiteX43" fmla="*/ 98937 w 5252022"/>
              <a:gd name="connsiteY43" fmla="*/ 888 h 1249788"/>
              <a:gd name="connsiteX0-81" fmla="*/ 17128 w 5252022"/>
              <a:gd name="connsiteY0-82" fmla="*/ 66553 h 1249788"/>
              <a:gd name="connsiteX1-83" fmla="*/ 220009 w 5252022"/>
              <a:gd name="connsiteY1-84" fmla="*/ 66553 h 1249788"/>
              <a:gd name="connsiteX2-85" fmla="*/ 422889 w 5252022"/>
              <a:gd name="connsiteY2-86" fmla="*/ 66553 h 1249788"/>
              <a:gd name="connsiteX3-87" fmla="*/ 730283 w 5252022"/>
              <a:gd name="connsiteY3-88" fmla="*/ 66553 h 1249788"/>
              <a:gd name="connsiteX4-89" fmla="*/ 1142191 w 5252022"/>
              <a:gd name="connsiteY4-90" fmla="*/ 66553 h 1249788"/>
              <a:gd name="connsiteX5-91" fmla="*/ 1554100 w 5252022"/>
              <a:gd name="connsiteY5-92" fmla="*/ 66553 h 1249788"/>
              <a:gd name="connsiteX6-93" fmla="*/ 1861494 w 5252022"/>
              <a:gd name="connsiteY6-94" fmla="*/ 66553 h 1249788"/>
              <a:gd name="connsiteX7-95" fmla="*/ 2116631 w 5252022"/>
              <a:gd name="connsiteY7-96" fmla="*/ 66553 h 1249788"/>
              <a:gd name="connsiteX8-97" fmla="*/ 2476282 w 5252022"/>
              <a:gd name="connsiteY8-98" fmla="*/ 66553 h 1249788"/>
              <a:gd name="connsiteX9-99" fmla="*/ 2731419 w 5252022"/>
              <a:gd name="connsiteY9-100" fmla="*/ 66553 h 1249788"/>
              <a:gd name="connsiteX10-101" fmla="*/ 2934299 w 5252022"/>
              <a:gd name="connsiteY10-102" fmla="*/ 66553 h 1249788"/>
              <a:gd name="connsiteX11-103" fmla="*/ 3293951 w 5252022"/>
              <a:gd name="connsiteY11-104" fmla="*/ 66553 h 1249788"/>
              <a:gd name="connsiteX12-105" fmla="*/ 3705859 w 5252022"/>
              <a:gd name="connsiteY12-106" fmla="*/ 66553 h 1249788"/>
              <a:gd name="connsiteX13-107" fmla="*/ 3960996 w 5252022"/>
              <a:gd name="connsiteY13-108" fmla="*/ 66553 h 1249788"/>
              <a:gd name="connsiteX14-109" fmla="*/ 4163876 w 5252022"/>
              <a:gd name="connsiteY14-110" fmla="*/ 66553 h 1249788"/>
              <a:gd name="connsiteX15-111" fmla="*/ 4523528 w 5252022"/>
              <a:gd name="connsiteY15-112" fmla="*/ 66553 h 1249788"/>
              <a:gd name="connsiteX16-113" fmla="*/ 4883179 w 5252022"/>
              <a:gd name="connsiteY16-114" fmla="*/ 66553 h 1249788"/>
              <a:gd name="connsiteX17-115" fmla="*/ 5242830 w 5252022"/>
              <a:gd name="connsiteY17-116" fmla="*/ 66553 h 1249788"/>
              <a:gd name="connsiteX18-117" fmla="*/ 5242830 w 5252022"/>
              <a:gd name="connsiteY18-118" fmla="*/ 629004 h 1249788"/>
              <a:gd name="connsiteX19-119" fmla="*/ 5242830 w 5252022"/>
              <a:gd name="connsiteY19-120" fmla="*/ 1214413 h 1249788"/>
              <a:gd name="connsiteX20-121" fmla="*/ 4935436 w 5252022"/>
              <a:gd name="connsiteY20-122" fmla="*/ 1214413 h 1249788"/>
              <a:gd name="connsiteX21-123" fmla="*/ 4575785 w 5252022"/>
              <a:gd name="connsiteY21-124" fmla="*/ 1214413 h 1249788"/>
              <a:gd name="connsiteX22-125" fmla="*/ 4372905 w 5252022"/>
              <a:gd name="connsiteY22-126" fmla="*/ 1214413 h 1249788"/>
              <a:gd name="connsiteX23-127" fmla="*/ 4117767 w 5252022"/>
              <a:gd name="connsiteY23-128" fmla="*/ 1214413 h 1249788"/>
              <a:gd name="connsiteX24-129" fmla="*/ 3810373 w 5252022"/>
              <a:gd name="connsiteY24-130" fmla="*/ 1214413 h 1249788"/>
              <a:gd name="connsiteX25-131" fmla="*/ 3450722 w 5252022"/>
              <a:gd name="connsiteY25-132" fmla="*/ 1214413 h 1249788"/>
              <a:gd name="connsiteX26-133" fmla="*/ 3195585 w 5252022"/>
              <a:gd name="connsiteY26-134" fmla="*/ 1214413 h 1249788"/>
              <a:gd name="connsiteX27-135" fmla="*/ 3044962 w 5252022"/>
              <a:gd name="connsiteY27-136" fmla="*/ 1214413 h 1249788"/>
              <a:gd name="connsiteX28-137" fmla="*/ 2737567 w 5252022"/>
              <a:gd name="connsiteY28-138" fmla="*/ 1214413 h 1249788"/>
              <a:gd name="connsiteX29-139" fmla="*/ 2482430 w 5252022"/>
              <a:gd name="connsiteY29-140" fmla="*/ 1214413 h 1249788"/>
              <a:gd name="connsiteX30-141" fmla="*/ 2331807 w 5252022"/>
              <a:gd name="connsiteY30-142" fmla="*/ 1214413 h 1249788"/>
              <a:gd name="connsiteX31-143" fmla="*/ 2181183 w 5252022"/>
              <a:gd name="connsiteY31-144" fmla="*/ 1214413 h 1249788"/>
              <a:gd name="connsiteX32-145" fmla="*/ 1821533 w 5252022"/>
              <a:gd name="connsiteY32-146" fmla="*/ 1214413 h 1249788"/>
              <a:gd name="connsiteX33-147" fmla="*/ 1566395 w 5252022"/>
              <a:gd name="connsiteY33-148" fmla="*/ 1214413 h 1249788"/>
              <a:gd name="connsiteX34-149" fmla="*/ 1259001 w 5252022"/>
              <a:gd name="connsiteY34-150" fmla="*/ 1214413 h 1249788"/>
              <a:gd name="connsiteX35-151" fmla="*/ 899350 w 5252022"/>
              <a:gd name="connsiteY35-152" fmla="*/ 1214413 h 1249788"/>
              <a:gd name="connsiteX36-153" fmla="*/ 644213 w 5252022"/>
              <a:gd name="connsiteY36-154" fmla="*/ 1214413 h 1249788"/>
              <a:gd name="connsiteX37-155" fmla="*/ 17128 w 5252022"/>
              <a:gd name="connsiteY37-156" fmla="*/ 1214413 h 1249788"/>
              <a:gd name="connsiteX38-157" fmla="*/ 17128 w 5252022"/>
              <a:gd name="connsiteY38-158" fmla="*/ 651962 h 1249788"/>
              <a:gd name="connsiteX39-159" fmla="*/ 17128 w 5252022"/>
              <a:gd name="connsiteY39-160" fmla="*/ 66553 h 12497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5252022" h="1249788" fill="none" extrusionOk="0">
                <a:moveTo>
                  <a:pt x="17128" y="66553"/>
                </a:moveTo>
                <a:cubicBezTo>
                  <a:pt x="74197" y="46239"/>
                  <a:pt x="165355" y="98566"/>
                  <a:pt x="220009" y="66553"/>
                </a:cubicBezTo>
                <a:cubicBezTo>
                  <a:pt x="229070" y="26126"/>
                  <a:pt x="381486" y="104531"/>
                  <a:pt x="422889" y="66553"/>
                </a:cubicBezTo>
                <a:cubicBezTo>
                  <a:pt x="436565" y="-19541"/>
                  <a:pt x="597797" y="117744"/>
                  <a:pt x="730283" y="66553"/>
                </a:cubicBezTo>
                <a:cubicBezTo>
                  <a:pt x="862183" y="-25750"/>
                  <a:pt x="974612" y="137884"/>
                  <a:pt x="1142191" y="66553"/>
                </a:cubicBezTo>
                <a:cubicBezTo>
                  <a:pt x="1272244" y="-8415"/>
                  <a:pt x="1471068" y="164590"/>
                  <a:pt x="1554100" y="66553"/>
                </a:cubicBezTo>
                <a:cubicBezTo>
                  <a:pt x="1638171" y="-9590"/>
                  <a:pt x="1813191" y="94010"/>
                  <a:pt x="1861494" y="66553"/>
                </a:cubicBezTo>
                <a:cubicBezTo>
                  <a:pt x="1916976" y="27433"/>
                  <a:pt x="2062663" y="128349"/>
                  <a:pt x="2116631" y="66553"/>
                </a:cubicBezTo>
                <a:cubicBezTo>
                  <a:pt x="2186078" y="87685"/>
                  <a:pt x="2305574" y="95314"/>
                  <a:pt x="2476282" y="66553"/>
                </a:cubicBezTo>
                <a:cubicBezTo>
                  <a:pt x="2637801" y="70179"/>
                  <a:pt x="2636207" y="77398"/>
                  <a:pt x="2731419" y="66553"/>
                </a:cubicBezTo>
                <a:cubicBezTo>
                  <a:pt x="2841217" y="55969"/>
                  <a:pt x="2910798" y="132992"/>
                  <a:pt x="2934299" y="66553"/>
                </a:cubicBezTo>
                <a:cubicBezTo>
                  <a:pt x="3017392" y="-12151"/>
                  <a:pt x="3113501" y="104419"/>
                  <a:pt x="3293951" y="66553"/>
                </a:cubicBezTo>
                <a:cubicBezTo>
                  <a:pt x="3408396" y="77890"/>
                  <a:pt x="3593850" y="112592"/>
                  <a:pt x="3705859" y="66553"/>
                </a:cubicBezTo>
                <a:cubicBezTo>
                  <a:pt x="3873290" y="30191"/>
                  <a:pt x="3902115" y="155936"/>
                  <a:pt x="3960996" y="66553"/>
                </a:cubicBezTo>
                <a:cubicBezTo>
                  <a:pt x="4021251" y="4001"/>
                  <a:pt x="4046582" y="100505"/>
                  <a:pt x="4163876" y="66553"/>
                </a:cubicBezTo>
                <a:cubicBezTo>
                  <a:pt x="4186559" y="-30080"/>
                  <a:pt x="4359395" y="214337"/>
                  <a:pt x="4523528" y="66553"/>
                </a:cubicBezTo>
                <a:cubicBezTo>
                  <a:pt x="4672665" y="-5704"/>
                  <a:pt x="4732369" y="103903"/>
                  <a:pt x="4883179" y="66553"/>
                </a:cubicBezTo>
                <a:cubicBezTo>
                  <a:pt x="5058187" y="-20514"/>
                  <a:pt x="5154580" y="77560"/>
                  <a:pt x="5242830" y="66553"/>
                </a:cubicBezTo>
                <a:cubicBezTo>
                  <a:pt x="5293286" y="127507"/>
                  <a:pt x="5290498" y="379840"/>
                  <a:pt x="5242830" y="629004"/>
                </a:cubicBezTo>
                <a:cubicBezTo>
                  <a:pt x="5261441" y="885802"/>
                  <a:pt x="5214529" y="981237"/>
                  <a:pt x="5242830" y="1214413"/>
                </a:cubicBezTo>
                <a:cubicBezTo>
                  <a:pt x="5161434" y="1296925"/>
                  <a:pt x="5025971" y="1130694"/>
                  <a:pt x="4935436" y="1214413"/>
                </a:cubicBezTo>
                <a:cubicBezTo>
                  <a:pt x="4852978" y="1262189"/>
                  <a:pt x="4647089" y="1155342"/>
                  <a:pt x="4575785" y="1214413"/>
                </a:cubicBezTo>
                <a:cubicBezTo>
                  <a:pt x="4503515" y="1235127"/>
                  <a:pt x="4468323" y="1158017"/>
                  <a:pt x="4372905" y="1214413"/>
                </a:cubicBezTo>
                <a:cubicBezTo>
                  <a:pt x="4289674" y="1281913"/>
                  <a:pt x="4232022" y="1202210"/>
                  <a:pt x="4117767" y="1214413"/>
                </a:cubicBezTo>
                <a:cubicBezTo>
                  <a:pt x="3976332" y="1273072"/>
                  <a:pt x="3948988" y="1132760"/>
                  <a:pt x="3810373" y="1214413"/>
                </a:cubicBezTo>
                <a:cubicBezTo>
                  <a:pt x="3694429" y="1326251"/>
                  <a:pt x="3596647" y="1163791"/>
                  <a:pt x="3450722" y="1214413"/>
                </a:cubicBezTo>
                <a:cubicBezTo>
                  <a:pt x="3347536" y="1223940"/>
                  <a:pt x="3315654" y="1208949"/>
                  <a:pt x="3195585" y="1214413"/>
                </a:cubicBezTo>
                <a:cubicBezTo>
                  <a:pt x="3046707" y="1213127"/>
                  <a:pt x="3113699" y="1160086"/>
                  <a:pt x="3044962" y="1214413"/>
                </a:cubicBezTo>
                <a:cubicBezTo>
                  <a:pt x="2953559" y="1274002"/>
                  <a:pt x="2847267" y="1144440"/>
                  <a:pt x="2737567" y="1214413"/>
                </a:cubicBezTo>
                <a:cubicBezTo>
                  <a:pt x="2633734" y="1256144"/>
                  <a:pt x="2552941" y="1123142"/>
                  <a:pt x="2482430" y="1214413"/>
                </a:cubicBezTo>
                <a:cubicBezTo>
                  <a:pt x="2438021" y="1285982"/>
                  <a:pt x="2365077" y="1214688"/>
                  <a:pt x="2331807" y="1214413"/>
                </a:cubicBezTo>
                <a:cubicBezTo>
                  <a:pt x="2276579" y="1220330"/>
                  <a:pt x="2259276" y="1176959"/>
                  <a:pt x="2181183" y="1214413"/>
                </a:cubicBezTo>
                <a:cubicBezTo>
                  <a:pt x="2063047" y="1254726"/>
                  <a:pt x="2003682" y="1203970"/>
                  <a:pt x="1821533" y="1214413"/>
                </a:cubicBezTo>
                <a:cubicBezTo>
                  <a:pt x="1669085" y="1270892"/>
                  <a:pt x="1682025" y="1209697"/>
                  <a:pt x="1566395" y="1214413"/>
                </a:cubicBezTo>
                <a:cubicBezTo>
                  <a:pt x="1449791" y="1210793"/>
                  <a:pt x="1411520" y="1175500"/>
                  <a:pt x="1259001" y="1214413"/>
                </a:cubicBezTo>
                <a:cubicBezTo>
                  <a:pt x="1092588" y="1211922"/>
                  <a:pt x="967073" y="1171170"/>
                  <a:pt x="899350" y="1214413"/>
                </a:cubicBezTo>
                <a:cubicBezTo>
                  <a:pt x="789165" y="1268110"/>
                  <a:pt x="724253" y="1180161"/>
                  <a:pt x="644213" y="1214413"/>
                </a:cubicBezTo>
                <a:cubicBezTo>
                  <a:pt x="529634" y="1165577"/>
                  <a:pt x="154003" y="1177159"/>
                  <a:pt x="17128" y="1214413"/>
                </a:cubicBezTo>
                <a:cubicBezTo>
                  <a:pt x="4918" y="980615"/>
                  <a:pt x="27466" y="868453"/>
                  <a:pt x="17128" y="651962"/>
                </a:cubicBezTo>
                <a:cubicBezTo>
                  <a:pt x="14462" y="399256"/>
                  <a:pt x="30509" y="376460"/>
                  <a:pt x="17128" y="66553"/>
                </a:cubicBezTo>
                <a:close/>
              </a:path>
              <a:path w="5252022" h="1249788" stroke="0" extrusionOk="0">
                <a:moveTo>
                  <a:pt x="98937" y="888"/>
                </a:moveTo>
                <a:cubicBezTo>
                  <a:pt x="179053" y="-28775"/>
                  <a:pt x="211794" y="60504"/>
                  <a:pt x="272266" y="66553"/>
                </a:cubicBezTo>
                <a:cubicBezTo>
                  <a:pt x="331822" y="68431"/>
                  <a:pt x="349519" y="85992"/>
                  <a:pt x="422889" y="66553"/>
                </a:cubicBezTo>
                <a:cubicBezTo>
                  <a:pt x="483004" y="99536"/>
                  <a:pt x="580163" y="98972"/>
                  <a:pt x="730283" y="66553"/>
                </a:cubicBezTo>
                <a:cubicBezTo>
                  <a:pt x="808497" y="-22622"/>
                  <a:pt x="942593" y="169752"/>
                  <a:pt x="1089934" y="66553"/>
                </a:cubicBezTo>
                <a:cubicBezTo>
                  <a:pt x="1208712" y="-9686"/>
                  <a:pt x="1237304" y="85316"/>
                  <a:pt x="1292814" y="66553"/>
                </a:cubicBezTo>
                <a:cubicBezTo>
                  <a:pt x="1335096" y="53900"/>
                  <a:pt x="1405035" y="102837"/>
                  <a:pt x="1443438" y="66553"/>
                </a:cubicBezTo>
                <a:cubicBezTo>
                  <a:pt x="1501798" y="12459"/>
                  <a:pt x="1672021" y="134579"/>
                  <a:pt x="1750832" y="66553"/>
                </a:cubicBezTo>
                <a:cubicBezTo>
                  <a:pt x="1807484" y="-27818"/>
                  <a:pt x="1846173" y="91737"/>
                  <a:pt x="1901455" y="66553"/>
                </a:cubicBezTo>
                <a:cubicBezTo>
                  <a:pt x="1935436" y="92431"/>
                  <a:pt x="2033471" y="48887"/>
                  <a:pt x="2104335" y="66553"/>
                </a:cubicBezTo>
                <a:cubicBezTo>
                  <a:pt x="2182101" y="69416"/>
                  <a:pt x="2345311" y="58811"/>
                  <a:pt x="2411729" y="66553"/>
                </a:cubicBezTo>
                <a:cubicBezTo>
                  <a:pt x="2461185" y="58968"/>
                  <a:pt x="2574568" y="99440"/>
                  <a:pt x="2719124" y="66553"/>
                </a:cubicBezTo>
                <a:cubicBezTo>
                  <a:pt x="2858457" y="24244"/>
                  <a:pt x="2808019" y="88486"/>
                  <a:pt x="2922004" y="66553"/>
                </a:cubicBezTo>
                <a:cubicBezTo>
                  <a:pt x="3029720" y="6014"/>
                  <a:pt x="3130822" y="133001"/>
                  <a:pt x="3281655" y="66553"/>
                </a:cubicBezTo>
                <a:cubicBezTo>
                  <a:pt x="3403382" y="-18922"/>
                  <a:pt x="3453329" y="66496"/>
                  <a:pt x="3693563" y="66553"/>
                </a:cubicBezTo>
                <a:cubicBezTo>
                  <a:pt x="3896417" y="79360"/>
                  <a:pt x="3943095" y="184395"/>
                  <a:pt x="4000958" y="66553"/>
                </a:cubicBezTo>
                <a:cubicBezTo>
                  <a:pt x="4075891" y="18206"/>
                  <a:pt x="4195821" y="93080"/>
                  <a:pt x="4256095" y="66553"/>
                </a:cubicBezTo>
                <a:cubicBezTo>
                  <a:pt x="4283203" y="30939"/>
                  <a:pt x="4390772" y="60864"/>
                  <a:pt x="4563489" y="66553"/>
                </a:cubicBezTo>
                <a:cubicBezTo>
                  <a:pt x="4691758" y="44916"/>
                  <a:pt x="4668865" y="62908"/>
                  <a:pt x="4714112" y="66553"/>
                </a:cubicBezTo>
                <a:cubicBezTo>
                  <a:pt x="4720354" y="75370"/>
                  <a:pt x="5014038" y="79521"/>
                  <a:pt x="5242830" y="66553"/>
                </a:cubicBezTo>
                <a:cubicBezTo>
                  <a:pt x="5270672" y="382518"/>
                  <a:pt x="5186243" y="504172"/>
                  <a:pt x="5242830" y="663439"/>
                </a:cubicBezTo>
                <a:cubicBezTo>
                  <a:pt x="5319044" y="788199"/>
                  <a:pt x="5253083" y="1055457"/>
                  <a:pt x="5242830" y="1214413"/>
                </a:cubicBezTo>
                <a:cubicBezTo>
                  <a:pt x="5189714" y="1214716"/>
                  <a:pt x="5175428" y="1163389"/>
                  <a:pt x="5092207" y="1214413"/>
                </a:cubicBezTo>
                <a:cubicBezTo>
                  <a:pt x="5033211" y="1187026"/>
                  <a:pt x="4824941" y="1176846"/>
                  <a:pt x="4680299" y="1214413"/>
                </a:cubicBezTo>
                <a:cubicBezTo>
                  <a:pt x="4600200" y="1313630"/>
                  <a:pt x="4544311" y="1173892"/>
                  <a:pt x="4477419" y="1214413"/>
                </a:cubicBezTo>
                <a:cubicBezTo>
                  <a:pt x="4396371" y="1272698"/>
                  <a:pt x="4315755" y="1177578"/>
                  <a:pt x="4274539" y="1214413"/>
                </a:cubicBezTo>
                <a:cubicBezTo>
                  <a:pt x="4232331" y="1214419"/>
                  <a:pt x="4061762" y="1196252"/>
                  <a:pt x="3967144" y="1214413"/>
                </a:cubicBezTo>
                <a:cubicBezTo>
                  <a:pt x="3759509" y="1259804"/>
                  <a:pt x="3724607" y="1107385"/>
                  <a:pt x="3607493" y="1214413"/>
                </a:cubicBezTo>
                <a:cubicBezTo>
                  <a:pt x="3531055" y="1290612"/>
                  <a:pt x="3501181" y="1180373"/>
                  <a:pt x="3456870" y="1214413"/>
                </a:cubicBezTo>
                <a:cubicBezTo>
                  <a:pt x="3404106" y="1270650"/>
                  <a:pt x="3209560" y="1158871"/>
                  <a:pt x="3044962" y="1214413"/>
                </a:cubicBezTo>
                <a:cubicBezTo>
                  <a:pt x="2906711" y="1252835"/>
                  <a:pt x="2906646" y="1195708"/>
                  <a:pt x="2842081" y="1214413"/>
                </a:cubicBezTo>
                <a:cubicBezTo>
                  <a:pt x="2808729" y="1211765"/>
                  <a:pt x="2690674" y="1228267"/>
                  <a:pt x="2586944" y="1214413"/>
                </a:cubicBezTo>
                <a:cubicBezTo>
                  <a:pt x="2534638" y="1213716"/>
                  <a:pt x="2391989" y="1205126"/>
                  <a:pt x="2331807" y="1214413"/>
                </a:cubicBezTo>
                <a:cubicBezTo>
                  <a:pt x="2269690" y="1254666"/>
                  <a:pt x="2155770" y="1193683"/>
                  <a:pt x="2076670" y="1214413"/>
                </a:cubicBezTo>
                <a:cubicBezTo>
                  <a:pt x="2031789" y="1252916"/>
                  <a:pt x="1970534" y="1208053"/>
                  <a:pt x="1926047" y="1214413"/>
                </a:cubicBezTo>
                <a:cubicBezTo>
                  <a:pt x="1860580" y="1224686"/>
                  <a:pt x="1816926" y="1191828"/>
                  <a:pt x="1723166" y="1214413"/>
                </a:cubicBezTo>
                <a:cubicBezTo>
                  <a:pt x="1609217" y="1166293"/>
                  <a:pt x="1525347" y="1140464"/>
                  <a:pt x="1415772" y="1214413"/>
                </a:cubicBezTo>
                <a:cubicBezTo>
                  <a:pt x="1287635" y="1290225"/>
                  <a:pt x="1306398" y="1195795"/>
                  <a:pt x="1212892" y="1214413"/>
                </a:cubicBezTo>
                <a:cubicBezTo>
                  <a:pt x="1138094" y="1249393"/>
                  <a:pt x="943035" y="1149705"/>
                  <a:pt x="905497" y="1214413"/>
                </a:cubicBezTo>
                <a:cubicBezTo>
                  <a:pt x="819802" y="1269535"/>
                  <a:pt x="729507" y="1181734"/>
                  <a:pt x="650361" y="1214413"/>
                </a:cubicBezTo>
                <a:cubicBezTo>
                  <a:pt x="538182" y="1244869"/>
                  <a:pt x="521713" y="1188824"/>
                  <a:pt x="499737" y="1214413"/>
                </a:cubicBezTo>
                <a:cubicBezTo>
                  <a:pt x="460535" y="1216230"/>
                  <a:pt x="127056" y="1144813"/>
                  <a:pt x="17128" y="1214413"/>
                </a:cubicBezTo>
                <a:cubicBezTo>
                  <a:pt x="-75910" y="959054"/>
                  <a:pt x="-47043" y="752292"/>
                  <a:pt x="17128" y="617526"/>
                </a:cubicBezTo>
                <a:cubicBezTo>
                  <a:pt x="-71757" y="428986"/>
                  <a:pt x="175164" y="271278"/>
                  <a:pt x="98937" y="888"/>
                </a:cubicBezTo>
                <a:close/>
              </a:path>
              <a:path w="5252022" h="1249788" fill="none" stroke="0" extrusionOk="0">
                <a:moveTo>
                  <a:pt x="17128" y="66553"/>
                </a:moveTo>
                <a:cubicBezTo>
                  <a:pt x="71892" y="30939"/>
                  <a:pt x="159252" y="117618"/>
                  <a:pt x="220009" y="66553"/>
                </a:cubicBezTo>
                <a:cubicBezTo>
                  <a:pt x="268869" y="24302"/>
                  <a:pt x="383337" y="106644"/>
                  <a:pt x="422889" y="66553"/>
                </a:cubicBezTo>
                <a:cubicBezTo>
                  <a:pt x="454621" y="3001"/>
                  <a:pt x="660753" y="138716"/>
                  <a:pt x="730283" y="66553"/>
                </a:cubicBezTo>
                <a:cubicBezTo>
                  <a:pt x="855019" y="-55170"/>
                  <a:pt x="1023367" y="111166"/>
                  <a:pt x="1142191" y="66553"/>
                </a:cubicBezTo>
                <a:cubicBezTo>
                  <a:pt x="1275373" y="28027"/>
                  <a:pt x="1478642" y="194199"/>
                  <a:pt x="1554100" y="66553"/>
                </a:cubicBezTo>
                <a:cubicBezTo>
                  <a:pt x="1628431" y="-20632"/>
                  <a:pt x="1792543" y="113095"/>
                  <a:pt x="1861494" y="66553"/>
                </a:cubicBezTo>
                <a:cubicBezTo>
                  <a:pt x="1925830" y="-5521"/>
                  <a:pt x="2060350" y="103323"/>
                  <a:pt x="2116631" y="66553"/>
                </a:cubicBezTo>
                <a:cubicBezTo>
                  <a:pt x="2180475" y="55797"/>
                  <a:pt x="2371227" y="113351"/>
                  <a:pt x="2476282" y="66553"/>
                </a:cubicBezTo>
                <a:cubicBezTo>
                  <a:pt x="2630912" y="69401"/>
                  <a:pt x="2631885" y="99802"/>
                  <a:pt x="2731419" y="66553"/>
                </a:cubicBezTo>
                <a:cubicBezTo>
                  <a:pt x="2818212" y="58113"/>
                  <a:pt x="2883991" y="114300"/>
                  <a:pt x="2934299" y="66553"/>
                </a:cubicBezTo>
                <a:cubicBezTo>
                  <a:pt x="2964863" y="-6924"/>
                  <a:pt x="3174443" y="109621"/>
                  <a:pt x="3293951" y="66553"/>
                </a:cubicBezTo>
                <a:cubicBezTo>
                  <a:pt x="3407562" y="12087"/>
                  <a:pt x="3586492" y="130827"/>
                  <a:pt x="3705859" y="66553"/>
                </a:cubicBezTo>
                <a:cubicBezTo>
                  <a:pt x="3841999" y="23454"/>
                  <a:pt x="3849694" y="96166"/>
                  <a:pt x="3960996" y="66553"/>
                </a:cubicBezTo>
                <a:cubicBezTo>
                  <a:pt x="4061642" y="-15734"/>
                  <a:pt x="4057792" y="105574"/>
                  <a:pt x="4163876" y="66553"/>
                </a:cubicBezTo>
                <a:cubicBezTo>
                  <a:pt x="4243303" y="-26752"/>
                  <a:pt x="4431675" y="192335"/>
                  <a:pt x="4523528" y="66553"/>
                </a:cubicBezTo>
                <a:cubicBezTo>
                  <a:pt x="4617301" y="-6877"/>
                  <a:pt x="4701930" y="108168"/>
                  <a:pt x="4883179" y="66553"/>
                </a:cubicBezTo>
                <a:cubicBezTo>
                  <a:pt x="5064007" y="-26937"/>
                  <a:pt x="5146892" y="74690"/>
                  <a:pt x="5242830" y="66553"/>
                </a:cubicBezTo>
                <a:cubicBezTo>
                  <a:pt x="5232903" y="189053"/>
                  <a:pt x="5254762" y="426230"/>
                  <a:pt x="5242830" y="629004"/>
                </a:cubicBezTo>
                <a:cubicBezTo>
                  <a:pt x="5247051" y="842120"/>
                  <a:pt x="5255413" y="982711"/>
                  <a:pt x="5242830" y="1214413"/>
                </a:cubicBezTo>
                <a:cubicBezTo>
                  <a:pt x="5162530" y="1260920"/>
                  <a:pt x="5006418" y="1171304"/>
                  <a:pt x="4935436" y="1214413"/>
                </a:cubicBezTo>
                <a:cubicBezTo>
                  <a:pt x="4872262" y="1275947"/>
                  <a:pt x="4640590" y="1121328"/>
                  <a:pt x="4575785" y="1214413"/>
                </a:cubicBezTo>
                <a:cubicBezTo>
                  <a:pt x="4510139" y="1294856"/>
                  <a:pt x="4435522" y="1153972"/>
                  <a:pt x="4372905" y="1214413"/>
                </a:cubicBezTo>
                <a:cubicBezTo>
                  <a:pt x="4293451" y="1264124"/>
                  <a:pt x="4213967" y="1192250"/>
                  <a:pt x="4117767" y="1214413"/>
                </a:cubicBezTo>
                <a:cubicBezTo>
                  <a:pt x="3991759" y="1241184"/>
                  <a:pt x="3918184" y="1168889"/>
                  <a:pt x="3810373" y="1214413"/>
                </a:cubicBezTo>
                <a:cubicBezTo>
                  <a:pt x="3701497" y="1305321"/>
                  <a:pt x="3520311" y="1192983"/>
                  <a:pt x="3450722" y="1214413"/>
                </a:cubicBezTo>
                <a:cubicBezTo>
                  <a:pt x="3342382" y="1239711"/>
                  <a:pt x="3316025" y="1213102"/>
                  <a:pt x="3195585" y="1214413"/>
                </a:cubicBezTo>
                <a:cubicBezTo>
                  <a:pt x="3064363" y="1245573"/>
                  <a:pt x="3104336" y="1150101"/>
                  <a:pt x="3044962" y="1214413"/>
                </a:cubicBezTo>
                <a:cubicBezTo>
                  <a:pt x="3003763" y="1250016"/>
                  <a:pt x="2816300" y="1197362"/>
                  <a:pt x="2737567" y="1214413"/>
                </a:cubicBezTo>
                <a:cubicBezTo>
                  <a:pt x="2631076" y="1228231"/>
                  <a:pt x="2542070" y="1148469"/>
                  <a:pt x="2482430" y="1214413"/>
                </a:cubicBezTo>
                <a:cubicBezTo>
                  <a:pt x="2434261" y="1288759"/>
                  <a:pt x="2380955" y="1210168"/>
                  <a:pt x="2331807" y="1214413"/>
                </a:cubicBezTo>
                <a:cubicBezTo>
                  <a:pt x="2315336" y="1232297"/>
                  <a:pt x="2260683" y="1176210"/>
                  <a:pt x="2181183" y="1214413"/>
                </a:cubicBezTo>
                <a:cubicBezTo>
                  <a:pt x="2140082" y="1240286"/>
                  <a:pt x="1948629" y="1138536"/>
                  <a:pt x="1821533" y="1214413"/>
                </a:cubicBezTo>
                <a:cubicBezTo>
                  <a:pt x="1644904" y="1261465"/>
                  <a:pt x="1666306" y="1190206"/>
                  <a:pt x="1566395" y="1214413"/>
                </a:cubicBezTo>
                <a:cubicBezTo>
                  <a:pt x="1477364" y="1208526"/>
                  <a:pt x="1408794" y="1193176"/>
                  <a:pt x="1259001" y="1214413"/>
                </a:cubicBezTo>
                <a:cubicBezTo>
                  <a:pt x="1114767" y="1249251"/>
                  <a:pt x="1006498" y="1177776"/>
                  <a:pt x="899350" y="1214413"/>
                </a:cubicBezTo>
                <a:cubicBezTo>
                  <a:pt x="801247" y="1256541"/>
                  <a:pt x="687287" y="1213494"/>
                  <a:pt x="644213" y="1214413"/>
                </a:cubicBezTo>
                <a:cubicBezTo>
                  <a:pt x="588463" y="1204808"/>
                  <a:pt x="170137" y="1176862"/>
                  <a:pt x="17128" y="1214413"/>
                </a:cubicBezTo>
                <a:cubicBezTo>
                  <a:pt x="24183" y="949812"/>
                  <a:pt x="38048" y="884466"/>
                  <a:pt x="17128" y="651962"/>
                </a:cubicBezTo>
                <a:cubicBezTo>
                  <a:pt x="6990" y="454597"/>
                  <a:pt x="19774" y="374871"/>
                  <a:pt x="17128" y="66553"/>
                </a:cubicBezTo>
                <a:close/>
              </a:path>
              <a:path w="5252022" h="1249788" fill="none" stroke="0" extrusionOk="0">
                <a:moveTo>
                  <a:pt x="17128" y="66553"/>
                </a:moveTo>
                <a:cubicBezTo>
                  <a:pt x="78156" y="39609"/>
                  <a:pt x="163642" y="109848"/>
                  <a:pt x="220009" y="66553"/>
                </a:cubicBezTo>
                <a:cubicBezTo>
                  <a:pt x="260746" y="20197"/>
                  <a:pt x="383748" y="104837"/>
                  <a:pt x="422889" y="66553"/>
                </a:cubicBezTo>
                <a:cubicBezTo>
                  <a:pt x="430685" y="-5430"/>
                  <a:pt x="628324" y="137263"/>
                  <a:pt x="730283" y="66553"/>
                </a:cubicBezTo>
                <a:cubicBezTo>
                  <a:pt x="825123" y="-44898"/>
                  <a:pt x="969692" y="143584"/>
                  <a:pt x="1142191" y="66553"/>
                </a:cubicBezTo>
                <a:cubicBezTo>
                  <a:pt x="1252445" y="-5413"/>
                  <a:pt x="1458422" y="180007"/>
                  <a:pt x="1554100" y="66553"/>
                </a:cubicBezTo>
                <a:cubicBezTo>
                  <a:pt x="1623691" y="-18776"/>
                  <a:pt x="1798451" y="99045"/>
                  <a:pt x="1861494" y="66553"/>
                </a:cubicBezTo>
                <a:cubicBezTo>
                  <a:pt x="1921903" y="12893"/>
                  <a:pt x="2056869" y="99242"/>
                  <a:pt x="2116631" y="66553"/>
                </a:cubicBezTo>
                <a:cubicBezTo>
                  <a:pt x="2183833" y="52003"/>
                  <a:pt x="2330664" y="95131"/>
                  <a:pt x="2476282" y="66553"/>
                </a:cubicBezTo>
                <a:cubicBezTo>
                  <a:pt x="2635510" y="67027"/>
                  <a:pt x="2635513" y="81680"/>
                  <a:pt x="2731419" y="66553"/>
                </a:cubicBezTo>
                <a:cubicBezTo>
                  <a:pt x="2834485" y="60243"/>
                  <a:pt x="2906950" y="114675"/>
                  <a:pt x="2934299" y="66553"/>
                </a:cubicBezTo>
                <a:cubicBezTo>
                  <a:pt x="2965683" y="-15745"/>
                  <a:pt x="3127478" y="109021"/>
                  <a:pt x="3293951" y="66553"/>
                </a:cubicBezTo>
                <a:cubicBezTo>
                  <a:pt x="3422635" y="68479"/>
                  <a:pt x="3586469" y="120589"/>
                  <a:pt x="3705859" y="66553"/>
                </a:cubicBezTo>
                <a:cubicBezTo>
                  <a:pt x="3870636" y="34075"/>
                  <a:pt x="3887341" y="138252"/>
                  <a:pt x="3960996" y="66553"/>
                </a:cubicBezTo>
                <a:cubicBezTo>
                  <a:pt x="4029973" y="4203"/>
                  <a:pt x="4051441" y="95600"/>
                  <a:pt x="4163876" y="66553"/>
                </a:cubicBezTo>
                <a:cubicBezTo>
                  <a:pt x="4208112" y="-23245"/>
                  <a:pt x="4400937" y="201694"/>
                  <a:pt x="4523528" y="66553"/>
                </a:cubicBezTo>
                <a:cubicBezTo>
                  <a:pt x="4662886" y="31783"/>
                  <a:pt x="4704391" y="132297"/>
                  <a:pt x="4883179" y="66553"/>
                </a:cubicBezTo>
                <a:cubicBezTo>
                  <a:pt x="5050922" y="-17868"/>
                  <a:pt x="5152836" y="75169"/>
                  <a:pt x="5242830" y="66553"/>
                </a:cubicBezTo>
                <a:cubicBezTo>
                  <a:pt x="5288385" y="163489"/>
                  <a:pt x="5226477" y="393188"/>
                  <a:pt x="5242830" y="629004"/>
                </a:cubicBezTo>
                <a:cubicBezTo>
                  <a:pt x="5253156" y="867774"/>
                  <a:pt x="5256548" y="972169"/>
                  <a:pt x="5242830" y="1214413"/>
                </a:cubicBezTo>
                <a:cubicBezTo>
                  <a:pt x="5150525" y="1270053"/>
                  <a:pt x="5014462" y="1166977"/>
                  <a:pt x="4935436" y="1214413"/>
                </a:cubicBezTo>
                <a:cubicBezTo>
                  <a:pt x="4863264" y="1262863"/>
                  <a:pt x="4620437" y="1146927"/>
                  <a:pt x="4575785" y="1214413"/>
                </a:cubicBezTo>
                <a:cubicBezTo>
                  <a:pt x="4497618" y="1279831"/>
                  <a:pt x="4451612" y="1153906"/>
                  <a:pt x="4372905" y="1214413"/>
                </a:cubicBezTo>
                <a:cubicBezTo>
                  <a:pt x="4281200" y="1251094"/>
                  <a:pt x="4222265" y="1200741"/>
                  <a:pt x="4117767" y="1214413"/>
                </a:cubicBezTo>
                <a:cubicBezTo>
                  <a:pt x="4014560" y="1219302"/>
                  <a:pt x="3937134" y="1144360"/>
                  <a:pt x="3810373" y="1214413"/>
                </a:cubicBezTo>
                <a:cubicBezTo>
                  <a:pt x="3695113" y="1335884"/>
                  <a:pt x="3547528" y="1166424"/>
                  <a:pt x="3450722" y="1214413"/>
                </a:cubicBezTo>
                <a:cubicBezTo>
                  <a:pt x="3341759" y="1230298"/>
                  <a:pt x="3314938" y="1213176"/>
                  <a:pt x="3195585" y="1214413"/>
                </a:cubicBezTo>
                <a:cubicBezTo>
                  <a:pt x="3052934" y="1222247"/>
                  <a:pt x="3105663" y="1164379"/>
                  <a:pt x="3044962" y="1214413"/>
                </a:cubicBezTo>
                <a:cubicBezTo>
                  <a:pt x="2982138" y="1257905"/>
                  <a:pt x="2874900" y="1160540"/>
                  <a:pt x="2737567" y="1214413"/>
                </a:cubicBezTo>
                <a:cubicBezTo>
                  <a:pt x="2645658" y="1255772"/>
                  <a:pt x="2550503" y="1162722"/>
                  <a:pt x="2482430" y="1214413"/>
                </a:cubicBezTo>
                <a:cubicBezTo>
                  <a:pt x="2431639" y="1282608"/>
                  <a:pt x="2372287" y="1212551"/>
                  <a:pt x="2331807" y="1214413"/>
                </a:cubicBezTo>
                <a:cubicBezTo>
                  <a:pt x="2282833" y="1222645"/>
                  <a:pt x="2261584" y="1168868"/>
                  <a:pt x="2181183" y="1214413"/>
                </a:cubicBezTo>
                <a:cubicBezTo>
                  <a:pt x="2074293" y="1246624"/>
                  <a:pt x="1996784" y="1187741"/>
                  <a:pt x="1821533" y="1214413"/>
                </a:cubicBezTo>
                <a:cubicBezTo>
                  <a:pt x="1661469" y="1269363"/>
                  <a:pt x="1675099" y="1205069"/>
                  <a:pt x="1566395" y="1214413"/>
                </a:cubicBezTo>
                <a:cubicBezTo>
                  <a:pt x="1472409" y="1204013"/>
                  <a:pt x="1422178" y="1188046"/>
                  <a:pt x="1259001" y="1214413"/>
                </a:cubicBezTo>
                <a:cubicBezTo>
                  <a:pt x="1116597" y="1255440"/>
                  <a:pt x="992538" y="1179044"/>
                  <a:pt x="899350" y="1214413"/>
                </a:cubicBezTo>
                <a:cubicBezTo>
                  <a:pt x="799445" y="1270656"/>
                  <a:pt x="713073" y="1190086"/>
                  <a:pt x="644213" y="1214413"/>
                </a:cubicBezTo>
                <a:cubicBezTo>
                  <a:pt x="562147" y="1200597"/>
                  <a:pt x="155313" y="1164772"/>
                  <a:pt x="17128" y="1214413"/>
                </a:cubicBezTo>
                <a:cubicBezTo>
                  <a:pt x="21366" y="974463"/>
                  <a:pt x="3890" y="883574"/>
                  <a:pt x="17128" y="651962"/>
                </a:cubicBezTo>
                <a:cubicBezTo>
                  <a:pt x="12753" y="411294"/>
                  <a:pt x="25936" y="368796"/>
                  <a:pt x="17128" y="66553"/>
                </a:cubicBezTo>
                <a:close/>
              </a:path>
            </a:pathLst>
          </a:custGeom>
          <a:solidFill>
            <a:schemeClr val="accent4">
              <a:lumMod val="20000"/>
              <a:lumOff val="80000"/>
            </a:schemeClr>
          </a:solidFill>
          <a:ln w="38100" cap="flat" cmpd="sng" algn="ctr">
            <a:solidFill>
              <a:schemeClr val="accent6">
                <a:lumMod val="50000"/>
              </a:schemeClr>
            </a:solidFill>
            <a:prstDash val="solid"/>
            <a:miter lim="800000"/>
          </a:ln>
          <a:effectLst/>
        </p:spPr>
        <p:txBody>
          <a:bodyPr rtlCol="0" anchor="ctr"/>
          <a:lstStyle/>
          <a:p>
            <a:pPr lvl="0" algn="ctr" fontAlgn="base">
              <a:spcBef>
                <a:spcPct val="20000"/>
              </a:spcBef>
              <a:spcAft>
                <a:spcPct val="0"/>
              </a:spcAft>
              <a:defRPr/>
            </a:pPr>
            <a:r>
              <a:rPr lang="en-US" sz="6000" b="1" kern="0" dirty="0">
                <a:solidFill>
                  <a:srgbClr val="FF0000"/>
                </a:solidFill>
                <a:cs typeface="Arial" panose="020B0604020202020204" pitchFamily="34" charset="0"/>
              </a:rPr>
              <a:t>5,716</a:t>
            </a:r>
          </a:p>
        </p:txBody>
      </p:sp>
      <p:sp>
        <p:nvSpPr>
          <p:cNvPr id="26" name="Freeform 3">
            <a:extLst>
              <a:ext uri="{FF2B5EF4-FFF2-40B4-BE49-F238E27FC236}">
                <a16:creationId xmlns:a16="http://schemas.microsoft.com/office/drawing/2014/main" id="{AF123391-693A-F648-D338-68E4CA924681}"/>
              </a:ext>
            </a:extLst>
          </p:cNvPr>
          <p:cNvSpPr/>
          <p:nvPr/>
        </p:nvSpPr>
        <p:spPr>
          <a:xfrm>
            <a:off x="10896600" y="676275"/>
            <a:ext cx="790576" cy="885825"/>
          </a:xfrm>
          <a:custGeom>
            <a:avLst/>
            <a:gdLst/>
            <a:ahLst/>
            <a:cxnLst/>
            <a:rect l="l" t="t" r="r" b="b"/>
            <a:pathLst>
              <a:path w="4155706" h="7437504">
                <a:moveTo>
                  <a:pt x="0" y="0"/>
                </a:moveTo>
                <a:lnTo>
                  <a:pt x="4155706" y="0"/>
                </a:lnTo>
                <a:lnTo>
                  <a:pt x="4155706" y="7437504"/>
                </a:lnTo>
                <a:lnTo>
                  <a:pt x="0" y="7437504"/>
                </a:lnTo>
                <a:lnTo>
                  <a:pt x="0" y="0"/>
                </a:lnTo>
                <a:close/>
              </a:path>
            </a:pathLst>
          </a:custGeom>
          <a:blipFill>
            <a:blip r:embed="rId18"/>
            <a:stretch>
              <a:fillRect/>
            </a:stretch>
          </a:blipFill>
        </p:spPr>
        <p:txBody>
          <a:bodyPr/>
          <a:lstStyle/>
          <a:p>
            <a:endParaRPr lang="en-US"/>
          </a:p>
        </p:txBody>
      </p:sp>
      <p:sp>
        <p:nvSpPr>
          <p:cNvPr id="27" name="Freeform 4">
            <a:extLst>
              <a:ext uri="{FF2B5EF4-FFF2-40B4-BE49-F238E27FC236}">
                <a16:creationId xmlns:a16="http://schemas.microsoft.com/office/drawing/2014/main" id="{8E353CA3-AE61-86A1-9545-D840EE9309CF}"/>
              </a:ext>
            </a:extLst>
          </p:cNvPr>
          <p:cNvSpPr/>
          <p:nvPr/>
        </p:nvSpPr>
        <p:spPr>
          <a:xfrm>
            <a:off x="10753725" y="2324100"/>
            <a:ext cx="1152526" cy="1056643"/>
          </a:xfrm>
          <a:custGeom>
            <a:avLst/>
            <a:gdLst/>
            <a:ahLst/>
            <a:cxnLst/>
            <a:rect l="l" t="t" r="r" b="b"/>
            <a:pathLst>
              <a:path w="4890365" h="5736499">
                <a:moveTo>
                  <a:pt x="0" y="0"/>
                </a:moveTo>
                <a:lnTo>
                  <a:pt x="4890365" y="0"/>
                </a:lnTo>
                <a:lnTo>
                  <a:pt x="4890365" y="5736499"/>
                </a:lnTo>
                <a:lnTo>
                  <a:pt x="0" y="5736499"/>
                </a:lnTo>
                <a:lnTo>
                  <a:pt x="0" y="0"/>
                </a:lnTo>
                <a:close/>
              </a:path>
            </a:pathLst>
          </a:custGeom>
          <a:blipFill>
            <a:blip r:embed="rId19"/>
            <a:stretch>
              <a:fillRect/>
            </a:stretch>
          </a:blipFill>
        </p:spPr>
        <p:txBody>
          <a:bodyPr/>
          <a:lstStyle/>
          <a:p>
            <a:endParaRPr lang="en-US"/>
          </a:p>
        </p:txBody>
      </p:sp>
      <p:sp>
        <p:nvSpPr>
          <p:cNvPr id="28" name="Freeform 2">
            <a:extLst>
              <a:ext uri="{FF2B5EF4-FFF2-40B4-BE49-F238E27FC236}">
                <a16:creationId xmlns:a16="http://schemas.microsoft.com/office/drawing/2014/main" id="{F87BCACD-D255-8071-819E-F5D2755659C1}"/>
              </a:ext>
            </a:extLst>
          </p:cNvPr>
          <p:cNvSpPr/>
          <p:nvPr/>
        </p:nvSpPr>
        <p:spPr>
          <a:xfrm>
            <a:off x="10734675" y="3781424"/>
            <a:ext cx="1228725" cy="1190625"/>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pic>
        <p:nvPicPr>
          <p:cNvPr id="29" name="Picture 28">
            <a:extLst>
              <a:ext uri="{FF2B5EF4-FFF2-40B4-BE49-F238E27FC236}">
                <a16:creationId xmlns:a16="http://schemas.microsoft.com/office/drawing/2014/main" id="{0462C73D-ED95-BE99-B117-C34032DF0BB0}"/>
              </a:ext>
            </a:extLst>
          </p:cNvPr>
          <p:cNvPicPr>
            <a:picLocks noChangeAspect="1"/>
          </p:cNvPicPr>
          <p:nvPr/>
        </p:nvPicPr>
        <p:blipFill>
          <a:blip r:embed="rId22"/>
          <a:stretch>
            <a:fillRect/>
          </a:stretch>
        </p:blipFill>
        <p:spPr>
          <a:xfrm>
            <a:off x="5641637" y="-179902"/>
            <a:ext cx="4858933" cy="1603387"/>
          </a:xfrm>
          <a:prstGeom prst="rect">
            <a:avLst/>
          </a:prstGeom>
        </p:spPr>
      </p:pic>
      <p:pic>
        <p:nvPicPr>
          <p:cNvPr id="30" name="Picture 2" descr="Cartoon knight boy">
            <a:extLst>
              <a:ext uri="{FF2B5EF4-FFF2-40B4-BE49-F238E27FC236}">
                <a16:creationId xmlns:a16="http://schemas.microsoft.com/office/drawing/2014/main" id="{B6EB40A2-DEDE-6DBE-DF71-7269FEF00457}"/>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2257425"/>
            <a:ext cx="4805034" cy="44261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98D19A-1D86-3831-4C02-0BDF36A93F15}"/>
              </a:ext>
            </a:extLst>
          </p:cNvPr>
          <p:cNvSpPr txBox="1"/>
          <p:nvPr/>
        </p:nvSpPr>
        <p:spPr>
          <a:xfrm>
            <a:off x="381000" y="6488668"/>
            <a:ext cx="4143375" cy="369332"/>
          </a:xfrm>
          <a:prstGeom prst="rect">
            <a:avLst/>
          </a:prstGeom>
          <a:noFill/>
        </p:spPr>
        <p:txBody>
          <a:bodyPr wrap="square" rtlCol="0">
            <a:spAutoFit/>
          </a:bodyPr>
          <a:lstStyle/>
          <a:p>
            <a:r>
              <a:rPr lang="en-US" dirty="0" err="1">
                <a:solidFill>
                  <a:schemeClr val="bg1"/>
                </a:solidFill>
                <a:latin typeface="Times New Roman" panose="02020603050405020304" pitchFamily="18" charset="0"/>
                <a:cs typeface="Times New Roman" panose="02020603050405020304" pitchFamily="18" charset="0"/>
              </a:rPr>
              <a:t>Hương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Thảo</a:t>
            </a:r>
            <a:r>
              <a:rPr lang="en-US" dirty="0">
                <a:solidFill>
                  <a:schemeClr val="bg1"/>
                </a:solidFill>
                <a:latin typeface="Times New Roman" panose="02020603050405020304" pitchFamily="18" charset="0"/>
                <a:cs typeface="Times New Roman" panose="02020603050405020304" pitchFamily="18" charset="0"/>
              </a:rPr>
              <a:t> – </a:t>
            </a:r>
            <a:r>
              <a:rPr lang="en-US" dirty="0" err="1">
                <a:solidFill>
                  <a:schemeClr val="bg1"/>
                </a:solidFill>
                <a:latin typeface="Times New Roman" panose="02020603050405020304" pitchFamily="18" charset="0"/>
                <a:cs typeface="Times New Roman" panose="02020603050405020304" pitchFamily="18" charset="0"/>
              </a:rPr>
              <a:t>Zalo</a:t>
            </a:r>
            <a:r>
              <a:rPr lang="en-US" dirty="0">
                <a:solidFill>
                  <a:schemeClr val="bg1"/>
                </a:solidFill>
                <a:latin typeface="Times New Roman" panose="02020603050405020304" pitchFamily="18" charset="0"/>
                <a:cs typeface="Times New Roman" panose="02020603050405020304" pitchFamily="18" charset="0"/>
              </a:rPr>
              <a:t> 0972115126</a:t>
            </a:r>
          </a:p>
        </p:txBody>
      </p:sp>
    </p:spTree>
    <p:extLst>
      <p:ext uri="{BB962C8B-B14F-4D97-AF65-F5344CB8AC3E}">
        <p14:creationId xmlns:p14="http://schemas.microsoft.com/office/powerpoint/2010/main" val="31512101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4" fill="hold"/>
                                        <p:tgtEl>
                                          <p:spTgt spid="14"/>
                                        </p:tgtEl>
                                      </p:cBhvr>
                                    </p:cmd>
                                  </p:childTnLst>
                                </p:cTn>
                              </p:par>
                            </p:childTnLst>
                          </p:cTn>
                        </p:par>
                        <p:par>
                          <p:cTn id="7" fill="hold">
                            <p:stCondLst>
                              <p:cond delay="474"/>
                            </p:stCondLst>
                            <p:childTnLst>
                              <p:par>
                                <p:cTn id="8" presetID="2" presetClass="entr" presetSubtype="1"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0-#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outVertical)">
                                      <p:cBhvr>
                                        <p:cTn id="25" dur="500"/>
                                        <p:tgtEl>
                                          <p:spTgt spid="23"/>
                                        </p:tgtEl>
                                      </p:cBhvr>
                                    </p:animEffect>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outVertical)">
                                      <p:cBhvr>
                                        <p:cTn id="40" dur="500"/>
                                        <p:tgtEl>
                                          <p:spTgt spid="24"/>
                                        </p:tgtEl>
                                      </p:cBhvr>
                                    </p:animEffect>
                                  </p:childTnLst>
                                </p:cTn>
                              </p:par>
                            </p:childTnLst>
                          </p:cTn>
                        </p:par>
                        <p:par>
                          <p:cTn id="41" fill="hold">
                            <p:stCondLst>
                              <p:cond delay="500"/>
                            </p:stCondLst>
                            <p:childTnLst>
                              <p:par>
                                <p:cTn id="42" presetID="2" presetClass="entr" presetSubtype="4"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chimes.wav"/>
                                        </p:tgtEl>
                                      </p:cMediaNode>
                                    </p:audio>
                                  </p:sub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outVertical)">
                                      <p:cBhvr>
                                        <p:cTn id="55" dur="500"/>
                                        <p:tgtEl>
                                          <p:spTgt spid="25"/>
                                        </p:tgtEl>
                                      </p:cBhvr>
                                    </p:animEffect>
                                  </p:childTnLst>
                                </p:cTn>
                              </p:par>
                            </p:childTnLst>
                          </p:cTn>
                        </p:par>
                        <p:par>
                          <p:cTn id="56" fill="hold">
                            <p:stCondLst>
                              <p:cond delay="500"/>
                            </p:stCondLst>
                            <p:childTnLst>
                              <p:par>
                                <p:cTn id="57" presetID="2" presetClass="entr" presetSubtype="4"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14"/>
                </p:tgtEl>
              </p:cMediaNode>
            </p:audio>
          </p:childTnLst>
        </p:cTn>
      </p:par>
    </p:tnLst>
    <p:bldLst>
      <p:bldP spid="20" grpId="0"/>
      <p:bldP spid="20" grpId="1"/>
      <p:bldP spid="21" grpId="0"/>
      <p:bldP spid="21" grpId="1"/>
      <p:bldP spid="22" grpId="0"/>
      <p:bldP spid="22" grpId="1"/>
      <p:bldP spid="23" grpId="0" bldLvl="0" animBg="1"/>
      <p:bldP spid="24" grpId="0" bldLvl="0" animBg="1"/>
      <p:bldP spid="2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2192000" cy="6858000"/>
          </a:xfrm>
          <a:prstGeom prst="rect">
            <a:avLst/>
          </a:prstGeom>
        </p:spPr>
      </p:pic>
      <p:sp>
        <p:nvSpPr>
          <p:cNvPr id="7" name="Rectangle 6"/>
          <p:cNvSpPr/>
          <p:nvPr/>
        </p:nvSpPr>
        <p:spPr>
          <a:xfrm>
            <a:off x="475861" y="365125"/>
            <a:ext cx="11280710" cy="6110320"/>
          </a:xfrm>
          <a:prstGeom prst="rect">
            <a:avLst/>
          </a:prstGeom>
          <a:solidFill>
            <a:schemeClr val="bg1">
              <a:lumMod val="85000"/>
              <a:alpha val="73000"/>
            </a:schemeClr>
          </a:soli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C81336EB-2A0B-189E-D9FD-F89960B1EA0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981200" y="465642"/>
            <a:ext cx="4430379" cy="6184690"/>
          </a:xfrm>
          <a:prstGeom prst="rect">
            <a:avLst/>
          </a:prstGeom>
        </p:spPr>
      </p:pic>
      <p:sp>
        <p:nvSpPr>
          <p:cNvPr id="3" name="TextBox 2">
            <a:extLst>
              <a:ext uri="{FF2B5EF4-FFF2-40B4-BE49-F238E27FC236}">
                <a16:creationId xmlns:a16="http://schemas.microsoft.com/office/drawing/2014/main" id="{D4505448-62D5-8EA0-31D6-E340930441B4}"/>
              </a:ext>
            </a:extLst>
          </p:cNvPr>
          <p:cNvSpPr txBox="1"/>
          <p:nvPr/>
        </p:nvSpPr>
        <p:spPr>
          <a:xfrm>
            <a:off x="2971800" y="1328161"/>
            <a:ext cx="2552700" cy="1107996"/>
          </a:xfrm>
          <a:prstGeom prst="rect">
            <a:avLst/>
          </a:prstGeom>
          <a:noFill/>
        </p:spPr>
        <p:txBody>
          <a:bodyPr wrap="square" lIns="0" tIns="0" rIns="0" bIns="0" rtlCol="0">
            <a:spAutoFit/>
          </a:bodyPr>
          <a:lstStyle/>
          <a:p>
            <a:pPr algn="ctr"/>
            <a:r>
              <a:rPr lang="en-US" sz="3600" dirty="0">
                <a:ln w="12700">
                  <a:solidFill>
                    <a:srgbClr val="FFFFFF"/>
                  </a:solidFill>
                </a:ln>
                <a:solidFill>
                  <a:srgbClr val="FF0000"/>
                </a:solidFill>
                <a:latin typeface="#9Slide03 IcielUni Sans Heavy" panose="00000500000000000000" pitchFamily="2" charset="0"/>
              </a:rPr>
              <a:t>CHẶNG 1:</a:t>
            </a:r>
            <a:r>
              <a:rPr lang="en-US" sz="3600" dirty="0">
                <a:ln w="12700">
                  <a:solidFill>
                    <a:srgbClr val="FFFFFF"/>
                  </a:solidFill>
                </a:ln>
                <a:solidFill>
                  <a:schemeClr val="bg2">
                    <a:lumMod val="10000"/>
                  </a:schemeClr>
                </a:solidFill>
                <a:latin typeface="#9Slide03 IcielUni Sans Heavy" panose="00000500000000000000" pitchFamily="2" charset="0"/>
              </a:rPr>
              <a:t> </a:t>
            </a:r>
          </a:p>
          <a:p>
            <a:pPr algn="ctr"/>
            <a:r>
              <a:rPr lang="en-US" sz="3600" dirty="0">
                <a:ln w="12700">
                  <a:solidFill>
                    <a:srgbClr val="FFFFFF"/>
                  </a:solidFill>
                </a:ln>
                <a:solidFill>
                  <a:schemeClr val="bg2">
                    <a:lumMod val="10000"/>
                  </a:schemeClr>
                </a:solidFill>
                <a:latin typeface="#9Slide03 IcielUni Sans Heavy" panose="00000500000000000000" pitchFamily="2" charset="0"/>
              </a:rPr>
              <a:t>CHUẨN BỊ</a:t>
            </a:r>
          </a:p>
        </p:txBody>
      </p:sp>
      <p:sp>
        <p:nvSpPr>
          <p:cNvPr id="8" name="TextBox 7">
            <a:extLst>
              <a:ext uri="{FF2B5EF4-FFF2-40B4-BE49-F238E27FC236}">
                <a16:creationId xmlns:a16="http://schemas.microsoft.com/office/drawing/2014/main" id="{F1A141FC-85E5-7DD4-4C7B-1DF1DB3C22DD}"/>
              </a:ext>
            </a:extLst>
          </p:cNvPr>
          <p:cNvSpPr txBox="1"/>
          <p:nvPr/>
        </p:nvSpPr>
        <p:spPr>
          <a:xfrm>
            <a:off x="2748532" y="2667000"/>
            <a:ext cx="2895714" cy="1107996"/>
          </a:xfrm>
          <a:prstGeom prst="rect">
            <a:avLst/>
          </a:prstGeom>
          <a:noFill/>
        </p:spPr>
        <p:txBody>
          <a:bodyPr wrap="square" lIns="0" tIns="0" rIns="0" bIns="0" rtlCol="0">
            <a:spAutoFit/>
          </a:bodyPr>
          <a:lstStyle/>
          <a:p>
            <a:pPr algn="ctr"/>
            <a:r>
              <a:rPr lang="en-US" sz="3600" b="1" dirty="0">
                <a:solidFill>
                  <a:schemeClr val="bg1"/>
                </a:solidFill>
                <a:cs typeface="#9Slide03 Arima Madurai ExtraBo" panose="00000900000000000000" pitchFamily="2" charset="0"/>
              </a:rPr>
              <a:t>CHÚC MỪNG CÁC BẠN!</a:t>
            </a:r>
          </a:p>
        </p:txBody>
      </p:sp>
      <p:pic>
        <p:nvPicPr>
          <p:cNvPr id="9" name="Graphic 8">
            <a:extLst>
              <a:ext uri="{FF2B5EF4-FFF2-40B4-BE49-F238E27FC236}">
                <a16:creationId xmlns:a16="http://schemas.microsoft.com/office/drawing/2014/main" id="{62E2056B-2211-48C4-4C3A-B7C7CE071CE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791090" y="5658927"/>
            <a:ext cx="2061206" cy="1822835"/>
          </a:xfrm>
          <a:prstGeom prst="rect">
            <a:avLst/>
          </a:prstGeom>
        </p:spPr>
      </p:pic>
      <p:pic>
        <p:nvPicPr>
          <p:cNvPr id="10" name="Graphic 9">
            <a:extLst>
              <a:ext uri="{FF2B5EF4-FFF2-40B4-BE49-F238E27FC236}">
                <a16:creationId xmlns:a16="http://schemas.microsoft.com/office/drawing/2014/main" id="{86D3F8C8-8D8F-EC14-A45B-BDA8DD3ABB9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796773" y="-329073"/>
            <a:ext cx="2108199" cy="1927192"/>
          </a:xfrm>
          <a:prstGeom prst="rect">
            <a:avLst/>
          </a:prstGeom>
        </p:spPr>
      </p:pic>
      <p:pic>
        <p:nvPicPr>
          <p:cNvPr id="11" name="Tieng-yeah-tre-con-www_tiengdong_com">
            <a:hlinkClick r:id="" action="ppaction://media"/>
            <a:extLst>
              <a:ext uri="{FF2B5EF4-FFF2-40B4-BE49-F238E27FC236}">
                <a16:creationId xmlns:a16="http://schemas.microsoft.com/office/drawing/2014/main" id="{DB4AD53A-B355-3BDF-ABC3-0CA2FF87737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06400" y="114300"/>
            <a:ext cx="406400" cy="406400"/>
          </a:xfrm>
          <a:prstGeom prst="rect">
            <a:avLst/>
          </a:prstGeom>
        </p:spPr>
      </p:pic>
      <p:pic>
        <p:nvPicPr>
          <p:cNvPr id="16" name="Am-thanh-chien-thang-www_tiengdong_com">
            <a:hlinkClick r:id="" action="ppaction://media"/>
            <a:extLst>
              <a:ext uri="{FF2B5EF4-FFF2-40B4-BE49-F238E27FC236}">
                <a16:creationId xmlns:a16="http://schemas.microsoft.com/office/drawing/2014/main" id="{448125CE-7242-4FBF-B422-02BC9D85603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 y="-2743200"/>
            <a:ext cx="406400" cy="406400"/>
          </a:xfrm>
          <a:prstGeom prst="rect">
            <a:avLst/>
          </a:prstGeom>
        </p:spPr>
      </p:pic>
      <p:sp>
        <p:nvSpPr>
          <p:cNvPr id="32" name="Freeform 2">
            <a:extLst>
              <a:ext uri="{FF2B5EF4-FFF2-40B4-BE49-F238E27FC236}">
                <a16:creationId xmlns:a16="http://schemas.microsoft.com/office/drawing/2014/main" id="{0F6DA448-4FF0-9C9B-AEDC-4CE167BBAEDA}"/>
              </a:ext>
            </a:extLst>
          </p:cNvPr>
          <p:cNvSpPr/>
          <p:nvPr/>
        </p:nvSpPr>
        <p:spPr>
          <a:xfrm>
            <a:off x="4981575" y="4400549"/>
            <a:ext cx="847222" cy="1140841"/>
          </a:xfrm>
          <a:custGeom>
            <a:avLst/>
            <a:gdLst/>
            <a:ahLst/>
            <a:cxnLst/>
            <a:rect l="l" t="t" r="r" b="b"/>
            <a:pathLst>
              <a:path w="3034665" h="4114800">
                <a:moveTo>
                  <a:pt x="0" y="0"/>
                </a:moveTo>
                <a:lnTo>
                  <a:pt x="3034665" y="0"/>
                </a:lnTo>
                <a:lnTo>
                  <a:pt x="3034665"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33" name="Freeform 3">
            <a:extLst>
              <a:ext uri="{FF2B5EF4-FFF2-40B4-BE49-F238E27FC236}">
                <a16:creationId xmlns:a16="http://schemas.microsoft.com/office/drawing/2014/main" id="{E1B7EC63-F6D7-3E61-29DC-DEB20C588202}"/>
              </a:ext>
            </a:extLst>
          </p:cNvPr>
          <p:cNvSpPr/>
          <p:nvPr/>
        </p:nvSpPr>
        <p:spPr>
          <a:xfrm>
            <a:off x="2752725" y="4352925"/>
            <a:ext cx="714375" cy="914400"/>
          </a:xfrm>
          <a:custGeom>
            <a:avLst/>
            <a:gdLst/>
            <a:ahLst/>
            <a:cxnLst/>
            <a:rect l="l" t="t" r="r" b="b"/>
            <a:pathLst>
              <a:path w="4155706" h="7437504">
                <a:moveTo>
                  <a:pt x="0" y="0"/>
                </a:moveTo>
                <a:lnTo>
                  <a:pt x="4155706" y="0"/>
                </a:lnTo>
                <a:lnTo>
                  <a:pt x="4155706" y="7437504"/>
                </a:lnTo>
                <a:lnTo>
                  <a:pt x="0" y="7437504"/>
                </a:lnTo>
                <a:lnTo>
                  <a:pt x="0" y="0"/>
                </a:lnTo>
                <a:close/>
              </a:path>
            </a:pathLst>
          </a:custGeom>
          <a:blipFill>
            <a:blip r:embed="rId16"/>
            <a:stretch>
              <a:fillRect/>
            </a:stretch>
          </a:blipFill>
        </p:spPr>
        <p:txBody>
          <a:bodyPr/>
          <a:lstStyle/>
          <a:p>
            <a:endParaRPr lang="en-US"/>
          </a:p>
        </p:txBody>
      </p:sp>
      <p:sp>
        <p:nvSpPr>
          <p:cNvPr id="34" name="Freeform 4">
            <a:extLst>
              <a:ext uri="{FF2B5EF4-FFF2-40B4-BE49-F238E27FC236}">
                <a16:creationId xmlns:a16="http://schemas.microsoft.com/office/drawing/2014/main" id="{C3FEBD80-18FA-B730-2792-3AA84EF61F6D}"/>
              </a:ext>
            </a:extLst>
          </p:cNvPr>
          <p:cNvSpPr/>
          <p:nvPr/>
        </p:nvSpPr>
        <p:spPr>
          <a:xfrm>
            <a:off x="3781425" y="4381500"/>
            <a:ext cx="1054509" cy="1104268"/>
          </a:xfrm>
          <a:custGeom>
            <a:avLst/>
            <a:gdLst/>
            <a:ahLst/>
            <a:cxnLst/>
            <a:rect l="l" t="t" r="r" b="b"/>
            <a:pathLst>
              <a:path w="4890365" h="5736499">
                <a:moveTo>
                  <a:pt x="0" y="0"/>
                </a:moveTo>
                <a:lnTo>
                  <a:pt x="4890365" y="0"/>
                </a:lnTo>
                <a:lnTo>
                  <a:pt x="4890365" y="5736499"/>
                </a:lnTo>
                <a:lnTo>
                  <a:pt x="0" y="5736499"/>
                </a:lnTo>
                <a:lnTo>
                  <a:pt x="0" y="0"/>
                </a:lnTo>
                <a:close/>
              </a:path>
            </a:pathLst>
          </a:custGeom>
          <a:blipFill>
            <a:blip r:embed="rId17"/>
            <a:stretch>
              <a:fillRect/>
            </a:stretch>
          </a:blipFill>
        </p:spPr>
        <p:txBody>
          <a:bodyPr/>
          <a:lstStyle/>
          <a:p>
            <a:endParaRPr lang="en-US"/>
          </a:p>
        </p:txBody>
      </p:sp>
      <p:pic>
        <p:nvPicPr>
          <p:cNvPr id="35" name="Picture 2" descr="Cartoon knight boy">
            <a:extLst>
              <a:ext uri="{FF2B5EF4-FFF2-40B4-BE49-F238E27FC236}">
                <a16:creationId xmlns:a16="http://schemas.microsoft.com/office/drawing/2014/main" id="{3E1788DF-BBF7-53D0-AE96-653315340B1D}"/>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89074" y="680466"/>
            <a:ext cx="6561503" cy="6044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53CA76-D811-9206-5C9E-22D3CF851317}"/>
              </a:ext>
            </a:extLst>
          </p:cNvPr>
          <p:cNvSpPr txBox="1"/>
          <p:nvPr/>
        </p:nvSpPr>
        <p:spPr>
          <a:xfrm>
            <a:off x="7591425" y="0"/>
            <a:ext cx="4143375"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Zalo</a:t>
            </a:r>
            <a:r>
              <a:rPr lang="en-US" dirty="0">
                <a:latin typeface="Times New Roman" panose="02020603050405020304" pitchFamily="18" charset="0"/>
                <a:cs typeface="Times New Roman" panose="02020603050405020304" pitchFamily="18" charset="0"/>
              </a:rPr>
              <a:t> 0972115126</a:t>
            </a:r>
          </a:p>
        </p:txBody>
      </p:sp>
    </p:spTree>
    <p:extLst>
      <p:ext uri="{BB962C8B-B14F-4D97-AF65-F5344CB8AC3E}">
        <p14:creationId xmlns:p14="http://schemas.microsoft.com/office/powerpoint/2010/main" val="4678504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2"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6" presetClass="emph" presetSubtype="0" fill="hold" grpId="0" nodeType="with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par>
                                <p:cTn id="13" presetID="32" presetClass="emph" presetSubtype="0" repeatCount="indefinite" fill="hold" grpId="1" nodeType="with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par>
                                <p:cTn id="19" presetID="1" presetClass="mediacall" presetSubtype="0" fill="hold" nodeType="withEffect">
                                  <p:stCondLst>
                                    <p:cond delay="0"/>
                                  </p:stCondLst>
                                  <p:childTnLst>
                                    <p:cmd type="call" cmd="playFrom(0.0)">
                                      <p:cBhvr>
                                        <p:cTn id="20" dur="5276" fill="hold"/>
                                        <p:tgtEl>
                                          <p:spTgt spid="16"/>
                                        </p:tgtEl>
                                      </p:cBhvr>
                                    </p:cmd>
                                  </p:childTnLst>
                                </p:cTn>
                              </p:par>
                              <p:par>
                                <p:cTn id="21" presetID="1" presetClass="mediacall" presetSubtype="0" fill="hold" nodeType="withEffect">
                                  <p:stCondLst>
                                    <p:cond delay="3500"/>
                                  </p:stCondLst>
                                  <p:childTnLst>
                                    <p:cmd type="call" cmd="playFrom(0.0)">
                                      <p:cBhvr>
                                        <p:cTn id="22" dur="4414" fill="hold"/>
                                        <p:tgtEl>
                                          <p:spTgt spid="11"/>
                                        </p:tgtEl>
                                      </p:cBhvr>
                                    </p:cmd>
                                  </p:childTnLst>
                                </p:cTn>
                              </p:par>
                              <p:par>
                                <p:cTn id="23" presetID="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875E-6 1.11111E-6 L 0.43555 -0.13889 " pathEditMode="relative" rAng="0" ptsTypes="AA">
                                      <p:cBhvr>
                                        <p:cTn id="38" dur="2000" fill="hold"/>
                                        <p:tgtEl>
                                          <p:spTgt spid="33"/>
                                        </p:tgtEl>
                                        <p:attrNameLst>
                                          <p:attrName>ppt_x</p:attrName>
                                          <p:attrName>ppt_y</p:attrName>
                                        </p:attrNameLst>
                                      </p:cBhvr>
                                      <p:rCtr x="21771" y="-6944"/>
                                    </p:animMotion>
                                  </p:childTnLst>
                                </p:cTn>
                              </p:par>
                              <p:par>
                                <p:cTn id="39" presetID="42" presetClass="path" presetSubtype="0" accel="50000" decel="50000" fill="hold" nodeType="withEffect">
                                  <p:stCondLst>
                                    <p:cond delay="0"/>
                                  </p:stCondLst>
                                  <p:childTnLst>
                                    <p:animMotion origin="layout" path="M 4.58333E-6 -4.44444E-6 L 0.45911 -0.15555 " pathEditMode="relative" rAng="0" ptsTypes="AA">
                                      <p:cBhvr>
                                        <p:cTn id="40" dur="2000" fill="hold"/>
                                        <p:tgtEl>
                                          <p:spTgt spid="34"/>
                                        </p:tgtEl>
                                        <p:attrNameLst>
                                          <p:attrName>ppt_x</p:attrName>
                                          <p:attrName>ppt_y</p:attrName>
                                        </p:attrNameLst>
                                      </p:cBhvr>
                                      <p:rCtr x="22956" y="-7778"/>
                                    </p:animMotion>
                                  </p:childTnLst>
                                </p:cTn>
                              </p:par>
                              <p:par>
                                <p:cTn id="41" presetID="42" presetClass="path" presetSubtype="0" accel="50000" decel="50000" fill="hold" nodeType="withEffect">
                                  <p:stCondLst>
                                    <p:cond delay="0"/>
                                  </p:stCondLst>
                                  <p:childTnLst>
                                    <p:animMotion origin="layout" path="M 6.25E-7 1.48148E-6 L 0.29727 -0.16921 " pathEditMode="relative" rAng="0" ptsTypes="AA">
                                      <p:cBhvr>
                                        <p:cTn id="42" dur="2000" fill="hold"/>
                                        <p:tgtEl>
                                          <p:spTgt spid="32"/>
                                        </p:tgtEl>
                                        <p:attrNameLst>
                                          <p:attrName>ppt_x</p:attrName>
                                          <p:attrName>ppt_y</p:attrName>
                                        </p:attrNameLst>
                                      </p:cBhvr>
                                      <p:rCtr x="14857" y="-8472"/>
                                    </p:animMotion>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7" fill="hold" display="0">
                  <p:stCondLst>
                    <p:cond delay="indefinite"/>
                  </p:stCondLst>
                  <p:endCondLst>
                    <p:cond evt="onStopAudio" delay="0">
                      <p:tgtEl>
                        <p:sldTgt/>
                      </p:tgtEl>
                    </p:cond>
                  </p:endCondLst>
                </p:cTn>
                <p:tgtEl>
                  <p:spTgt spid="11"/>
                </p:tgtEl>
              </p:cMediaNode>
            </p:audio>
            <p:audio>
              <p:cMediaNode vol="100000">
                <p:cTn id="48" fill="hold" display="0">
                  <p:stCondLst>
                    <p:cond delay="indefinite"/>
                  </p:stCondLst>
                  <p:endCondLst>
                    <p:cond evt="onStopAudio" delay="0">
                      <p:tgtEl>
                        <p:sldTgt/>
                      </p:tgtEl>
                    </p:cond>
                  </p:endCondLst>
                </p:cTn>
                <p:tgtEl>
                  <p:spTgt spid="16"/>
                </p:tgtEl>
              </p:cMediaNode>
            </p:audio>
          </p:childTnLst>
        </p:cTn>
      </p:par>
    </p:tnLst>
    <p:bldLst>
      <p:bldP spid="8" grpId="0"/>
      <p:bldP spid="8" grpId="1"/>
      <p:bldP spid="8"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7" name="Picture 6" descr="A cartoon of a sign&#10;&#10;Description automatically generated">
            <a:extLst>
              <a:ext uri="{FF2B5EF4-FFF2-40B4-BE49-F238E27FC236}">
                <a16:creationId xmlns:a16="http://schemas.microsoft.com/office/drawing/2014/main" id="{2AF6E5FE-BE35-5CCC-7D7D-C7F11203A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625" y="835826"/>
            <a:ext cx="9153525" cy="5031573"/>
          </a:xfrm>
          <a:prstGeom prst="rect">
            <a:avLst/>
          </a:prstGeom>
        </p:spPr>
      </p:pic>
      <p:pic>
        <p:nvPicPr>
          <p:cNvPr id="8" name="Picture 2" descr="Cartoon knight boy">
            <a:extLst>
              <a:ext uri="{FF2B5EF4-FFF2-40B4-BE49-F238E27FC236}">
                <a16:creationId xmlns:a16="http://schemas.microsoft.com/office/drawing/2014/main" id="{3F8652DF-7D9D-D55B-B893-4C701FC9452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5887" y="1920240"/>
            <a:ext cx="5590623" cy="514985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4">
            <a:extLst>
              <a:ext uri="{FF2B5EF4-FFF2-40B4-BE49-F238E27FC236}">
                <a16:creationId xmlns:a16="http://schemas.microsoft.com/office/drawing/2014/main" id="{D6A5143C-943C-DB5C-2FA3-902419F613EF}"/>
              </a:ext>
            </a:extLst>
          </p:cNvPr>
          <p:cNvSpPr/>
          <p:nvPr/>
        </p:nvSpPr>
        <p:spPr>
          <a:xfrm rot="20983327">
            <a:off x="8408813" y="364492"/>
            <a:ext cx="3228084" cy="3209925"/>
          </a:xfrm>
          <a:custGeom>
            <a:avLst/>
            <a:gdLst/>
            <a:ahLst/>
            <a:cxnLst/>
            <a:rect l="l" t="t" r="r" b="b"/>
            <a:pathLst>
              <a:path w="9199367" h="8229600">
                <a:moveTo>
                  <a:pt x="0" y="0"/>
                </a:moveTo>
                <a:lnTo>
                  <a:pt x="9199366" y="0"/>
                </a:lnTo>
                <a:lnTo>
                  <a:pt x="9199366" y="8229600"/>
                </a:lnTo>
                <a:lnTo>
                  <a:pt x="0" y="8229600"/>
                </a:lnTo>
                <a:lnTo>
                  <a:pt x="0" y="0"/>
                </a:lnTo>
                <a:close/>
              </a:path>
            </a:pathLst>
          </a:custGeom>
          <a:blipFill>
            <a:blip r:embed="rId6"/>
            <a:stretch>
              <a:fillRect/>
            </a:stretch>
          </a:blipFill>
        </p:spPr>
        <p:txBody>
          <a:bodyPr/>
          <a:lstStyle/>
          <a:p>
            <a:endParaRPr lang="en-US"/>
          </a:p>
        </p:txBody>
      </p:sp>
      <p:pic>
        <p:nvPicPr>
          <p:cNvPr id="10" name="Picture 9">
            <a:extLst>
              <a:ext uri="{FF2B5EF4-FFF2-40B4-BE49-F238E27FC236}">
                <a16:creationId xmlns:a16="http://schemas.microsoft.com/office/drawing/2014/main" id="{F8224C89-CD01-6372-A2FE-B785EF945B73}"/>
              </a:ext>
            </a:extLst>
          </p:cNvPr>
          <p:cNvPicPr>
            <a:picLocks noChangeAspect="1"/>
          </p:cNvPicPr>
          <p:nvPr/>
        </p:nvPicPr>
        <p:blipFill>
          <a:blip r:embed="rId7"/>
          <a:stretch>
            <a:fillRect/>
          </a:stretch>
        </p:blipFill>
        <p:spPr>
          <a:xfrm>
            <a:off x="3804126" y="2598538"/>
            <a:ext cx="4932091" cy="2292295"/>
          </a:xfrm>
          <a:prstGeom prst="rect">
            <a:avLst/>
          </a:prstGeom>
        </p:spPr>
      </p:pic>
    </p:spTree>
    <p:extLst>
      <p:ext uri="{BB962C8B-B14F-4D97-AF65-F5344CB8AC3E}">
        <p14:creationId xmlns:p14="http://schemas.microsoft.com/office/powerpoint/2010/main" val="37748776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32" presetClass="emph" presetSubtype="0" repeatCount="indefinite" fill="hold" grpId="0"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754154" y="1380930"/>
            <a:ext cx="8854751" cy="378822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1500" dirty="0">
              <a:solidFill>
                <a:schemeClr val="accent4"/>
              </a:solidFill>
              <a:effectLst>
                <a:outerShdw blurRad="38100" dist="38100" dir="2700000" algn="tl">
                  <a:srgbClr val="000000">
                    <a:alpha val="43137"/>
                  </a:srgbClr>
                </a:outerShdw>
              </a:effectLst>
              <a:latin typeface="iCiel Cadena" panose="02000503000000020004" pitchFamily="50" charset="-93"/>
              <a:cs typeface="Arial" panose="020B0604020202020204" pitchFamily="34" charset="0"/>
            </a:endParaRPr>
          </a:p>
        </p:txBody>
      </p:sp>
      <p:pic>
        <p:nvPicPr>
          <p:cNvPr id="9" name="Picture 8">
            <a:extLst>
              <a:ext uri="{FF2B5EF4-FFF2-40B4-BE49-F238E27FC236}">
                <a16:creationId xmlns:a16="http://schemas.microsoft.com/office/drawing/2014/main" id="{8308BD7F-6AA9-0795-1967-705CCF8B2BD5}"/>
              </a:ext>
            </a:extLst>
          </p:cNvPr>
          <p:cNvPicPr>
            <a:picLocks noChangeAspect="1"/>
          </p:cNvPicPr>
          <p:nvPr/>
        </p:nvPicPr>
        <p:blipFill>
          <a:blip r:embed="rId3"/>
          <a:stretch>
            <a:fillRect/>
          </a:stretch>
        </p:blipFill>
        <p:spPr>
          <a:xfrm>
            <a:off x="1821199" y="2406684"/>
            <a:ext cx="8340051" cy="2139881"/>
          </a:xfrm>
          <a:prstGeom prst="rect">
            <a:avLst/>
          </a:prstGeom>
        </p:spPr>
      </p:pic>
    </p:spTree>
    <p:extLst>
      <p:ext uri="{BB962C8B-B14F-4D97-AF65-F5344CB8AC3E}">
        <p14:creationId xmlns:p14="http://schemas.microsoft.com/office/powerpoint/2010/main" val="16597975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2" descr="Cartoon knight boy">
            <a:extLst>
              <a:ext uri="{FF2B5EF4-FFF2-40B4-BE49-F238E27FC236}">
                <a16:creationId xmlns:a16="http://schemas.microsoft.com/office/drawing/2014/main" id="{C02F3BBA-D83E-D19D-2F6E-86058D90E7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72" b="94409" l="9585" r="89617">
                        <a14:foregroundMark x1="54633" y1="5272" x2="54633" y2="15495"/>
                        <a14:foregroundMark x1="32109" y1="12620" x2="30032" y2="29872"/>
                        <a14:foregroundMark x1="30032" y1="29872" x2="31310" y2="15974"/>
                        <a14:foregroundMark x1="44409" y1="86262" x2="40256" y2="94249"/>
                        <a14:foregroundMark x1="69169" y1="89297" x2="70927" y2="94409"/>
                        <a14:foregroundMark x1="47444" y1="68211" x2="50799" y2="80351"/>
                        <a14:foregroundMark x1="59425" y1="56390" x2="59904" y2="69169"/>
                        <a14:foregroundMark x1="68211" y1="59265" x2="65335" y2="81629"/>
                        <a14:foregroundMark x1="65655" y1="56869" x2="67412" y2="65655"/>
                        <a14:foregroundMark x1="57188" y1="55911" x2="56709" y2="67093"/>
                        <a14:foregroundMark x1="49521" y1="53035" x2="50479" y2="594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3424" y="385191"/>
            <a:ext cx="6561503" cy="6044184"/>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6"/>
          <p:cNvSpPr/>
          <p:nvPr/>
        </p:nvSpPr>
        <p:spPr>
          <a:xfrm>
            <a:off x="504567" y="4794714"/>
            <a:ext cx="11182865" cy="1887517"/>
          </a:xfrm>
          <a:prstGeom prst="roundRect">
            <a:avLst/>
          </a:prstGeom>
          <a:solidFill>
            <a:schemeClr val="lt1">
              <a:alpha val="61000"/>
            </a:schemeClr>
          </a:solidFill>
          <a:ln w="38100">
            <a:solidFill>
              <a:schemeClr val="accent4"/>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600" dirty="0">
                <a:latin typeface="iCiel Pequena" pitchFamily="50" charset="0"/>
              </a:rPr>
              <a:t>SAU KHI ĐẦY ĐỦ VŨ KHÍ , CHÀNG DŨNG SĨ LÊN ĐƯỜNG. CHÀNG BĂNG QUA KHU RỪNG BÓNG ĐÊM.</a:t>
            </a:r>
            <a:endParaRPr lang="en-US" sz="3600" dirty="0">
              <a:latin typeface="iCiel Pequena" pitchFamily="50" charset="0"/>
            </a:endParaRPr>
          </a:p>
        </p:txBody>
      </p:sp>
    </p:spTree>
    <p:extLst>
      <p:ext uri="{BB962C8B-B14F-4D97-AF65-F5344CB8AC3E}">
        <p14:creationId xmlns:p14="http://schemas.microsoft.com/office/powerpoint/2010/main" val="27733484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8"/>
                                        </p:tgtEl>
                                        <p:attrNameLst>
                                          <p:attrName>ppt_y</p:attrName>
                                        </p:attrNameLst>
                                      </p:cBhvr>
                                      <p:tavLst>
                                        <p:tav tm="0">
                                          <p:val>
                                            <p:strVal val="#ppt_y"/>
                                          </p:val>
                                        </p:tav>
                                        <p:tav tm="100000">
                                          <p:val>
                                            <p:strVal val="#ppt_y"/>
                                          </p:val>
                                        </p:tav>
                                      </p:tavLst>
                                    </p:anim>
                                    <p:anim calcmode="lin" valueType="num">
                                      <p:cBhvr>
                                        <p:cTn id="12"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TotalTime>
  <Words>807</Words>
  <Application>Microsoft Office PowerPoint</Application>
  <PresentationFormat>Widescreen</PresentationFormat>
  <Paragraphs>191</Paragraphs>
  <Slides>33</Slides>
  <Notes>5</Notes>
  <HiddenSlides>0</HiddenSlides>
  <MMClips>6</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33</vt:i4>
      </vt:variant>
    </vt:vector>
  </HeadingPairs>
  <TitlesOfParts>
    <vt:vector size="55" baseType="lpstr">
      <vt:lpstr>微软雅黑</vt:lpstr>
      <vt:lpstr>宋体</vt:lpstr>
      <vt:lpstr>#9Slide03 Arima Madurai ExtraBo</vt:lpstr>
      <vt:lpstr>#9Slide03 IcielUni Sans Heavy</vt:lpstr>
      <vt:lpstr>#9Slide07 IcielNabila</vt:lpstr>
      <vt:lpstr>Adobe Arabic</vt:lpstr>
      <vt:lpstr>Anaheim</vt:lpstr>
      <vt:lpstr>Arial</vt:lpstr>
      <vt:lpstr>Barlow</vt:lpstr>
      <vt:lpstr>Calibri</vt:lpstr>
      <vt:lpstr>Calibri Light</vt:lpstr>
      <vt:lpstr>Cambria</vt:lpstr>
      <vt:lpstr>Coiny</vt:lpstr>
      <vt:lpstr>iCiel Brawls</vt:lpstr>
      <vt:lpstr>iCiel Cadena</vt:lpstr>
      <vt:lpstr>iCiel Pequena</vt:lpstr>
      <vt:lpstr>Nunito</vt:lpstr>
      <vt:lpstr>Ranchers</vt:lpstr>
      <vt:lpstr>Times New Roman</vt:lpstr>
      <vt:lpstr>Wingdings</vt:lpstr>
      <vt:lpstr>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THKD</dc:creator>
  <cp:lastModifiedBy>THKD</cp:lastModifiedBy>
  <cp:revision>5</cp:revision>
  <dcterms:created xsi:type="dcterms:W3CDTF">2021-11-09T06:36:28Z</dcterms:created>
  <dcterms:modified xsi:type="dcterms:W3CDTF">2024-11-25T14:53:56Z</dcterms:modified>
</cp:coreProperties>
</file>