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0" r:id="rId5"/>
    <p:sldId id="266" r:id="rId6"/>
    <p:sldId id="267" r:id="rId7"/>
    <p:sldId id="268" r:id="rId8"/>
    <p:sldId id="269" r:id="rId9"/>
    <p:sldId id="270" r:id="rId10"/>
    <p:sldId id="271" r:id="rId11"/>
    <p:sldId id="272" r:id="rId12"/>
    <p:sldId id="274" r:id="rId13"/>
    <p:sldId id="273" r:id="rId14"/>
    <p:sldId id="275" r:id="rId15"/>
    <p:sldId id="265" r:id="rId16"/>
    <p:sldId id="277" r:id="rId17"/>
    <p:sldId id="276" r:id="rId18"/>
    <p:sldId id="278" r:id="rId19"/>
    <p:sldId id="279" r:id="rId20"/>
    <p:sldId id="280" r:id="rId21"/>
    <p:sldId id="281" r:id="rId22"/>
    <p:sldId id="282" r:id="rId23"/>
    <p:sldId id="283" r:id="rId24"/>
    <p:sldId id="284" r:id="rId25"/>
    <p:sldId id="285" r:id="rId26"/>
    <p:sldId id="286" r:id="rId27"/>
    <p:sldId id="287" r:id="rId28"/>
    <p:sldId id="288"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487C5-7B7D-46B1-A7C7-E288A3EDDC3A}" v="119" dt="2024-11-03T12:53:11.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9A03-3407-5F03-98DE-E1D58AD4EE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4B48A2-59B0-3559-2F17-91DFEE81B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BCBF469-1FC2-0C8A-1E50-0FC2B53A05C5}"/>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5" name="Footer Placeholder 4">
            <a:extLst>
              <a:ext uri="{FF2B5EF4-FFF2-40B4-BE49-F238E27FC236}">
                <a16:creationId xmlns:a16="http://schemas.microsoft.com/office/drawing/2014/main" id="{6F8DED28-A105-2E2E-CE52-9E79161C92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55D2B7-5D64-96D1-7C8D-CF1FCA3FC472}"/>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117694919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C935-C3B2-3264-363D-CB6C8793870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4B7EE73-09E2-3D6E-E8CF-34F593BDDC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4F0531-C847-F88B-E4DC-0858A1B9E2A6}"/>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5" name="Footer Placeholder 4">
            <a:extLst>
              <a:ext uri="{FF2B5EF4-FFF2-40B4-BE49-F238E27FC236}">
                <a16:creationId xmlns:a16="http://schemas.microsoft.com/office/drawing/2014/main" id="{ED65A25A-CCDF-BE0B-46F2-4F817A26698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E532980-C8DB-A450-FA0C-D75C0CCFCEB9}"/>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52278136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26644-D1E1-A926-8ABA-DC3B28E286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7352E23-3395-AA21-2974-00C63D1364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B6C79B-9D32-3B99-B072-83B1A8E59B60}"/>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5" name="Footer Placeholder 4">
            <a:extLst>
              <a:ext uri="{FF2B5EF4-FFF2-40B4-BE49-F238E27FC236}">
                <a16:creationId xmlns:a16="http://schemas.microsoft.com/office/drawing/2014/main" id="{E8695E5F-5374-D01B-5500-5E839433CAD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CADA21-4B5B-4F57-2B93-3B1EB5F82ABA}"/>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203703841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24623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00209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7967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12089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325002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64334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456812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51078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C4D8-CA78-A939-9CB9-00F5323186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426F98-C446-2453-A6B3-5E50D7D914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7D88E-8ED8-7FA2-3E6A-28C855E766D6}"/>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5" name="Footer Placeholder 4">
            <a:extLst>
              <a:ext uri="{FF2B5EF4-FFF2-40B4-BE49-F238E27FC236}">
                <a16:creationId xmlns:a16="http://schemas.microsoft.com/office/drawing/2014/main" id="{17E172B9-05FD-3907-BEDF-968BD3C01B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38B9E9-8AE3-6BFD-FD33-4FF8C0D64077}"/>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88844270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38072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31619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68201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2EB4-EC28-4CFD-A661-1862916525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DB91ECE-170A-EB58-D8EE-3B4ACB0A2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025587-4C93-5EA5-E1BF-FB02C456D25F}"/>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5" name="Footer Placeholder 4">
            <a:extLst>
              <a:ext uri="{FF2B5EF4-FFF2-40B4-BE49-F238E27FC236}">
                <a16:creationId xmlns:a16="http://schemas.microsoft.com/office/drawing/2014/main" id="{B99DB89A-9BF8-1255-96AD-396FAFE612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0289CD7-1296-1FA3-CCCB-E78C6519E26D}"/>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233672935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6E4E-4D9B-CF3C-F09E-EB61A8FEDB8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270F17A-6571-95B2-0DCF-DDABC4EAF0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CC4197-B533-80B2-2523-431C64D9B02D}"/>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5" name="Footer Placeholder 4">
            <a:extLst>
              <a:ext uri="{FF2B5EF4-FFF2-40B4-BE49-F238E27FC236}">
                <a16:creationId xmlns:a16="http://schemas.microsoft.com/office/drawing/2014/main" id="{1B5B7CC6-423E-03C6-1CA9-39209F4310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53F88AF-868C-37DB-4C50-DEDF0C7AD23E}"/>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963396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BE96-F430-E6A5-C5DC-1B18E65731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49EAFC0-223E-E3E1-90BE-E2EEB83A40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9E656-0BB5-DA29-325D-8ED6F82C1BF8}"/>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5" name="Footer Placeholder 4">
            <a:extLst>
              <a:ext uri="{FF2B5EF4-FFF2-40B4-BE49-F238E27FC236}">
                <a16:creationId xmlns:a16="http://schemas.microsoft.com/office/drawing/2014/main" id="{728DBF11-ACAD-534F-FFD2-E891BB943F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CBC43B-6912-F714-26E9-B3735DF5FB7F}"/>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404838782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86F0E-6E71-CA9F-73C3-491D69F0C5D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D48DAF4-7E26-5836-312D-EB2566EED8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AA27D66-9A9B-137A-FC36-68A16308A2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AEC67A6-FDF8-C383-AE0A-778F779B7C3D}"/>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6" name="Footer Placeholder 5">
            <a:extLst>
              <a:ext uri="{FF2B5EF4-FFF2-40B4-BE49-F238E27FC236}">
                <a16:creationId xmlns:a16="http://schemas.microsoft.com/office/drawing/2014/main" id="{FC48B90D-454C-F493-C254-5506426731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320DCDD-C3FA-308F-8F62-78EE21A780A9}"/>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102415800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3EC9-B173-6842-EF27-674BC3C9424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73C6EB-8125-8A70-D0BB-14786C2F3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5F16A-AFC4-86DB-E715-C9161920AB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3ACB6B-1B41-663C-0F6E-5A5C6B9D6C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E7C7AE-1E8F-47B1-92AC-67E48B490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D17C0E-211F-759F-6593-BE96F0D0800A}"/>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8" name="Footer Placeholder 7">
            <a:extLst>
              <a:ext uri="{FF2B5EF4-FFF2-40B4-BE49-F238E27FC236}">
                <a16:creationId xmlns:a16="http://schemas.microsoft.com/office/drawing/2014/main" id="{8391CA9D-B6B2-BA78-C49D-6D48F1C9296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955400E-1E7F-9E23-F5AF-94A611112952}"/>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311128403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F1C8-2CBD-B481-201B-D2FE5E1A22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64A1F3A-C888-8398-DA0F-7531400071E2}"/>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4" name="Footer Placeholder 3">
            <a:extLst>
              <a:ext uri="{FF2B5EF4-FFF2-40B4-BE49-F238E27FC236}">
                <a16:creationId xmlns:a16="http://schemas.microsoft.com/office/drawing/2014/main" id="{1A086DC9-B36B-83CC-9812-929982CA3D3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CA7B584-2D41-9986-5281-407678AD1823}"/>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1384635361"/>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41C80-997F-25AF-AC5C-B2FBED85E985}"/>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3" name="Footer Placeholder 2">
            <a:extLst>
              <a:ext uri="{FF2B5EF4-FFF2-40B4-BE49-F238E27FC236}">
                <a16:creationId xmlns:a16="http://schemas.microsoft.com/office/drawing/2014/main" id="{FD4D7322-C203-A704-3520-0E636766B98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1DC5FD0-0EF3-216D-0DE7-D1A427ABCE84}"/>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140996747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A19A-CC16-58B6-2C52-07566E048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8A5B349-0F17-202A-2EDD-7C833C67D6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DC8CE-9B5E-B516-2C9C-122FFB53F8E5}"/>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5" name="Footer Placeholder 4">
            <a:extLst>
              <a:ext uri="{FF2B5EF4-FFF2-40B4-BE49-F238E27FC236}">
                <a16:creationId xmlns:a16="http://schemas.microsoft.com/office/drawing/2014/main" id="{DAE4086C-93A4-1D24-3785-78AF26C66A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0C620F-6678-D2AE-094B-36E0C6DEE0E3}"/>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310626741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9F09-1DC8-4A24-AADD-3E7648B5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FAE6ADE-19FC-487F-4F55-967B7B2498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C5961AB-7E8E-2BF4-3CA2-DC6B8C722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A4791-081E-1810-6DA6-3BD0C7F09AAA}"/>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6" name="Footer Placeholder 5">
            <a:extLst>
              <a:ext uri="{FF2B5EF4-FFF2-40B4-BE49-F238E27FC236}">
                <a16:creationId xmlns:a16="http://schemas.microsoft.com/office/drawing/2014/main" id="{877BF302-0126-0FCE-8015-BD73B0B6B0C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6B06A23-C428-5A4B-7AC4-924FE8459732}"/>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214868258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9EB-2036-EA78-72E8-C00ACDB01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5E1DAF2-0D9F-E4B0-EB74-5ED257C9ED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2ECE867-7349-C597-8600-4637E7DD0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5C45D-19B6-4EF9-DCCC-02999D151B86}"/>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6" name="Footer Placeholder 5">
            <a:extLst>
              <a:ext uri="{FF2B5EF4-FFF2-40B4-BE49-F238E27FC236}">
                <a16:creationId xmlns:a16="http://schemas.microsoft.com/office/drawing/2014/main" id="{2DC1D89A-8931-5BCF-30AB-A4E4956778B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5A803E8-0159-EEC5-378B-9FD303BAA885}"/>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222593264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B77A-7895-2C81-1286-8082DB9BC35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3501F3-E30F-39B1-E9E8-D6764535D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42262E-18F3-2984-C88E-71049924ACB8}"/>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5" name="Footer Placeholder 4">
            <a:extLst>
              <a:ext uri="{FF2B5EF4-FFF2-40B4-BE49-F238E27FC236}">
                <a16:creationId xmlns:a16="http://schemas.microsoft.com/office/drawing/2014/main" id="{511B494B-9751-567C-C8FF-D09ED7154D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397767-F0D4-880E-5415-E4E2E8228FA1}"/>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74845398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97B05-3BF9-C458-294B-22320DB218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12A19A4-AB99-5EF0-420D-F0A1C2D7CC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72B694-99D5-083B-98BA-3C16FA27922C}"/>
              </a:ext>
            </a:extLst>
          </p:cNvPr>
          <p:cNvSpPr>
            <a:spLocks noGrp="1"/>
          </p:cNvSpPr>
          <p:nvPr>
            <p:ph type="dt" sz="half" idx="10"/>
          </p:nvPr>
        </p:nvSpPr>
        <p:spPr/>
        <p:txBody>
          <a:bodyPr/>
          <a:lstStyle/>
          <a:p>
            <a:fld id="{417AD2DD-661C-41EB-A5DC-A53F901AEFA5}" type="datetimeFigureOut">
              <a:rPr lang="vi-VN" smtClean="0"/>
              <a:t>25/11/2024</a:t>
            </a:fld>
            <a:endParaRPr lang="vi-VN"/>
          </a:p>
        </p:txBody>
      </p:sp>
      <p:sp>
        <p:nvSpPr>
          <p:cNvPr id="5" name="Footer Placeholder 4">
            <a:extLst>
              <a:ext uri="{FF2B5EF4-FFF2-40B4-BE49-F238E27FC236}">
                <a16:creationId xmlns:a16="http://schemas.microsoft.com/office/drawing/2014/main" id="{1104EA4D-F6B9-D99E-826A-53FCE55C13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7011DF-8605-2805-77C1-D3B9450E08F9}"/>
              </a:ext>
            </a:extLst>
          </p:cNvPr>
          <p:cNvSpPr>
            <a:spLocks noGrp="1"/>
          </p:cNvSpPr>
          <p:nvPr>
            <p:ph type="sldNum" sz="quarter" idx="12"/>
          </p:nvPr>
        </p:nvSpPr>
        <p:spPr/>
        <p:txBody>
          <a:bodyPr/>
          <a:lstStyle/>
          <a:p>
            <a:fld id="{ADC27DDB-7912-4161-A06B-17B6118F4A03}" type="slidenum">
              <a:rPr lang="vi-VN" smtClean="0"/>
              <a:t>‹#›</a:t>
            </a:fld>
            <a:endParaRPr lang="vi-VN"/>
          </a:p>
        </p:txBody>
      </p:sp>
    </p:spTree>
    <p:extLst>
      <p:ext uri="{BB962C8B-B14F-4D97-AF65-F5344CB8AC3E}">
        <p14:creationId xmlns:p14="http://schemas.microsoft.com/office/powerpoint/2010/main" val="187876812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4221-FC55-1056-26E8-055BF05BDB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94DA6E-026D-B07F-3A23-9005CAE1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4F463F-E45C-ECFD-AE9B-CF17161843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73E8E0D-1E72-9D74-67A9-1FBD29DF457A}"/>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6" name="Footer Placeholder 5">
            <a:extLst>
              <a:ext uri="{FF2B5EF4-FFF2-40B4-BE49-F238E27FC236}">
                <a16:creationId xmlns:a16="http://schemas.microsoft.com/office/drawing/2014/main" id="{71F9942D-2967-DDA6-54A7-1D37909D48E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77D233C-F4BF-20E1-F1D0-9573DA126D75}"/>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404830512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F6F1-E6AC-2443-5F40-840881A800A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6CF3F1-76C2-1C04-1D29-5A4BA8B4BE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E47BD-E2BE-B4C7-32B9-FF7A44F616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2FF33B-D88D-7029-1E11-5755AE0F9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5486BD-7693-31A3-3BE2-1879E51FA9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5242750-FAB2-A5F4-6A77-E34A31B414D0}"/>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8" name="Footer Placeholder 7">
            <a:extLst>
              <a:ext uri="{FF2B5EF4-FFF2-40B4-BE49-F238E27FC236}">
                <a16:creationId xmlns:a16="http://schemas.microsoft.com/office/drawing/2014/main" id="{CD82C95C-25F0-54C0-6961-1F3198EA61B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DDD6ED1-9966-8418-BAA5-8C83032AA772}"/>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356052593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59C1-BEF4-5EC6-348B-48F8B369601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0CEAD7-560B-1ED2-367B-0AAB89C1A68F}"/>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4" name="Footer Placeholder 3">
            <a:extLst>
              <a:ext uri="{FF2B5EF4-FFF2-40B4-BE49-F238E27FC236}">
                <a16:creationId xmlns:a16="http://schemas.microsoft.com/office/drawing/2014/main" id="{70098F8E-9C4F-D8AF-3597-B6CFAD2F057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EA29FA2-44F8-DB1E-021D-FE6F79C6AEFE}"/>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400421498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E23C4-82D0-C5B6-7D42-9BD8883A8933}"/>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3" name="Footer Placeholder 2">
            <a:extLst>
              <a:ext uri="{FF2B5EF4-FFF2-40B4-BE49-F238E27FC236}">
                <a16:creationId xmlns:a16="http://schemas.microsoft.com/office/drawing/2014/main" id="{170312EA-C3A9-2B6F-FE2A-30CA419FF49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F8C6E5F-455C-30D8-D057-063CCF553047}"/>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358597940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6657-82D3-5508-4C1A-2A3BBAA9C3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CAF3B27-A708-96E7-F6A0-8CF5636D1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264BB66-A224-EA36-251D-06640F5A7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E0106-8D74-29E2-8D39-E18BF6ADF97B}"/>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6" name="Footer Placeholder 5">
            <a:extLst>
              <a:ext uri="{FF2B5EF4-FFF2-40B4-BE49-F238E27FC236}">
                <a16:creationId xmlns:a16="http://schemas.microsoft.com/office/drawing/2014/main" id="{1B2E37D3-0011-D745-A68D-05864FD8293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116AEC-DFB7-5EE6-1959-EA62970D76A1}"/>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147248559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062F-31B9-7F9E-CBD8-9AE7B32FB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3EDA454-CD4D-525C-9FC5-F18F32705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562295-2CBF-20CD-62E7-145A7D57B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DFA47-0165-D474-4CCE-6582E8C479DB}"/>
              </a:ext>
            </a:extLst>
          </p:cNvPr>
          <p:cNvSpPr>
            <a:spLocks noGrp="1"/>
          </p:cNvSpPr>
          <p:nvPr>
            <p:ph type="dt" sz="half" idx="10"/>
          </p:nvPr>
        </p:nvSpPr>
        <p:spPr/>
        <p:txBody>
          <a:bodyPr/>
          <a:lstStyle/>
          <a:p>
            <a:fld id="{FD4F2043-67A6-4CAA-84CA-530C60033546}" type="datetimeFigureOut">
              <a:rPr lang="vi-VN" smtClean="0"/>
              <a:t>25/11/2024</a:t>
            </a:fld>
            <a:endParaRPr lang="vi-VN"/>
          </a:p>
        </p:txBody>
      </p:sp>
      <p:sp>
        <p:nvSpPr>
          <p:cNvPr id="6" name="Footer Placeholder 5">
            <a:extLst>
              <a:ext uri="{FF2B5EF4-FFF2-40B4-BE49-F238E27FC236}">
                <a16:creationId xmlns:a16="http://schemas.microsoft.com/office/drawing/2014/main" id="{C1DB24E9-E271-3A0D-E19E-77C7DF3F13E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4F6E7BE-911C-4868-8570-AEB0FCBF85C3}"/>
              </a:ext>
            </a:extLst>
          </p:cNvPr>
          <p:cNvSpPr>
            <a:spLocks noGrp="1"/>
          </p:cNvSpPr>
          <p:nvPr>
            <p:ph type="sldNum" sz="quarter" idx="12"/>
          </p:nvPr>
        </p:nvSpPr>
        <p:spPr/>
        <p:txBody>
          <a:bodyPr/>
          <a:lstStyle/>
          <a:p>
            <a:fld id="{D7B2652A-6EC4-4C40-8FA3-B87823F593B7}" type="slidenum">
              <a:rPr lang="vi-VN" smtClean="0"/>
              <a:t>‹#›</a:t>
            </a:fld>
            <a:endParaRPr lang="vi-VN"/>
          </a:p>
        </p:txBody>
      </p:sp>
    </p:spTree>
    <p:extLst>
      <p:ext uri="{BB962C8B-B14F-4D97-AF65-F5344CB8AC3E}">
        <p14:creationId xmlns:p14="http://schemas.microsoft.com/office/powerpoint/2010/main" val="213742270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2D1961-A333-2DAA-5F1C-61831A2C41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5638E65-A9C1-EA8C-1AE2-5788D93D1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A335B4-3718-8F13-0DB9-484ED6C58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4F2043-67A6-4CAA-84CA-530C60033546}" type="datetimeFigureOut">
              <a:rPr lang="vi-VN" smtClean="0"/>
              <a:t>25/11/2024</a:t>
            </a:fld>
            <a:endParaRPr lang="vi-VN"/>
          </a:p>
        </p:txBody>
      </p:sp>
      <p:sp>
        <p:nvSpPr>
          <p:cNvPr id="5" name="Footer Placeholder 4">
            <a:extLst>
              <a:ext uri="{FF2B5EF4-FFF2-40B4-BE49-F238E27FC236}">
                <a16:creationId xmlns:a16="http://schemas.microsoft.com/office/drawing/2014/main" id="{0893C7A9-754E-114C-AB3E-AD2D1543A2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9E5790EC-C452-0A1E-FA80-D5AB725B2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B2652A-6EC4-4C40-8FA3-B87823F593B7}" type="slidenum">
              <a:rPr lang="vi-VN" smtClean="0"/>
              <a:t>‹#›</a:t>
            </a:fld>
            <a:endParaRPr lang="vi-VN"/>
          </a:p>
        </p:txBody>
      </p:sp>
    </p:spTree>
    <p:extLst>
      <p:ext uri="{BB962C8B-B14F-4D97-AF65-F5344CB8AC3E}">
        <p14:creationId xmlns:p14="http://schemas.microsoft.com/office/powerpoint/2010/main" val="190352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246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932D3-3CE8-9211-307E-062741240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579224B-6264-3156-5C24-07E91F73C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DA83E1-A18E-B3B7-958E-E59789AA8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7AD2DD-661C-41EB-A5DC-A53F901AEFA5}" type="datetimeFigureOut">
              <a:rPr lang="vi-VN" smtClean="0"/>
              <a:t>25/11/2024</a:t>
            </a:fld>
            <a:endParaRPr lang="vi-VN"/>
          </a:p>
        </p:txBody>
      </p:sp>
      <p:sp>
        <p:nvSpPr>
          <p:cNvPr id="5" name="Footer Placeholder 4">
            <a:extLst>
              <a:ext uri="{FF2B5EF4-FFF2-40B4-BE49-F238E27FC236}">
                <a16:creationId xmlns:a16="http://schemas.microsoft.com/office/drawing/2014/main" id="{56512809-EEB4-DB94-1BA8-40C027A5D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A859DAF-4B9C-0385-A130-E14148380E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C27DDB-7912-4161-A06B-17B6118F4A03}" type="slidenum">
              <a:rPr lang="vi-VN" smtClean="0"/>
              <a:t>‹#›</a:t>
            </a:fld>
            <a:endParaRPr lang="vi-VN"/>
          </a:p>
        </p:txBody>
      </p:sp>
    </p:spTree>
    <p:extLst>
      <p:ext uri="{BB962C8B-B14F-4D97-AF65-F5344CB8AC3E}">
        <p14:creationId xmlns:p14="http://schemas.microsoft.com/office/powerpoint/2010/main" val="198546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7.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EFF6-ACE3-A628-EF63-D36BBC51F6C6}"/>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B0B98EA9-280C-B9DA-11FE-A87BFAEE21F3}"/>
              </a:ext>
            </a:extLst>
          </p:cNvPr>
          <p:cNvSpPr>
            <a:spLocks noGrp="1"/>
          </p:cNvSpPr>
          <p:nvPr>
            <p:ph type="subTitle" idx="1"/>
          </p:nvPr>
        </p:nvSpPr>
        <p:spPr/>
        <p:txBody>
          <a:bodyPr/>
          <a:lstStyle/>
          <a:p>
            <a:endParaRPr lang="vi-VN"/>
          </a:p>
        </p:txBody>
      </p:sp>
      <p:pic>
        <p:nvPicPr>
          <p:cNvPr id="5" name="Picture 4" descr="A group of children with backpacks and books&#10;&#10;Description automatically generated">
            <a:extLst>
              <a:ext uri="{FF2B5EF4-FFF2-40B4-BE49-F238E27FC236}">
                <a16:creationId xmlns:a16="http://schemas.microsoft.com/office/drawing/2014/main" id="{6BAE4D74-59BC-F115-8EBB-2321A51F1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FF35E095-2C23-1BC2-6B50-E2C83CE6C55E}"/>
              </a:ext>
            </a:extLst>
          </p:cNvPr>
          <p:cNvGrpSpPr/>
          <p:nvPr/>
        </p:nvGrpSpPr>
        <p:grpSpPr>
          <a:xfrm>
            <a:off x="466344" y="665215"/>
            <a:ext cx="2326278" cy="934985"/>
            <a:chOff x="859536" y="568623"/>
            <a:chExt cx="2326278" cy="934985"/>
          </a:xfrm>
        </p:grpSpPr>
        <p:sp>
          <p:nvSpPr>
            <p:cNvPr id="6" name="TextBox 5">
              <a:extLst>
                <a:ext uri="{FF2B5EF4-FFF2-40B4-BE49-F238E27FC236}">
                  <a16:creationId xmlns:a16="http://schemas.microsoft.com/office/drawing/2014/main" id="{A70E1103-A23C-5913-8174-1DDFA7E9F61E}"/>
                </a:ext>
              </a:extLst>
            </p:cNvPr>
            <p:cNvSpPr txBox="1"/>
            <p:nvPr/>
          </p:nvSpPr>
          <p:spPr>
            <a:xfrm>
              <a:off x="859536" y="568623"/>
              <a:ext cx="2326278" cy="923330"/>
            </a:xfrm>
            <a:prstGeom prst="rect">
              <a:avLst/>
            </a:prstGeom>
            <a:noFill/>
          </p:spPr>
          <p:txBody>
            <a:bodyPr wrap="none" rtlCol="0">
              <a:prstTxWarp prst="textArchUp">
                <a:avLst/>
              </a:prstTxWarp>
              <a:spAutoFit/>
            </a:bodyPr>
            <a:lstStyle/>
            <a:p>
              <a:r>
                <a:rPr lang="en-GB" sz="5400" dirty="0" err="1">
                  <a:ln w="190500">
                    <a:solidFill>
                      <a:schemeClr val="bg1"/>
                    </a:solidFill>
                  </a:ln>
                  <a:effectLst>
                    <a:outerShdw dist="38100" dir="2700000" algn="tl" rotWithShape="0">
                      <a:prstClr val="black"/>
                    </a:outerShdw>
                  </a:effectLst>
                  <a:latin typeface="#9Slide04 SFU Belle" panose="00000400000000000000" pitchFamily="2" charset="-93"/>
                </a:rPr>
                <a:t>Chủ</a:t>
              </a:r>
              <a:r>
                <a:rPr lang="en-GB" sz="5400" dirty="0">
                  <a:ln w="190500">
                    <a:solidFill>
                      <a:schemeClr val="bg1"/>
                    </a:solidFill>
                  </a:ln>
                  <a:effectLst>
                    <a:outerShdw dist="38100" dir="2700000" algn="tl" rotWithShape="0">
                      <a:prstClr val="black"/>
                    </a:outerShdw>
                  </a:effectLst>
                  <a:latin typeface="#9Slide04 SFU Belle" panose="00000400000000000000" pitchFamily="2" charset="-93"/>
                </a:rPr>
                <a:t> </a:t>
              </a:r>
              <a:r>
                <a:rPr lang="en-GB" sz="5400" dirty="0" err="1">
                  <a:ln w="190500">
                    <a:solidFill>
                      <a:schemeClr val="bg1"/>
                    </a:solidFill>
                  </a:ln>
                  <a:effectLst>
                    <a:outerShdw dist="38100" dir="2700000" algn="tl" rotWithShape="0">
                      <a:prstClr val="black"/>
                    </a:outerShdw>
                  </a:effectLst>
                  <a:latin typeface="#9Slide04 SFU Belle" panose="00000400000000000000" pitchFamily="2" charset="-93"/>
                </a:rPr>
                <a:t>đề</a:t>
              </a:r>
              <a:endParaRPr lang="vi-VN" sz="5400" dirty="0">
                <a:ln w="190500">
                  <a:solidFill>
                    <a:schemeClr val="bg1"/>
                  </a:solidFill>
                </a:ln>
                <a:effectLst>
                  <a:outerShdw dist="38100" dir="2700000" algn="tl" rotWithShape="0">
                    <a:prstClr val="black"/>
                  </a:outerShdw>
                </a:effectLst>
                <a:latin typeface="#9Slide04 SFU Belle" panose="00000400000000000000" pitchFamily="2" charset="-93"/>
              </a:endParaRPr>
            </a:p>
          </p:txBody>
        </p:sp>
        <p:sp>
          <p:nvSpPr>
            <p:cNvPr id="7" name="TextBox 6">
              <a:extLst>
                <a:ext uri="{FF2B5EF4-FFF2-40B4-BE49-F238E27FC236}">
                  <a16:creationId xmlns:a16="http://schemas.microsoft.com/office/drawing/2014/main" id="{8F904A12-547F-6FDB-A08B-8ED21EE1A7CD}"/>
                </a:ext>
              </a:extLst>
            </p:cNvPr>
            <p:cNvSpPr txBox="1"/>
            <p:nvPr/>
          </p:nvSpPr>
          <p:spPr>
            <a:xfrm>
              <a:off x="859536" y="580278"/>
              <a:ext cx="2326278" cy="923330"/>
            </a:xfrm>
            <a:prstGeom prst="rect">
              <a:avLst/>
            </a:prstGeom>
            <a:noFill/>
          </p:spPr>
          <p:txBody>
            <a:bodyPr wrap="none" rtlCol="0">
              <a:prstTxWarp prst="textArchUp">
                <a:avLst/>
              </a:prstTxWarp>
              <a:spAutoFit/>
            </a:bodyPr>
            <a:lstStyle/>
            <a:p>
              <a:r>
                <a:rPr lang="en-GB" sz="5400" dirty="0" err="1">
                  <a:solidFill>
                    <a:srgbClr val="C00000"/>
                  </a:solidFill>
                  <a:latin typeface="#9Slide04 SFU Belle" panose="00000400000000000000" pitchFamily="2" charset="-93"/>
                </a:rPr>
                <a:t>Chủ</a:t>
              </a:r>
              <a:r>
                <a:rPr lang="en-GB" sz="5400" dirty="0">
                  <a:solidFill>
                    <a:srgbClr val="C00000"/>
                  </a:solidFill>
                  <a:latin typeface="#9Slide04 SFU Belle" panose="00000400000000000000" pitchFamily="2" charset="-93"/>
                </a:rPr>
                <a:t> </a:t>
              </a:r>
              <a:r>
                <a:rPr lang="en-GB" sz="5400" dirty="0" err="1">
                  <a:solidFill>
                    <a:srgbClr val="C00000"/>
                  </a:solidFill>
                  <a:latin typeface="#9Slide04 SFU Belle" panose="00000400000000000000" pitchFamily="2" charset="-93"/>
                </a:rPr>
                <a:t>đề</a:t>
              </a:r>
              <a:endParaRPr lang="vi-VN" sz="5400" dirty="0">
                <a:solidFill>
                  <a:srgbClr val="C00000"/>
                </a:solidFill>
                <a:latin typeface="#9Slide04 SFU Belle" panose="00000400000000000000" pitchFamily="2" charset="-93"/>
              </a:endParaRPr>
            </a:p>
          </p:txBody>
        </p:sp>
      </p:grpSp>
      <p:grpSp>
        <p:nvGrpSpPr>
          <p:cNvPr id="11" name="Group 10">
            <a:extLst>
              <a:ext uri="{FF2B5EF4-FFF2-40B4-BE49-F238E27FC236}">
                <a16:creationId xmlns:a16="http://schemas.microsoft.com/office/drawing/2014/main" id="{9CB9BE8E-AEC9-2A2B-9F37-87E27307F343}"/>
              </a:ext>
            </a:extLst>
          </p:cNvPr>
          <p:cNvGrpSpPr/>
          <p:nvPr/>
        </p:nvGrpSpPr>
        <p:grpSpPr>
          <a:xfrm>
            <a:off x="1005115" y="1030288"/>
            <a:ext cx="9578264" cy="1446550"/>
            <a:chOff x="1005115" y="1030288"/>
            <a:chExt cx="9578264" cy="1446550"/>
          </a:xfrm>
        </p:grpSpPr>
        <p:sp>
          <p:nvSpPr>
            <p:cNvPr id="9" name="TextBox 8">
              <a:extLst>
                <a:ext uri="{FF2B5EF4-FFF2-40B4-BE49-F238E27FC236}">
                  <a16:creationId xmlns:a16="http://schemas.microsoft.com/office/drawing/2014/main" id="{6693E1DA-40B5-0BBB-556A-17E76A4EB58F}"/>
                </a:ext>
              </a:extLst>
            </p:cNvPr>
            <p:cNvSpPr txBox="1"/>
            <p:nvPr/>
          </p:nvSpPr>
          <p:spPr>
            <a:xfrm>
              <a:off x="1005116" y="1030288"/>
              <a:ext cx="9578263" cy="1446550"/>
            </a:xfrm>
            <a:prstGeom prst="rect">
              <a:avLst/>
            </a:prstGeom>
            <a:noFill/>
          </p:spPr>
          <p:txBody>
            <a:bodyPr wrap="none" rtlCol="0">
              <a:spAutoFit/>
            </a:bodyPr>
            <a:lstStyle/>
            <a:p>
              <a:r>
                <a:rPr lang="en-GB" sz="8800" dirty="0">
                  <a:ln w="317500">
                    <a:solidFill>
                      <a:schemeClr val="bg1"/>
                    </a:solidFill>
                  </a:ln>
                  <a:effectLst>
                    <a:outerShdw dist="38100" dir="5400000" algn="t" rotWithShape="0">
                      <a:prstClr val="black"/>
                    </a:outerShdw>
                  </a:effectLst>
                  <a:latin typeface="#9Slide06 SVNClementine" panose="020F0502020204030203" pitchFamily="34" charset="0"/>
                </a:rPr>
                <a:t>CHUNG SỨC, CHUNG LÒNG</a:t>
              </a:r>
              <a:endParaRPr lang="vi-VN" sz="8800" dirty="0">
                <a:ln w="317500">
                  <a:solidFill>
                    <a:schemeClr val="bg1"/>
                  </a:solidFill>
                </a:ln>
                <a:effectLst>
                  <a:outerShdw dist="38100" dir="5400000" algn="t" rotWithShape="0">
                    <a:prstClr val="black"/>
                  </a:outerShdw>
                </a:effectLst>
              </a:endParaRPr>
            </a:p>
          </p:txBody>
        </p:sp>
        <p:sp>
          <p:nvSpPr>
            <p:cNvPr id="10" name="TextBox 9">
              <a:extLst>
                <a:ext uri="{FF2B5EF4-FFF2-40B4-BE49-F238E27FC236}">
                  <a16:creationId xmlns:a16="http://schemas.microsoft.com/office/drawing/2014/main" id="{9993D1A4-D550-F7F9-169F-758D63ADF7A2}"/>
                </a:ext>
              </a:extLst>
            </p:cNvPr>
            <p:cNvSpPr txBox="1"/>
            <p:nvPr/>
          </p:nvSpPr>
          <p:spPr>
            <a:xfrm>
              <a:off x="1005115" y="1030288"/>
              <a:ext cx="9578263" cy="1446550"/>
            </a:xfrm>
            <a:prstGeom prst="rect">
              <a:avLst/>
            </a:prstGeom>
            <a:noFill/>
          </p:spPr>
          <p:txBody>
            <a:bodyPr wrap="none" rtlCol="0">
              <a:spAutoFit/>
            </a:bodyPr>
            <a:lstStyle/>
            <a:p>
              <a:r>
                <a:rPr lang="en-GB" sz="8800" dirty="0">
                  <a:gradFill>
                    <a:gsLst>
                      <a:gs pos="43000">
                        <a:srgbClr val="C00000"/>
                      </a:gs>
                      <a:gs pos="45000">
                        <a:srgbClr val="00B0F0"/>
                      </a:gs>
                    </a:gsLst>
                    <a:lin ang="5400000" scaled="1"/>
                  </a:gradFill>
                  <a:latin typeface="#9Slide06 SVNClementine" panose="020F0502020204030203" pitchFamily="34" charset="0"/>
                </a:rPr>
                <a:t>CHUNG SỨC, CHUNG LÒNG</a:t>
              </a:r>
              <a:endParaRPr lang="vi-VN" sz="8800" dirty="0">
                <a:gradFill>
                  <a:gsLst>
                    <a:gs pos="43000">
                      <a:srgbClr val="C00000"/>
                    </a:gs>
                    <a:gs pos="45000">
                      <a:srgbClr val="00B0F0"/>
                    </a:gs>
                  </a:gsLst>
                  <a:lin ang="5400000" scaled="1"/>
                </a:gradFill>
              </a:endParaRPr>
            </a:p>
          </p:txBody>
        </p:sp>
      </p:grpSp>
    </p:spTree>
    <p:extLst>
      <p:ext uri="{BB962C8B-B14F-4D97-AF65-F5344CB8AC3E}">
        <p14:creationId xmlns:p14="http://schemas.microsoft.com/office/powerpoint/2010/main" val="307681337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23D1A825-D096-A8A6-57FE-6C01CC1A22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6A61FB-6E52-D0FB-ED95-C21DF0418082}"/>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A1DE9102-0A43-2748-7CF3-B8FFAD6C2CF6}"/>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45D779CE-EBC2-59BD-4DD8-4060AB5D2440}"/>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3D361735-58B2-5D23-240A-DA4BF2F3EB7C}"/>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8494C797-C201-E413-3CC1-03EABA549C82}"/>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2ECCC3D5-A47C-C6FD-8677-3F76928A40B4}"/>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C1C43D0-8567-74FD-4A9C-C354B5658E62}"/>
              </a:ext>
            </a:extLst>
          </p:cNvPr>
          <p:cNvSpPr txBox="1"/>
          <p:nvPr/>
        </p:nvSpPr>
        <p:spPr>
          <a:xfrm>
            <a:off x="2505456" y="439841"/>
            <a:ext cx="6583680" cy="707886"/>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Hội nghị Diên Hồng</a:t>
            </a:r>
            <a:endParaRPr lang="vi-VN" sz="4000" dirty="0">
              <a:solidFill>
                <a:srgbClr val="C0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19BDBF2-D78E-3210-6DFA-81A486C7FEA4}"/>
              </a:ext>
            </a:extLst>
          </p:cNvPr>
          <p:cNvSpPr txBox="1"/>
          <p:nvPr/>
        </p:nvSpPr>
        <p:spPr>
          <a:xfrm>
            <a:off x="700149" y="1248681"/>
            <a:ext cx="10296144" cy="2677656"/>
          </a:xfrm>
          <a:prstGeom prst="rect">
            <a:avLst/>
          </a:prstGeom>
          <a:noFill/>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Sử quan Lê Văn Hưu nghiêng mình, chép vào quốc sử: "Thượng hoàng triệu phụ lão trong nước họp ở thềm điện Diên Hồng, ban yến và hỏi kế đánh giặc. Các phụ lão đều nói "Đánh!", muôn người cùng hô một tiếng, như bật ra từ một của miệng".</a:t>
            </a:r>
          </a:p>
          <a:p>
            <a:pPr algn="just"/>
            <a:endParaRPr lang="vi-VN" sz="2800" b="0" i="0" dirty="0">
              <a:solidFill>
                <a:srgbClr val="000000"/>
              </a:solidFill>
              <a:effectLst/>
              <a:latin typeface="Cambria" panose="02040503050406030204" pitchFamily="18" charset="0"/>
              <a:ea typeface="Cambria" panose="02040503050406030204" pitchFamily="18" charset="0"/>
            </a:endParaRPr>
          </a:p>
          <a:p>
            <a:pPr algn="r"/>
            <a:r>
              <a:rPr lang="vi-VN" sz="2800" b="0" i="0" dirty="0">
                <a:solidFill>
                  <a:srgbClr val="000000"/>
                </a:solidFill>
                <a:effectLst/>
                <a:latin typeface="Cambria" panose="02040503050406030204" pitchFamily="18" charset="0"/>
                <a:ea typeface="Cambria" panose="02040503050406030204" pitchFamily="18" charset="0"/>
              </a:rPr>
              <a:t>HOÀNG QUỐC HẢI</a:t>
            </a:r>
          </a:p>
        </p:txBody>
      </p:sp>
    </p:spTree>
    <p:extLst>
      <p:ext uri="{BB962C8B-B14F-4D97-AF65-F5344CB8AC3E}">
        <p14:creationId xmlns:p14="http://schemas.microsoft.com/office/powerpoint/2010/main" val="87138356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37D407B1-8527-6C1C-09F2-2072FC0FE8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A8C1AA-1EA8-6F87-B4DE-DE54A4BAC877}"/>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3E5E6F53-BC98-A4A4-DC03-7C2921A5EF89}"/>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FF541284-4F2C-49CF-788A-D877EB06AACB}"/>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97384717-CC7E-932D-6756-44CD0F1D8D90}"/>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5F5454E0-F861-32AA-1753-57DB54A974BB}"/>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F05B6CC4-108E-CCC5-A3AD-7F435EE64D02}"/>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7FBC9BDF-DEC5-E36F-3281-43F27FFC65AA}"/>
              </a:ext>
            </a:extLst>
          </p:cNvPr>
          <p:cNvGrpSpPr/>
          <p:nvPr/>
        </p:nvGrpSpPr>
        <p:grpSpPr>
          <a:xfrm>
            <a:off x="6675120" y="155230"/>
            <a:ext cx="6240455" cy="3911890"/>
            <a:chOff x="5505381" y="2499346"/>
            <a:chExt cx="6240455" cy="3911890"/>
          </a:xfrm>
        </p:grpSpPr>
        <p:pic>
          <p:nvPicPr>
            <p:cNvPr id="9" name="Picture 8">
              <a:extLst>
                <a:ext uri="{FF2B5EF4-FFF2-40B4-BE49-F238E27FC236}">
                  <a16:creationId xmlns:a16="http://schemas.microsoft.com/office/drawing/2014/main" id="{44D7B63F-B661-230B-E9B9-B242299FE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14" b="6814"/>
            <a:stretch/>
          </p:blipFill>
          <p:spPr bwMode="auto">
            <a:xfrm>
              <a:off x="5505381" y="2499346"/>
              <a:ext cx="6240455" cy="3911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8D818BA-7FCC-1DBF-1051-B523398E8E31}"/>
                </a:ext>
              </a:extLst>
            </p:cNvPr>
            <p:cNvSpPr txBox="1"/>
            <p:nvPr/>
          </p:nvSpPr>
          <p:spPr>
            <a:xfrm>
              <a:off x="6180523" y="3669157"/>
              <a:ext cx="4201657" cy="1323439"/>
            </a:xfrm>
            <a:prstGeom prst="rect">
              <a:avLst/>
            </a:prstGeom>
            <a:noFill/>
          </p:spPr>
          <p:txBody>
            <a:bodyPr wrap="square" rtlCol="0">
              <a:spAutoFit/>
            </a:bodyPr>
            <a:lstStyle/>
            <a:p>
              <a:pPr algn="ctr"/>
              <a:r>
                <a:rPr lang="en-US" sz="4000" dirty="0" err="1">
                  <a:solidFill>
                    <a:srgbClr val="FF0000"/>
                  </a:solidFill>
                  <a:latin typeface="UTM Alexander" panose="02040603050506020204" pitchFamily="18" charset="0"/>
                </a:rPr>
                <a:t>Bài</a:t>
              </a:r>
              <a:r>
                <a:rPr lang="en-US" sz="4000" dirty="0">
                  <a:solidFill>
                    <a:srgbClr val="FF0000"/>
                  </a:solidFill>
                  <a:latin typeface="UTM Alexander" panose="02040603050506020204" pitchFamily="18" charset="0"/>
                </a:rPr>
                <a:t> </a:t>
              </a:r>
              <a:r>
                <a:rPr lang="en-US" sz="4000" dirty="0" err="1">
                  <a:solidFill>
                    <a:srgbClr val="FF0000"/>
                  </a:solidFill>
                  <a:latin typeface="UTM Alexander" panose="02040603050506020204" pitchFamily="18" charset="0"/>
                </a:rPr>
                <a:t>đọc</a:t>
              </a:r>
              <a:r>
                <a:rPr lang="en-US" sz="4000" dirty="0">
                  <a:solidFill>
                    <a:srgbClr val="FF0000"/>
                  </a:solidFill>
                  <a:latin typeface="UTM Alexander" panose="02040603050506020204" pitchFamily="18" charset="0"/>
                </a:rPr>
                <a:t> chia </a:t>
              </a:r>
              <a:r>
                <a:rPr lang="en-US" sz="4000" dirty="0" err="1">
                  <a:solidFill>
                    <a:srgbClr val="FF0000"/>
                  </a:solidFill>
                  <a:latin typeface="UTM Alexander" panose="02040603050506020204" pitchFamily="18" charset="0"/>
                </a:rPr>
                <a:t>thành</a:t>
              </a:r>
              <a:r>
                <a:rPr lang="en-US" sz="4000" dirty="0">
                  <a:solidFill>
                    <a:srgbClr val="FF0000"/>
                  </a:solidFill>
                  <a:latin typeface="UTM Alexander" panose="02040603050506020204" pitchFamily="18" charset="0"/>
                </a:rPr>
                <a:t> </a:t>
              </a:r>
              <a:r>
                <a:rPr lang="en-US" sz="4000" dirty="0" err="1">
                  <a:solidFill>
                    <a:srgbClr val="FF0000"/>
                  </a:solidFill>
                  <a:latin typeface="UTM Alexander" panose="02040603050506020204" pitchFamily="18" charset="0"/>
                </a:rPr>
                <a:t>mấy</a:t>
              </a:r>
              <a:r>
                <a:rPr lang="en-US" sz="4000" dirty="0">
                  <a:solidFill>
                    <a:srgbClr val="FF0000"/>
                  </a:solidFill>
                  <a:latin typeface="UTM Alexander" panose="02040603050506020204" pitchFamily="18" charset="0"/>
                </a:rPr>
                <a:t> </a:t>
              </a:r>
              <a:r>
                <a:rPr lang="en-US" sz="4000" dirty="0" err="1">
                  <a:solidFill>
                    <a:srgbClr val="FF0000"/>
                  </a:solidFill>
                  <a:latin typeface="UTM Alexander" panose="02040603050506020204" pitchFamily="18" charset="0"/>
                </a:rPr>
                <a:t>đoạn</a:t>
              </a:r>
              <a:r>
                <a:rPr lang="en-US" sz="4000" dirty="0">
                  <a:solidFill>
                    <a:srgbClr val="FF0000"/>
                  </a:solidFill>
                  <a:latin typeface="UTM Alexander" panose="02040603050506020204" pitchFamily="18" charset="0"/>
                </a:rPr>
                <a:t>?</a:t>
              </a:r>
            </a:p>
          </p:txBody>
        </p:sp>
      </p:grpSp>
      <p:sp>
        <p:nvSpPr>
          <p:cNvPr id="12" name="Freeform 3">
            <a:extLst>
              <a:ext uri="{FF2B5EF4-FFF2-40B4-BE49-F238E27FC236}">
                <a16:creationId xmlns:a16="http://schemas.microsoft.com/office/drawing/2014/main" id="{D4C2384F-1227-D784-B706-9968A1D88143}"/>
              </a:ext>
            </a:extLst>
          </p:cNvPr>
          <p:cNvSpPr/>
          <p:nvPr/>
        </p:nvSpPr>
        <p:spPr>
          <a:xfrm>
            <a:off x="8380291" y="3669357"/>
            <a:ext cx="3024031" cy="5460256"/>
          </a:xfrm>
          <a:custGeom>
            <a:avLst/>
            <a:gdLst/>
            <a:ahLst/>
            <a:cxnLst/>
            <a:rect l="l" t="t" r="r" b="b"/>
            <a:pathLst>
              <a:path w="2073067" h="3752157">
                <a:moveTo>
                  <a:pt x="0" y="0"/>
                </a:moveTo>
                <a:lnTo>
                  <a:pt x="2073067" y="0"/>
                </a:lnTo>
                <a:lnTo>
                  <a:pt x="2073067" y="3752157"/>
                </a:lnTo>
                <a:lnTo>
                  <a:pt x="0" y="3752157"/>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Rectangle: Rounded Corners 12">
            <a:extLst>
              <a:ext uri="{FF2B5EF4-FFF2-40B4-BE49-F238E27FC236}">
                <a16:creationId xmlns:a16="http://schemas.microsoft.com/office/drawing/2014/main" id="{F1110D62-720D-D658-0EE0-CE459DE84718}"/>
              </a:ext>
            </a:extLst>
          </p:cNvPr>
          <p:cNvSpPr/>
          <p:nvPr/>
        </p:nvSpPr>
        <p:spPr>
          <a:xfrm>
            <a:off x="730983" y="1029338"/>
            <a:ext cx="6282465" cy="1028062"/>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p>
            <a:pPr lvl="0"/>
            <a:r>
              <a:rPr lang="vi-VN" sz="3200" b="1" kern="0" dirty="0">
                <a:solidFill>
                  <a:srgbClr val="0E2841">
                    <a:lumMod val="75000"/>
                    <a:lumOff val="25000"/>
                  </a:srgbClr>
                </a:solidFill>
                <a:latin typeface="Cambria" panose="02040503050406030204" pitchFamily="18" charset="0"/>
                <a:ea typeface="Cambria" panose="02040503050406030204" pitchFamily="18" charset="0"/>
              </a:rPr>
              <a:t>Đoạn 1 (từ đầu đến ... nước Đại Việt.): </a:t>
            </a:r>
            <a:r>
              <a:rPr lang="vi-VN" sz="3200" kern="0" dirty="0">
                <a:solidFill>
                  <a:srgbClr val="0E2841">
                    <a:lumMod val="75000"/>
                    <a:lumOff val="25000"/>
                  </a:srgbClr>
                </a:solidFill>
                <a:latin typeface="Cambria" panose="02040503050406030204" pitchFamily="18" charset="0"/>
                <a:ea typeface="Cambria" panose="02040503050406030204" pitchFamily="18" charset="0"/>
              </a:rPr>
              <a:t>đọc với giọng lo lắng.</a:t>
            </a:r>
            <a:endParaRPr kumimoji="0" lang="vi-VN" sz="3200" i="0" u="none" strike="noStrike" kern="0" cap="none" spc="0" normalizeH="0" baseline="0" noProof="0" dirty="0">
              <a:ln>
                <a:noFill/>
              </a:ln>
              <a:solidFill>
                <a:srgbClr val="0E2841">
                  <a:lumMod val="75000"/>
                  <a:lumOff val="25000"/>
                </a:srgbClr>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C13C0006-58C7-9D0D-FC43-C929C4CD285A}"/>
              </a:ext>
            </a:extLst>
          </p:cNvPr>
          <p:cNvSpPr/>
          <p:nvPr/>
        </p:nvSpPr>
        <p:spPr>
          <a:xfrm>
            <a:off x="730983" y="2341735"/>
            <a:ext cx="6451332" cy="1553609"/>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p>
            <a:pPr lvl="0"/>
            <a:r>
              <a:rPr lang="vi-VN" sz="3200" b="1" kern="0" dirty="0">
                <a:solidFill>
                  <a:srgbClr val="0E2841">
                    <a:lumMod val="75000"/>
                    <a:lumOff val="25000"/>
                  </a:srgbClr>
                </a:solidFill>
                <a:latin typeface="Cambria" panose="02040503050406030204" pitchFamily="18" charset="0"/>
                <a:ea typeface="Cambria" panose="02040503050406030204" pitchFamily="18" charset="0"/>
              </a:rPr>
              <a:t>Đoạn 2 (từ Cuộc chiến đã gần kề… đến ... miệng nhai trầu bỏm bẻm.): </a:t>
            </a:r>
            <a:r>
              <a:rPr lang="vi-VN" sz="3200" kern="0" dirty="0">
                <a:solidFill>
                  <a:srgbClr val="0E2841">
                    <a:lumMod val="75000"/>
                    <a:lumOff val="25000"/>
                  </a:srgbClr>
                </a:solidFill>
                <a:latin typeface="Cambria" panose="02040503050406030204" pitchFamily="18" charset="0"/>
                <a:ea typeface="Cambria" panose="02040503050406030204" pitchFamily="18" charset="0"/>
              </a:rPr>
              <a:t>đọc với giọng khoan thai.</a:t>
            </a:r>
            <a:endParaRPr kumimoji="0" lang="vi-VN" sz="3200" i="0" u="none" strike="noStrike" kern="0" cap="none" spc="0" normalizeH="0" baseline="0" noProof="0" dirty="0">
              <a:ln>
                <a:noFill/>
              </a:ln>
              <a:solidFill>
                <a:srgbClr val="0E2841">
                  <a:lumMod val="75000"/>
                  <a:lumOff val="25000"/>
                </a:srgbClr>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5D29E1F-5938-0D9C-1B67-24127B92B676}"/>
              </a:ext>
            </a:extLst>
          </p:cNvPr>
          <p:cNvSpPr/>
          <p:nvPr/>
        </p:nvSpPr>
        <p:spPr>
          <a:xfrm>
            <a:off x="738961" y="4116750"/>
            <a:ext cx="6528816" cy="914400"/>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p>
            <a:pPr lvl="0"/>
            <a:r>
              <a:rPr lang="vi-VN" sz="3200" b="1" kern="0" dirty="0">
                <a:solidFill>
                  <a:srgbClr val="0E2841">
                    <a:lumMod val="75000"/>
                    <a:lumOff val="25000"/>
                  </a:srgbClr>
                </a:solidFill>
                <a:latin typeface="Cambria" panose="02040503050406030204" pitchFamily="18" charset="0"/>
                <a:ea typeface="Cambria" panose="02040503050406030204" pitchFamily="18" charset="0"/>
              </a:rPr>
              <a:t>Đoạn 3 (từ Sáng mồng Bảy... đến ... như có cơn bão tràn qua.)</a:t>
            </a:r>
            <a:endParaRPr kumimoji="0" lang="vi-VN" sz="3200" b="0" i="0" u="none" strike="noStrike" kern="0" cap="none" spc="0" normalizeH="0" baseline="0" noProof="0" dirty="0">
              <a:ln>
                <a:noFill/>
              </a:ln>
              <a:solidFill>
                <a:srgbClr val="0E2841">
                  <a:lumMod val="75000"/>
                  <a:lumOff val="25000"/>
                </a:srgbClr>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126B623C-693B-63C9-EC32-EEBCC58BD8AE}"/>
              </a:ext>
            </a:extLst>
          </p:cNvPr>
          <p:cNvSpPr/>
          <p:nvPr/>
        </p:nvSpPr>
        <p:spPr>
          <a:xfrm>
            <a:off x="730983" y="5328883"/>
            <a:ext cx="6528816" cy="914400"/>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p>
            <a:pPr lvl="0"/>
            <a:r>
              <a:rPr lang="vi-VN" sz="3200" b="1" kern="0" dirty="0">
                <a:solidFill>
                  <a:srgbClr val="0E2841">
                    <a:lumMod val="75000"/>
                    <a:lumOff val="25000"/>
                  </a:srgbClr>
                </a:solidFill>
                <a:latin typeface="Cambria" panose="02040503050406030204" pitchFamily="18" charset="0"/>
                <a:ea typeface="Cambria" panose="02040503050406030204" pitchFamily="18" charset="0"/>
              </a:rPr>
              <a:t>Đoạn 4 (phần còn lại): </a:t>
            </a:r>
            <a:r>
              <a:rPr lang="vi-VN" sz="3200" kern="0" dirty="0">
                <a:solidFill>
                  <a:srgbClr val="0E2841">
                    <a:lumMod val="75000"/>
                    <a:lumOff val="25000"/>
                  </a:srgbClr>
                </a:solidFill>
                <a:latin typeface="Cambria" panose="02040503050406030204" pitchFamily="18" charset="0"/>
                <a:ea typeface="Cambria" panose="02040503050406030204" pitchFamily="18" charset="0"/>
              </a:rPr>
              <a:t>đọc với giọng từ tốn, trang trọng.</a:t>
            </a:r>
            <a:endParaRPr kumimoji="0" lang="vi-VN" sz="3200" i="0" u="none" strike="noStrike" kern="0" cap="none" spc="0" normalizeH="0" baseline="0" noProof="0" dirty="0">
              <a:ln>
                <a:noFill/>
              </a:ln>
              <a:solidFill>
                <a:srgbClr val="0E2841">
                  <a:lumMod val="75000"/>
                  <a:lumOff val="2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4928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B6F5FE85-FE6B-6CC1-75DA-E8CA83D287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066988-AD16-7B6F-8AB5-1BFAB81E7270}"/>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1954BA83-2150-B768-FBB1-2D3DA0440CCC}"/>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14E0E0A8-B9A1-0549-99B8-14C2A5BD4FDA}"/>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087C64C7-8127-71FC-177F-B9FB57B71AC5}"/>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2EF331FB-3EA3-9B9A-A8C4-D87BE0F3D2F6}"/>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FFBD5634-4AB4-4281-85B2-1753FBBDBB0C}"/>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4DB34B9-B32A-E33B-EFA7-542BCAFB7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14" b="6814"/>
          <a:stretch/>
        </p:blipFill>
        <p:spPr bwMode="auto">
          <a:xfrm>
            <a:off x="6422977" y="-274538"/>
            <a:ext cx="6240455" cy="3911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FD0752-A08E-97FD-6E92-F1F7F424B748}"/>
              </a:ext>
            </a:extLst>
          </p:cNvPr>
          <p:cNvSpPr txBox="1"/>
          <p:nvPr/>
        </p:nvSpPr>
        <p:spPr>
          <a:xfrm>
            <a:off x="7182315" y="743792"/>
            <a:ext cx="3755808" cy="230832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ln w="19050">
                  <a:noFill/>
                </a:ln>
                <a:solidFill>
                  <a:srgbClr val="C00000"/>
                </a:solidFill>
                <a:latin typeface="#9Slide05 FS Blonde Script" panose="03000503000000000000" pitchFamily="65" charset="0"/>
              </a:rPr>
              <a:t>Luyện</a:t>
            </a:r>
            <a:r>
              <a:rPr lang="en-US" sz="7200" b="1" dirty="0">
                <a:ln w="19050">
                  <a:noFill/>
                </a:ln>
                <a:solidFill>
                  <a:srgbClr val="C00000"/>
                </a:solidFill>
                <a:latin typeface="#9Slide05 FS Blonde Script" panose="03000503000000000000" pitchFamily="65" charset="0"/>
              </a:rPr>
              <a:t> </a:t>
            </a:r>
            <a:r>
              <a:rPr lang="en-US" sz="7200" b="1" dirty="0" err="1">
                <a:ln w="19050">
                  <a:noFill/>
                </a:ln>
                <a:solidFill>
                  <a:srgbClr val="C00000"/>
                </a:solidFill>
                <a:latin typeface="#9Slide05 FS Blonde Script" panose="03000503000000000000" pitchFamily="65" charset="0"/>
              </a:rPr>
              <a:t>đọc</a:t>
            </a:r>
            <a:r>
              <a:rPr lang="en-US" sz="7200" b="1" dirty="0">
                <a:ln w="19050">
                  <a:noFill/>
                </a:ln>
                <a:solidFill>
                  <a:srgbClr val="C00000"/>
                </a:solidFill>
                <a:latin typeface="#9Slide05 FS Blonde Script" panose="03000503000000000000" pitchFamily="65" charset="0"/>
              </a:rPr>
              <a:t> </a:t>
            </a:r>
            <a:r>
              <a:rPr lang="en-US" sz="7200" b="1" dirty="0" err="1">
                <a:ln w="19050">
                  <a:noFill/>
                </a:ln>
                <a:solidFill>
                  <a:srgbClr val="C00000"/>
                </a:solidFill>
                <a:latin typeface="#9Slide05 FS Blonde Script" panose="03000503000000000000" pitchFamily="65" charset="0"/>
              </a:rPr>
              <a:t>từ</a:t>
            </a:r>
            <a:r>
              <a:rPr lang="en-US" sz="7200" b="1" dirty="0">
                <a:ln w="19050">
                  <a:noFill/>
                </a:ln>
                <a:solidFill>
                  <a:srgbClr val="C00000"/>
                </a:solidFill>
                <a:latin typeface="#9Slide05 FS Blonde Script" panose="03000503000000000000" pitchFamily="65" charset="0"/>
              </a:rPr>
              <a:t> </a:t>
            </a:r>
            <a:r>
              <a:rPr lang="en-US" sz="7200" b="1" dirty="0" err="1">
                <a:ln w="19050">
                  <a:noFill/>
                </a:ln>
                <a:solidFill>
                  <a:srgbClr val="C00000"/>
                </a:solidFill>
                <a:latin typeface="#9Slide05 FS Blonde Script" panose="03000503000000000000" pitchFamily="65" charset="0"/>
              </a:rPr>
              <a:t>khó</a:t>
            </a:r>
            <a:endParaRPr kumimoji="0" lang="en-US" sz="7200" b="1" i="0" u="none" strike="noStrike" kern="1200" cap="none" spc="0" normalizeH="0" baseline="0" noProof="0" dirty="0">
              <a:ln w="19050">
                <a:noFill/>
              </a:ln>
              <a:solidFill>
                <a:srgbClr val="C00000"/>
              </a:solidFill>
              <a:effectLst/>
              <a:uLnTx/>
              <a:uFillTx/>
              <a:latin typeface="#9Slide05 FS Blonde Script" panose="03000503000000000000" pitchFamily="65" charset="0"/>
            </a:endParaRPr>
          </a:p>
        </p:txBody>
      </p:sp>
      <p:sp>
        <p:nvSpPr>
          <p:cNvPr id="15" name="Google Shape;276;p7">
            <a:extLst>
              <a:ext uri="{FF2B5EF4-FFF2-40B4-BE49-F238E27FC236}">
                <a16:creationId xmlns:a16="http://schemas.microsoft.com/office/drawing/2014/main" id="{7C8063CA-C4BC-A9F3-B6B7-A6B20FB11229}"/>
              </a:ext>
            </a:extLst>
          </p:cNvPr>
          <p:cNvSpPr/>
          <p:nvPr/>
        </p:nvSpPr>
        <p:spPr>
          <a:xfrm>
            <a:off x="1142743" y="3587591"/>
            <a:ext cx="3307998" cy="969892"/>
          </a:xfrm>
          <a:prstGeom prst="roundRect">
            <a:avLst>
              <a:gd name="adj" fmla="val 50000"/>
            </a:avLst>
          </a:prstGeom>
          <a:solidFill>
            <a:srgbClr val="FFC000">
              <a:lumMod val="20000"/>
              <a:lumOff val="80000"/>
            </a:srgbClr>
          </a:solidFill>
          <a:ln w="28575" cap="flat" cmpd="sng">
            <a:solidFill>
              <a:srgbClr val="FFC000">
                <a:lumMod val="40000"/>
                <a:lumOff val="60000"/>
              </a:srgbClr>
            </a:solidFill>
            <a:prstDash val="solid"/>
            <a:round/>
            <a:headEnd type="none" w="sm" len="sm"/>
            <a:tailEnd type="none" w="sm" len="sm"/>
          </a:ln>
        </p:spPr>
        <p:txBody>
          <a:bodyPr spcFirstLastPara="1" wrap="square" lIns="91425" tIns="91425" rIns="91425" bIns="91425" anchor="ctr" anchorCtr="0">
            <a:noAutofit/>
          </a:bodyPr>
          <a:lstStyle/>
          <a:p>
            <a:pPr algn="ctr"/>
            <a:r>
              <a:rPr lang="en-US" sz="3600" b="1" kern="0">
                <a:solidFill>
                  <a:srgbClr val="ED7D31">
                    <a:lumMod val="75000"/>
                  </a:srgbClr>
                </a:solidFill>
                <a:latin typeface="UTM Avo" panose="02040603050506020204" pitchFamily="18" charset="0"/>
              </a:rPr>
              <a:t>sứ quan</a:t>
            </a:r>
            <a:endParaRPr sz="3600" b="1" kern="0" dirty="0">
              <a:solidFill>
                <a:srgbClr val="ED7D31">
                  <a:lumMod val="75000"/>
                </a:srgbClr>
              </a:solidFill>
              <a:latin typeface="UTM Avo" panose="02040603050506020204" pitchFamily="18" charset="0"/>
            </a:endParaRPr>
          </a:p>
        </p:txBody>
      </p:sp>
      <p:sp>
        <p:nvSpPr>
          <p:cNvPr id="18" name="Google Shape;276;p7">
            <a:extLst>
              <a:ext uri="{FF2B5EF4-FFF2-40B4-BE49-F238E27FC236}">
                <a16:creationId xmlns:a16="http://schemas.microsoft.com/office/drawing/2014/main" id="{B8A12340-DBBC-D2D7-C3E5-9B0674F1D411}"/>
              </a:ext>
            </a:extLst>
          </p:cNvPr>
          <p:cNvSpPr/>
          <p:nvPr/>
        </p:nvSpPr>
        <p:spPr>
          <a:xfrm>
            <a:off x="2521357" y="1908442"/>
            <a:ext cx="3290517" cy="969892"/>
          </a:xfrm>
          <a:prstGeom prst="roundRect">
            <a:avLst>
              <a:gd name="adj" fmla="val 50000"/>
            </a:avLst>
          </a:prstGeom>
          <a:solidFill>
            <a:srgbClr val="FFC000">
              <a:lumMod val="20000"/>
              <a:lumOff val="80000"/>
            </a:srgbClr>
          </a:solidFill>
          <a:ln w="28575" cap="flat" cmpd="sng">
            <a:solidFill>
              <a:srgbClr val="FFC000">
                <a:lumMod val="40000"/>
                <a:lumOff val="60000"/>
              </a:srgbClr>
            </a:solidFill>
            <a:prstDash val="solid"/>
            <a:round/>
            <a:headEnd type="none" w="sm" len="sm"/>
            <a:tailEnd type="none" w="sm" len="sm"/>
          </a:ln>
        </p:spPr>
        <p:txBody>
          <a:bodyPr spcFirstLastPara="1" wrap="square" lIns="91425" tIns="91425" rIns="91425" bIns="91425" anchor="ctr" anchorCtr="0">
            <a:noAutofit/>
          </a:bodyPr>
          <a:lstStyle/>
          <a:p>
            <a:pPr algn="ctr"/>
            <a:r>
              <a:rPr lang="vi-VN" sz="3600" b="1" kern="0">
                <a:solidFill>
                  <a:srgbClr val="009999"/>
                </a:solidFill>
                <a:latin typeface="UTM Avo" panose="02040603050506020204" pitchFamily="18" charset="0"/>
              </a:rPr>
              <a:t>triều phục</a:t>
            </a:r>
            <a:endParaRPr sz="3600" b="1" kern="0" dirty="0">
              <a:solidFill>
                <a:srgbClr val="FF0066"/>
              </a:solidFill>
              <a:latin typeface="UTM Avo" panose="02040603050506020204" pitchFamily="18" charset="0"/>
            </a:endParaRPr>
          </a:p>
        </p:txBody>
      </p:sp>
      <p:sp>
        <p:nvSpPr>
          <p:cNvPr id="19" name="Google Shape;276;p7">
            <a:extLst>
              <a:ext uri="{FF2B5EF4-FFF2-40B4-BE49-F238E27FC236}">
                <a16:creationId xmlns:a16="http://schemas.microsoft.com/office/drawing/2014/main" id="{42A024A1-E405-C8A0-14B9-FDC53F868730}"/>
              </a:ext>
            </a:extLst>
          </p:cNvPr>
          <p:cNvSpPr/>
          <p:nvPr/>
        </p:nvSpPr>
        <p:spPr>
          <a:xfrm>
            <a:off x="4715838" y="3587591"/>
            <a:ext cx="3290517" cy="969892"/>
          </a:xfrm>
          <a:prstGeom prst="roundRect">
            <a:avLst>
              <a:gd name="adj" fmla="val 50000"/>
            </a:avLst>
          </a:prstGeom>
          <a:solidFill>
            <a:srgbClr val="FFC000">
              <a:lumMod val="20000"/>
              <a:lumOff val="80000"/>
            </a:srgbClr>
          </a:solidFill>
          <a:ln w="28575" cap="flat" cmpd="sng">
            <a:solidFill>
              <a:srgbClr val="FFC000">
                <a:lumMod val="40000"/>
                <a:lumOff val="60000"/>
              </a:srgbClr>
            </a:solidFill>
            <a:prstDash val="solid"/>
            <a:round/>
            <a:headEnd type="none" w="sm" len="sm"/>
            <a:tailEnd type="none" w="sm" len="sm"/>
          </a:ln>
        </p:spPr>
        <p:txBody>
          <a:bodyPr spcFirstLastPara="1" wrap="square" lIns="91425" tIns="91425" rIns="91425" bIns="91425" anchor="ctr" anchorCtr="0">
            <a:noAutofit/>
          </a:bodyPr>
          <a:lstStyle/>
          <a:p>
            <a:pPr algn="ctr"/>
            <a:r>
              <a:rPr lang="en-US" sz="3600" b="1" kern="0">
                <a:solidFill>
                  <a:srgbClr val="196B24"/>
                </a:solidFill>
                <a:latin typeface="UTM Avo" panose="02040603050506020204" pitchFamily="18" charset="0"/>
              </a:rPr>
              <a:t>hùm beo</a:t>
            </a:r>
            <a:endParaRPr sz="3600" b="1" kern="0" dirty="0">
              <a:solidFill>
                <a:srgbClr val="196B24"/>
              </a:solidFill>
              <a:latin typeface="UTM Avo" panose="02040603050506020204" pitchFamily="18" charset="0"/>
            </a:endParaRPr>
          </a:p>
        </p:txBody>
      </p:sp>
    </p:spTree>
    <p:extLst>
      <p:ext uri="{BB962C8B-B14F-4D97-AF65-F5344CB8AC3E}">
        <p14:creationId xmlns:p14="http://schemas.microsoft.com/office/powerpoint/2010/main" val="1716828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0D9ED-DBEB-5DE7-13E2-538A8960A06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AEB45F5-D5DB-5022-3CBD-5206FD81C3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swing in a park&#10;&#10;Description automatically generated">
            <a:extLst>
              <a:ext uri="{FF2B5EF4-FFF2-40B4-BE49-F238E27FC236}">
                <a16:creationId xmlns:a16="http://schemas.microsoft.com/office/drawing/2014/main" id="{D1EF0B0C-10BA-9142-6DFC-555A2EB205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733AE0CB-27B9-466F-FE9D-3D5AB90F245D}"/>
              </a:ext>
            </a:extLst>
          </p:cNvPr>
          <p:cNvSpPr/>
          <p:nvPr/>
        </p:nvSpPr>
        <p:spPr>
          <a:xfrm>
            <a:off x="146304" y="219456"/>
            <a:ext cx="11832336" cy="6336792"/>
          </a:xfrm>
          <a:prstGeom prst="roundRect">
            <a:avLst>
              <a:gd name="adj" fmla="val 10173"/>
            </a:avLst>
          </a:prstGeom>
          <a:ln w="38100">
            <a:solidFill>
              <a:schemeClr val="accent3">
                <a:lumMod val="60000"/>
                <a:lumOff val="4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83C3EF-F7C9-AD77-09B6-23A2A7F6D4C3}"/>
              </a:ext>
            </a:extLst>
          </p:cNvPr>
          <p:cNvSpPr txBox="1"/>
          <p:nvPr/>
        </p:nvSpPr>
        <p:spPr>
          <a:xfrm>
            <a:off x="-914707" y="379032"/>
            <a:ext cx="9705473"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noFill/>
                </a:ln>
                <a:solidFill>
                  <a:srgbClr val="0E2841">
                    <a:lumMod val="75000"/>
                    <a:lumOff val="25000"/>
                  </a:srgbClr>
                </a:solidFill>
                <a:effectLst/>
                <a:uLnTx/>
                <a:uFillTx/>
                <a:latin typeface="#9Slide05 FS Blonde Script" panose="03000503000000000000" pitchFamily="65" charset="0"/>
                <a:ea typeface="+mn-ea"/>
                <a:cs typeface="+mn-cs"/>
              </a:rPr>
              <a:t>Luyện</a:t>
            </a:r>
            <a:r>
              <a:rPr kumimoji="0" lang="en-US" sz="7200" b="1" i="0" u="none" strike="noStrike" kern="1200" cap="none" spc="0" normalizeH="0" baseline="0" noProof="0" dirty="0">
                <a:ln w="19050">
                  <a:noFill/>
                </a:ln>
                <a:solidFill>
                  <a:srgbClr val="0E2841">
                    <a:lumMod val="75000"/>
                    <a:lumOff val="25000"/>
                  </a:srgbClr>
                </a:solidFill>
                <a:effectLst/>
                <a:uLnTx/>
                <a:uFillTx/>
                <a:latin typeface="#9Slide05 FS Blonde Script" panose="03000503000000000000" pitchFamily="65" charset="0"/>
                <a:ea typeface="+mn-ea"/>
                <a:cs typeface="+mn-cs"/>
              </a:rPr>
              <a:t> </a:t>
            </a:r>
            <a:r>
              <a:rPr kumimoji="0" lang="en-US" sz="7200" b="1" i="0" u="none" strike="noStrike" kern="1200" cap="none" spc="0" normalizeH="0" baseline="0" noProof="0" dirty="0" err="1">
                <a:ln w="19050">
                  <a:noFill/>
                </a:ln>
                <a:solidFill>
                  <a:srgbClr val="0E2841">
                    <a:lumMod val="75000"/>
                    <a:lumOff val="25000"/>
                  </a:srgbClr>
                </a:solidFill>
                <a:effectLst/>
                <a:uLnTx/>
                <a:uFillTx/>
                <a:latin typeface="#9Slide05 FS Blonde Script" panose="03000503000000000000" pitchFamily="65" charset="0"/>
                <a:ea typeface="+mn-ea"/>
                <a:cs typeface="+mn-cs"/>
              </a:rPr>
              <a:t>đọc</a:t>
            </a:r>
            <a:r>
              <a:rPr kumimoji="0" lang="en-US" sz="7200" b="1" i="0" u="none" strike="noStrike" kern="1200" cap="none" spc="0" normalizeH="0" baseline="0" noProof="0" dirty="0">
                <a:ln w="19050">
                  <a:noFill/>
                </a:ln>
                <a:solidFill>
                  <a:srgbClr val="0E2841">
                    <a:lumMod val="75000"/>
                    <a:lumOff val="25000"/>
                  </a:srgbClr>
                </a:solidFill>
                <a:effectLst/>
                <a:uLnTx/>
                <a:uFillTx/>
                <a:latin typeface="#9Slide05 FS Blonde Script" panose="03000503000000000000" pitchFamily="65" charset="0"/>
                <a:ea typeface="+mn-ea"/>
                <a:cs typeface="+mn-cs"/>
              </a:rPr>
              <a:t> </a:t>
            </a:r>
            <a:r>
              <a:rPr kumimoji="0" lang="en-US" sz="7200" b="1" i="0" u="none" strike="noStrike" kern="1200" cap="none" spc="0" normalizeH="0" baseline="0" noProof="0" dirty="0" err="1">
                <a:ln w="19050">
                  <a:noFill/>
                </a:ln>
                <a:solidFill>
                  <a:srgbClr val="0E2841">
                    <a:lumMod val="75000"/>
                    <a:lumOff val="25000"/>
                  </a:srgbClr>
                </a:solidFill>
                <a:effectLst/>
                <a:uLnTx/>
                <a:uFillTx/>
                <a:latin typeface="#9Slide05 FS Blonde Script" panose="03000503000000000000" pitchFamily="65" charset="0"/>
                <a:ea typeface="+mn-ea"/>
                <a:cs typeface="+mn-cs"/>
              </a:rPr>
              <a:t>theo</a:t>
            </a:r>
            <a:r>
              <a:rPr kumimoji="0" lang="en-US" sz="7200" b="1" i="0" u="none" strike="noStrike" kern="1200" cap="none" spc="0" normalizeH="0" baseline="0" noProof="0" dirty="0">
                <a:ln w="19050">
                  <a:noFill/>
                </a:ln>
                <a:solidFill>
                  <a:srgbClr val="0E2841">
                    <a:lumMod val="75000"/>
                    <a:lumOff val="25000"/>
                  </a:srgbClr>
                </a:solidFill>
                <a:effectLst/>
                <a:uLnTx/>
                <a:uFillTx/>
                <a:latin typeface="#9Slide05 FS Blonde Script" panose="03000503000000000000" pitchFamily="65" charset="0"/>
                <a:ea typeface="+mn-ea"/>
                <a:cs typeface="+mn-cs"/>
              </a:rPr>
              <a:t> </a:t>
            </a:r>
            <a:r>
              <a:rPr kumimoji="0" lang="en-US" sz="7200" b="1" i="0" u="none" strike="noStrike" kern="1200" cap="none" spc="0" normalizeH="0" baseline="0" noProof="0" dirty="0" err="1">
                <a:ln w="19050">
                  <a:noFill/>
                </a:ln>
                <a:solidFill>
                  <a:srgbClr val="0E2841">
                    <a:lumMod val="75000"/>
                    <a:lumOff val="25000"/>
                  </a:srgbClr>
                </a:solidFill>
                <a:effectLst/>
                <a:uLnTx/>
                <a:uFillTx/>
                <a:latin typeface="#9Slide05 FS Blonde Script" panose="03000503000000000000" pitchFamily="65" charset="0"/>
                <a:ea typeface="+mn-ea"/>
                <a:cs typeface="+mn-cs"/>
              </a:rPr>
              <a:t>đoạn</a:t>
            </a:r>
            <a:endParaRPr kumimoji="0" lang="en-US" sz="7200" b="1" i="0" u="none" strike="noStrike" kern="1200" cap="none" spc="0" normalizeH="0" baseline="0" noProof="0" dirty="0">
              <a:ln w="19050">
                <a:noFill/>
              </a:ln>
              <a:solidFill>
                <a:srgbClr val="0E2841">
                  <a:lumMod val="75000"/>
                  <a:lumOff val="25000"/>
                </a:srgbClr>
              </a:solidFill>
              <a:effectLst/>
              <a:uLnTx/>
              <a:uFillTx/>
              <a:latin typeface="#9Slide05 FS Blonde Script" panose="03000503000000000000" pitchFamily="65" charset="0"/>
              <a:ea typeface="+mn-ea"/>
              <a:cs typeface="+mn-cs"/>
            </a:endParaRPr>
          </a:p>
        </p:txBody>
      </p:sp>
      <p:sp>
        <p:nvSpPr>
          <p:cNvPr id="2" name="Freeform 8">
            <a:extLst>
              <a:ext uri="{FF2B5EF4-FFF2-40B4-BE49-F238E27FC236}">
                <a16:creationId xmlns:a16="http://schemas.microsoft.com/office/drawing/2014/main" id="{D61BED91-1C03-13D7-2651-A97D91CC4E2E}"/>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8EA80478-69C0-52C7-E6C9-8C8070BEA74E}"/>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0A30689C-CE9C-5961-1D48-86F478BD9187}"/>
              </a:ext>
            </a:extLst>
          </p:cNvPr>
          <p:cNvGrpSpPr/>
          <p:nvPr/>
        </p:nvGrpSpPr>
        <p:grpSpPr>
          <a:xfrm>
            <a:off x="7430251" y="811055"/>
            <a:ext cx="4682213" cy="3609047"/>
            <a:chOff x="6913332" y="1022239"/>
            <a:chExt cx="4682213" cy="3609047"/>
          </a:xfrm>
        </p:grpSpPr>
        <p:sp>
          <p:nvSpPr>
            <p:cNvPr id="9" name="Freeform 10">
              <a:extLst>
                <a:ext uri="{FF2B5EF4-FFF2-40B4-BE49-F238E27FC236}">
                  <a16:creationId xmlns:a16="http://schemas.microsoft.com/office/drawing/2014/main" id="{ABA7F37D-120F-DD6A-EA8E-6FE5320392C9}"/>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9972AF08-DBFE-C02B-894E-8B72EAD340E4}"/>
                </a:ext>
              </a:extLst>
            </p:cNvPr>
            <p:cNvGrpSpPr/>
            <p:nvPr/>
          </p:nvGrpSpPr>
          <p:grpSpPr>
            <a:xfrm>
              <a:off x="7602667" y="1642234"/>
              <a:ext cx="3297017" cy="2338690"/>
              <a:chOff x="7602667" y="1642234"/>
              <a:chExt cx="3297017" cy="2338690"/>
            </a:xfrm>
          </p:grpSpPr>
          <p:sp>
            <p:nvSpPr>
              <p:cNvPr id="13" name="TextBox 12">
                <a:extLst>
                  <a:ext uri="{FF2B5EF4-FFF2-40B4-BE49-F238E27FC236}">
                    <a16:creationId xmlns:a16="http://schemas.microsoft.com/office/drawing/2014/main" id="{0D3396E6-46CD-25D1-131F-E385F69365F2}"/>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FFA3592B-751B-A7F1-2BB5-C077AEFC4A2D}"/>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15" name="Picture 14">
            <a:extLst>
              <a:ext uri="{FF2B5EF4-FFF2-40B4-BE49-F238E27FC236}">
                <a16:creationId xmlns:a16="http://schemas.microsoft.com/office/drawing/2014/main" id="{15D93CB3-8543-D329-0B6F-D13505B28BE5}"/>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D1B23302-18C6-D084-E046-6A6371CAEA1C}"/>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6663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3478-370A-B26E-8B0F-A5311688F1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1A7F73-7BBC-9EFD-B0B4-45920FD68C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 b="-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1F56F7BE-2B08-C364-BCB1-20064A2B43B6}"/>
              </a:ext>
            </a:extLst>
          </p:cNvPr>
          <p:cNvSpPr/>
          <p:nvPr/>
        </p:nvSpPr>
        <p:spPr>
          <a:xfrm rot="-306282">
            <a:off x="-255353" y="2998378"/>
            <a:ext cx="3346015" cy="4134286"/>
          </a:xfrm>
          <a:custGeom>
            <a:avLst/>
            <a:gdLst/>
            <a:ahLst/>
            <a:cxnLst/>
            <a:rect l="l" t="t" r="r" b="b"/>
            <a:pathLst>
              <a:path w="5019023" h="6201429">
                <a:moveTo>
                  <a:pt x="0" y="0"/>
                </a:moveTo>
                <a:lnTo>
                  <a:pt x="5019024" y="0"/>
                </a:lnTo>
                <a:lnTo>
                  <a:pt x="5019024" y="6201429"/>
                </a:lnTo>
                <a:lnTo>
                  <a:pt x="0" y="62014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A2641014-B041-98BE-CBDF-DCFD03DEAA75}"/>
              </a:ext>
            </a:extLst>
          </p:cNvPr>
          <p:cNvSpPr/>
          <p:nvPr/>
        </p:nvSpPr>
        <p:spPr>
          <a:xfrm rot="-495310">
            <a:off x="8378284" y="-458216"/>
            <a:ext cx="1093157" cy="1177689"/>
          </a:xfrm>
          <a:custGeom>
            <a:avLst/>
            <a:gdLst/>
            <a:ahLst/>
            <a:cxnLst/>
            <a:rect l="l" t="t" r="r" b="b"/>
            <a:pathLst>
              <a:path w="1639735" h="1766533">
                <a:moveTo>
                  <a:pt x="0" y="0"/>
                </a:moveTo>
                <a:lnTo>
                  <a:pt x="1639735" y="0"/>
                </a:lnTo>
                <a:lnTo>
                  <a:pt x="1639735" y="1766533"/>
                </a:lnTo>
                <a:lnTo>
                  <a:pt x="0" y="1766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ACC8CC9B-561C-48F9-4332-4833E7C214F4}"/>
              </a:ext>
            </a:extLst>
          </p:cNvPr>
          <p:cNvSpPr/>
          <p:nvPr/>
        </p:nvSpPr>
        <p:spPr>
          <a:xfrm rot="590397">
            <a:off x="3204728" y="6078692"/>
            <a:ext cx="1138782" cy="1226843"/>
          </a:xfrm>
          <a:custGeom>
            <a:avLst/>
            <a:gdLst/>
            <a:ahLst/>
            <a:cxnLst/>
            <a:rect l="l" t="t" r="r" b="b"/>
            <a:pathLst>
              <a:path w="1708173" h="1840264">
                <a:moveTo>
                  <a:pt x="0" y="0"/>
                </a:moveTo>
                <a:lnTo>
                  <a:pt x="1708173" y="0"/>
                </a:lnTo>
                <a:lnTo>
                  <a:pt x="1708173" y="1840264"/>
                </a:lnTo>
                <a:lnTo>
                  <a:pt x="0" y="18402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0E5CA527-F075-BB66-E6B2-CC078B448A17}"/>
              </a:ext>
            </a:extLst>
          </p:cNvPr>
          <p:cNvSpPr/>
          <p:nvPr/>
        </p:nvSpPr>
        <p:spPr>
          <a:xfrm rot="342735">
            <a:off x="8204267" y="3308835"/>
            <a:ext cx="5125534" cy="4462591"/>
          </a:xfrm>
          <a:custGeom>
            <a:avLst/>
            <a:gdLst/>
            <a:ahLst/>
            <a:cxnLst/>
            <a:rect l="l" t="t" r="r" b="b"/>
            <a:pathLst>
              <a:path w="7688301" h="6693886">
                <a:moveTo>
                  <a:pt x="0" y="0"/>
                </a:moveTo>
                <a:lnTo>
                  <a:pt x="7688301" y="0"/>
                </a:lnTo>
                <a:lnTo>
                  <a:pt x="7688301" y="6693886"/>
                </a:lnTo>
                <a:lnTo>
                  <a:pt x="0" y="669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组合 26">
            <a:extLst>
              <a:ext uri="{FF2B5EF4-FFF2-40B4-BE49-F238E27FC236}">
                <a16:creationId xmlns:a16="http://schemas.microsoft.com/office/drawing/2014/main" id="{B9E9B91E-A8AD-93D9-4ACB-8B968CB7DE8B}"/>
              </a:ext>
            </a:extLst>
          </p:cNvPr>
          <p:cNvGrpSpPr/>
          <p:nvPr/>
        </p:nvGrpSpPr>
        <p:grpSpPr>
          <a:xfrm>
            <a:off x="1477643" y="869582"/>
            <a:ext cx="9095148" cy="1862048"/>
            <a:chOff x="6230156" y="2722367"/>
            <a:chExt cx="4837806" cy="1363636"/>
          </a:xfrm>
        </p:grpSpPr>
        <p:sp>
          <p:nvSpPr>
            <p:cNvPr id="9" name="矩形 27">
              <a:extLst>
                <a:ext uri="{FF2B5EF4-FFF2-40B4-BE49-F238E27FC236}">
                  <a16:creationId xmlns:a16="http://schemas.microsoft.com/office/drawing/2014/main" id="{C1A6E40F-122B-761C-3C90-091D19CB6FBB}"/>
                </a:ext>
              </a:extLst>
            </p:cNvPr>
            <p:cNvSpPr/>
            <p:nvPr/>
          </p:nvSpPr>
          <p:spPr>
            <a:xfrm>
              <a:off x="6230156" y="2722367"/>
              <a:ext cx="4828752" cy="1363636"/>
            </a:xfrm>
            <a:prstGeom prst="rect">
              <a:avLst/>
            </a:prstGeom>
          </p:spPr>
          <p:txBody>
            <a:bodyPr vert="horz" wrap="none">
              <a:spAutoFit/>
            </a:bodyPr>
            <a:lstStyle/>
            <a:p>
              <a:pPr algn="ctr"/>
              <a:r>
                <a:rPr lang="en-US" altLang="zh-CN" sz="1150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10" name="矩形 28">
              <a:extLst>
                <a:ext uri="{FF2B5EF4-FFF2-40B4-BE49-F238E27FC236}">
                  <a16:creationId xmlns:a16="http://schemas.microsoft.com/office/drawing/2014/main" id="{E8F23642-55F9-C45B-F2B7-9EED840F2934}"/>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dirty="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700448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FAC2F200-4D69-1079-0706-79DA49170F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339976-3FD8-1297-3C61-BCD60B3CBE15}"/>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96ED5DF5-A8AA-D68A-BBB2-8C126F068D3B}"/>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235F00FA-D39E-59BE-52E4-0D8F70AAC2B2}"/>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8629A39B-12C5-424E-D52E-CEA06913DCE5}"/>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342F8F8E-51FA-9C11-3ED7-25A322DC4DF1}"/>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BFD78663-0AC2-439B-CBEC-EAA3CB23DBD8}"/>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EE588B79-811D-BF30-EBB9-C90279AB1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14" b="6814"/>
          <a:stretch/>
        </p:blipFill>
        <p:spPr bwMode="auto">
          <a:xfrm>
            <a:off x="6422977" y="-274538"/>
            <a:ext cx="6240455" cy="3911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6C3BBC-5599-3F94-E559-AD09ACD765AD}"/>
              </a:ext>
            </a:extLst>
          </p:cNvPr>
          <p:cNvSpPr txBox="1"/>
          <p:nvPr/>
        </p:nvSpPr>
        <p:spPr>
          <a:xfrm>
            <a:off x="7182315" y="743792"/>
            <a:ext cx="3755808"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ln w="19050">
                  <a:noFill/>
                </a:ln>
                <a:solidFill>
                  <a:srgbClr val="C00000"/>
                </a:solidFill>
                <a:latin typeface="#9Slide05 FS Blonde Script" panose="03000503000000000000" pitchFamily="65" charset="0"/>
              </a:rPr>
              <a:t>Kĩ</a:t>
            </a:r>
            <a:r>
              <a:rPr lang="en-US" sz="6600" b="1" dirty="0">
                <a:ln w="19050">
                  <a:noFill/>
                </a:ln>
                <a:solidFill>
                  <a:srgbClr val="C00000"/>
                </a:solidFill>
                <a:latin typeface="#9Slide05 FS Blonde Script" panose="03000503000000000000" pitchFamily="65" charset="0"/>
              </a:rPr>
              <a:t> </a:t>
            </a:r>
            <a:r>
              <a:rPr lang="en-US" sz="6600" b="1" dirty="0" err="1">
                <a:ln w="19050">
                  <a:noFill/>
                </a:ln>
                <a:solidFill>
                  <a:srgbClr val="C00000"/>
                </a:solidFill>
                <a:latin typeface="#9Slide05 FS Blonde Script" panose="03000503000000000000" pitchFamily="65" charset="0"/>
              </a:rPr>
              <a:t>thuật</a:t>
            </a:r>
            <a:r>
              <a:rPr lang="en-US" sz="6600" b="1" dirty="0">
                <a:ln w="19050">
                  <a:noFill/>
                </a:ln>
                <a:solidFill>
                  <a:srgbClr val="C00000"/>
                </a:solidFill>
                <a:latin typeface="#9Slide05 FS Blonde Script" panose="03000503000000000000" pitchFamily="65" charset="0"/>
              </a:rPr>
              <a:t> </a:t>
            </a:r>
            <a:r>
              <a:rPr lang="en-US" sz="6600" b="1" dirty="0" err="1">
                <a:ln w="19050">
                  <a:noFill/>
                </a:ln>
                <a:solidFill>
                  <a:srgbClr val="C00000"/>
                </a:solidFill>
                <a:latin typeface="#9Slide05 FS Blonde Script" panose="03000503000000000000" pitchFamily="65" charset="0"/>
              </a:rPr>
              <a:t>mảnh</a:t>
            </a:r>
            <a:r>
              <a:rPr lang="en-US" sz="6600" b="1" dirty="0">
                <a:ln w="19050">
                  <a:noFill/>
                </a:ln>
                <a:solidFill>
                  <a:srgbClr val="C00000"/>
                </a:solidFill>
                <a:latin typeface="#9Slide05 FS Blonde Script" panose="03000503000000000000" pitchFamily="65" charset="0"/>
              </a:rPr>
              <a:t> </a:t>
            </a:r>
            <a:r>
              <a:rPr lang="en-US" sz="6600" b="1" dirty="0" err="1">
                <a:ln w="19050">
                  <a:noFill/>
                </a:ln>
                <a:solidFill>
                  <a:srgbClr val="C00000"/>
                </a:solidFill>
                <a:latin typeface="#9Slide05 FS Blonde Script" panose="03000503000000000000" pitchFamily="65" charset="0"/>
              </a:rPr>
              <a:t>ghép</a:t>
            </a:r>
            <a:endParaRPr kumimoji="0" lang="en-US" sz="6600" b="1" i="0" u="none" strike="noStrike" kern="1200" cap="none" spc="0" normalizeH="0" baseline="0" noProof="0" dirty="0">
              <a:ln w="19050">
                <a:noFill/>
              </a:ln>
              <a:solidFill>
                <a:srgbClr val="C00000"/>
              </a:solidFill>
              <a:effectLst/>
              <a:uLnTx/>
              <a:uFillTx/>
              <a:latin typeface="#9Slide05 FS Blonde Script" panose="03000503000000000000" pitchFamily="65" charset="0"/>
            </a:endParaRPr>
          </a:p>
        </p:txBody>
      </p:sp>
      <p:sp>
        <p:nvSpPr>
          <p:cNvPr id="7" name="Rectangle: Rounded Corners 6">
            <a:extLst>
              <a:ext uri="{FF2B5EF4-FFF2-40B4-BE49-F238E27FC236}">
                <a16:creationId xmlns:a16="http://schemas.microsoft.com/office/drawing/2014/main" id="{F41093A3-F401-BE7D-980B-EB8B54C06493}"/>
              </a:ext>
            </a:extLst>
          </p:cNvPr>
          <p:cNvSpPr/>
          <p:nvPr/>
        </p:nvSpPr>
        <p:spPr>
          <a:xfrm>
            <a:off x="768096" y="1005840"/>
            <a:ext cx="5908336" cy="1965960"/>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Vòng 1: </a:t>
            </a:r>
            <a:r>
              <a:rPr lang="vi-VN" sz="2800" dirty="0">
                <a:latin typeface="Cambria" panose="02040503050406030204" pitchFamily="18" charset="0"/>
                <a:ea typeface="Cambria" panose="02040503050406030204" pitchFamily="18" charset="0"/>
              </a:rPr>
              <a:t>Vòng chuyên gia: GV chia lớp thành các nhóm 5. Giao nhiệm vụ cho từng nhóm thảo luận (Mỗi nhóm 1 câu hỏi)</a:t>
            </a:r>
          </a:p>
        </p:txBody>
      </p:sp>
      <p:sp>
        <p:nvSpPr>
          <p:cNvPr id="11" name="Rectangle: Rounded Corners 10">
            <a:extLst>
              <a:ext uri="{FF2B5EF4-FFF2-40B4-BE49-F238E27FC236}">
                <a16:creationId xmlns:a16="http://schemas.microsoft.com/office/drawing/2014/main" id="{11CC00F7-DE35-0F7D-E271-835814D119F3}"/>
              </a:ext>
            </a:extLst>
          </p:cNvPr>
          <p:cNvSpPr/>
          <p:nvPr/>
        </p:nvSpPr>
        <p:spPr>
          <a:xfrm>
            <a:off x="768096" y="3401837"/>
            <a:ext cx="5908336" cy="1965960"/>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Vòng 2: </a:t>
            </a:r>
            <a:r>
              <a:rPr lang="vi-VN" sz="2800" dirty="0">
                <a:latin typeface="Cambria" panose="02040503050406030204" pitchFamily="18" charset="0"/>
                <a:ea typeface="Cambria" panose="02040503050406030204" pitchFamily="18" charset="0"/>
              </a:rPr>
              <a:t>Nhóm mảnh ghép: Yêu cầu HS tạo nhóm mới (Nhóm nào cũng có đủ 5 thành viên đã trở thành chuyên gia trong 5 câu hỏi ở Vòng 1)</a:t>
            </a:r>
          </a:p>
        </p:txBody>
      </p:sp>
      <p:pic>
        <p:nvPicPr>
          <p:cNvPr id="12" name="Picture 11">
            <a:extLst>
              <a:ext uri="{FF2B5EF4-FFF2-40B4-BE49-F238E27FC236}">
                <a16:creationId xmlns:a16="http://schemas.microsoft.com/office/drawing/2014/main" id="{E8FAECD7-9232-0DD1-D446-2A9ED90F5E82}"/>
              </a:ext>
            </a:extLst>
          </p:cNvPr>
          <p:cNvPicPr>
            <a:picLocks noChangeAspect="1"/>
          </p:cNvPicPr>
          <p:nvPr/>
        </p:nvPicPr>
        <p:blipFill>
          <a:blip r:embed="rId6"/>
          <a:stretch>
            <a:fillRect/>
          </a:stretch>
        </p:blipFill>
        <p:spPr>
          <a:xfrm>
            <a:off x="8125892" y="3703578"/>
            <a:ext cx="3063065" cy="3222600"/>
          </a:xfrm>
          <a:prstGeom prst="rect">
            <a:avLst/>
          </a:prstGeom>
        </p:spPr>
      </p:pic>
    </p:spTree>
    <p:extLst>
      <p:ext uri="{BB962C8B-B14F-4D97-AF65-F5344CB8AC3E}">
        <p14:creationId xmlns:p14="http://schemas.microsoft.com/office/powerpoint/2010/main" val="3442680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86A54A40-2BA6-9C68-910B-AAD76CF7163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2F78CC-9F65-42B3-D31F-B5CADA8E7BAB}"/>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3C3ED20-6B2A-9B09-F556-102A94FBE804}"/>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BCFA32E3-0401-767B-120E-E3F67DF87CFD}"/>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42AE0228-C329-704C-B809-FAA3C79710A7}"/>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D7BBA340-2599-52EA-1930-961FFDE5AD64}"/>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0C3C970D-218D-6BFF-6D4A-850D5F745035}"/>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group of kids holding colorful balls&#10;&#10;Description automatically generated">
            <a:extLst>
              <a:ext uri="{FF2B5EF4-FFF2-40B4-BE49-F238E27FC236}">
                <a16:creationId xmlns:a16="http://schemas.microsoft.com/office/drawing/2014/main" id="{E5BD103D-0447-5D34-1899-AFB26294FA9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2484" r="60611" b="50000"/>
          <a:stretch/>
        </p:blipFill>
        <p:spPr>
          <a:xfrm>
            <a:off x="325545" y="1345477"/>
            <a:ext cx="728547" cy="1294049"/>
          </a:xfrm>
          <a:prstGeom prst="rect">
            <a:avLst/>
          </a:prstGeom>
        </p:spPr>
      </p:pic>
      <p:pic>
        <p:nvPicPr>
          <p:cNvPr id="14" name="Picture 13" descr="A group of kids holding colorful balls&#10;&#10;Description automatically generated">
            <a:extLst>
              <a:ext uri="{FF2B5EF4-FFF2-40B4-BE49-F238E27FC236}">
                <a16:creationId xmlns:a16="http://schemas.microsoft.com/office/drawing/2014/main" id="{FBBD3459-6391-52C6-B4CC-11E28F1E95B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8787" t="-456" r="41289" b="50456"/>
          <a:stretch/>
        </p:blipFill>
        <p:spPr>
          <a:xfrm>
            <a:off x="569487" y="2639526"/>
            <a:ext cx="858646" cy="1294049"/>
          </a:xfrm>
          <a:prstGeom prst="rect">
            <a:avLst/>
          </a:prstGeom>
        </p:spPr>
      </p:pic>
      <p:sp>
        <p:nvSpPr>
          <p:cNvPr id="15" name="Rectangle: Rounded Corners 14">
            <a:extLst>
              <a:ext uri="{FF2B5EF4-FFF2-40B4-BE49-F238E27FC236}">
                <a16:creationId xmlns:a16="http://schemas.microsoft.com/office/drawing/2014/main" id="{4252983E-7849-7525-D597-9040F5775D52}"/>
              </a:ext>
            </a:extLst>
          </p:cNvPr>
          <p:cNvSpPr/>
          <p:nvPr/>
        </p:nvSpPr>
        <p:spPr>
          <a:xfrm>
            <a:off x="1054093" y="1623863"/>
            <a:ext cx="8278312" cy="1015663"/>
          </a:xfrm>
          <a:custGeom>
            <a:avLst/>
            <a:gdLst>
              <a:gd name="connsiteX0" fmla="*/ 0 w 8278312"/>
              <a:gd name="connsiteY0" fmla="*/ 140446 h 1015663"/>
              <a:gd name="connsiteX1" fmla="*/ 140446 w 8278312"/>
              <a:gd name="connsiteY1" fmla="*/ 0 h 1015663"/>
              <a:gd name="connsiteX2" fmla="*/ 726923 w 8278312"/>
              <a:gd name="connsiteY2" fmla="*/ 0 h 1015663"/>
              <a:gd name="connsiteX3" fmla="*/ 1313401 w 8278312"/>
              <a:gd name="connsiteY3" fmla="*/ 0 h 1015663"/>
              <a:gd name="connsiteX4" fmla="*/ 1899878 w 8278312"/>
              <a:gd name="connsiteY4" fmla="*/ 0 h 1015663"/>
              <a:gd name="connsiteX5" fmla="*/ 2486356 w 8278312"/>
              <a:gd name="connsiteY5" fmla="*/ 0 h 1015663"/>
              <a:gd name="connsiteX6" fmla="*/ 3232782 w 8278312"/>
              <a:gd name="connsiteY6" fmla="*/ 0 h 1015663"/>
              <a:gd name="connsiteX7" fmla="*/ 3659311 w 8278312"/>
              <a:gd name="connsiteY7" fmla="*/ 0 h 1015663"/>
              <a:gd name="connsiteX8" fmla="*/ 4485711 w 8278312"/>
              <a:gd name="connsiteY8" fmla="*/ 0 h 1015663"/>
              <a:gd name="connsiteX9" fmla="*/ 4992214 w 8278312"/>
              <a:gd name="connsiteY9" fmla="*/ 0 h 1015663"/>
              <a:gd name="connsiteX10" fmla="*/ 5818614 w 8278312"/>
              <a:gd name="connsiteY10" fmla="*/ 0 h 1015663"/>
              <a:gd name="connsiteX11" fmla="*/ 6325117 w 8278312"/>
              <a:gd name="connsiteY11" fmla="*/ 0 h 1015663"/>
              <a:gd name="connsiteX12" fmla="*/ 7071543 w 8278312"/>
              <a:gd name="connsiteY12" fmla="*/ 0 h 1015663"/>
              <a:gd name="connsiteX13" fmla="*/ 8137866 w 8278312"/>
              <a:gd name="connsiteY13" fmla="*/ 0 h 1015663"/>
              <a:gd name="connsiteX14" fmla="*/ 8278312 w 8278312"/>
              <a:gd name="connsiteY14" fmla="*/ 140446 h 1015663"/>
              <a:gd name="connsiteX15" fmla="*/ 8278312 w 8278312"/>
              <a:gd name="connsiteY15" fmla="*/ 515179 h 1015663"/>
              <a:gd name="connsiteX16" fmla="*/ 8278312 w 8278312"/>
              <a:gd name="connsiteY16" fmla="*/ 875217 h 1015663"/>
              <a:gd name="connsiteX17" fmla="*/ 8137866 w 8278312"/>
              <a:gd name="connsiteY17" fmla="*/ 1015663 h 1015663"/>
              <a:gd name="connsiteX18" fmla="*/ 7711337 w 8278312"/>
              <a:gd name="connsiteY18" fmla="*/ 1015663 h 1015663"/>
              <a:gd name="connsiteX19" fmla="*/ 6884937 w 8278312"/>
              <a:gd name="connsiteY19" fmla="*/ 1015663 h 1015663"/>
              <a:gd name="connsiteX20" fmla="*/ 6298459 w 8278312"/>
              <a:gd name="connsiteY20" fmla="*/ 1015663 h 1015663"/>
              <a:gd name="connsiteX21" fmla="*/ 5871930 w 8278312"/>
              <a:gd name="connsiteY21" fmla="*/ 1015663 h 1015663"/>
              <a:gd name="connsiteX22" fmla="*/ 5365427 w 8278312"/>
              <a:gd name="connsiteY22" fmla="*/ 1015663 h 1015663"/>
              <a:gd name="connsiteX23" fmla="*/ 4858924 w 8278312"/>
              <a:gd name="connsiteY23" fmla="*/ 1015663 h 1015663"/>
              <a:gd name="connsiteX24" fmla="*/ 4112498 w 8278312"/>
              <a:gd name="connsiteY24" fmla="*/ 1015663 h 1015663"/>
              <a:gd name="connsiteX25" fmla="*/ 3286098 w 8278312"/>
              <a:gd name="connsiteY25" fmla="*/ 1015663 h 1015663"/>
              <a:gd name="connsiteX26" fmla="*/ 2779595 w 8278312"/>
              <a:gd name="connsiteY26" fmla="*/ 1015663 h 1015663"/>
              <a:gd name="connsiteX27" fmla="*/ 2193117 w 8278312"/>
              <a:gd name="connsiteY27" fmla="*/ 1015663 h 1015663"/>
              <a:gd name="connsiteX28" fmla="*/ 1686614 w 8278312"/>
              <a:gd name="connsiteY28" fmla="*/ 1015663 h 1015663"/>
              <a:gd name="connsiteX29" fmla="*/ 860214 w 8278312"/>
              <a:gd name="connsiteY29" fmla="*/ 1015663 h 1015663"/>
              <a:gd name="connsiteX30" fmla="*/ 140446 w 8278312"/>
              <a:gd name="connsiteY30" fmla="*/ 1015663 h 1015663"/>
              <a:gd name="connsiteX31" fmla="*/ 0 w 8278312"/>
              <a:gd name="connsiteY31" fmla="*/ 875217 h 1015663"/>
              <a:gd name="connsiteX32" fmla="*/ 0 w 8278312"/>
              <a:gd name="connsiteY32" fmla="*/ 522527 h 1015663"/>
              <a:gd name="connsiteX33" fmla="*/ 0 w 8278312"/>
              <a:gd name="connsiteY33"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78312" h="1015663" fill="none" extrusionOk="0">
                <a:moveTo>
                  <a:pt x="0" y="140446"/>
                </a:moveTo>
                <a:cubicBezTo>
                  <a:pt x="8221" y="58469"/>
                  <a:pt x="62667" y="3846"/>
                  <a:pt x="140446" y="0"/>
                </a:cubicBezTo>
                <a:cubicBezTo>
                  <a:pt x="429158" y="-15422"/>
                  <a:pt x="450616" y="801"/>
                  <a:pt x="726923" y="0"/>
                </a:cubicBezTo>
                <a:cubicBezTo>
                  <a:pt x="1003230" y="-801"/>
                  <a:pt x="1082551" y="-12954"/>
                  <a:pt x="1313401" y="0"/>
                </a:cubicBezTo>
                <a:cubicBezTo>
                  <a:pt x="1544251" y="12954"/>
                  <a:pt x="1768309" y="-13761"/>
                  <a:pt x="1899878" y="0"/>
                </a:cubicBezTo>
                <a:cubicBezTo>
                  <a:pt x="2031447" y="13761"/>
                  <a:pt x="2199978" y="-20495"/>
                  <a:pt x="2486356" y="0"/>
                </a:cubicBezTo>
                <a:cubicBezTo>
                  <a:pt x="2772734" y="20495"/>
                  <a:pt x="3028845" y="-34671"/>
                  <a:pt x="3232782" y="0"/>
                </a:cubicBezTo>
                <a:cubicBezTo>
                  <a:pt x="3436719" y="34671"/>
                  <a:pt x="3489246" y="-13313"/>
                  <a:pt x="3659311" y="0"/>
                </a:cubicBezTo>
                <a:cubicBezTo>
                  <a:pt x="3829376" y="13313"/>
                  <a:pt x="4193375" y="26868"/>
                  <a:pt x="4485711" y="0"/>
                </a:cubicBezTo>
                <a:cubicBezTo>
                  <a:pt x="4778047" y="-26868"/>
                  <a:pt x="4790271" y="11784"/>
                  <a:pt x="4992214" y="0"/>
                </a:cubicBezTo>
                <a:cubicBezTo>
                  <a:pt x="5194157" y="-11784"/>
                  <a:pt x="5555162" y="33055"/>
                  <a:pt x="5818614" y="0"/>
                </a:cubicBezTo>
                <a:cubicBezTo>
                  <a:pt x="6082066" y="-33055"/>
                  <a:pt x="6203028" y="830"/>
                  <a:pt x="6325117" y="0"/>
                </a:cubicBezTo>
                <a:cubicBezTo>
                  <a:pt x="6447206" y="-830"/>
                  <a:pt x="6804607" y="22493"/>
                  <a:pt x="7071543" y="0"/>
                </a:cubicBezTo>
                <a:cubicBezTo>
                  <a:pt x="7338479" y="-22493"/>
                  <a:pt x="7799015" y="-24458"/>
                  <a:pt x="8137866" y="0"/>
                </a:cubicBezTo>
                <a:cubicBezTo>
                  <a:pt x="8213626" y="-1186"/>
                  <a:pt x="8279689" y="81605"/>
                  <a:pt x="8278312" y="140446"/>
                </a:cubicBezTo>
                <a:cubicBezTo>
                  <a:pt x="8281340" y="271332"/>
                  <a:pt x="8289112" y="373370"/>
                  <a:pt x="8278312" y="515179"/>
                </a:cubicBezTo>
                <a:cubicBezTo>
                  <a:pt x="8267512" y="656988"/>
                  <a:pt x="8285182" y="716443"/>
                  <a:pt x="8278312" y="875217"/>
                </a:cubicBezTo>
                <a:cubicBezTo>
                  <a:pt x="8263574" y="941979"/>
                  <a:pt x="8209721" y="1012857"/>
                  <a:pt x="8137866" y="1015663"/>
                </a:cubicBezTo>
                <a:cubicBezTo>
                  <a:pt x="7977327" y="1003376"/>
                  <a:pt x="7838095" y="1036618"/>
                  <a:pt x="7711337" y="1015663"/>
                </a:cubicBezTo>
                <a:cubicBezTo>
                  <a:pt x="7584579" y="994708"/>
                  <a:pt x="7087326" y="1012258"/>
                  <a:pt x="6884937" y="1015663"/>
                </a:cubicBezTo>
                <a:cubicBezTo>
                  <a:pt x="6682548" y="1019068"/>
                  <a:pt x="6499380" y="1013214"/>
                  <a:pt x="6298459" y="1015663"/>
                </a:cubicBezTo>
                <a:cubicBezTo>
                  <a:pt x="6097538" y="1018112"/>
                  <a:pt x="5995893" y="1000285"/>
                  <a:pt x="5871930" y="1015663"/>
                </a:cubicBezTo>
                <a:cubicBezTo>
                  <a:pt x="5747967" y="1031041"/>
                  <a:pt x="5494851" y="1006261"/>
                  <a:pt x="5365427" y="1015663"/>
                </a:cubicBezTo>
                <a:cubicBezTo>
                  <a:pt x="5236003" y="1025065"/>
                  <a:pt x="5100277" y="1024661"/>
                  <a:pt x="4858924" y="1015663"/>
                </a:cubicBezTo>
                <a:cubicBezTo>
                  <a:pt x="4617571" y="1006665"/>
                  <a:pt x="4296080" y="1009544"/>
                  <a:pt x="4112498" y="1015663"/>
                </a:cubicBezTo>
                <a:cubicBezTo>
                  <a:pt x="3928916" y="1021782"/>
                  <a:pt x="3668152" y="1024142"/>
                  <a:pt x="3286098" y="1015663"/>
                </a:cubicBezTo>
                <a:cubicBezTo>
                  <a:pt x="2904044" y="1007184"/>
                  <a:pt x="3012289" y="991129"/>
                  <a:pt x="2779595" y="1015663"/>
                </a:cubicBezTo>
                <a:cubicBezTo>
                  <a:pt x="2546901" y="1040197"/>
                  <a:pt x="2409081" y="1013777"/>
                  <a:pt x="2193117" y="1015663"/>
                </a:cubicBezTo>
                <a:cubicBezTo>
                  <a:pt x="1977153" y="1017549"/>
                  <a:pt x="1818535" y="997280"/>
                  <a:pt x="1686614" y="1015663"/>
                </a:cubicBezTo>
                <a:cubicBezTo>
                  <a:pt x="1554693" y="1034046"/>
                  <a:pt x="1037644" y="989085"/>
                  <a:pt x="860214" y="1015663"/>
                </a:cubicBezTo>
                <a:cubicBezTo>
                  <a:pt x="682784" y="1042241"/>
                  <a:pt x="480645" y="1031176"/>
                  <a:pt x="140446" y="1015663"/>
                </a:cubicBezTo>
                <a:cubicBezTo>
                  <a:pt x="74212" y="1000126"/>
                  <a:pt x="-1561" y="959385"/>
                  <a:pt x="0" y="875217"/>
                </a:cubicBezTo>
                <a:cubicBezTo>
                  <a:pt x="15003" y="702312"/>
                  <a:pt x="15339" y="647336"/>
                  <a:pt x="0" y="522527"/>
                </a:cubicBezTo>
                <a:cubicBezTo>
                  <a:pt x="-15339" y="397718"/>
                  <a:pt x="2927" y="271648"/>
                  <a:pt x="0" y="140446"/>
                </a:cubicBezTo>
                <a:close/>
              </a:path>
              <a:path w="8278312" h="1015663" stroke="0" extrusionOk="0">
                <a:moveTo>
                  <a:pt x="0" y="140446"/>
                </a:moveTo>
                <a:cubicBezTo>
                  <a:pt x="9721" y="71441"/>
                  <a:pt x="68628" y="-3952"/>
                  <a:pt x="140446" y="0"/>
                </a:cubicBezTo>
                <a:cubicBezTo>
                  <a:pt x="369088" y="27982"/>
                  <a:pt x="561986" y="-32736"/>
                  <a:pt x="966846" y="0"/>
                </a:cubicBezTo>
                <a:cubicBezTo>
                  <a:pt x="1371706" y="32736"/>
                  <a:pt x="1299482" y="23586"/>
                  <a:pt x="1553324" y="0"/>
                </a:cubicBezTo>
                <a:cubicBezTo>
                  <a:pt x="1807166" y="-23586"/>
                  <a:pt x="1995536" y="25420"/>
                  <a:pt x="2219775" y="0"/>
                </a:cubicBezTo>
                <a:cubicBezTo>
                  <a:pt x="2444014" y="-25420"/>
                  <a:pt x="2493301" y="-7356"/>
                  <a:pt x="2726278" y="0"/>
                </a:cubicBezTo>
                <a:cubicBezTo>
                  <a:pt x="2959255" y="7356"/>
                  <a:pt x="3118414" y="-7258"/>
                  <a:pt x="3392730" y="0"/>
                </a:cubicBezTo>
                <a:cubicBezTo>
                  <a:pt x="3667046" y="7258"/>
                  <a:pt x="3770575" y="22368"/>
                  <a:pt x="3979208" y="0"/>
                </a:cubicBezTo>
                <a:cubicBezTo>
                  <a:pt x="4187841" y="-22368"/>
                  <a:pt x="4589319" y="36896"/>
                  <a:pt x="4805608" y="0"/>
                </a:cubicBezTo>
                <a:cubicBezTo>
                  <a:pt x="5021897" y="-36896"/>
                  <a:pt x="5033454" y="9545"/>
                  <a:pt x="5232137" y="0"/>
                </a:cubicBezTo>
                <a:cubicBezTo>
                  <a:pt x="5430820" y="-9545"/>
                  <a:pt x="5609865" y="-9518"/>
                  <a:pt x="5898588" y="0"/>
                </a:cubicBezTo>
                <a:cubicBezTo>
                  <a:pt x="6187311" y="9518"/>
                  <a:pt x="6231641" y="24384"/>
                  <a:pt x="6405092" y="0"/>
                </a:cubicBezTo>
                <a:cubicBezTo>
                  <a:pt x="6578543" y="-24384"/>
                  <a:pt x="6997034" y="-19123"/>
                  <a:pt x="7231492" y="0"/>
                </a:cubicBezTo>
                <a:cubicBezTo>
                  <a:pt x="7465950" y="19123"/>
                  <a:pt x="7748391" y="-23046"/>
                  <a:pt x="8137866" y="0"/>
                </a:cubicBezTo>
                <a:cubicBezTo>
                  <a:pt x="8216036" y="5376"/>
                  <a:pt x="8279584" y="58376"/>
                  <a:pt x="8278312" y="140446"/>
                </a:cubicBezTo>
                <a:cubicBezTo>
                  <a:pt x="8270797" y="240065"/>
                  <a:pt x="8267993" y="401178"/>
                  <a:pt x="8278312" y="493136"/>
                </a:cubicBezTo>
                <a:cubicBezTo>
                  <a:pt x="8288632" y="585094"/>
                  <a:pt x="8286626" y="767908"/>
                  <a:pt x="8278312" y="875217"/>
                </a:cubicBezTo>
                <a:cubicBezTo>
                  <a:pt x="8278837" y="950896"/>
                  <a:pt x="8209687" y="1003527"/>
                  <a:pt x="8137866" y="1015663"/>
                </a:cubicBezTo>
                <a:cubicBezTo>
                  <a:pt x="7888728" y="997155"/>
                  <a:pt x="7725560" y="1002734"/>
                  <a:pt x="7471414" y="1015663"/>
                </a:cubicBezTo>
                <a:cubicBezTo>
                  <a:pt x="7217268" y="1028592"/>
                  <a:pt x="6919216" y="988917"/>
                  <a:pt x="6645014" y="1015663"/>
                </a:cubicBezTo>
                <a:cubicBezTo>
                  <a:pt x="6370812" y="1042409"/>
                  <a:pt x="6310070" y="1019792"/>
                  <a:pt x="6058537" y="1015663"/>
                </a:cubicBezTo>
                <a:cubicBezTo>
                  <a:pt x="5807004" y="1011534"/>
                  <a:pt x="5745802" y="1005887"/>
                  <a:pt x="5472059" y="1015663"/>
                </a:cubicBezTo>
                <a:cubicBezTo>
                  <a:pt x="5198316" y="1025439"/>
                  <a:pt x="5061753" y="982468"/>
                  <a:pt x="4805608" y="1015663"/>
                </a:cubicBezTo>
                <a:cubicBezTo>
                  <a:pt x="4549463" y="1048858"/>
                  <a:pt x="4383992" y="1035154"/>
                  <a:pt x="3979208" y="1015663"/>
                </a:cubicBezTo>
                <a:cubicBezTo>
                  <a:pt x="3574424" y="996172"/>
                  <a:pt x="3452063" y="993548"/>
                  <a:pt x="3152808" y="1015663"/>
                </a:cubicBezTo>
                <a:cubicBezTo>
                  <a:pt x="2853553" y="1037778"/>
                  <a:pt x="2859214" y="1034801"/>
                  <a:pt x="2726278" y="1015663"/>
                </a:cubicBezTo>
                <a:cubicBezTo>
                  <a:pt x="2593342" y="996526"/>
                  <a:pt x="2298814" y="1033561"/>
                  <a:pt x="2139801" y="1015663"/>
                </a:cubicBezTo>
                <a:cubicBezTo>
                  <a:pt x="1980788" y="997765"/>
                  <a:pt x="1783765" y="1042610"/>
                  <a:pt x="1553324" y="1015663"/>
                </a:cubicBezTo>
                <a:cubicBezTo>
                  <a:pt x="1322883" y="988716"/>
                  <a:pt x="1281254" y="1026089"/>
                  <a:pt x="1126794" y="1015663"/>
                </a:cubicBezTo>
                <a:cubicBezTo>
                  <a:pt x="972334" y="1005238"/>
                  <a:pt x="339578" y="1054010"/>
                  <a:pt x="140446" y="1015663"/>
                </a:cubicBezTo>
                <a:cubicBezTo>
                  <a:pt x="65309" y="1014001"/>
                  <a:pt x="-15997" y="943598"/>
                  <a:pt x="0" y="875217"/>
                </a:cubicBezTo>
                <a:cubicBezTo>
                  <a:pt x="1645" y="790059"/>
                  <a:pt x="2508" y="606448"/>
                  <a:pt x="0" y="529875"/>
                </a:cubicBezTo>
                <a:cubicBezTo>
                  <a:pt x="-2508" y="453302"/>
                  <a:pt x="16063" y="280808"/>
                  <a:pt x="0" y="140446"/>
                </a:cubicBezTo>
                <a:close/>
              </a:path>
            </a:pathLst>
          </a:custGeom>
          <a:solidFill>
            <a:srgbClr val="FFEBEB"/>
          </a:solidFill>
          <a:ln w="28575" cap="flat" cmpd="sng" algn="ctr">
            <a:solidFill>
              <a:srgbClr val="EA0000"/>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Nhà vua triệu các bô lão về kinh thành Thăng Long bàn việc gì?</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18FA5773-25AF-02F7-56D5-8C7DAA4E1626}"/>
              </a:ext>
            </a:extLst>
          </p:cNvPr>
          <p:cNvSpPr/>
          <p:nvPr/>
        </p:nvSpPr>
        <p:spPr>
          <a:xfrm>
            <a:off x="1428132" y="2778718"/>
            <a:ext cx="8843601" cy="1015663"/>
          </a:xfrm>
          <a:custGeom>
            <a:avLst/>
            <a:gdLst>
              <a:gd name="connsiteX0" fmla="*/ 0 w 8843601"/>
              <a:gd name="connsiteY0" fmla="*/ 140446 h 1015663"/>
              <a:gd name="connsiteX1" fmla="*/ 140446 w 8843601"/>
              <a:gd name="connsiteY1" fmla="*/ 0 h 1015663"/>
              <a:gd name="connsiteX2" fmla="*/ 970370 w 8843601"/>
              <a:gd name="connsiteY2" fmla="*/ 0 h 1015663"/>
              <a:gd name="connsiteX3" fmla="*/ 1543413 w 8843601"/>
              <a:gd name="connsiteY3" fmla="*/ 0 h 1015663"/>
              <a:gd name="connsiteX4" fmla="*/ 2287710 w 8843601"/>
              <a:gd name="connsiteY4" fmla="*/ 0 h 1015663"/>
              <a:gd name="connsiteX5" fmla="*/ 2689499 w 8843601"/>
              <a:gd name="connsiteY5" fmla="*/ 0 h 1015663"/>
              <a:gd name="connsiteX6" fmla="*/ 3519423 w 8843601"/>
              <a:gd name="connsiteY6" fmla="*/ 0 h 1015663"/>
              <a:gd name="connsiteX7" fmla="*/ 4006838 w 8843601"/>
              <a:gd name="connsiteY7" fmla="*/ 0 h 1015663"/>
              <a:gd name="connsiteX8" fmla="*/ 4836763 w 8843601"/>
              <a:gd name="connsiteY8" fmla="*/ 0 h 1015663"/>
              <a:gd name="connsiteX9" fmla="*/ 5324178 w 8843601"/>
              <a:gd name="connsiteY9" fmla="*/ 0 h 1015663"/>
              <a:gd name="connsiteX10" fmla="*/ 6068475 w 8843601"/>
              <a:gd name="connsiteY10" fmla="*/ 0 h 1015663"/>
              <a:gd name="connsiteX11" fmla="*/ 6555891 w 8843601"/>
              <a:gd name="connsiteY11" fmla="*/ 0 h 1015663"/>
              <a:gd name="connsiteX12" fmla="*/ 7214561 w 8843601"/>
              <a:gd name="connsiteY12" fmla="*/ 0 h 1015663"/>
              <a:gd name="connsiteX13" fmla="*/ 7958858 w 8843601"/>
              <a:gd name="connsiteY13" fmla="*/ 0 h 1015663"/>
              <a:gd name="connsiteX14" fmla="*/ 8703155 w 8843601"/>
              <a:gd name="connsiteY14" fmla="*/ 0 h 1015663"/>
              <a:gd name="connsiteX15" fmla="*/ 8843601 w 8843601"/>
              <a:gd name="connsiteY15" fmla="*/ 140446 h 1015663"/>
              <a:gd name="connsiteX16" fmla="*/ 8843601 w 8843601"/>
              <a:gd name="connsiteY16" fmla="*/ 493136 h 1015663"/>
              <a:gd name="connsiteX17" fmla="*/ 8843601 w 8843601"/>
              <a:gd name="connsiteY17" fmla="*/ 875217 h 1015663"/>
              <a:gd name="connsiteX18" fmla="*/ 8703155 w 8843601"/>
              <a:gd name="connsiteY18" fmla="*/ 1015663 h 1015663"/>
              <a:gd name="connsiteX19" fmla="*/ 8301366 w 8843601"/>
              <a:gd name="connsiteY19" fmla="*/ 1015663 h 1015663"/>
              <a:gd name="connsiteX20" fmla="*/ 7813951 w 8843601"/>
              <a:gd name="connsiteY20" fmla="*/ 1015663 h 1015663"/>
              <a:gd name="connsiteX21" fmla="*/ 7326535 w 8843601"/>
              <a:gd name="connsiteY21" fmla="*/ 1015663 h 1015663"/>
              <a:gd name="connsiteX22" fmla="*/ 6582238 w 8843601"/>
              <a:gd name="connsiteY22" fmla="*/ 1015663 h 1015663"/>
              <a:gd name="connsiteX23" fmla="*/ 5752314 w 8843601"/>
              <a:gd name="connsiteY23" fmla="*/ 1015663 h 1015663"/>
              <a:gd name="connsiteX24" fmla="*/ 5264898 w 8843601"/>
              <a:gd name="connsiteY24" fmla="*/ 1015663 h 1015663"/>
              <a:gd name="connsiteX25" fmla="*/ 4691855 w 8843601"/>
              <a:gd name="connsiteY25" fmla="*/ 1015663 h 1015663"/>
              <a:gd name="connsiteX26" fmla="*/ 4204439 w 8843601"/>
              <a:gd name="connsiteY26" fmla="*/ 1015663 h 1015663"/>
              <a:gd name="connsiteX27" fmla="*/ 3374515 w 8843601"/>
              <a:gd name="connsiteY27" fmla="*/ 1015663 h 1015663"/>
              <a:gd name="connsiteX28" fmla="*/ 2544591 w 8843601"/>
              <a:gd name="connsiteY28" fmla="*/ 1015663 h 1015663"/>
              <a:gd name="connsiteX29" fmla="*/ 2057175 w 8843601"/>
              <a:gd name="connsiteY29" fmla="*/ 1015663 h 1015663"/>
              <a:gd name="connsiteX30" fmla="*/ 1312878 w 8843601"/>
              <a:gd name="connsiteY30" fmla="*/ 1015663 h 1015663"/>
              <a:gd name="connsiteX31" fmla="*/ 739836 w 8843601"/>
              <a:gd name="connsiteY31" fmla="*/ 1015663 h 1015663"/>
              <a:gd name="connsiteX32" fmla="*/ 140446 w 8843601"/>
              <a:gd name="connsiteY32" fmla="*/ 1015663 h 1015663"/>
              <a:gd name="connsiteX33" fmla="*/ 0 w 8843601"/>
              <a:gd name="connsiteY33" fmla="*/ 875217 h 1015663"/>
              <a:gd name="connsiteX34" fmla="*/ 0 w 8843601"/>
              <a:gd name="connsiteY34" fmla="*/ 493136 h 1015663"/>
              <a:gd name="connsiteX35" fmla="*/ 0 w 8843601"/>
              <a:gd name="connsiteY35"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43601" h="1015663" fill="none" extrusionOk="0">
                <a:moveTo>
                  <a:pt x="0" y="140446"/>
                </a:moveTo>
                <a:cubicBezTo>
                  <a:pt x="3089" y="58935"/>
                  <a:pt x="61084" y="6506"/>
                  <a:pt x="140446" y="0"/>
                </a:cubicBezTo>
                <a:cubicBezTo>
                  <a:pt x="504187" y="13361"/>
                  <a:pt x="613787" y="-19806"/>
                  <a:pt x="970370" y="0"/>
                </a:cubicBezTo>
                <a:cubicBezTo>
                  <a:pt x="1326953" y="19806"/>
                  <a:pt x="1384361" y="-415"/>
                  <a:pt x="1543413" y="0"/>
                </a:cubicBezTo>
                <a:cubicBezTo>
                  <a:pt x="1702465" y="415"/>
                  <a:pt x="1971911" y="32126"/>
                  <a:pt x="2287710" y="0"/>
                </a:cubicBezTo>
                <a:cubicBezTo>
                  <a:pt x="2603509" y="-32126"/>
                  <a:pt x="2566465" y="5805"/>
                  <a:pt x="2689499" y="0"/>
                </a:cubicBezTo>
                <a:cubicBezTo>
                  <a:pt x="2812533" y="-5805"/>
                  <a:pt x="3245392" y="38101"/>
                  <a:pt x="3519423" y="0"/>
                </a:cubicBezTo>
                <a:cubicBezTo>
                  <a:pt x="3793454" y="-38101"/>
                  <a:pt x="3805160" y="-15453"/>
                  <a:pt x="4006838" y="0"/>
                </a:cubicBezTo>
                <a:cubicBezTo>
                  <a:pt x="4208517" y="15453"/>
                  <a:pt x="4423929" y="1189"/>
                  <a:pt x="4836763" y="0"/>
                </a:cubicBezTo>
                <a:cubicBezTo>
                  <a:pt x="5249598" y="-1189"/>
                  <a:pt x="5087946" y="-23339"/>
                  <a:pt x="5324178" y="0"/>
                </a:cubicBezTo>
                <a:cubicBezTo>
                  <a:pt x="5560410" y="23339"/>
                  <a:pt x="5894811" y="-11445"/>
                  <a:pt x="6068475" y="0"/>
                </a:cubicBezTo>
                <a:cubicBezTo>
                  <a:pt x="6242139" y="11445"/>
                  <a:pt x="6379663" y="9488"/>
                  <a:pt x="6555891" y="0"/>
                </a:cubicBezTo>
                <a:cubicBezTo>
                  <a:pt x="6732119" y="-9488"/>
                  <a:pt x="6886568" y="-2577"/>
                  <a:pt x="7214561" y="0"/>
                </a:cubicBezTo>
                <a:cubicBezTo>
                  <a:pt x="7542554" y="2577"/>
                  <a:pt x="7648166" y="-13310"/>
                  <a:pt x="7958858" y="0"/>
                </a:cubicBezTo>
                <a:cubicBezTo>
                  <a:pt x="8269550" y="13310"/>
                  <a:pt x="8522171" y="-7376"/>
                  <a:pt x="8703155" y="0"/>
                </a:cubicBezTo>
                <a:cubicBezTo>
                  <a:pt x="8795226" y="1601"/>
                  <a:pt x="8832172" y="66542"/>
                  <a:pt x="8843601" y="140446"/>
                </a:cubicBezTo>
                <a:cubicBezTo>
                  <a:pt x="8844907" y="261405"/>
                  <a:pt x="8846051" y="342809"/>
                  <a:pt x="8843601" y="493136"/>
                </a:cubicBezTo>
                <a:cubicBezTo>
                  <a:pt x="8841152" y="643463"/>
                  <a:pt x="8834650" y="703120"/>
                  <a:pt x="8843601" y="875217"/>
                </a:cubicBezTo>
                <a:cubicBezTo>
                  <a:pt x="8847304" y="952044"/>
                  <a:pt x="8781693" y="1026724"/>
                  <a:pt x="8703155" y="1015663"/>
                </a:cubicBezTo>
                <a:cubicBezTo>
                  <a:pt x="8505754" y="1000334"/>
                  <a:pt x="8496094" y="1005391"/>
                  <a:pt x="8301366" y="1015663"/>
                </a:cubicBezTo>
                <a:cubicBezTo>
                  <a:pt x="8106638" y="1025935"/>
                  <a:pt x="7953270" y="1025582"/>
                  <a:pt x="7813951" y="1015663"/>
                </a:cubicBezTo>
                <a:cubicBezTo>
                  <a:pt x="7674633" y="1005744"/>
                  <a:pt x="7487321" y="1007349"/>
                  <a:pt x="7326535" y="1015663"/>
                </a:cubicBezTo>
                <a:cubicBezTo>
                  <a:pt x="7165749" y="1023977"/>
                  <a:pt x="6941309" y="1005896"/>
                  <a:pt x="6582238" y="1015663"/>
                </a:cubicBezTo>
                <a:cubicBezTo>
                  <a:pt x="6223167" y="1025430"/>
                  <a:pt x="6000793" y="1003128"/>
                  <a:pt x="5752314" y="1015663"/>
                </a:cubicBezTo>
                <a:cubicBezTo>
                  <a:pt x="5503835" y="1028198"/>
                  <a:pt x="5469900" y="1020187"/>
                  <a:pt x="5264898" y="1015663"/>
                </a:cubicBezTo>
                <a:cubicBezTo>
                  <a:pt x="5059896" y="1011139"/>
                  <a:pt x="4810159" y="1032740"/>
                  <a:pt x="4691855" y="1015663"/>
                </a:cubicBezTo>
                <a:cubicBezTo>
                  <a:pt x="4573551" y="998586"/>
                  <a:pt x="4360779" y="1038632"/>
                  <a:pt x="4204439" y="1015663"/>
                </a:cubicBezTo>
                <a:cubicBezTo>
                  <a:pt x="4048099" y="992694"/>
                  <a:pt x="3632647" y="992770"/>
                  <a:pt x="3374515" y="1015663"/>
                </a:cubicBezTo>
                <a:cubicBezTo>
                  <a:pt x="3116383" y="1038556"/>
                  <a:pt x="2762167" y="1023666"/>
                  <a:pt x="2544591" y="1015663"/>
                </a:cubicBezTo>
                <a:cubicBezTo>
                  <a:pt x="2327015" y="1007660"/>
                  <a:pt x="2294172" y="1035511"/>
                  <a:pt x="2057175" y="1015663"/>
                </a:cubicBezTo>
                <a:cubicBezTo>
                  <a:pt x="1820178" y="995815"/>
                  <a:pt x="1684762" y="984928"/>
                  <a:pt x="1312878" y="1015663"/>
                </a:cubicBezTo>
                <a:cubicBezTo>
                  <a:pt x="940994" y="1046398"/>
                  <a:pt x="965301" y="1002421"/>
                  <a:pt x="739836" y="1015663"/>
                </a:cubicBezTo>
                <a:cubicBezTo>
                  <a:pt x="514371" y="1028905"/>
                  <a:pt x="311350" y="1011064"/>
                  <a:pt x="140446" y="1015663"/>
                </a:cubicBezTo>
                <a:cubicBezTo>
                  <a:pt x="70686" y="1006618"/>
                  <a:pt x="2754" y="944284"/>
                  <a:pt x="0" y="875217"/>
                </a:cubicBezTo>
                <a:cubicBezTo>
                  <a:pt x="8942" y="749557"/>
                  <a:pt x="-15235" y="644563"/>
                  <a:pt x="0" y="493136"/>
                </a:cubicBezTo>
                <a:cubicBezTo>
                  <a:pt x="15235" y="341709"/>
                  <a:pt x="1478" y="247267"/>
                  <a:pt x="0" y="140446"/>
                </a:cubicBezTo>
                <a:close/>
              </a:path>
              <a:path w="8843601" h="1015663" stroke="0" extrusionOk="0">
                <a:moveTo>
                  <a:pt x="0" y="140446"/>
                </a:moveTo>
                <a:cubicBezTo>
                  <a:pt x="9721" y="71441"/>
                  <a:pt x="68628" y="-3952"/>
                  <a:pt x="140446" y="0"/>
                </a:cubicBezTo>
                <a:cubicBezTo>
                  <a:pt x="402581" y="-3382"/>
                  <a:pt x="639128" y="-27235"/>
                  <a:pt x="970370" y="0"/>
                </a:cubicBezTo>
                <a:cubicBezTo>
                  <a:pt x="1301612" y="27235"/>
                  <a:pt x="1280590" y="-2103"/>
                  <a:pt x="1543413" y="0"/>
                </a:cubicBezTo>
                <a:cubicBezTo>
                  <a:pt x="1806236" y="2103"/>
                  <a:pt x="1887485" y="9293"/>
                  <a:pt x="2202083" y="0"/>
                </a:cubicBezTo>
                <a:cubicBezTo>
                  <a:pt x="2516681" y="-9293"/>
                  <a:pt x="2584970" y="18925"/>
                  <a:pt x="2689499" y="0"/>
                </a:cubicBezTo>
                <a:cubicBezTo>
                  <a:pt x="2794028" y="-18925"/>
                  <a:pt x="3128704" y="-9436"/>
                  <a:pt x="3348169" y="0"/>
                </a:cubicBezTo>
                <a:cubicBezTo>
                  <a:pt x="3567634" y="9436"/>
                  <a:pt x="3798107" y="14015"/>
                  <a:pt x="3921211" y="0"/>
                </a:cubicBezTo>
                <a:cubicBezTo>
                  <a:pt x="4044315" y="-14015"/>
                  <a:pt x="4412042" y="21780"/>
                  <a:pt x="4751135" y="0"/>
                </a:cubicBezTo>
                <a:cubicBezTo>
                  <a:pt x="5090228" y="-21780"/>
                  <a:pt x="4994892" y="1435"/>
                  <a:pt x="5152924" y="0"/>
                </a:cubicBezTo>
                <a:cubicBezTo>
                  <a:pt x="5310956" y="-1435"/>
                  <a:pt x="5568286" y="-32287"/>
                  <a:pt x="5811594" y="0"/>
                </a:cubicBezTo>
                <a:cubicBezTo>
                  <a:pt x="6054902" y="32287"/>
                  <a:pt x="6144058" y="12548"/>
                  <a:pt x="6299010" y="0"/>
                </a:cubicBezTo>
                <a:cubicBezTo>
                  <a:pt x="6453962" y="-12548"/>
                  <a:pt x="6770014" y="8921"/>
                  <a:pt x="7128934" y="0"/>
                </a:cubicBezTo>
                <a:cubicBezTo>
                  <a:pt x="7487854" y="-8921"/>
                  <a:pt x="7449930" y="2933"/>
                  <a:pt x="7616350" y="0"/>
                </a:cubicBezTo>
                <a:cubicBezTo>
                  <a:pt x="7782770" y="-2933"/>
                  <a:pt x="8432458" y="697"/>
                  <a:pt x="8703155" y="0"/>
                </a:cubicBezTo>
                <a:cubicBezTo>
                  <a:pt x="8773287" y="-443"/>
                  <a:pt x="8849708" y="62753"/>
                  <a:pt x="8843601" y="140446"/>
                </a:cubicBezTo>
                <a:cubicBezTo>
                  <a:pt x="8825805" y="293367"/>
                  <a:pt x="8857927" y="383459"/>
                  <a:pt x="8843601" y="507832"/>
                </a:cubicBezTo>
                <a:cubicBezTo>
                  <a:pt x="8829275" y="632205"/>
                  <a:pt x="8849325" y="767757"/>
                  <a:pt x="8843601" y="875217"/>
                </a:cubicBezTo>
                <a:cubicBezTo>
                  <a:pt x="8858300" y="945073"/>
                  <a:pt x="8791989" y="1009134"/>
                  <a:pt x="8703155" y="1015663"/>
                </a:cubicBezTo>
                <a:cubicBezTo>
                  <a:pt x="8493139" y="1031091"/>
                  <a:pt x="8184186" y="1011789"/>
                  <a:pt x="7958858" y="1015663"/>
                </a:cubicBezTo>
                <a:cubicBezTo>
                  <a:pt x="7733530" y="1019537"/>
                  <a:pt x="7593251" y="1015421"/>
                  <a:pt x="7385815" y="1015663"/>
                </a:cubicBezTo>
                <a:cubicBezTo>
                  <a:pt x="7178379" y="1015905"/>
                  <a:pt x="7077940" y="1037331"/>
                  <a:pt x="6812772" y="1015663"/>
                </a:cubicBezTo>
                <a:cubicBezTo>
                  <a:pt x="6547604" y="993995"/>
                  <a:pt x="6297316" y="995432"/>
                  <a:pt x="6154102" y="1015663"/>
                </a:cubicBezTo>
                <a:cubicBezTo>
                  <a:pt x="6010888" y="1035895"/>
                  <a:pt x="5596201" y="975923"/>
                  <a:pt x="5324178" y="1015663"/>
                </a:cubicBezTo>
                <a:cubicBezTo>
                  <a:pt x="5052155" y="1055403"/>
                  <a:pt x="4779919" y="1009459"/>
                  <a:pt x="4494254" y="1015663"/>
                </a:cubicBezTo>
                <a:cubicBezTo>
                  <a:pt x="4208589" y="1021867"/>
                  <a:pt x="4275370" y="1031232"/>
                  <a:pt x="4092466" y="1015663"/>
                </a:cubicBezTo>
                <a:cubicBezTo>
                  <a:pt x="3909562" y="1000094"/>
                  <a:pt x="3743278" y="992682"/>
                  <a:pt x="3519423" y="1015663"/>
                </a:cubicBezTo>
                <a:cubicBezTo>
                  <a:pt x="3295568" y="1038644"/>
                  <a:pt x="3163194" y="988877"/>
                  <a:pt x="2946380" y="1015663"/>
                </a:cubicBezTo>
                <a:cubicBezTo>
                  <a:pt x="2729566" y="1042449"/>
                  <a:pt x="2708339" y="1016578"/>
                  <a:pt x="2544591" y="1015663"/>
                </a:cubicBezTo>
                <a:cubicBezTo>
                  <a:pt x="2380843" y="1014748"/>
                  <a:pt x="2036438" y="1020610"/>
                  <a:pt x="1714667" y="1015663"/>
                </a:cubicBezTo>
                <a:cubicBezTo>
                  <a:pt x="1392896" y="1010716"/>
                  <a:pt x="1435531" y="1003263"/>
                  <a:pt x="1227251" y="1015663"/>
                </a:cubicBezTo>
                <a:cubicBezTo>
                  <a:pt x="1018971" y="1028063"/>
                  <a:pt x="555382" y="1047370"/>
                  <a:pt x="140446" y="1015663"/>
                </a:cubicBezTo>
                <a:cubicBezTo>
                  <a:pt x="69081" y="1021052"/>
                  <a:pt x="7868" y="957123"/>
                  <a:pt x="0" y="875217"/>
                </a:cubicBezTo>
                <a:cubicBezTo>
                  <a:pt x="115" y="740084"/>
                  <a:pt x="-282" y="672879"/>
                  <a:pt x="0" y="493136"/>
                </a:cubicBezTo>
                <a:cubicBezTo>
                  <a:pt x="282" y="313393"/>
                  <a:pt x="13752" y="236089"/>
                  <a:pt x="0" y="140446"/>
                </a:cubicBezTo>
                <a:close/>
              </a:path>
            </a:pathLst>
          </a:custGeom>
          <a:solidFill>
            <a:srgbClr val="FFC000">
              <a:lumMod val="20000"/>
              <a:lumOff val="80000"/>
            </a:srgbClr>
          </a:solidFill>
          <a:ln w="28575" cap="flat" cmpd="sng" algn="ctr">
            <a:solidFill>
              <a:srgbClr val="F89600"/>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Vì sao nhà vua muốn hỏi ý kiến các bô lão từ khắp mọi miền đất nước?</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Picture 16" descr="A group of kids holding colorful balls&#10;&#10;Description automatically generated">
            <a:extLst>
              <a:ext uri="{FF2B5EF4-FFF2-40B4-BE49-F238E27FC236}">
                <a16:creationId xmlns:a16="http://schemas.microsoft.com/office/drawing/2014/main" id="{B996989E-EEFA-1C02-32D5-CD238EF6007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8679" r="23557" b="52405"/>
          <a:stretch/>
        </p:blipFill>
        <p:spPr>
          <a:xfrm>
            <a:off x="1428132" y="3794381"/>
            <a:ext cx="765538" cy="1231785"/>
          </a:xfrm>
          <a:prstGeom prst="rect">
            <a:avLst/>
          </a:prstGeom>
        </p:spPr>
      </p:pic>
      <p:sp>
        <p:nvSpPr>
          <p:cNvPr id="18" name="Rectangle: Rounded Corners 17">
            <a:extLst>
              <a:ext uri="{FF2B5EF4-FFF2-40B4-BE49-F238E27FC236}">
                <a16:creationId xmlns:a16="http://schemas.microsoft.com/office/drawing/2014/main" id="{06E167B4-3FE3-8D2E-5D4E-478EEA2A4DD9}"/>
              </a:ext>
            </a:extLst>
          </p:cNvPr>
          <p:cNvSpPr/>
          <p:nvPr/>
        </p:nvSpPr>
        <p:spPr>
          <a:xfrm>
            <a:off x="2342059" y="3933573"/>
            <a:ext cx="8843601" cy="1015663"/>
          </a:xfrm>
          <a:custGeom>
            <a:avLst/>
            <a:gdLst>
              <a:gd name="connsiteX0" fmla="*/ 0 w 8843601"/>
              <a:gd name="connsiteY0" fmla="*/ 140446 h 1015663"/>
              <a:gd name="connsiteX1" fmla="*/ 140446 w 8843601"/>
              <a:gd name="connsiteY1" fmla="*/ 0 h 1015663"/>
              <a:gd name="connsiteX2" fmla="*/ 970370 w 8843601"/>
              <a:gd name="connsiteY2" fmla="*/ 0 h 1015663"/>
              <a:gd name="connsiteX3" fmla="*/ 1543413 w 8843601"/>
              <a:gd name="connsiteY3" fmla="*/ 0 h 1015663"/>
              <a:gd name="connsiteX4" fmla="*/ 2287710 w 8843601"/>
              <a:gd name="connsiteY4" fmla="*/ 0 h 1015663"/>
              <a:gd name="connsiteX5" fmla="*/ 2689499 w 8843601"/>
              <a:gd name="connsiteY5" fmla="*/ 0 h 1015663"/>
              <a:gd name="connsiteX6" fmla="*/ 3519423 w 8843601"/>
              <a:gd name="connsiteY6" fmla="*/ 0 h 1015663"/>
              <a:gd name="connsiteX7" fmla="*/ 4006838 w 8843601"/>
              <a:gd name="connsiteY7" fmla="*/ 0 h 1015663"/>
              <a:gd name="connsiteX8" fmla="*/ 4836763 w 8843601"/>
              <a:gd name="connsiteY8" fmla="*/ 0 h 1015663"/>
              <a:gd name="connsiteX9" fmla="*/ 5324178 w 8843601"/>
              <a:gd name="connsiteY9" fmla="*/ 0 h 1015663"/>
              <a:gd name="connsiteX10" fmla="*/ 6068475 w 8843601"/>
              <a:gd name="connsiteY10" fmla="*/ 0 h 1015663"/>
              <a:gd name="connsiteX11" fmla="*/ 6555891 w 8843601"/>
              <a:gd name="connsiteY11" fmla="*/ 0 h 1015663"/>
              <a:gd name="connsiteX12" fmla="*/ 7214561 w 8843601"/>
              <a:gd name="connsiteY12" fmla="*/ 0 h 1015663"/>
              <a:gd name="connsiteX13" fmla="*/ 7958858 w 8843601"/>
              <a:gd name="connsiteY13" fmla="*/ 0 h 1015663"/>
              <a:gd name="connsiteX14" fmla="*/ 8703155 w 8843601"/>
              <a:gd name="connsiteY14" fmla="*/ 0 h 1015663"/>
              <a:gd name="connsiteX15" fmla="*/ 8843601 w 8843601"/>
              <a:gd name="connsiteY15" fmla="*/ 140446 h 1015663"/>
              <a:gd name="connsiteX16" fmla="*/ 8843601 w 8843601"/>
              <a:gd name="connsiteY16" fmla="*/ 493136 h 1015663"/>
              <a:gd name="connsiteX17" fmla="*/ 8843601 w 8843601"/>
              <a:gd name="connsiteY17" fmla="*/ 875217 h 1015663"/>
              <a:gd name="connsiteX18" fmla="*/ 8703155 w 8843601"/>
              <a:gd name="connsiteY18" fmla="*/ 1015663 h 1015663"/>
              <a:gd name="connsiteX19" fmla="*/ 8301366 w 8843601"/>
              <a:gd name="connsiteY19" fmla="*/ 1015663 h 1015663"/>
              <a:gd name="connsiteX20" fmla="*/ 7813951 w 8843601"/>
              <a:gd name="connsiteY20" fmla="*/ 1015663 h 1015663"/>
              <a:gd name="connsiteX21" fmla="*/ 7326535 w 8843601"/>
              <a:gd name="connsiteY21" fmla="*/ 1015663 h 1015663"/>
              <a:gd name="connsiteX22" fmla="*/ 6582238 w 8843601"/>
              <a:gd name="connsiteY22" fmla="*/ 1015663 h 1015663"/>
              <a:gd name="connsiteX23" fmla="*/ 5752314 w 8843601"/>
              <a:gd name="connsiteY23" fmla="*/ 1015663 h 1015663"/>
              <a:gd name="connsiteX24" fmla="*/ 5264898 w 8843601"/>
              <a:gd name="connsiteY24" fmla="*/ 1015663 h 1015663"/>
              <a:gd name="connsiteX25" fmla="*/ 4691855 w 8843601"/>
              <a:gd name="connsiteY25" fmla="*/ 1015663 h 1015663"/>
              <a:gd name="connsiteX26" fmla="*/ 4204439 w 8843601"/>
              <a:gd name="connsiteY26" fmla="*/ 1015663 h 1015663"/>
              <a:gd name="connsiteX27" fmla="*/ 3374515 w 8843601"/>
              <a:gd name="connsiteY27" fmla="*/ 1015663 h 1015663"/>
              <a:gd name="connsiteX28" fmla="*/ 2544591 w 8843601"/>
              <a:gd name="connsiteY28" fmla="*/ 1015663 h 1015663"/>
              <a:gd name="connsiteX29" fmla="*/ 2057175 w 8843601"/>
              <a:gd name="connsiteY29" fmla="*/ 1015663 h 1015663"/>
              <a:gd name="connsiteX30" fmla="*/ 1312878 w 8843601"/>
              <a:gd name="connsiteY30" fmla="*/ 1015663 h 1015663"/>
              <a:gd name="connsiteX31" fmla="*/ 739836 w 8843601"/>
              <a:gd name="connsiteY31" fmla="*/ 1015663 h 1015663"/>
              <a:gd name="connsiteX32" fmla="*/ 140446 w 8843601"/>
              <a:gd name="connsiteY32" fmla="*/ 1015663 h 1015663"/>
              <a:gd name="connsiteX33" fmla="*/ 0 w 8843601"/>
              <a:gd name="connsiteY33" fmla="*/ 875217 h 1015663"/>
              <a:gd name="connsiteX34" fmla="*/ 0 w 8843601"/>
              <a:gd name="connsiteY34" fmla="*/ 493136 h 1015663"/>
              <a:gd name="connsiteX35" fmla="*/ 0 w 8843601"/>
              <a:gd name="connsiteY35"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43601" h="1015663" fill="none" extrusionOk="0">
                <a:moveTo>
                  <a:pt x="0" y="140446"/>
                </a:moveTo>
                <a:cubicBezTo>
                  <a:pt x="3089" y="58935"/>
                  <a:pt x="61084" y="6506"/>
                  <a:pt x="140446" y="0"/>
                </a:cubicBezTo>
                <a:cubicBezTo>
                  <a:pt x="504187" y="13361"/>
                  <a:pt x="613787" y="-19806"/>
                  <a:pt x="970370" y="0"/>
                </a:cubicBezTo>
                <a:cubicBezTo>
                  <a:pt x="1326953" y="19806"/>
                  <a:pt x="1384361" y="-415"/>
                  <a:pt x="1543413" y="0"/>
                </a:cubicBezTo>
                <a:cubicBezTo>
                  <a:pt x="1702465" y="415"/>
                  <a:pt x="1971911" y="32126"/>
                  <a:pt x="2287710" y="0"/>
                </a:cubicBezTo>
                <a:cubicBezTo>
                  <a:pt x="2603509" y="-32126"/>
                  <a:pt x="2566465" y="5805"/>
                  <a:pt x="2689499" y="0"/>
                </a:cubicBezTo>
                <a:cubicBezTo>
                  <a:pt x="2812533" y="-5805"/>
                  <a:pt x="3245392" y="38101"/>
                  <a:pt x="3519423" y="0"/>
                </a:cubicBezTo>
                <a:cubicBezTo>
                  <a:pt x="3793454" y="-38101"/>
                  <a:pt x="3805160" y="-15453"/>
                  <a:pt x="4006838" y="0"/>
                </a:cubicBezTo>
                <a:cubicBezTo>
                  <a:pt x="4208517" y="15453"/>
                  <a:pt x="4423929" y="1189"/>
                  <a:pt x="4836763" y="0"/>
                </a:cubicBezTo>
                <a:cubicBezTo>
                  <a:pt x="5249598" y="-1189"/>
                  <a:pt x="5087946" y="-23339"/>
                  <a:pt x="5324178" y="0"/>
                </a:cubicBezTo>
                <a:cubicBezTo>
                  <a:pt x="5560410" y="23339"/>
                  <a:pt x="5894811" y="-11445"/>
                  <a:pt x="6068475" y="0"/>
                </a:cubicBezTo>
                <a:cubicBezTo>
                  <a:pt x="6242139" y="11445"/>
                  <a:pt x="6379663" y="9488"/>
                  <a:pt x="6555891" y="0"/>
                </a:cubicBezTo>
                <a:cubicBezTo>
                  <a:pt x="6732119" y="-9488"/>
                  <a:pt x="6886568" y="-2577"/>
                  <a:pt x="7214561" y="0"/>
                </a:cubicBezTo>
                <a:cubicBezTo>
                  <a:pt x="7542554" y="2577"/>
                  <a:pt x="7648166" y="-13310"/>
                  <a:pt x="7958858" y="0"/>
                </a:cubicBezTo>
                <a:cubicBezTo>
                  <a:pt x="8269550" y="13310"/>
                  <a:pt x="8522171" y="-7376"/>
                  <a:pt x="8703155" y="0"/>
                </a:cubicBezTo>
                <a:cubicBezTo>
                  <a:pt x="8795226" y="1601"/>
                  <a:pt x="8832172" y="66542"/>
                  <a:pt x="8843601" y="140446"/>
                </a:cubicBezTo>
                <a:cubicBezTo>
                  <a:pt x="8844907" y="261405"/>
                  <a:pt x="8846051" y="342809"/>
                  <a:pt x="8843601" y="493136"/>
                </a:cubicBezTo>
                <a:cubicBezTo>
                  <a:pt x="8841152" y="643463"/>
                  <a:pt x="8834650" y="703120"/>
                  <a:pt x="8843601" y="875217"/>
                </a:cubicBezTo>
                <a:cubicBezTo>
                  <a:pt x="8847304" y="952044"/>
                  <a:pt x="8781693" y="1026724"/>
                  <a:pt x="8703155" y="1015663"/>
                </a:cubicBezTo>
                <a:cubicBezTo>
                  <a:pt x="8505754" y="1000334"/>
                  <a:pt x="8496094" y="1005391"/>
                  <a:pt x="8301366" y="1015663"/>
                </a:cubicBezTo>
                <a:cubicBezTo>
                  <a:pt x="8106638" y="1025935"/>
                  <a:pt x="7953270" y="1025582"/>
                  <a:pt x="7813951" y="1015663"/>
                </a:cubicBezTo>
                <a:cubicBezTo>
                  <a:pt x="7674633" y="1005744"/>
                  <a:pt x="7487321" y="1007349"/>
                  <a:pt x="7326535" y="1015663"/>
                </a:cubicBezTo>
                <a:cubicBezTo>
                  <a:pt x="7165749" y="1023977"/>
                  <a:pt x="6941309" y="1005896"/>
                  <a:pt x="6582238" y="1015663"/>
                </a:cubicBezTo>
                <a:cubicBezTo>
                  <a:pt x="6223167" y="1025430"/>
                  <a:pt x="6000793" y="1003128"/>
                  <a:pt x="5752314" y="1015663"/>
                </a:cubicBezTo>
                <a:cubicBezTo>
                  <a:pt x="5503835" y="1028198"/>
                  <a:pt x="5469900" y="1020187"/>
                  <a:pt x="5264898" y="1015663"/>
                </a:cubicBezTo>
                <a:cubicBezTo>
                  <a:pt x="5059896" y="1011139"/>
                  <a:pt x="4810159" y="1032740"/>
                  <a:pt x="4691855" y="1015663"/>
                </a:cubicBezTo>
                <a:cubicBezTo>
                  <a:pt x="4573551" y="998586"/>
                  <a:pt x="4360779" y="1038632"/>
                  <a:pt x="4204439" y="1015663"/>
                </a:cubicBezTo>
                <a:cubicBezTo>
                  <a:pt x="4048099" y="992694"/>
                  <a:pt x="3632647" y="992770"/>
                  <a:pt x="3374515" y="1015663"/>
                </a:cubicBezTo>
                <a:cubicBezTo>
                  <a:pt x="3116383" y="1038556"/>
                  <a:pt x="2762167" y="1023666"/>
                  <a:pt x="2544591" y="1015663"/>
                </a:cubicBezTo>
                <a:cubicBezTo>
                  <a:pt x="2327015" y="1007660"/>
                  <a:pt x="2294172" y="1035511"/>
                  <a:pt x="2057175" y="1015663"/>
                </a:cubicBezTo>
                <a:cubicBezTo>
                  <a:pt x="1820178" y="995815"/>
                  <a:pt x="1684762" y="984928"/>
                  <a:pt x="1312878" y="1015663"/>
                </a:cubicBezTo>
                <a:cubicBezTo>
                  <a:pt x="940994" y="1046398"/>
                  <a:pt x="965301" y="1002421"/>
                  <a:pt x="739836" y="1015663"/>
                </a:cubicBezTo>
                <a:cubicBezTo>
                  <a:pt x="514371" y="1028905"/>
                  <a:pt x="311350" y="1011064"/>
                  <a:pt x="140446" y="1015663"/>
                </a:cubicBezTo>
                <a:cubicBezTo>
                  <a:pt x="70686" y="1006618"/>
                  <a:pt x="2754" y="944284"/>
                  <a:pt x="0" y="875217"/>
                </a:cubicBezTo>
                <a:cubicBezTo>
                  <a:pt x="8942" y="749557"/>
                  <a:pt x="-15235" y="644563"/>
                  <a:pt x="0" y="493136"/>
                </a:cubicBezTo>
                <a:cubicBezTo>
                  <a:pt x="15235" y="341709"/>
                  <a:pt x="1478" y="247267"/>
                  <a:pt x="0" y="140446"/>
                </a:cubicBezTo>
                <a:close/>
              </a:path>
              <a:path w="8843601" h="1015663" stroke="0" extrusionOk="0">
                <a:moveTo>
                  <a:pt x="0" y="140446"/>
                </a:moveTo>
                <a:cubicBezTo>
                  <a:pt x="9721" y="71441"/>
                  <a:pt x="68628" y="-3952"/>
                  <a:pt x="140446" y="0"/>
                </a:cubicBezTo>
                <a:cubicBezTo>
                  <a:pt x="402581" y="-3382"/>
                  <a:pt x="639128" y="-27235"/>
                  <a:pt x="970370" y="0"/>
                </a:cubicBezTo>
                <a:cubicBezTo>
                  <a:pt x="1301612" y="27235"/>
                  <a:pt x="1280590" y="-2103"/>
                  <a:pt x="1543413" y="0"/>
                </a:cubicBezTo>
                <a:cubicBezTo>
                  <a:pt x="1806236" y="2103"/>
                  <a:pt x="1887485" y="9293"/>
                  <a:pt x="2202083" y="0"/>
                </a:cubicBezTo>
                <a:cubicBezTo>
                  <a:pt x="2516681" y="-9293"/>
                  <a:pt x="2584970" y="18925"/>
                  <a:pt x="2689499" y="0"/>
                </a:cubicBezTo>
                <a:cubicBezTo>
                  <a:pt x="2794028" y="-18925"/>
                  <a:pt x="3128704" y="-9436"/>
                  <a:pt x="3348169" y="0"/>
                </a:cubicBezTo>
                <a:cubicBezTo>
                  <a:pt x="3567634" y="9436"/>
                  <a:pt x="3798107" y="14015"/>
                  <a:pt x="3921211" y="0"/>
                </a:cubicBezTo>
                <a:cubicBezTo>
                  <a:pt x="4044315" y="-14015"/>
                  <a:pt x="4412042" y="21780"/>
                  <a:pt x="4751135" y="0"/>
                </a:cubicBezTo>
                <a:cubicBezTo>
                  <a:pt x="5090228" y="-21780"/>
                  <a:pt x="4994892" y="1435"/>
                  <a:pt x="5152924" y="0"/>
                </a:cubicBezTo>
                <a:cubicBezTo>
                  <a:pt x="5310956" y="-1435"/>
                  <a:pt x="5568286" y="-32287"/>
                  <a:pt x="5811594" y="0"/>
                </a:cubicBezTo>
                <a:cubicBezTo>
                  <a:pt x="6054902" y="32287"/>
                  <a:pt x="6144058" y="12548"/>
                  <a:pt x="6299010" y="0"/>
                </a:cubicBezTo>
                <a:cubicBezTo>
                  <a:pt x="6453962" y="-12548"/>
                  <a:pt x="6770014" y="8921"/>
                  <a:pt x="7128934" y="0"/>
                </a:cubicBezTo>
                <a:cubicBezTo>
                  <a:pt x="7487854" y="-8921"/>
                  <a:pt x="7449930" y="2933"/>
                  <a:pt x="7616350" y="0"/>
                </a:cubicBezTo>
                <a:cubicBezTo>
                  <a:pt x="7782770" y="-2933"/>
                  <a:pt x="8432458" y="697"/>
                  <a:pt x="8703155" y="0"/>
                </a:cubicBezTo>
                <a:cubicBezTo>
                  <a:pt x="8773287" y="-443"/>
                  <a:pt x="8849708" y="62753"/>
                  <a:pt x="8843601" y="140446"/>
                </a:cubicBezTo>
                <a:cubicBezTo>
                  <a:pt x="8825805" y="293367"/>
                  <a:pt x="8857927" y="383459"/>
                  <a:pt x="8843601" y="507832"/>
                </a:cubicBezTo>
                <a:cubicBezTo>
                  <a:pt x="8829275" y="632205"/>
                  <a:pt x="8849325" y="767757"/>
                  <a:pt x="8843601" y="875217"/>
                </a:cubicBezTo>
                <a:cubicBezTo>
                  <a:pt x="8858300" y="945073"/>
                  <a:pt x="8791989" y="1009134"/>
                  <a:pt x="8703155" y="1015663"/>
                </a:cubicBezTo>
                <a:cubicBezTo>
                  <a:pt x="8493139" y="1031091"/>
                  <a:pt x="8184186" y="1011789"/>
                  <a:pt x="7958858" y="1015663"/>
                </a:cubicBezTo>
                <a:cubicBezTo>
                  <a:pt x="7733530" y="1019537"/>
                  <a:pt x="7593251" y="1015421"/>
                  <a:pt x="7385815" y="1015663"/>
                </a:cubicBezTo>
                <a:cubicBezTo>
                  <a:pt x="7178379" y="1015905"/>
                  <a:pt x="7077940" y="1037331"/>
                  <a:pt x="6812772" y="1015663"/>
                </a:cubicBezTo>
                <a:cubicBezTo>
                  <a:pt x="6547604" y="993995"/>
                  <a:pt x="6297316" y="995432"/>
                  <a:pt x="6154102" y="1015663"/>
                </a:cubicBezTo>
                <a:cubicBezTo>
                  <a:pt x="6010888" y="1035895"/>
                  <a:pt x="5596201" y="975923"/>
                  <a:pt x="5324178" y="1015663"/>
                </a:cubicBezTo>
                <a:cubicBezTo>
                  <a:pt x="5052155" y="1055403"/>
                  <a:pt x="4779919" y="1009459"/>
                  <a:pt x="4494254" y="1015663"/>
                </a:cubicBezTo>
                <a:cubicBezTo>
                  <a:pt x="4208589" y="1021867"/>
                  <a:pt x="4275370" y="1031232"/>
                  <a:pt x="4092466" y="1015663"/>
                </a:cubicBezTo>
                <a:cubicBezTo>
                  <a:pt x="3909562" y="1000094"/>
                  <a:pt x="3743278" y="992682"/>
                  <a:pt x="3519423" y="1015663"/>
                </a:cubicBezTo>
                <a:cubicBezTo>
                  <a:pt x="3295568" y="1038644"/>
                  <a:pt x="3163194" y="988877"/>
                  <a:pt x="2946380" y="1015663"/>
                </a:cubicBezTo>
                <a:cubicBezTo>
                  <a:pt x="2729566" y="1042449"/>
                  <a:pt x="2708339" y="1016578"/>
                  <a:pt x="2544591" y="1015663"/>
                </a:cubicBezTo>
                <a:cubicBezTo>
                  <a:pt x="2380843" y="1014748"/>
                  <a:pt x="2036438" y="1020610"/>
                  <a:pt x="1714667" y="1015663"/>
                </a:cubicBezTo>
                <a:cubicBezTo>
                  <a:pt x="1392896" y="1010716"/>
                  <a:pt x="1435531" y="1003263"/>
                  <a:pt x="1227251" y="1015663"/>
                </a:cubicBezTo>
                <a:cubicBezTo>
                  <a:pt x="1018971" y="1028063"/>
                  <a:pt x="555382" y="1047370"/>
                  <a:pt x="140446" y="1015663"/>
                </a:cubicBezTo>
                <a:cubicBezTo>
                  <a:pt x="69081" y="1021052"/>
                  <a:pt x="7868" y="957123"/>
                  <a:pt x="0" y="875217"/>
                </a:cubicBezTo>
                <a:cubicBezTo>
                  <a:pt x="115" y="740084"/>
                  <a:pt x="-282" y="672879"/>
                  <a:pt x="0" y="493136"/>
                </a:cubicBezTo>
                <a:cubicBezTo>
                  <a:pt x="282" y="313393"/>
                  <a:pt x="13752" y="236089"/>
                  <a:pt x="0" y="140446"/>
                </a:cubicBezTo>
                <a:close/>
              </a:path>
            </a:pathLst>
          </a:custGeom>
          <a:solidFill>
            <a:srgbClr val="EBD9EB"/>
          </a:solidFill>
          <a:ln w="28575" cap="flat" cmpd="sng" algn="ctr">
            <a:solidFill>
              <a:srgbClr val="530673"/>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ảnh các vị bô lão từ khắp mọi miền về dự họp nói lên điều gì?</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Picture 18" descr="A group of kids holding colorful balls&#10;&#10;Description automatically generated">
            <a:extLst>
              <a:ext uri="{FF2B5EF4-FFF2-40B4-BE49-F238E27FC236}">
                <a16:creationId xmlns:a16="http://schemas.microsoft.com/office/drawing/2014/main" id="{A1ABB604-F594-ED72-2779-1242363C165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5590" r="-95" b="55378"/>
          <a:stretch/>
        </p:blipFill>
        <p:spPr>
          <a:xfrm>
            <a:off x="1986380" y="5088428"/>
            <a:ext cx="1010653" cy="1154855"/>
          </a:xfrm>
          <a:prstGeom prst="rect">
            <a:avLst/>
          </a:prstGeom>
        </p:spPr>
      </p:pic>
      <p:sp>
        <p:nvSpPr>
          <p:cNvPr id="20" name="Rectangle: Rounded Corners 19">
            <a:extLst>
              <a:ext uri="{FF2B5EF4-FFF2-40B4-BE49-F238E27FC236}">
                <a16:creationId xmlns:a16="http://schemas.microsoft.com/office/drawing/2014/main" id="{011D3BC8-0E17-A82D-C5BC-FEBE850047AD}"/>
              </a:ext>
            </a:extLst>
          </p:cNvPr>
          <p:cNvSpPr/>
          <p:nvPr/>
        </p:nvSpPr>
        <p:spPr>
          <a:xfrm>
            <a:off x="2997033" y="5097429"/>
            <a:ext cx="8597309" cy="1015663"/>
          </a:xfrm>
          <a:custGeom>
            <a:avLst/>
            <a:gdLst>
              <a:gd name="connsiteX0" fmla="*/ 0 w 8597309"/>
              <a:gd name="connsiteY0" fmla="*/ 140446 h 1015663"/>
              <a:gd name="connsiteX1" fmla="*/ 140446 w 8597309"/>
              <a:gd name="connsiteY1" fmla="*/ 0 h 1015663"/>
              <a:gd name="connsiteX2" fmla="*/ 750317 w 8597309"/>
              <a:gd name="connsiteY2" fmla="*/ 0 h 1015663"/>
              <a:gd name="connsiteX3" fmla="*/ 1360187 w 8597309"/>
              <a:gd name="connsiteY3" fmla="*/ 0 h 1015663"/>
              <a:gd name="connsiteX4" fmla="*/ 1970058 w 8597309"/>
              <a:gd name="connsiteY4" fmla="*/ 0 h 1015663"/>
              <a:gd name="connsiteX5" fmla="*/ 2579928 w 8597309"/>
              <a:gd name="connsiteY5" fmla="*/ 0 h 1015663"/>
              <a:gd name="connsiteX6" fmla="*/ 3356127 w 8597309"/>
              <a:gd name="connsiteY6" fmla="*/ 0 h 1015663"/>
              <a:gd name="connsiteX7" fmla="*/ 3799669 w 8597309"/>
              <a:gd name="connsiteY7" fmla="*/ 0 h 1015663"/>
              <a:gd name="connsiteX8" fmla="*/ 4659033 w 8597309"/>
              <a:gd name="connsiteY8" fmla="*/ 0 h 1015663"/>
              <a:gd name="connsiteX9" fmla="*/ 5185739 w 8597309"/>
              <a:gd name="connsiteY9" fmla="*/ 0 h 1015663"/>
              <a:gd name="connsiteX10" fmla="*/ 6045102 w 8597309"/>
              <a:gd name="connsiteY10" fmla="*/ 0 h 1015663"/>
              <a:gd name="connsiteX11" fmla="*/ 6571808 w 8597309"/>
              <a:gd name="connsiteY11" fmla="*/ 0 h 1015663"/>
              <a:gd name="connsiteX12" fmla="*/ 7348007 w 8597309"/>
              <a:gd name="connsiteY12" fmla="*/ 0 h 1015663"/>
              <a:gd name="connsiteX13" fmla="*/ 8456863 w 8597309"/>
              <a:gd name="connsiteY13" fmla="*/ 0 h 1015663"/>
              <a:gd name="connsiteX14" fmla="*/ 8597309 w 8597309"/>
              <a:gd name="connsiteY14" fmla="*/ 140446 h 1015663"/>
              <a:gd name="connsiteX15" fmla="*/ 8597309 w 8597309"/>
              <a:gd name="connsiteY15" fmla="*/ 515179 h 1015663"/>
              <a:gd name="connsiteX16" fmla="*/ 8597309 w 8597309"/>
              <a:gd name="connsiteY16" fmla="*/ 875217 h 1015663"/>
              <a:gd name="connsiteX17" fmla="*/ 8456863 w 8597309"/>
              <a:gd name="connsiteY17" fmla="*/ 1015663 h 1015663"/>
              <a:gd name="connsiteX18" fmla="*/ 8013321 w 8597309"/>
              <a:gd name="connsiteY18" fmla="*/ 1015663 h 1015663"/>
              <a:gd name="connsiteX19" fmla="*/ 7153958 w 8597309"/>
              <a:gd name="connsiteY19" fmla="*/ 1015663 h 1015663"/>
              <a:gd name="connsiteX20" fmla="*/ 6544087 w 8597309"/>
              <a:gd name="connsiteY20" fmla="*/ 1015663 h 1015663"/>
              <a:gd name="connsiteX21" fmla="*/ 6100545 w 8597309"/>
              <a:gd name="connsiteY21" fmla="*/ 1015663 h 1015663"/>
              <a:gd name="connsiteX22" fmla="*/ 5573838 w 8597309"/>
              <a:gd name="connsiteY22" fmla="*/ 1015663 h 1015663"/>
              <a:gd name="connsiteX23" fmla="*/ 5047132 w 8597309"/>
              <a:gd name="connsiteY23" fmla="*/ 1015663 h 1015663"/>
              <a:gd name="connsiteX24" fmla="*/ 4270933 w 8597309"/>
              <a:gd name="connsiteY24" fmla="*/ 1015663 h 1015663"/>
              <a:gd name="connsiteX25" fmla="*/ 3411570 w 8597309"/>
              <a:gd name="connsiteY25" fmla="*/ 1015663 h 1015663"/>
              <a:gd name="connsiteX26" fmla="*/ 2884864 w 8597309"/>
              <a:gd name="connsiteY26" fmla="*/ 1015663 h 1015663"/>
              <a:gd name="connsiteX27" fmla="*/ 2274993 w 8597309"/>
              <a:gd name="connsiteY27" fmla="*/ 1015663 h 1015663"/>
              <a:gd name="connsiteX28" fmla="*/ 1748287 w 8597309"/>
              <a:gd name="connsiteY28" fmla="*/ 1015663 h 1015663"/>
              <a:gd name="connsiteX29" fmla="*/ 888924 w 8597309"/>
              <a:gd name="connsiteY29" fmla="*/ 1015663 h 1015663"/>
              <a:gd name="connsiteX30" fmla="*/ 140446 w 8597309"/>
              <a:gd name="connsiteY30" fmla="*/ 1015663 h 1015663"/>
              <a:gd name="connsiteX31" fmla="*/ 0 w 8597309"/>
              <a:gd name="connsiteY31" fmla="*/ 875217 h 1015663"/>
              <a:gd name="connsiteX32" fmla="*/ 0 w 8597309"/>
              <a:gd name="connsiteY32" fmla="*/ 522527 h 1015663"/>
              <a:gd name="connsiteX33" fmla="*/ 0 w 8597309"/>
              <a:gd name="connsiteY33"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97309" h="1015663" fill="none" extrusionOk="0">
                <a:moveTo>
                  <a:pt x="0" y="140446"/>
                </a:moveTo>
                <a:cubicBezTo>
                  <a:pt x="8221" y="58469"/>
                  <a:pt x="62667" y="3846"/>
                  <a:pt x="140446" y="0"/>
                </a:cubicBezTo>
                <a:cubicBezTo>
                  <a:pt x="413426" y="203"/>
                  <a:pt x="488670" y="29159"/>
                  <a:pt x="750317" y="0"/>
                </a:cubicBezTo>
                <a:cubicBezTo>
                  <a:pt x="1011964" y="-29159"/>
                  <a:pt x="1205125" y="4309"/>
                  <a:pt x="1360187" y="0"/>
                </a:cubicBezTo>
                <a:cubicBezTo>
                  <a:pt x="1515249" y="-4309"/>
                  <a:pt x="1706232" y="26879"/>
                  <a:pt x="1970058" y="0"/>
                </a:cubicBezTo>
                <a:cubicBezTo>
                  <a:pt x="2233884" y="-26879"/>
                  <a:pt x="2301397" y="-23971"/>
                  <a:pt x="2579928" y="0"/>
                </a:cubicBezTo>
                <a:cubicBezTo>
                  <a:pt x="2858459" y="23971"/>
                  <a:pt x="3021796" y="-30407"/>
                  <a:pt x="3356127" y="0"/>
                </a:cubicBezTo>
                <a:cubicBezTo>
                  <a:pt x="3690458" y="30407"/>
                  <a:pt x="3588793" y="-10049"/>
                  <a:pt x="3799669" y="0"/>
                </a:cubicBezTo>
                <a:cubicBezTo>
                  <a:pt x="4010545" y="10049"/>
                  <a:pt x="4471594" y="-41771"/>
                  <a:pt x="4659033" y="0"/>
                </a:cubicBezTo>
                <a:cubicBezTo>
                  <a:pt x="4846472" y="41771"/>
                  <a:pt x="5073751" y="-25491"/>
                  <a:pt x="5185739" y="0"/>
                </a:cubicBezTo>
                <a:cubicBezTo>
                  <a:pt x="5297727" y="25491"/>
                  <a:pt x="5852002" y="-28938"/>
                  <a:pt x="6045102" y="0"/>
                </a:cubicBezTo>
                <a:cubicBezTo>
                  <a:pt x="6238202" y="28938"/>
                  <a:pt x="6456827" y="-6984"/>
                  <a:pt x="6571808" y="0"/>
                </a:cubicBezTo>
                <a:cubicBezTo>
                  <a:pt x="6686789" y="6984"/>
                  <a:pt x="6999119" y="3234"/>
                  <a:pt x="7348007" y="0"/>
                </a:cubicBezTo>
                <a:cubicBezTo>
                  <a:pt x="7696895" y="-3234"/>
                  <a:pt x="7922919" y="-23156"/>
                  <a:pt x="8456863" y="0"/>
                </a:cubicBezTo>
                <a:cubicBezTo>
                  <a:pt x="8532623" y="-1186"/>
                  <a:pt x="8598686" y="81605"/>
                  <a:pt x="8597309" y="140446"/>
                </a:cubicBezTo>
                <a:cubicBezTo>
                  <a:pt x="8600337" y="271332"/>
                  <a:pt x="8608109" y="373370"/>
                  <a:pt x="8597309" y="515179"/>
                </a:cubicBezTo>
                <a:cubicBezTo>
                  <a:pt x="8586509" y="656988"/>
                  <a:pt x="8604179" y="716443"/>
                  <a:pt x="8597309" y="875217"/>
                </a:cubicBezTo>
                <a:cubicBezTo>
                  <a:pt x="8582571" y="941979"/>
                  <a:pt x="8528718" y="1012857"/>
                  <a:pt x="8456863" y="1015663"/>
                </a:cubicBezTo>
                <a:cubicBezTo>
                  <a:pt x="8315844" y="1003719"/>
                  <a:pt x="8194528" y="1020140"/>
                  <a:pt x="8013321" y="1015663"/>
                </a:cubicBezTo>
                <a:cubicBezTo>
                  <a:pt x="7832114" y="1011186"/>
                  <a:pt x="7579264" y="1050308"/>
                  <a:pt x="7153958" y="1015663"/>
                </a:cubicBezTo>
                <a:cubicBezTo>
                  <a:pt x="6728652" y="981018"/>
                  <a:pt x="6706308" y="990588"/>
                  <a:pt x="6544087" y="1015663"/>
                </a:cubicBezTo>
                <a:cubicBezTo>
                  <a:pt x="6381866" y="1040738"/>
                  <a:pt x="6267008" y="1003386"/>
                  <a:pt x="6100545" y="1015663"/>
                </a:cubicBezTo>
                <a:cubicBezTo>
                  <a:pt x="5934082" y="1027940"/>
                  <a:pt x="5774887" y="1037470"/>
                  <a:pt x="5573838" y="1015663"/>
                </a:cubicBezTo>
                <a:cubicBezTo>
                  <a:pt x="5372789" y="993856"/>
                  <a:pt x="5174603" y="1019499"/>
                  <a:pt x="5047132" y="1015663"/>
                </a:cubicBezTo>
                <a:cubicBezTo>
                  <a:pt x="4919661" y="1011827"/>
                  <a:pt x="4534454" y="992689"/>
                  <a:pt x="4270933" y="1015663"/>
                </a:cubicBezTo>
                <a:cubicBezTo>
                  <a:pt x="4007412" y="1038637"/>
                  <a:pt x="3592660" y="1031771"/>
                  <a:pt x="3411570" y="1015663"/>
                </a:cubicBezTo>
                <a:cubicBezTo>
                  <a:pt x="3230480" y="999555"/>
                  <a:pt x="3117734" y="1008230"/>
                  <a:pt x="2884864" y="1015663"/>
                </a:cubicBezTo>
                <a:cubicBezTo>
                  <a:pt x="2651994" y="1023096"/>
                  <a:pt x="2483603" y="996884"/>
                  <a:pt x="2274993" y="1015663"/>
                </a:cubicBezTo>
                <a:cubicBezTo>
                  <a:pt x="2066383" y="1034442"/>
                  <a:pt x="1945168" y="1032666"/>
                  <a:pt x="1748287" y="1015663"/>
                </a:cubicBezTo>
                <a:cubicBezTo>
                  <a:pt x="1551406" y="998660"/>
                  <a:pt x="1186418" y="1015655"/>
                  <a:pt x="888924" y="1015663"/>
                </a:cubicBezTo>
                <a:cubicBezTo>
                  <a:pt x="591430" y="1015671"/>
                  <a:pt x="450754" y="1039875"/>
                  <a:pt x="140446" y="1015663"/>
                </a:cubicBezTo>
                <a:cubicBezTo>
                  <a:pt x="74212" y="1000126"/>
                  <a:pt x="-1561" y="959385"/>
                  <a:pt x="0" y="875217"/>
                </a:cubicBezTo>
                <a:cubicBezTo>
                  <a:pt x="15003" y="702312"/>
                  <a:pt x="15339" y="647336"/>
                  <a:pt x="0" y="522527"/>
                </a:cubicBezTo>
                <a:cubicBezTo>
                  <a:pt x="-15339" y="397718"/>
                  <a:pt x="2927" y="271648"/>
                  <a:pt x="0" y="140446"/>
                </a:cubicBezTo>
                <a:close/>
              </a:path>
              <a:path w="8597309" h="1015663" stroke="0" extrusionOk="0">
                <a:moveTo>
                  <a:pt x="0" y="140446"/>
                </a:moveTo>
                <a:cubicBezTo>
                  <a:pt x="9721" y="71441"/>
                  <a:pt x="68628" y="-3952"/>
                  <a:pt x="140446" y="0"/>
                </a:cubicBezTo>
                <a:cubicBezTo>
                  <a:pt x="407333" y="20425"/>
                  <a:pt x="663802" y="23031"/>
                  <a:pt x="999809" y="0"/>
                </a:cubicBezTo>
                <a:cubicBezTo>
                  <a:pt x="1335816" y="-23031"/>
                  <a:pt x="1462369" y="-11104"/>
                  <a:pt x="1609680" y="0"/>
                </a:cubicBezTo>
                <a:cubicBezTo>
                  <a:pt x="1756991" y="11104"/>
                  <a:pt x="2054815" y="-5861"/>
                  <a:pt x="2302714" y="0"/>
                </a:cubicBezTo>
                <a:cubicBezTo>
                  <a:pt x="2550613" y="5861"/>
                  <a:pt x="2598425" y="-13642"/>
                  <a:pt x="2829421" y="0"/>
                </a:cubicBezTo>
                <a:cubicBezTo>
                  <a:pt x="3060417" y="13642"/>
                  <a:pt x="3217392" y="33411"/>
                  <a:pt x="3522456" y="0"/>
                </a:cubicBezTo>
                <a:cubicBezTo>
                  <a:pt x="3827521" y="-33411"/>
                  <a:pt x="3949417" y="-17992"/>
                  <a:pt x="4132326" y="0"/>
                </a:cubicBezTo>
                <a:cubicBezTo>
                  <a:pt x="4315235" y="17992"/>
                  <a:pt x="4649332" y="18545"/>
                  <a:pt x="4991689" y="0"/>
                </a:cubicBezTo>
                <a:cubicBezTo>
                  <a:pt x="5334046" y="-18545"/>
                  <a:pt x="5247363" y="-19767"/>
                  <a:pt x="5435231" y="0"/>
                </a:cubicBezTo>
                <a:cubicBezTo>
                  <a:pt x="5623099" y="19767"/>
                  <a:pt x="5832716" y="-24084"/>
                  <a:pt x="6128266" y="0"/>
                </a:cubicBezTo>
                <a:cubicBezTo>
                  <a:pt x="6423816" y="24084"/>
                  <a:pt x="6476154" y="-11028"/>
                  <a:pt x="6654973" y="0"/>
                </a:cubicBezTo>
                <a:cubicBezTo>
                  <a:pt x="6833792" y="11028"/>
                  <a:pt x="7136841" y="-23947"/>
                  <a:pt x="7514336" y="0"/>
                </a:cubicBezTo>
                <a:cubicBezTo>
                  <a:pt x="7891831" y="23947"/>
                  <a:pt x="8108704" y="-25945"/>
                  <a:pt x="8456863" y="0"/>
                </a:cubicBezTo>
                <a:cubicBezTo>
                  <a:pt x="8535033" y="5376"/>
                  <a:pt x="8598581" y="58376"/>
                  <a:pt x="8597309" y="140446"/>
                </a:cubicBezTo>
                <a:cubicBezTo>
                  <a:pt x="8589794" y="240065"/>
                  <a:pt x="8586990" y="401178"/>
                  <a:pt x="8597309" y="493136"/>
                </a:cubicBezTo>
                <a:cubicBezTo>
                  <a:pt x="8607629" y="585094"/>
                  <a:pt x="8605623" y="767908"/>
                  <a:pt x="8597309" y="875217"/>
                </a:cubicBezTo>
                <a:cubicBezTo>
                  <a:pt x="8597834" y="950896"/>
                  <a:pt x="8528684" y="1003527"/>
                  <a:pt x="8456863" y="1015663"/>
                </a:cubicBezTo>
                <a:cubicBezTo>
                  <a:pt x="8140913" y="985782"/>
                  <a:pt x="8052904" y="1039667"/>
                  <a:pt x="7763828" y="1015663"/>
                </a:cubicBezTo>
                <a:cubicBezTo>
                  <a:pt x="7474753" y="991659"/>
                  <a:pt x="7295200" y="1052630"/>
                  <a:pt x="6904465" y="1015663"/>
                </a:cubicBezTo>
                <a:cubicBezTo>
                  <a:pt x="6513730" y="978696"/>
                  <a:pt x="6482331" y="1008961"/>
                  <a:pt x="6294595" y="1015663"/>
                </a:cubicBezTo>
                <a:cubicBezTo>
                  <a:pt x="6106859" y="1022366"/>
                  <a:pt x="5968388" y="1034665"/>
                  <a:pt x="5684724" y="1015663"/>
                </a:cubicBezTo>
                <a:cubicBezTo>
                  <a:pt x="5401060" y="996661"/>
                  <a:pt x="5254830" y="1036323"/>
                  <a:pt x="4991689" y="1015663"/>
                </a:cubicBezTo>
                <a:cubicBezTo>
                  <a:pt x="4728549" y="995003"/>
                  <a:pt x="4361724" y="978059"/>
                  <a:pt x="4132326" y="1015663"/>
                </a:cubicBezTo>
                <a:cubicBezTo>
                  <a:pt x="3902928" y="1053267"/>
                  <a:pt x="3470951" y="1045430"/>
                  <a:pt x="3272963" y="1015663"/>
                </a:cubicBezTo>
                <a:cubicBezTo>
                  <a:pt x="3074975" y="985896"/>
                  <a:pt x="3018723" y="1003844"/>
                  <a:pt x="2829421" y="1015663"/>
                </a:cubicBezTo>
                <a:cubicBezTo>
                  <a:pt x="2640119" y="1027482"/>
                  <a:pt x="2510416" y="999951"/>
                  <a:pt x="2219550" y="1015663"/>
                </a:cubicBezTo>
                <a:cubicBezTo>
                  <a:pt x="1928684" y="1031375"/>
                  <a:pt x="1734036" y="1034340"/>
                  <a:pt x="1609680" y="1015663"/>
                </a:cubicBezTo>
                <a:cubicBezTo>
                  <a:pt x="1485324" y="996987"/>
                  <a:pt x="1255140" y="1002237"/>
                  <a:pt x="1166137" y="1015663"/>
                </a:cubicBezTo>
                <a:cubicBezTo>
                  <a:pt x="1077134" y="1029089"/>
                  <a:pt x="642540" y="1015862"/>
                  <a:pt x="140446" y="1015663"/>
                </a:cubicBezTo>
                <a:cubicBezTo>
                  <a:pt x="65309" y="1014001"/>
                  <a:pt x="-15997" y="943598"/>
                  <a:pt x="0" y="875217"/>
                </a:cubicBezTo>
                <a:cubicBezTo>
                  <a:pt x="1645" y="790059"/>
                  <a:pt x="2508" y="606448"/>
                  <a:pt x="0" y="529875"/>
                </a:cubicBezTo>
                <a:cubicBezTo>
                  <a:pt x="-2508" y="453302"/>
                  <a:pt x="16063" y="280808"/>
                  <a:pt x="0" y="140446"/>
                </a:cubicBezTo>
                <a:close/>
              </a:path>
            </a:pathLst>
          </a:custGeom>
          <a:solidFill>
            <a:srgbClr val="D6FEEF"/>
          </a:solidFill>
          <a:ln w="28575" cap="flat" cmpd="sng" algn="ctr">
            <a:solidFill>
              <a:srgbClr val="027F4E"/>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Tìm những chi tiết, hình ảnh thể hiện ý chí chung của các vị bô lão trong hội nghị.</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1" name="Picture 20">
            <a:extLst>
              <a:ext uri="{FF2B5EF4-FFF2-40B4-BE49-F238E27FC236}">
                <a16:creationId xmlns:a16="http://schemas.microsoft.com/office/drawing/2014/main" id="{ACD4D6F4-B5D6-17F8-3924-02DB7CCE3E5F}"/>
              </a:ext>
            </a:extLst>
          </p:cNvPr>
          <p:cNvPicPr>
            <a:picLocks noChangeAspect="1"/>
          </p:cNvPicPr>
          <p:nvPr/>
        </p:nvPicPr>
        <p:blipFill>
          <a:blip r:embed="rId9"/>
          <a:stretch>
            <a:fillRect/>
          </a:stretch>
        </p:blipFill>
        <p:spPr>
          <a:xfrm>
            <a:off x="3502360" y="742440"/>
            <a:ext cx="5620999" cy="944962"/>
          </a:xfrm>
          <a:prstGeom prst="rect">
            <a:avLst/>
          </a:prstGeom>
        </p:spPr>
      </p:pic>
    </p:spTree>
    <p:extLst>
      <p:ext uri="{BB962C8B-B14F-4D97-AF65-F5344CB8AC3E}">
        <p14:creationId xmlns:p14="http://schemas.microsoft.com/office/powerpoint/2010/main" val="1306502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6907FA7F-E0CA-B1B8-0495-FAD1BACE134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C46A31-E384-310A-AB12-CE8C8BA4162D}"/>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0BDB49E1-1FA2-BB34-E9EA-575E4FC22DDD}"/>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D1FD8E36-9133-25FF-1137-C334B5CFA88C}"/>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65445052-DDAF-E4F7-CA2C-D8EF8593AEDD}"/>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1E3B9A50-AE57-AF38-96AF-30E24472829B}"/>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DE055B98-BDA4-A55D-1B79-A36A7B161D4E}"/>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5E1ED7E8-5E62-BD2F-26D8-B15C68D18F8A}"/>
              </a:ext>
            </a:extLst>
          </p:cNvPr>
          <p:cNvPicPr>
            <a:picLocks noChangeAspect="1"/>
          </p:cNvPicPr>
          <p:nvPr/>
        </p:nvPicPr>
        <p:blipFill>
          <a:blip r:embed="rId5"/>
          <a:stretch>
            <a:fillRect/>
          </a:stretch>
        </p:blipFill>
        <p:spPr>
          <a:xfrm>
            <a:off x="3502360" y="742440"/>
            <a:ext cx="5620999" cy="944962"/>
          </a:xfrm>
          <a:prstGeom prst="rect">
            <a:avLst/>
          </a:prstGeom>
        </p:spPr>
      </p:pic>
      <p:pic>
        <p:nvPicPr>
          <p:cNvPr id="7" name="Picture 6" descr="A group of kids holding colorful balls&#10;&#10;Description automatically generated">
            <a:extLst>
              <a:ext uri="{FF2B5EF4-FFF2-40B4-BE49-F238E27FC236}">
                <a16:creationId xmlns:a16="http://schemas.microsoft.com/office/drawing/2014/main" id="{D43DE3AE-E58C-5271-07F3-2D539DEBD5C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586" t="55726" r="79081" b="-5030"/>
          <a:stretch/>
        </p:blipFill>
        <p:spPr>
          <a:xfrm>
            <a:off x="1328820" y="1921825"/>
            <a:ext cx="1010653" cy="1276045"/>
          </a:xfrm>
          <a:prstGeom prst="rect">
            <a:avLst/>
          </a:prstGeom>
        </p:spPr>
      </p:pic>
      <p:sp>
        <p:nvSpPr>
          <p:cNvPr id="9" name="Rectangle 8">
            <a:extLst>
              <a:ext uri="{FF2B5EF4-FFF2-40B4-BE49-F238E27FC236}">
                <a16:creationId xmlns:a16="http://schemas.microsoft.com/office/drawing/2014/main" id="{27744D0D-8F80-1E44-6B3E-9F26D448C6E0}"/>
              </a:ext>
            </a:extLst>
          </p:cNvPr>
          <p:cNvSpPr/>
          <p:nvPr/>
        </p:nvSpPr>
        <p:spPr>
          <a:xfrm>
            <a:off x="2107827" y="1921825"/>
            <a:ext cx="381294" cy="53161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A8303E9C-52E9-1992-7CEB-BEB8BEF420C4}"/>
              </a:ext>
            </a:extLst>
          </p:cNvPr>
          <p:cNvSpPr/>
          <p:nvPr/>
        </p:nvSpPr>
        <p:spPr>
          <a:xfrm>
            <a:off x="2249762" y="2061017"/>
            <a:ext cx="7922660" cy="1015663"/>
          </a:xfrm>
          <a:custGeom>
            <a:avLst/>
            <a:gdLst>
              <a:gd name="connsiteX0" fmla="*/ 0 w 7922660"/>
              <a:gd name="connsiteY0" fmla="*/ 140446 h 1015663"/>
              <a:gd name="connsiteX1" fmla="*/ 140446 w 7922660"/>
              <a:gd name="connsiteY1" fmla="*/ 0 h 1015663"/>
              <a:gd name="connsiteX2" fmla="*/ 987988 w 7922660"/>
              <a:gd name="connsiteY2" fmla="*/ 0 h 1015663"/>
              <a:gd name="connsiteX3" fmla="*/ 1529858 w 7922660"/>
              <a:gd name="connsiteY3" fmla="*/ 0 h 1015663"/>
              <a:gd name="connsiteX4" fmla="*/ 2300982 w 7922660"/>
              <a:gd name="connsiteY4" fmla="*/ 0 h 1015663"/>
              <a:gd name="connsiteX5" fmla="*/ 2919271 w 7922660"/>
              <a:gd name="connsiteY5" fmla="*/ 0 h 1015663"/>
              <a:gd name="connsiteX6" fmla="*/ 3537559 w 7922660"/>
              <a:gd name="connsiteY6" fmla="*/ 0 h 1015663"/>
              <a:gd name="connsiteX7" fmla="*/ 4155848 w 7922660"/>
              <a:gd name="connsiteY7" fmla="*/ 0 h 1015663"/>
              <a:gd name="connsiteX8" fmla="*/ 4926972 w 7922660"/>
              <a:gd name="connsiteY8" fmla="*/ 0 h 1015663"/>
              <a:gd name="connsiteX9" fmla="*/ 5392425 w 7922660"/>
              <a:gd name="connsiteY9" fmla="*/ 0 h 1015663"/>
              <a:gd name="connsiteX10" fmla="*/ 6239966 w 7922660"/>
              <a:gd name="connsiteY10" fmla="*/ 0 h 1015663"/>
              <a:gd name="connsiteX11" fmla="*/ 6781837 w 7922660"/>
              <a:gd name="connsiteY11" fmla="*/ 0 h 1015663"/>
              <a:gd name="connsiteX12" fmla="*/ 7782214 w 7922660"/>
              <a:gd name="connsiteY12" fmla="*/ 0 h 1015663"/>
              <a:gd name="connsiteX13" fmla="*/ 7922660 w 7922660"/>
              <a:gd name="connsiteY13" fmla="*/ 140446 h 1015663"/>
              <a:gd name="connsiteX14" fmla="*/ 7922660 w 7922660"/>
              <a:gd name="connsiteY14" fmla="*/ 507832 h 1015663"/>
              <a:gd name="connsiteX15" fmla="*/ 7922660 w 7922660"/>
              <a:gd name="connsiteY15" fmla="*/ 875217 h 1015663"/>
              <a:gd name="connsiteX16" fmla="*/ 7782214 w 7922660"/>
              <a:gd name="connsiteY16" fmla="*/ 1015663 h 1015663"/>
              <a:gd name="connsiteX17" fmla="*/ 7163925 w 7922660"/>
              <a:gd name="connsiteY17" fmla="*/ 1015663 h 1015663"/>
              <a:gd name="connsiteX18" fmla="*/ 6698472 w 7922660"/>
              <a:gd name="connsiteY18" fmla="*/ 1015663 h 1015663"/>
              <a:gd name="connsiteX19" fmla="*/ 5927348 w 7922660"/>
              <a:gd name="connsiteY19" fmla="*/ 1015663 h 1015663"/>
              <a:gd name="connsiteX20" fmla="*/ 5309060 w 7922660"/>
              <a:gd name="connsiteY20" fmla="*/ 1015663 h 1015663"/>
              <a:gd name="connsiteX21" fmla="*/ 4461518 w 7922660"/>
              <a:gd name="connsiteY21" fmla="*/ 1015663 h 1015663"/>
              <a:gd name="connsiteX22" fmla="*/ 3843230 w 7922660"/>
              <a:gd name="connsiteY22" fmla="*/ 1015663 h 1015663"/>
              <a:gd name="connsiteX23" fmla="*/ 3377777 w 7922660"/>
              <a:gd name="connsiteY23" fmla="*/ 1015663 h 1015663"/>
              <a:gd name="connsiteX24" fmla="*/ 2835906 w 7922660"/>
              <a:gd name="connsiteY24" fmla="*/ 1015663 h 1015663"/>
              <a:gd name="connsiteX25" fmla="*/ 2294035 w 7922660"/>
              <a:gd name="connsiteY25" fmla="*/ 1015663 h 1015663"/>
              <a:gd name="connsiteX26" fmla="*/ 1522911 w 7922660"/>
              <a:gd name="connsiteY26" fmla="*/ 1015663 h 1015663"/>
              <a:gd name="connsiteX27" fmla="*/ 140446 w 7922660"/>
              <a:gd name="connsiteY27" fmla="*/ 1015663 h 1015663"/>
              <a:gd name="connsiteX28" fmla="*/ 0 w 7922660"/>
              <a:gd name="connsiteY28" fmla="*/ 875217 h 1015663"/>
              <a:gd name="connsiteX29" fmla="*/ 0 w 7922660"/>
              <a:gd name="connsiteY29" fmla="*/ 522527 h 1015663"/>
              <a:gd name="connsiteX30" fmla="*/ 0 w 7922660"/>
              <a:gd name="connsiteY30"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22660" h="1015663" fill="none" extrusionOk="0">
                <a:moveTo>
                  <a:pt x="0" y="140446"/>
                </a:moveTo>
                <a:cubicBezTo>
                  <a:pt x="6201" y="68269"/>
                  <a:pt x="70748" y="4340"/>
                  <a:pt x="140446" y="0"/>
                </a:cubicBezTo>
                <a:cubicBezTo>
                  <a:pt x="346461" y="-17008"/>
                  <a:pt x="796341" y="24420"/>
                  <a:pt x="987988" y="0"/>
                </a:cubicBezTo>
                <a:cubicBezTo>
                  <a:pt x="1179635" y="-24420"/>
                  <a:pt x="1404415" y="24183"/>
                  <a:pt x="1529858" y="0"/>
                </a:cubicBezTo>
                <a:cubicBezTo>
                  <a:pt x="1655301" y="-24183"/>
                  <a:pt x="2024360" y="-1573"/>
                  <a:pt x="2300982" y="0"/>
                </a:cubicBezTo>
                <a:cubicBezTo>
                  <a:pt x="2577604" y="1573"/>
                  <a:pt x="2753691" y="8390"/>
                  <a:pt x="2919271" y="0"/>
                </a:cubicBezTo>
                <a:cubicBezTo>
                  <a:pt x="3084851" y="-8390"/>
                  <a:pt x="3343612" y="17078"/>
                  <a:pt x="3537559" y="0"/>
                </a:cubicBezTo>
                <a:cubicBezTo>
                  <a:pt x="3731506" y="-17078"/>
                  <a:pt x="4024580" y="-26360"/>
                  <a:pt x="4155848" y="0"/>
                </a:cubicBezTo>
                <a:cubicBezTo>
                  <a:pt x="4287116" y="26360"/>
                  <a:pt x="4730467" y="8348"/>
                  <a:pt x="4926972" y="0"/>
                </a:cubicBezTo>
                <a:cubicBezTo>
                  <a:pt x="5123477" y="-8348"/>
                  <a:pt x="5277219" y="17604"/>
                  <a:pt x="5392425" y="0"/>
                </a:cubicBezTo>
                <a:cubicBezTo>
                  <a:pt x="5507631" y="-17604"/>
                  <a:pt x="5907888" y="-30082"/>
                  <a:pt x="6239966" y="0"/>
                </a:cubicBezTo>
                <a:cubicBezTo>
                  <a:pt x="6572044" y="30082"/>
                  <a:pt x="6577646" y="6898"/>
                  <a:pt x="6781837" y="0"/>
                </a:cubicBezTo>
                <a:cubicBezTo>
                  <a:pt x="6986028" y="-6898"/>
                  <a:pt x="7511702" y="-42456"/>
                  <a:pt x="7782214" y="0"/>
                </a:cubicBezTo>
                <a:cubicBezTo>
                  <a:pt x="7873173" y="1908"/>
                  <a:pt x="7929268" y="67016"/>
                  <a:pt x="7922660" y="140446"/>
                </a:cubicBezTo>
                <a:cubicBezTo>
                  <a:pt x="7938922" y="295698"/>
                  <a:pt x="7920968" y="369647"/>
                  <a:pt x="7922660" y="507832"/>
                </a:cubicBezTo>
                <a:cubicBezTo>
                  <a:pt x="7924352" y="646017"/>
                  <a:pt x="7940256" y="707948"/>
                  <a:pt x="7922660" y="875217"/>
                </a:cubicBezTo>
                <a:cubicBezTo>
                  <a:pt x="7926055" y="943019"/>
                  <a:pt x="7860554" y="1007319"/>
                  <a:pt x="7782214" y="1015663"/>
                </a:cubicBezTo>
                <a:cubicBezTo>
                  <a:pt x="7510627" y="1034333"/>
                  <a:pt x="7427522" y="1036267"/>
                  <a:pt x="7163925" y="1015663"/>
                </a:cubicBezTo>
                <a:cubicBezTo>
                  <a:pt x="6900328" y="995059"/>
                  <a:pt x="6841656" y="1008808"/>
                  <a:pt x="6698472" y="1015663"/>
                </a:cubicBezTo>
                <a:cubicBezTo>
                  <a:pt x="6555288" y="1022518"/>
                  <a:pt x="6296715" y="1044045"/>
                  <a:pt x="5927348" y="1015663"/>
                </a:cubicBezTo>
                <a:cubicBezTo>
                  <a:pt x="5557981" y="987281"/>
                  <a:pt x="5522391" y="993867"/>
                  <a:pt x="5309060" y="1015663"/>
                </a:cubicBezTo>
                <a:cubicBezTo>
                  <a:pt x="5095729" y="1037459"/>
                  <a:pt x="4722065" y="1056448"/>
                  <a:pt x="4461518" y="1015663"/>
                </a:cubicBezTo>
                <a:cubicBezTo>
                  <a:pt x="4200971" y="974878"/>
                  <a:pt x="4066232" y="1025066"/>
                  <a:pt x="3843230" y="1015663"/>
                </a:cubicBezTo>
                <a:cubicBezTo>
                  <a:pt x="3620228" y="1006260"/>
                  <a:pt x="3533235" y="1006761"/>
                  <a:pt x="3377777" y="1015663"/>
                </a:cubicBezTo>
                <a:cubicBezTo>
                  <a:pt x="3222319" y="1024565"/>
                  <a:pt x="3002232" y="1007418"/>
                  <a:pt x="2835906" y="1015663"/>
                </a:cubicBezTo>
                <a:cubicBezTo>
                  <a:pt x="2669580" y="1023908"/>
                  <a:pt x="2421707" y="1039939"/>
                  <a:pt x="2294035" y="1015663"/>
                </a:cubicBezTo>
                <a:cubicBezTo>
                  <a:pt x="2166363" y="991387"/>
                  <a:pt x="1687473" y="1024648"/>
                  <a:pt x="1522911" y="1015663"/>
                </a:cubicBezTo>
                <a:cubicBezTo>
                  <a:pt x="1358349" y="1006678"/>
                  <a:pt x="785432" y="947168"/>
                  <a:pt x="140446" y="1015663"/>
                </a:cubicBezTo>
                <a:cubicBezTo>
                  <a:pt x="57169" y="1013265"/>
                  <a:pt x="-14463" y="959760"/>
                  <a:pt x="0" y="875217"/>
                </a:cubicBezTo>
                <a:cubicBezTo>
                  <a:pt x="-12602" y="722691"/>
                  <a:pt x="6930" y="687085"/>
                  <a:pt x="0" y="522527"/>
                </a:cubicBezTo>
                <a:cubicBezTo>
                  <a:pt x="-6930" y="357969"/>
                  <a:pt x="15416" y="242777"/>
                  <a:pt x="0" y="140446"/>
                </a:cubicBezTo>
                <a:close/>
              </a:path>
              <a:path w="7922660" h="1015663" stroke="0" extrusionOk="0">
                <a:moveTo>
                  <a:pt x="0" y="140446"/>
                </a:moveTo>
                <a:cubicBezTo>
                  <a:pt x="9721" y="71441"/>
                  <a:pt x="68628" y="-3952"/>
                  <a:pt x="140446" y="0"/>
                </a:cubicBezTo>
                <a:cubicBezTo>
                  <a:pt x="379472" y="11215"/>
                  <a:pt x="582807" y="25663"/>
                  <a:pt x="987988" y="0"/>
                </a:cubicBezTo>
                <a:cubicBezTo>
                  <a:pt x="1393169" y="-25663"/>
                  <a:pt x="1446644" y="-6279"/>
                  <a:pt x="1606276" y="0"/>
                </a:cubicBezTo>
                <a:cubicBezTo>
                  <a:pt x="1765908" y="6279"/>
                  <a:pt x="1964383" y="-31640"/>
                  <a:pt x="2300982" y="0"/>
                </a:cubicBezTo>
                <a:cubicBezTo>
                  <a:pt x="2637581" y="31640"/>
                  <a:pt x="2688476" y="-20047"/>
                  <a:pt x="2842853" y="0"/>
                </a:cubicBezTo>
                <a:cubicBezTo>
                  <a:pt x="2997230" y="20047"/>
                  <a:pt x="3267048" y="-26364"/>
                  <a:pt x="3537559" y="0"/>
                </a:cubicBezTo>
                <a:cubicBezTo>
                  <a:pt x="3808070" y="26364"/>
                  <a:pt x="3924149" y="19385"/>
                  <a:pt x="4155848" y="0"/>
                </a:cubicBezTo>
                <a:cubicBezTo>
                  <a:pt x="4387547" y="-19385"/>
                  <a:pt x="4590831" y="42354"/>
                  <a:pt x="5003389" y="0"/>
                </a:cubicBezTo>
                <a:cubicBezTo>
                  <a:pt x="5415947" y="-42354"/>
                  <a:pt x="5269597" y="1463"/>
                  <a:pt x="5468842" y="0"/>
                </a:cubicBezTo>
                <a:cubicBezTo>
                  <a:pt x="5668087" y="-1463"/>
                  <a:pt x="5963194" y="24811"/>
                  <a:pt x="6163549" y="0"/>
                </a:cubicBezTo>
                <a:cubicBezTo>
                  <a:pt x="6363904" y="-24811"/>
                  <a:pt x="6561358" y="21667"/>
                  <a:pt x="6705419" y="0"/>
                </a:cubicBezTo>
                <a:cubicBezTo>
                  <a:pt x="6849480" y="-21667"/>
                  <a:pt x="7553478" y="29851"/>
                  <a:pt x="7782214" y="0"/>
                </a:cubicBezTo>
                <a:cubicBezTo>
                  <a:pt x="7857637" y="4995"/>
                  <a:pt x="7927159" y="56446"/>
                  <a:pt x="7922660" y="140446"/>
                </a:cubicBezTo>
                <a:cubicBezTo>
                  <a:pt x="7906993" y="300195"/>
                  <a:pt x="7935803" y="358606"/>
                  <a:pt x="7922660" y="500484"/>
                </a:cubicBezTo>
                <a:cubicBezTo>
                  <a:pt x="7909517" y="642362"/>
                  <a:pt x="7936404" y="772593"/>
                  <a:pt x="7922660" y="875217"/>
                </a:cubicBezTo>
                <a:cubicBezTo>
                  <a:pt x="7915868" y="945858"/>
                  <a:pt x="7875115" y="1012555"/>
                  <a:pt x="7782214" y="1015663"/>
                </a:cubicBezTo>
                <a:cubicBezTo>
                  <a:pt x="7542509" y="1018669"/>
                  <a:pt x="7450120" y="1012183"/>
                  <a:pt x="7240343" y="1015663"/>
                </a:cubicBezTo>
                <a:cubicBezTo>
                  <a:pt x="7030566" y="1019143"/>
                  <a:pt x="6781247" y="1044759"/>
                  <a:pt x="6392802" y="1015663"/>
                </a:cubicBezTo>
                <a:cubicBezTo>
                  <a:pt x="6004357" y="986567"/>
                  <a:pt x="5733602" y="1006447"/>
                  <a:pt x="5545260" y="1015663"/>
                </a:cubicBezTo>
                <a:cubicBezTo>
                  <a:pt x="5356918" y="1024879"/>
                  <a:pt x="5137500" y="1024932"/>
                  <a:pt x="4926972" y="1015663"/>
                </a:cubicBezTo>
                <a:cubicBezTo>
                  <a:pt x="4716444" y="1006394"/>
                  <a:pt x="4472681" y="1009160"/>
                  <a:pt x="4308683" y="1015663"/>
                </a:cubicBezTo>
                <a:cubicBezTo>
                  <a:pt x="4144685" y="1022166"/>
                  <a:pt x="3878593" y="1005103"/>
                  <a:pt x="3613977" y="1015663"/>
                </a:cubicBezTo>
                <a:cubicBezTo>
                  <a:pt x="3349361" y="1026223"/>
                  <a:pt x="3071549" y="1046512"/>
                  <a:pt x="2766435" y="1015663"/>
                </a:cubicBezTo>
                <a:cubicBezTo>
                  <a:pt x="2461321" y="984814"/>
                  <a:pt x="2295115" y="1001637"/>
                  <a:pt x="1918894" y="1015663"/>
                </a:cubicBezTo>
                <a:cubicBezTo>
                  <a:pt x="1542673" y="1029689"/>
                  <a:pt x="1622589" y="1003710"/>
                  <a:pt x="1453441" y="1015663"/>
                </a:cubicBezTo>
                <a:cubicBezTo>
                  <a:pt x="1284293" y="1027616"/>
                  <a:pt x="960501" y="991493"/>
                  <a:pt x="835152" y="1015663"/>
                </a:cubicBezTo>
                <a:cubicBezTo>
                  <a:pt x="709803" y="1039833"/>
                  <a:pt x="471465" y="994613"/>
                  <a:pt x="140446" y="1015663"/>
                </a:cubicBezTo>
                <a:cubicBezTo>
                  <a:pt x="63396" y="1007879"/>
                  <a:pt x="-4568" y="952444"/>
                  <a:pt x="0" y="875217"/>
                </a:cubicBezTo>
                <a:cubicBezTo>
                  <a:pt x="10168" y="769334"/>
                  <a:pt x="17521" y="613157"/>
                  <a:pt x="0" y="515179"/>
                </a:cubicBezTo>
                <a:cubicBezTo>
                  <a:pt x="-17521" y="417201"/>
                  <a:pt x="9204" y="242000"/>
                  <a:pt x="0" y="140446"/>
                </a:cubicBezTo>
                <a:close/>
              </a:path>
            </a:pathLst>
          </a:custGeom>
          <a:solidFill>
            <a:srgbClr val="FEF0F7"/>
          </a:solidFill>
          <a:ln w="28575" cap="flat" cmpd="sng" algn="ctr">
            <a:solidFill>
              <a:srgbClr val="F43B9B"/>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có cảm nghĩ gì về hội nghị Diên Hồng?</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69990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B53870C4-D6BD-73DA-AA58-F702AD33DD2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A487C8-D4D3-F7DC-507E-EBDE44AA34A2}"/>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D66CF63-876C-78C5-E99B-FCC7ACE35092}"/>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4BBFA40C-F360-DDF3-B929-3DAFA9215801}"/>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8065E1F3-54C7-1F73-DDD3-C39BCD81E23E}"/>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03400E4B-70C5-EDA0-96A0-BE1403D362EF}"/>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FC275F19-F121-4B02-1A0B-DFA22B751B63}"/>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group of kids holding colorful balls&#10;&#10;Description automatically generated">
            <a:extLst>
              <a:ext uri="{FF2B5EF4-FFF2-40B4-BE49-F238E27FC236}">
                <a16:creationId xmlns:a16="http://schemas.microsoft.com/office/drawing/2014/main" id="{A1A19412-C7ED-5ED2-C899-58E3BDC15C1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2484" r="60611" b="50000"/>
          <a:stretch/>
        </p:blipFill>
        <p:spPr>
          <a:xfrm>
            <a:off x="1326330" y="614717"/>
            <a:ext cx="728547" cy="1294049"/>
          </a:xfrm>
          <a:prstGeom prst="rect">
            <a:avLst/>
          </a:prstGeom>
        </p:spPr>
      </p:pic>
      <p:sp>
        <p:nvSpPr>
          <p:cNvPr id="15" name="Rectangle: Rounded Corners 14">
            <a:extLst>
              <a:ext uri="{FF2B5EF4-FFF2-40B4-BE49-F238E27FC236}">
                <a16:creationId xmlns:a16="http://schemas.microsoft.com/office/drawing/2014/main" id="{9EDD1E22-807E-68C8-5344-92FB064BB17F}"/>
              </a:ext>
            </a:extLst>
          </p:cNvPr>
          <p:cNvSpPr/>
          <p:nvPr/>
        </p:nvSpPr>
        <p:spPr>
          <a:xfrm>
            <a:off x="2054878" y="893103"/>
            <a:ext cx="8278312" cy="1015663"/>
          </a:xfrm>
          <a:custGeom>
            <a:avLst/>
            <a:gdLst>
              <a:gd name="connsiteX0" fmla="*/ 0 w 8278312"/>
              <a:gd name="connsiteY0" fmla="*/ 140446 h 1015663"/>
              <a:gd name="connsiteX1" fmla="*/ 140446 w 8278312"/>
              <a:gd name="connsiteY1" fmla="*/ 0 h 1015663"/>
              <a:gd name="connsiteX2" fmla="*/ 726923 w 8278312"/>
              <a:gd name="connsiteY2" fmla="*/ 0 h 1015663"/>
              <a:gd name="connsiteX3" fmla="*/ 1313401 w 8278312"/>
              <a:gd name="connsiteY3" fmla="*/ 0 h 1015663"/>
              <a:gd name="connsiteX4" fmla="*/ 1899878 w 8278312"/>
              <a:gd name="connsiteY4" fmla="*/ 0 h 1015663"/>
              <a:gd name="connsiteX5" fmla="*/ 2486356 w 8278312"/>
              <a:gd name="connsiteY5" fmla="*/ 0 h 1015663"/>
              <a:gd name="connsiteX6" fmla="*/ 3232782 w 8278312"/>
              <a:gd name="connsiteY6" fmla="*/ 0 h 1015663"/>
              <a:gd name="connsiteX7" fmla="*/ 3659311 w 8278312"/>
              <a:gd name="connsiteY7" fmla="*/ 0 h 1015663"/>
              <a:gd name="connsiteX8" fmla="*/ 4485711 w 8278312"/>
              <a:gd name="connsiteY8" fmla="*/ 0 h 1015663"/>
              <a:gd name="connsiteX9" fmla="*/ 4992214 w 8278312"/>
              <a:gd name="connsiteY9" fmla="*/ 0 h 1015663"/>
              <a:gd name="connsiteX10" fmla="*/ 5818614 w 8278312"/>
              <a:gd name="connsiteY10" fmla="*/ 0 h 1015663"/>
              <a:gd name="connsiteX11" fmla="*/ 6325117 w 8278312"/>
              <a:gd name="connsiteY11" fmla="*/ 0 h 1015663"/>
              <a:gd name="connsiteX12" fmla="*/ 7071543 w 8278312"/>
              <a:gd name="connsiteY12" fmla="*/ 0 h 1015663"/>
              <a:gd name="connsiteX13" fmla="*/ 8137866 w 8278312"/>
              <a:gd name="connsiteY13" fmla="*/ 0 h 1015663"/>
              <a:gd name="connsiteX14" fmla="*/ 8278312 w 8278312"/>
              <a:gd name="connsiteY14" fmla="*/ 140446 h 1015663"/>
              <a:gd name="connsiteX15" fmla="*/ 8278312 w 8278312"/>
              <a:gd name="connsiteY15" fmla="*/ 515179 h 1015663"/>
              <a:gd name="connsiteX16" fmla="*/ 8278312 w 8278312"/>
              <a:gd name="connsiteY16" fmla="*/ 875217 h 1015663"/>
              <a:gd name="connsiteX17" fmla="*/ 8137866 w 8278312"/>
              <a:gd name="connsiteY17" fmla="*/ 1015663 h 1015663"/>
              <a:gd name="connsiteX18" fmla="*/ 7711337 w 8278312"/>
              <a:gd name="connsiteY18" fmla="*/ 1015663 h 1015663"/>
              <a:gd name="connsiteX19" fmla="*/ 6884937 w 8278312"/>
              <a:gd name="connsiteY19" fmla="*/ 1015663 h 1015663"/>
              <a:gd name="connsiteX20" fmla="*/ 6298459 w 8278312"/>
              <a:gd name="connsiteY20" fmla="*/ 1015663 h 1015663"/>
              <a:gd name="connsiteX21" fmla="*/ 5871930 w 8278312"/>
              <a:gd name="connsiteY21" fmla="*/ 1015663 h 1015663"/>
              <a:gd name="connsiteX22" fmla="*/ 5365427 w 8278312"/>
              <a:gd name="connsiteY22" fmla="*/ 1015663 h 1015663"/>
              <a:gd name="connsiteX23" fmla="*/ 4858924 w 8278312"/>
              <a:gd name="connsiteY23" fmla="*/ 1015663 h 1015663"/>
              <a:gd name="connsiteX24" fmla="*/ 4112498 w 8278312"/>
              <a:gd name="connsiteY24" fmla="*/ 1015663 h 1015663"/>
              <a:gd name="connsiteX25" fmla="*/ 3286098 w 8278312"/>
              <a:gd name="connsiteY25" fmla="*/ 1015663 h 1015663"/>
              <a:gd name="connsiteX26" fmla="*/ 2779595 w 8278312"/>
              <a:gd name="connsiteY26" fmla="*/ 1015663 h 1015663"/>
              <a:gd name="connsiteX27" fmla="*/ 2193117 w 8278312"/>
              <a:gd name="connsiteY27" fmla="*/ 1015663 h 1015663"/>
              <a:gd name="connsiteX28" fmla="*/ 1686614 w 8278312"/>
              <a:gd name="connsiteY28" fmla="*/ 1015663 h 1015663"/>
              <a:gd name="connsiteX29" fmla="*/ 860214 w 8278312"/>
              <a:gd name="connsiteY29" fmla="*/ 1015663 h 1015663"/>
              <a:gd name="connsiteX30" fmla="*/ 140446 w 8278312"/>
              <a:gd name="connsiteY30" fmla="*/ 1015663 h 1015663"/>
              <a:gd name="connsiteX31" fmla="*/ 0 w 8278312"/>
              <a:gd name="connsiteY31" fmla="*/ 875217 h 1015663"/>
              <a:gd name="connsiteX32" fmla="*/ 0 w 8278312"/>
              <a:gd name="connsiteY32" fmla="*/ 522527 h 1015663"/>
              <a:gd name="connsiteX33" fmla="*/ 0 w 8278312"/>
              <a:gd name="connsiteY33"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78312" h="1015663" fill="none" extrusionOk="0">
                <a:moveTo>
                  <a:pt x="0" y="140446"/>
                </a:moveTo>
                <a:cubicBezTo>
                  <a:pt x="8221" y="58469"/>
                  <a:pt x="62667" y="3846"/>
                  <a:pt x="140446" y="0"/>
                </a:cubicBezTo>
                <a:cubicBezTo>
                  <a:pt x="429158" y="-15422"/>
                  <a:pt x="450616" y="801"/>
                  <a:pt x="726923" y="0"/>
                </a:cubicBezTo>
                <a:cubicBezTo>
                  <a:pt x="1003230" y="-801"/>
                  <a:pt x="1082551" y="-12954"/>
                  <a:pt x="1313401" y="0"/>
                </a:cubicBezTo>
                <a:cubicBezTo>
                  <a:pt x="1544251" y="12954"/>
                  <a:pt x="1768309" y="-13761"/>
                  <a:pt x="1899878" y="0"/>
                </a:cubicBezTo>
                <a:cubicBezTo>
                  <a:pt x="2031447" y="13761"/>
                  <a:pt x="2199978" y="-20495"/>
                  <a:pt x="2486356" y="0"/>
                </a:cubicBezTo>
                <a:cubicBezTo>
                  <a:pt x="2772734" y="20495"/>
                  <a:pt x="3028845" y="-34671"/>
                  <a:pt x="3232782" y="0"/>
                </a:cubicBezTo>
                <a:cubicBezTo>
                  <a:pt x="3436719" y="34671"/>
                  <a:pt x="3489246" y="-13313"/>
                  <a:pt x="3659311" y="0"/>
                </a:cubicBezTo>
                <a:cubicBezTo>
                  <a:pt x="3829376" y="13313"/>
                  <a:pt x="4193375" y="26868"/>
                  <a:pt x="4485711" y="0"/>
                </a:cubicBezTo>
                <a:cubicBezTo>
                  <a:pt x="4778047" y="-26868"/>
                  <a:pt x="4790271" y="11784"/>
                  <a:pt x="4992214" y="0"/>
                </a:cubicBezTo>
                <a:cubicBezTo>
                  <a:pt x="5194157" y="-11784"/>
                  <a:pt x="5555162" y="33055"/>
                  <a:pt x="5818614" y="0"/>
                </a:cubicBezTo>
                <a:cubicBezTo>
                  <a:pt x="6082066" y="-33055"/>
                  <a:pt x="6203028" y="830"/>
                  <a:pt x="6325117" y="0"/>
                </a:cubicBezTo>
                <a:cubicBezTo>
                  <a:pt x="6447206" y="-830"/>
                  <a:pt x="6804607" y="22493"/>
                  <a:pt x="7071543" y="0"/>
                </a:cubicBezTo>
                <a:cubicBezTo>
                  <a:pt x="7338479" y="-22493"/>
                  <a:pt x="7799015" y="-24458"/>
                  <a:pt x="8137866" y="0"/>
                </a:cubicBezTo>
                <a:cubicBezTo>
                  <a:pt x="8213626" y="-1186"/>
                  <a:pt x="8279689" y="81605"/>
                  <a:pt x="8278312" y="140446"/>
                </a:cubicBezTo>
                <a:cubicBezTo>
                  <a:pt x="8281340" y="271332"/>
                  <a:pt x="8289112" y="373370"/>
                  <a:pt x="8278312" y="515179"/>
                </a:cubicBezTo>
                <a:cubicBezTo>
                  <a:pt x="8267512" y="656988"/>
                  <a:pt x="8285182" y="716443"/>
                  <a:pt x="8278312" y="875217"/>
                </a:cubicBezTo>
                <a:cubicBezTo>
                  <a:pt x="8263574" y="941979"/>
                  <a:pt x="8209721" y="1012857"/>
                  <a:pt x="8137866" y="1015663"/>
                </a:cubicBezTo>
                <a:cubicBezTo>
                  <a:pt x="7977327" y="1003376"/>
                  <a:pt x="7838095" y="1036618"/>
                  <a:pt x="7711337" y="1015663"/>
                </a:cubicBezTo>
                <a:cubicBezTo>
                  <a:pt x="7584579" y="994708"/>
                  <a:pt x="7087326" y="1012258"/>
                  <a:pt x="6884937" y="1015663"/>
                </a:cubicBezTo>
                <a:cubicBezTo>
                  <a:pt x="6682548" y="1019068"/>
                  <a:pt x="6499380" y="1013214"/>
                  <a:pt x="6298459" y="1015663"/>
                </a:cubicBezTo>
                <a:cubicBezTo>
                  <a:pt x="6097538" y="1018112"/>
                  <a:pt x="5995893" y="1000285"/>
                  <a:pt x="5871930" y="1015663"/>
                </a:cubicBezTo>
                <a:cubicBezTo>
                  <a:pt x="5747967" y="1031041"/>
                  <a:pt x="5494851" y="1006261"/>
                  <a:pt x="5365427" y="1015663"/>
                </a:cubicBezTo>
                <a:cubicBezTo>
                  <a:pt x="5236003" y="1025065"/>
                  <a:pt x="5100277" y="1024661"/>
                  <a:pt x="4858924" y="1015663"/>
                </a:cubicBezTo>
                <a:cubicBezTo>
                  <a:pt x="4617571" y="1006665"/>
                  <a:pt x="4296080" y="1009544"/>
                  <a:pt x="4112498" y="1015663"/>
                </a:cubicBezTo>
                <a:cubicBezTo>
                  <a:pt x="3928916" y="1021782"/>
                  <a:pt x="3668152" y="1024142"/>
                  <a:pt x="3286098" y="1015663"/>
                </a:cubicBezTo>
                <a:cubicBezTo>
                  <a:pt x="2904044" y="1007184"/>
                  <a:pt x="3012289" y="991129"/>
                  <a:pt x="2779595" y="1015663"/>
                </a:cubicBezTo>
                <a:cubicBezTo>
                  <a:pt x="2546901" y="1040197"/>
                  <a:pt x="2409081" y="1013777"/>
                  <a:pt x="2193117" y="1015663"/>
                </a:cubicBezTo>
                <a:cubicBezTo>
                  <a:pt x="1977153" y="1017549"/>
                  <a:pt x="1818535" y="997280"/>
                  <a:pt x="1686614" y="1015663"/>
                </a:cubicBezTo>
                <a:cubicBezTo>
                  <a:pt x="1554693" y="1034046"/>
                  <a:pt x="1037644" y="989085"/>
                  <a:pt x="860214" y="1015663"/>
                </a:cubicBezTo>
                <a:cubicBezTo>
                  <a:pt x="682784" y="1042241"/>
                  <a:pt x="480645" y="1031176"/>
                  <a:pt x="140446" y="1015663"/>
                </a:cubicBezTo>
                <a:cubicBezTo>
                  <a:pt x="74212" y="1000126"/>
                  <a:pt x="-1561" y="959385"/>
                  <a:pt x="0" y="875217"/>
                </a:cubicBezTo>
                <a:cubicBezTo>
                  <a:pt x="15003" y="702312"/>
                  <a:pt x="15339" y="647336"/>
                  <a:pt x="0" y="522527"/>
                </a:cubicBezTo>
                <a:cubicBezTo>
                  <a:pt x="-15339" y="397718"/>
                  <a:pt x="2927" y="271648"/>
                  <a:pt x="0" y="140446"/>
                </a:cubicBezTo>
                <a:close/>
              </a:path>
              <a:path w="8278312" h="1015663" stroke="0" extrusionOk="0">
                <a:moveTo>
                  <a:pt x="0" y="140446"/>
                </a:moveTo>
                <a:cubicBezTo>
                  <a:pt x="9721" y="71441"/>
                  <a:pt x="68628" y="-3952"/>
                  <a:pt x="140446" y="0"/>
                </a:cubicBezTo>
                <a:cubicBezTo>
                  <a:pt x="369088" y="27982"/>
                  <a:pt x="561986" y="-32736"/>
                  <a:pt x="966846" y="0"/>
                </a:cubicBezTo>
                <a:cubicBezTo>
                  <a:pt x="1371706" y="32736"/>
                  <a:pt x="1299482" y="23586"/>
                  <a:pt x="1553324" y="0"/>
                </a:cubicBezTo>
                <a:cubicBezTo>
                  <a:pt x="1807166" y="-23586"/>
                  <a:pt x="1995536" y="25420"/>
                  <a:pt x="2219775" y="0"/>
                </a:cubicBezTo>
                <a:cubicBezTo>
                  <a:pt x="2444014" y="-25420"/>
                  <a:pt x="2493301" y="-7356"/>
                  <a:pt x="2726278" y="0"/>
                </a:cubicBezTo>
                <a:cubicBezTo>
                  <a:pt x="2959255" y="7356"/>
                  <a:pt x="3118414" y="-7258"/>
                  <a:pt x="3392730" y="0"/>
                </a:cubicBezTo>
                <a:cubicBezTo>
                  <a:pt x="3667046" y="7258"/>
                  <a:pt x="3770575" y="22368"/>
                  <a:pt x="3979208" y="0"/>
                </a:cubicBezTo>
                <a:cubicBezTo>
                  <a:pt x="4187841" y="-22368"/>
                  <a:pt x="4589319" y="36896"/>
                  <a:pt x="4805608" y="0"/>
                </a:cubicBezTo>
                <a:cubicBezTo>
                  <a:pt x="5021897" y="-36896"/>
                  <a:pt x="5033454" y="9545"/>
                  <a:pt x="5232137" y="0"/>
                </a:cubicBezTo>
                <a:cubicBezTo>
                  <a:pt x="5430820" y="-9545"/>
                  <a:pt x="5609865" y="-9518"/>
                  <a:pt x="5898588" y="0"/>
                </a:cubicBezTo>
                <a:cubicBezTo>
                  <a:pt x="6187311" y="9518"/>
                  <a:pt x="6231641" y="24384"/>
                  <a:pt x="6405092" y="0"/>
                </a:cubicBezTo>
                <a:cubicBezTo>
                  <a:pt x="6578543" y="-24384"/>
                  <a:pt x="6997034" y="-19123"/>
                  <a:pt x="7231492" y="0"/>
                </a:cubicBezTo>
                <a:cubicBezTo>
                  <a:pt x="7465950" y="19123"/>
                  <a:pt x="7748391" y="-23046"/>
                  <a:pt x="8137866" y="0"/>
                </a:cubicBezTo>
                <a:cubicBezTo>
                  <a:pt x="8216036" y="5376"/>
                  <a:pt x="8279584" y="58376"/>
                  <a:pt x="8278312" y="140446"/>
                </a:cubicBezTo>
                <a:cubicBezTo>
                  <a:pt x="8270797" y="240065"/>
                  <a:pt x="8267993" y="401178"/>
                  <a:pt x="8278312" y="493136"/>
                </a:cubicBezTo>
                <a:cubicBezTo>
                  <a:pt x="8288632" y="585094"/>
                  <a:pt x="8286626" y="767908"/>
                  <a:pt x="8278312" y="875217"/>
                </a:cubicBezTo>
                <a:cubicBezTo>
                  <a:pt x="8278837" y="950896"/>
                  <a:pt x="8209687" y="1003527"/>
                  <a:pt x="8137866" y="1015663"/>
                </a:cubicBezTo>
                <a:cubicBezTo>
                  <a:pt x="7888728" y="997155"/>
                  <a:pt x="7725560" y="1002734"/>
                  <a:pt x="7471414" y="1015663"/>
                </a:cubicBezTo>
                <a:cubicBezTo>
                  <a:pt x="7217268" y="1028592"/>
                  <a:pt x="6919216" y="988917"/>
                  <a:pt x="6645014" y="1015663"/>
                </a:cubicBezTo>
                <a:cubicBezTo>
                  <a:pt x="6370812" y="1042409"/>
                  <a:pt x="6310070" y="1019792"/>
                  <a:pt x="6058537" y="1015663"/>
                </a:cubicBezTo>
                <a:cubicBezTo>
                  <a:pt x="5807004" y="1011534"/>
                  <a:pt x="5745802" y="1005887"/>
                  <a:pt x="5472059" y="1015663"/>
                </a:cubicBezTo>
                <a:cubicBezTo>
                  <a:pt x="5198316" y="1025439"/>
                  <a:pt x="5061753" y="982468"/>
                  <a:pt x="4805608" y="1015663"/>
                </a:cubicBezTo>
                <a:cubicBezTo>
                  <a:pt x="4549463" y="1048858"/>
                  <a:pt x="4383992" y="1035154"/>
                  <a:pt x="3979208" y="1015663"/>
                </a:cubicBezTo>
                <a:cubicBezTo>
                  <a:pt x="3574424" y="996172"/>
                  <a:pt x="3452063" y="993548"/>
                  <a:pt x="3152808" y="1015663"/>
                </a:cubicBezTo>
                <a:cubicBezTo>
                  <a:pt x="2853553" y="1037778"/>
                  <a:pt x="2859214" y="1034801"/>
                  <a:pt x="2726278" y="1015663"/>
                </a:cubicBezTo>
                <a:cubicBezTo>
                  <a:pt x="2593342" y="996526"/>
                  <a:pt x="2298814" y="1033561"/>
                  <a:pt x="2139801" y="1015663"/>
                </a:cubicBezTo>
                <a:cubicBezTo>
                  <a:pt x="1980788" y="997765"/>
                  <a:pt x="1783765" y="1042610"/>
                  <a:pt x="1553324" y="1015663"/>
                </a:cubicBezTo>
                <a:cubicBezTo>
                  <a:pt x="1322883" y="988716"/>
                  <a:pt x="1281254" y="1026089"/>
                  <a:pt x="1126794" y="1015663"/>
                </a:cubicBezTo>
                <a:cubicBezTo>
                  <a:pt x="972334" y="1005238"/>
                  <a:pt x="339578" y="1054010"/>
                  <a:pt x="140446" y="1015663"/>
                </a:cubicBezTo>
                <a:cubicBezTo>
                  <a:pt x="65309" y="1014001"/>
                  <a:pt x="-15997" y="943598"/>
                  <a:pt x="0" y="875217"/>
                </a:cubicBezTo>
                <a:cubicBezTo>
                  <a:pt x="1645" y="790059"/>
                  <a:pt x="2508" y="606448"/>
                  <a:pt x="0" y="529875"/>
                </a:cubicBezTo>
                <a:cubicBezTo>
                  <a:pt x="-2508" y="453302"/>
                  <a:pt x="16063" y="280808"/>
                  <a:pt x="0" y="140446"/>
                </a:cubicBezTo>
                <a:close/>
              </a:path>
            </a:pathLst>
          </a:custGeom>
          <a:solidFill>
            <a:srgbClr val="FFEBEB"/>
          </a:solidFill>
          <a:ln w="28575" cap="flat" cmpd="sng" algn="ctr">
            <a:solidFill>
              <a:srgbClr val="EA0000"/>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Nhà vua triệu các bô lão về kinh thành Thăng Long bàn việc gì?</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791D29F6-0CFF-BE51-73D2-8CB395155BAF}"/>
              </a:ext>
            </a:extLst>
          </p:cNvPr>
          <p:cNvSpPr txBox="1"/>
          <p:nvPr/>
        </p:nvSpPr>
        <p:spPr>
          <a:xfrm>
            <a:off x="998124" y="3539975"/>
            <a:ext cx="9715722" cy="1200329"/>
          </a:xfrm>
          <a:prstGeom prst="rect">
            <a:avLst/>
          </a:prstGeom>
          <a:noFill/>
        </p:spPr>
        <p:txBody>
          <a:bodyPr wrap="square">
            <a:spAutoFit/>
          </a:bodyPr>
          <a:lstStyle/>
          <a:p>
            <a:r>
              <a:rPr lang="vi-VN" sz="3600" spc="-40" dirty="0">
                <a:effectLst/>
                <a:latin typeface="Cambria" panose="02040503050406030204" pitchFamily="18" charset="0"/>
                <a:ea typeface="Cambria" panose="02040503050406030204" pitchFamily="18" charset="0"/>
              </a:rPr>
              <a:t>Nhà vua triệu các bô lão về kinh, bàn phương án đối phó với quân giặc: Nên </a:t>
            </a:r>
            <a:r>
              <a:rPr lang="vi-VN" sz="3600" spc="-40" dirty="0" err="1">
                <a:effectLst/>
                <a:latin typeface="Cambria" panose="02040503050406030204" pitchFamily="18" charset="0"/>
                <a:ea typeface="Cambria" panose="02040503050406030204" pitchFamily="18" charset="0"/>
              </a:rPr>
              <a:t>hoà</a:t>
            </a:r>
            <a:r>
              <a:rPr lang="vi-VN" sz="3600" spc="-40" dirty="0">
                <a:effectLst/>
                <a:latin typeface="Cambria" panose="02040503050406030204" pitchFamily="18" charset="0"/>
                <a:ea typeface="Cambria" panose="02040503050406030204" pitchFamily="18" charset="0"/>
              </a:rPr>
              <a:t> hay nên đánh?</a:t>
            </a:r>
            <a:endParaRPr lang="vi-VN" sz="36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AF9ADEC7-56CA-E5C9-9591-94C25CAB3E0E}"/>
              </a:ext>
            </a:extLst>
          </p:cNvPr>
          <p:cNvSpPr/>
          <p:nvPr/>
        </p:nvSpPr>
        <p:spPr>
          <a:xfrm>
            <a:off x="4604709" y="2394327"/>
            <a:ext cx="2502551" cy="79857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b="1" dirty="0" err="1">
                <a:solidFill>
                  <a:srgbClr val="C00000"/>
                </a:solidFill>
                <a:latin typeface="Cambria" panose="02040503050406030204" pitchFamily="18" charset="0"/>
                <a:ea typeface="Cambria" panose="02040503050406030204" pitchFamily="18" charset="0"/>
              </a:rPr>
              <a:t>Trả</a:t>
            </a:r>
            <a:r>
              <a:rPr lang="en-GB" sz="4000" b="1" dirty="0">
                <a:solidFill>
                  <a:srgbClr val="C00000"/>
                </a:solidFill>
                <a:latin typeface="Cambria" panose="02040503050406030204" pitchFamily="18" charset="0"/>
                <a:ea typeface="Cambria" panose="02040503050406030204" pitchFamily="18" charset="0"/>
              </a:rPr>
              <a:t> </a:t>
            </a:r>
            <a:r>
              <a:rPr lang="en-GB" sz="4000" b="1" dirty="0" err="1">
                <a:solidFill>
                  <a:srgbClr val="C00000"/>
                </a:solidFill>
                <a:latin typeface="Cambria" panose="02040503050406030204" pitchFamily="18" charset="0"/>
                <a:ea typeface="Cambria" panose="02040503050406030204" pitchFamily="18" charset="0"/>
              </a:rPr>
              <a:t>lời</a:t>
            </a:r>
            <a:endParaRPr lang="vi-VN"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324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13B243A1-29DC-AA76-4D28-4333F5B5A4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5DF48E-6745-F2FA-2A2F-CC8609CA5844}"/>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6FE7847-057E-A208-4DDC-37A5E3343F6F}"/>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5C309C30-DF75-4C17-D2E2-A89997F14A5D}"/>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4A7FF10F-BDD2-D18E-4F7B-A63BB27F3425}"/>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7DFC2252-76DA-3E3C-4C5D-4F6C0AB281AA}"/>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DE2E7E99-0D17-2E01-AF8F-93B7B44E28EA}"/>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A65D1E4-96ED-402C-50FF-51770CB53ED6}"/>
              </a:ext>
            </a:extLst>
          </p:cNvPr>
          <p:cNvSpPr txBox="1"/>
          <p:nvPr/>
        </p:nvSpPr>
        <p:spPr>
          <a:xfrm>
            <a:off x="998124" y="3341562"/>
            <a:ext cx="9715722" cy="1754326"/>
          </a:xfrm>
          <a:prstGeom prst="rect">
            <a:avLst/>
          </a:prstGeom>
          <a:noFill/>
        </p:spPr>
        <p:txBody>
          <a:bodyPr wrap="square">
            <a:spAutoFit/>
          </a:bodyPr>
          <a:lstStyle/>
          <a:p>
            <a:r>
              <a:rPr lang="vi-VN" sz="3600" spc="-40" dirty="0">
                <a:effectLst/>
                <a:latin typeface="Cambria" panose="02040503050406030204" pitchFamily="18" charset="0"/>
                <a:ea typeface="Cambria" panose="02040503050406030204" pitchFamily="18" charset="0"/>
              </a:rPr>
              <a:t>Vì các bô lão là những người có uy tín trong nhân dân, đại diện cho ý chí, nguyện vọng của nhân dân trên mọi miền đất nước.</a:t>
            </a:r>
            <a:endParaRPr lang="vi-VN" sz="36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2F3E4C4-6B38-85CE-760A-BA726BA2D81F}"/>
              </a:ext>
            </a:extLst>
          </p:cNvPr>
          <p:cNvSpPr/>
          <p:nvPr/>
        </p:nvSpPr>
        <p:spPr>
          <a:xfrm>
            <a:off x="4494981" y="2085698"/>
            <a:ext cx="2502551" cy="79857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b="1" dirty="0" err="1">
                <a:solidFill>
                  <a:srgbClr val="C00000"/>
                </a:solidFill>
                <a:latin typeface="Cambria" panose="02040503050406030204" pitchFamily="18" charset="0"/>
                <a:ea typeface="Cambria" panose="02040503050406030204" pitchFamily="18" charset="0"/>
              </a:rPr>
              <a:t>Trả</a:t>
            </a:r>
            <a:r>
              <a:rPr lang="en-GB" sz="4000" b="1" dirty="0">
                <a:solidFill>
                  <a:srgbClr val="C00000"/>
                </a:solidFill>
                <a:latin typeface="Cambria" panose="02040503050406030204" pitchFamily="18" charset="0"/>
                <a:ea typeface="Cambria" panose="02040503050406030204" pitchFamily="18" charset="0"/>
              </a:rPr>
              <a:t> </a:t>
            </a:r>
            <a:r>
              <a:rPr lang="en-GB" sz="4000" b="1" dirty="0" err="1">
                <a:solidFill>
                  <a:srgbClr val="C00000"/>
                </a:solidFill>
                <a:latin typeface="Cambria" panose="02040503050406030204" pitchFamily="18" charset="0"/>
                <a:ea typeface="Cambria" panose="02040503050406030204" pitchFamily="18" charset="0"/>
              </a:rPr>
              <a:t>lời</a:t>
            </a:r>
            <a:endParaRPr lang="vi-VN" sz="4000" b="1" dirty="0">
              <a:solidFill>
                <a:srgbClr val="C00000"/>
              </a:solidFill>
              <a:latin typeface="Cambria" panose="02040503050406030204" pitchFamily="18" charset="0"/>
              <a:ea typeface="Cambria" panose="02040503050406030204" pitchFamily="18" charset="0"/>
            </a:endParaRPr>
          </a:p>
        </p:txBody>
      </p:sp>
      <p:pic>
        <p:nvPicPr>
          <p:cNvPr id="7" name="Picture 6" descr="A group of kids holding colorful balls&#10;&#10;Description automatically generated">
            <a:extLst>
              <a:ext uri="{FF2B5EF4-FFF2-40B4-BE49-F238E27FC236}">
                <a16:creationId xmlns:a16="http://schemas.microsoft.com/office/drawing/2014/main" id="{37354A4D-3FFC-2CF4-0C37-D05DAD5E5FA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8787" t="-456" r="41289" b="50456"/>
          <a:stretch/>
        </p:blipFill>
        <p:spPr>
          <a:xfrm>
            <a:off x="874889" y="699993"/>
            <a:ext cx="858646" cy="1294049"/>
          </a:xfrm>
          <a:prstGeom prst="rect">
            <a:avLst/>
          </a:prstGeom>
        </p:spPr>
      </p:pic>
      <p:sp>
        <p:nvSpPr>
          <p:cNvPr id="11" name="Rectangle: Rounded Corners 10">
            <a:extLst>
              <a:ext uri="{FF2B5EF4-FFF2-40B4-BE49-F238E27FC236}">
                <a16:creationId xmlns:a16="http://schemas.microsoft.com/office/drawing/2014/main" id="{39B43BC4-EF66-BAD0-53E2-6771893F64B9}"/>
              </a:ext>
            </a:extLst>
          </p:cNvPr>
          <p:cNvSpPr/>
          <p:nvPr/>
        </p:nvSpPr>
        <p:spPr>
          <a:xfrm>
            <a:off x="1733534" y="839185"/>
            <a:ext cx="8843601" cy="1015663"/>
          </a:xfrm>
          <a:custGeom>
            <a:avLst/>
            <a:gdLst>
              <a:gd name="connsiteX0" fmla="*/ 0 w 8843601"/>
              <a:gd name="connsiteY0" fmla="*/ 140446 h 1015663"/>
              <a:gd name="connsiteX1" fmla="*/ 140446 w 8843601"/>
              <a:gd name="connsiteY1" fmla="*/ 0 h 1015663"/>
              <a:gd name="connsiteX2" fmla="*/ 970370 w 8843601"/>
              <a:gd name="connsiteY2" fmla="*/ 0 h 1015663"/>
              <a:gd name="connsiteX3" fmla="*/ 1543413 w 8843601"/>
              <a:gd name="connsiteY3" fmla="*/ 0 h 1015663"/>
              <a:gd name="connsiteX4" fmla="*/ 2287710 w 8843601"/>
              <a:gd name="connsiteY4" fmla="*/ 0 h 1015663"/>
              <a:gd name="connsiteX5" fmla="*/ 2689499 w 8843601"/>
              <a:gd name="connsiteY5" fmla="*/ 0 h 1015663"/>
              <a:gd name="connsiteX6" fmla="*/ 3519423 w 8843601"/>
              <a:gd name="connsiteY6" fmla="*/ 0 h 1015663"/>
              <a:gd name="connsiteX7" fmla="*/ 4006838 w 8843601"/>
              <a:gd name="connsiteY7" fmla="*/ 0 h 1015663"/>
              <a:gd name="connsiteX8" fmla="*/ 4836763 w 8843601"/>
              <a:gd name="connsiteY8" fmla="*/ 0 h 1015663"/>
              <a:gd name="connsiteX9" fmla="*/ 5324178 w 8843601"/>
              <a:gd name="connsiteY9" fmla="*/ 0 h 1015663"/>
              <a:gd name="connsiteX10" fmla="*/ 6068475 w 8843601"/>
              <a:gd name="connsiteY10" fmla="*/ 0 h 1015663"/>
              <a:gd name="connsiteX11" fmla="*/ 6555891 w 8843601"/>
              <a:gd name="connsiteY11" fmla="*/ 0 h 1015663"/>
              <a:gd name="connsiteX12" fmla="*/ 7214561 w 8843601"/>
              <a:gd name="connsiteY12" fmla="*/ 0 h 1015663"/>
              <a:gd name="connsiteX13" fmla="*/ 7958858 w 8843601"/>
              <a:gd name="connsiteY13" fmla="*/ 0 h 1015663"/>
              <a:gd name="connsiteX14" fmla="*/ 8703155 w 8843601"/>
              <a:gd name="connsiteY14" fmla="*/ 0 h 1015663"/>
              <a:gd name="connsiteX15" fmla="*/ 8843601 w 8843601"/>
              <a:gd name="connsiteY15" fmla="*/ 140446 h 1015663"/>
              <a:gd name="connsiteX16" fmla="*/ 8843601 w 8843601"/>
              <a:gd name="connsiteY16" fmla="*/ 493136 h 1015663"/>
              <a:gd name="connsiteX17" fmla="*/ 8843601 w 8843601"/>
              <a:gd name="connsiteY17" fmla="*/ 875217 h 1015663"/>
              <a:gd name="connsiteX18" fmla="*/ 8703155 w 8843601"/>
              <a:gd name="connsiteY18" fmla="*/ 1015663 h 1015663"/>
              <a:gd name="connsiteX19" fmla="*/ 8301366 w 8843601"/>
              <a:gd name="connsiteY19" fmla="*/ 1015663 h 1015663"/>
              <a:gd name="connsiteX20" fmla="*/ 7813951 w 8843601"/>
              <a:gd name="connsiteY20" fmla="*/ 1015663 h 1015663"/>
              <a:gd name="connsiteX21" fmla="*/ 7326535 w 8843601"/>
              <a:gd name="connsiteY21" fmla="*/ 1015663 h 1015663"/>
              <a:gd name="connsiteX22" fmla="*/ 6582238 w 8843601"/>
              <a:gd name="connsiteY22" fmla="*/ 1015663 h 1015663"/>
              <a:gd name="connsiteX23" fmla="*/ 5752314 w 8843601"/>
              <a:gd name="connsiteY23" fmla="*/ 1015663 h 1015663"/>
              <a:gd name="connsiteX24" fmla="*/ 5264898 w 8843601"/>
              <a:gd name="connsiteY24" fmla="*/ 1015663 h 1015663"/>
              <a:gd name="connsiteX25" fmla="*/ 4691855 w 8843601"/>
              <a:gd name="connsiteY25" fmla="*/ 1015663 h 1015663"/>
              <a:gd name="connsiteX26" fmla="*/ 4204439 w 8843601"/>
              <a:gd name="connsiteY26" fmla="*/ 1015663 h 1015663"/>
              <a:gd name="connsiteX27" fmla="*/ 3374515 w 8843601"/>
              <a:gd name="connsiteY27" fmla="*/ 1015663 h 1015663"/>
              <a:gd name="connsiteX28" fmla="*/ 2544591 w 8843601"/>
              <a:gd name="connsiteY28" fmla="*/ 1015663 h 1015663"/>
              <a:gd name="connsiteX29" fmla="*/ 2057175 w 8843601"/>
              <a:gd name="connsiteY29" fmla="*/ 1015663 h 1015663"/>
              <a:gd name="connsiteX30" fmla="*/ 1312878 w 8843601"/>
              <a:gd name="connsiteY30" fmla="*/ 1015663 h 1015663"/>
              <a:gd name="connsiteX31" fmla="*/ 739836 w 8843601"/>
              <a:gd name="connsiteY31" fmla="*/ 1015663 h 1015663"/>
              <a:gd name="connsiteX32" fmla="*/ 140446 w 8843601"/>
              <a:gd name="connsiteY32" fmla="*/ 1015663 h 1015663"/>
              <a:gd name="connsiteX33" fmla="*/ 0 w 8843601"/>
              <a:gd name="connsiteY33" fmla="*/ 875217 h 1015663"/>
              <a:gd name="connsiteX34" fmla="*/ 0 w 8843601"/>
              <a:gd name="connsiteY34" fmla="*/ 493136 h 1015663"/>
              <a:gd name="connsiteX35" fmla="*/ 0 w 8843601"/>
              <a:gd name="connsiteY35"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43601" h="1015663" fill="none" extrusionOk="0">
                <a:moveTo>
                  <a:pt x="0" y="140446"/>
                </a:moveTo>
                <a:cubicBezTo>
                  <a:pt x="3089" y="58935"/>
                  <a:pt x="61084" y="6506"/>
                  <a:pt x="140446" y="0"/>
                </a:cubicBezTo>
                <a:cubicBezTo>
                  <a:pt x="504187" y="13361"/>
                  <a:pt x="613787" y="-19806"/>
                  <a:pt x="970370" y="0"/>
                </a:cubicBezTo>
                <a:cubicBezTo>
                  <a:pt x="1326953" y="19806"/>
                  <a:pt x="1384361" y="-415"/>
                  <a:pt x="1543413" y="0"/>
                </a:cubicBezTo>
                <a:cubicBezTo>
                  <a:pt x="1702465" y="415"/>
                  <a:pt x="1971911" y="32126"/>
                  <a:pt x="2287710" y="0"/>
                </a:cubicBezTo>
                <a:cubicBezTo>
                  <a:pt x="2603509" y="-32126"/>
                  <a:pt x="2566465" y="5805"/>
                  <a:pt x="2689499" y="0"/>
                </a:cubicBezTo>
                <a:cubicBezTo>
                  <a:pt x="2812533" y="-5805"/>
                  <a:pt x="3245392" y="38101"/>
                  <a:pt x="3519423" y="0"/>
                </a:cubicBezTo>
                <a:cubicBezTo>
                  <a:pt x="3793454" y="-38101"/>
                  <a:pt x="3805160" y="-15453"/>
                  <a:pt x="4006838" y="0"/>
                </a:cubicBezTo>
                <a:cubicBezTo>
                  <a:pt x="4208517" y="15453"/>
                  <a:pt x="4423929" y="1189"/>
                  <a:pt x="4836763" y="0"/>
                </a:cubicBezTo>
                <a:cubicBezTo>
                  <a:pt x="5249598" y="-1189"/>
                  <a:pt x="5087946" y="-23339"/>
                  <a:pt x="5324178" y="0"/>
                </a:cubicBezTo>
                <a:cubicBezTo>
                  <a:pt x="5560410" y="23339"/>
                  <a:pt x="5894811" y="-11445"/>
                  <a:pt x="6068475" y="0"/>
                </a:cubicBezTo>
                <a:cubicBezTo>
                  <a:pt x="6242139" y="11445"/>
                  <a:pt x="6379663" y="9488"/>
                  <a:pt x="6555891" y="0"/>
                </a:cubicBezTo>
                <a:cubicBezTo>
                  <a:pt x="6732119" y="-9488"/>
                  <a:pt x="6886568" y="-2577"/>
                  <a:pt x="7214561" y="0"/>
                </a:cubicBezTo>
                <a:cubicBezTo>
                  <a:pt x="7542554" y="2577"/>
                  <a:pt x="7648166" y="-13310"/>
                  <a:pt x="7958858" y="0"/>
                </a:cubicBezTo>
                <a:cubicBezTo>
                  <a:pt x="8269550" y="13310"/>
                  <a:pt x="8522171" y="-7376"/>
                  <a:pt x="8703155" y="0"/>
                </a:cubicBezTo>
                <a:cubicBezTo>
                  <a:pt x="8795226" y="1601"/>
                  <a:pt x="8832172" y="66542"/>
                  <a:pt x="8843601" y="140446"/>
                </a:cubicBezTo>
                <a:cubicBezTo>
                  <a:pt x="8844907" y="261405"/>
                  <a:pt x="8846051" y="342809"/>
                  <a:pt x="8843601" y="493136"/>
                </a:cubicBezTo>
                <a:cubicBezTo>
                  <a:pt x="8841152" y="643463"/>
                  <a:pt x="8834650" y="703120"/>
                  <a:pt x="8843601" y="875217"/>
                </a:cubicBezTo>
                <a:cubicBezTo>
                  <a:pt x="8847304" y="952044"/>
                  <a:pt x="8781693" y="1026724"/>
                  <a:pt x="8703155" y="1015663"/>
                </a:cubicBezTo>
                <a:cubicBezTo>
                  <a:pt x="8505754" y="1000334"/>
                  <a:pt x="8496094" y="1005391"/>
                  <a:pt x="8301366" y="1015663"/>
                </a:cubicBezTo>
                <a:cubicBezTo>
                  <a:pt x="8106638" y="1025935"/>
                  <a:pt x="7953270" y="1025582"/>
                  <a:pt x="7813951" y="1015663"/>
                </a:cubicBezTo>
                <a:cubicBezTo>
                  <a:pt x="7674633" y="1005744"/>
                  <a:pt x="7487321" y="1007349"/>
                  <a:pt x="7326535" y="1015663"/>
                </a:cubicBezTo>
                <a:cubicBezTo>
                  <a:pt x="7165749" y="1023977"/>
                  <a:pt x="6941309" y="1005896"/>
                  <a:pt x="6582238" y="1015663"/>
                </a:cubicBezTo>
                <a:cubicBezTo>
                  <a:pt x="6223167" y="1025430"/>
                  <a:pt x="6000793" y="1003128"/>
                  <a:pt x="5752314" y="1015663"/>
                </a:cubicBezTo>
                <a:cubicBezTo>
                  <a:pt x="5503835" y="1028198"/>
                  <a:pt x="5469900" y="1020187"/>
                  <a:pt x="5264898" y="1015663"/>
                </a:cubicBezTo>
                <a:cubicBezTo>
                  <a:pt x="5059896" y="1011139"/>
                  <a:pt x="4810159" y="1032740"/>
                  <a:pt x="4691855" y="1015663"/>
                </a:cubicBezTo>
                <a:cubicBezTo>
                  <a:pt x="4573551" y="998586"/>
                  <a:pt x="4360779" y="1038632"/>
                  <a:pt x="4204439" y="1015663"/>
                </a:cubicBezTo>
                <a:cubicBezTo>
                  <a:pt x="4048099" y="992694"/>
                  <a:pt x="3632647" y="992770"/>
                  <a:pt x="3374515" y="1015663"/>
                </a:cubicBezTo>
                <a:cubicBezTo>
                  <a:pt x="3116383" y="1038556"/>
                  <a:pt x="2762167" y="1023666"/>
                  <a:pt x="2544591" y="1015663"/>
                </a:cubicBezTo>
                <a:cubicBezTo>
                  <a:pt x="2327015" y="1007660"/>
                  <a:pt x="2294172" y="1035511"/>
                  <a:pt x="2057175" y="1015663"/>
                </a:cubicBezTo>
                <a:cubicBezTo>
                  <a:pt x="1820178" y="995815"/>
                  <a:pt x="1684762" y="984928"/>
                  <a:pt x="1312878" y="1015663"/>
                </a:cubicBezTo>
                <a:cubicBezTo>
                  <a:pt x="940994" y="1046398"/>
                  <a:pt x="965301" y="1002421"/>
                  <a:pt x="739836" y="1015663"/>
                </a:cubicBezTo>
                <a:cubicBezTo>
                  <a:pt x="514371" y="1028905"/>
                  <a:pt x="311350" y="1011064"/>
                  <a:pt x="140446" y="1015663"/>
                </a:cubicBezTo>
                <a:cubicBezTo>
                  <a:pt x="70686" y="1006618"/>
                  <a:pt x="2754" y="944284"/>
                  <a:pt x="0" y="875217"/>
                </a:cubicBezTo>
                <a:cubicBezTo>
                  <a:pt x="8942" y="749557"/>
                  <a:pt x="-15235" y="644563"/>
                  <a:pt x="0" y="493136"/>
                </a:cubicBezTo>
                <a:cubicBezTo>
                  <a:pt x="15235" y="341709"/>
                  <a:pt x="1478" y="247267"/>
                  <a:pt x="0" y="140446"/>
                </a:cubicBezTo>
                <a:close/>
              </a:path>
              <a:path w="8843601" h="1015663" stroke="0" extrusionOk="0">
                <a:moveTo>
                  <a:pt x="0" y="140446"/>
                </a:moveTo>
                <a:cubicBezTo>
                  <a:pt x="9721" y="71441"/>
                  <a:pt x="68628" y="-3952"/>
                  <a:pt x="140446" y="0"/>
                </a:cubicBezTo>
                <a:cubicBezTo>
                  <a:pt x="402581" y="-3382"/>
                  <a:pt x="639128" y="-27235"/>
                  <a:pt x="970370" y="0"/>
                </a:cubicBezTo>
                <a:cubicBezTo>
                  <a:pt x="1301612" y="27235"/>
                  <a:pt x="1280590" y="-2103"/>
                  <a:pt x="1543413" y="0"/>
                </a:cubicBezTo>
                <a:cubicBezTo>
                  <a:pt x="1806236" y="2103"/>
                  <a:pt x="1887485" y="9293"/>
                  <a:pt x="2202083" y="0"/>
                </a:cubicBezTo>
                <a:cubicBezTo>
                  <a:pt x="2516681" y="-9293"/>
                  <a:pt x="2584970" y="18925"/>
                  <a:pt x="2689499" y="0"/>
                </a:cubicBezTo>
                <a:cubicBezTo>
                  <a:pt x="2794028" y="-18925"/>
                  <a:pt x="3128704" y="-9436"/>
                  <a:pt x="3348169" y="0"/>
                </a:cubicBezTo>
                <a:cubicBezTo>
                  <a:pt x="3567634" y="9436"/>
                  <a:pt x="3798107" y="14015"/>
                  <a:pt x="3921211" y="0"/>
                </a:cubicBezTo>
                <a:cubicBezTo>
                  <a:pt x="4044315" y="-14015"/>
                  <a:pt x="4412042" y="21780"/>
                  <a:pt x="4751135" y="0"/>
                </a:cubicBezTo>
                <a:cubicBezTo>
                  <a:pt x="5090228" y="-21780"/>
                  <a:pt x="4994892" y="1435"/>
                  <a:pt x="5152924" y="0"/>
                </a:cubicBezTo>
                <a:cubicBezTo>
                  <a:pt x="5310956" y="-1435"/>
                  <a:pt x="5568286" y="-32287"/>
                  <a:pt x="5811594" y="0"/>
                </a:cubicBezTo>
                <a:cubicBezTo>
                  <a:pt x="6054902" y="32287"/>
                  <a:pt x="6144058" y="12548"/>
                  <a:pt x="6299010" y="0"/>
                </a:cubicBezTo>
                <a:cubicBezTo>
                  <a:pt x="6453962" y="-12548"/>
                  <a:pt x="6770014" y="8921"/>
                  <a:pt x="7128934" y="0"/>
                </a:cubicBezTo>
                <a:cubicBezTo>
                  <a:pt x="7487854" y="-8921"/>
                  <a:pt x="7449930" y="2933"/>
                  <a:pt x="7616350" y="0"/>
                </a:cubicBezTo>
                <a:cubicBezTo>
                  <a:pt x="7782770" y="-2933"/>
                  <a:pt x="8432458" y="697"/>
                  <a:pt x="8703155" y="0"/>
                </a:cubicBezTo>
                <a:cubicBezTo>
                  <a:pt x="8773287" y="-443"/>
                  <a:pt x="8849708" y="62753"/>
                  <a:pt x="8843601" y="140446"/>
                </a:cubicBezTo>
                <a:cubicBezTo>
                  <a:pt x="8825805" y="293367"/>
                  <a:pt x="8857927" y="383459"/>
                  <a:pt x="8843601" y="507832"/>
                </a:cubicBezTo>
                <a:cubicBezTo>
                  <a:pt x="8829275" y="632205"/>
                  <a:pt x="8849325" y="767757"/>
                  <a:pt x="8843601" y="875217"/>
                </a:cubicBezTo>
                <a:cubicBezTo>
                  <a:pt x="8858300" y="945073"/>
                  <a:pt x="8791989" y="1009134"/>
                  <a:pt x="8703155" y="1015663"/>
                </a:cubicBezTo>
                <a:cubicBezTo>
                  <a:pt x="8493139" y="1031091"/>
                  <a:pt x="8184186" y="1011789"/>
                  <a:pt x="7958858" y="1015663"/>
                </a:cubicBezTo>
                <a:cubicBezTo>
                  <a:pt x="7733530" y="1019537"/>
                  <a:pt x="7593251" y="1015421"/>
                  <a:pt x="7385815" y="1015663"/>
                </a:cubicBezTo>
                <a:cubicBezTo>
                  <a:pt x="7178379" y="1015905"/>
                  <a:pt x="7077940" y="1037331"/>
                  <a:pt x="6812772" y="1015663"/>
                </a:cubicBezTo>
                <a:cubicBezTo>
                  <a:pt x="6547604" y="993995"/>
                  <a:pt x="6297316" y="995432"/>
                  <a:pt x="6154102" y="1015663"/>
                </a:cubicBezTo>
                <a:cubicBezTo>
                  <a:pt x="6010888" y="1035895"/>
                  <a:pt x="5596201" y="975923"/>
                  <a:pt x="5324178" y="1015663"/>
                </a:cubicBezTo>
                <a:cubicBezTo>
                  <a:pt x="5052155" y="1055403"/>
                  <a:pt x="4779919" y="1009459"/>
                  <a:pt x="4494254" y="1015663"/>
                </a:cubicBezTo>
                <a:cubicBezTo>
                  <a:pt x="4208589" y="1021867"/>
                  <a:pt x="4275370" y="1031232"/>
                  <a:pt x="4092466" y="1015663"/>
                </a:cubicBezTo>
                <a:cubicBezTo>
                  <a:pt x="3909562" y="1000094"/>
                  <a:pt x="3743278" y="992682"/>
                  <a:pt x="3519423" y="1015663"/>
                </a:cubicBezTo>
                <a:cubicBezTo>
                  <a:pt x="3295568" y="1038644"/>
                  <a:pt x="3163194" y="988877"/>
                  <a:pt x="2946380" y="1015663"/>
                </a:cubicBezTo>
                <a:cubicBezTo>
                  <a:pt x="2729566" y="1042449"/>
                  <a:pt x="2708339" y="1016578"/>
                  <a:pt x="2544591" y="1015663"/>
                </a:cubicBezTo>
                <a:cubicBezTo>
                  <a:pt x="2380843" y="1014748"/>
                  <a:pt x="2036438" y="1020610"/>
                  <a:pt x="1714667" y="1015663"/>
                </a:cubicBezTo>
                <a:cubicBezTo>
                  <a:pt x="1392896" y="1010716"/>
                  <a:pt x="1435531" y="1003263"/>
                  <a:pt x="1227251" y="1015663"/>
                </a:cubicBezTo>
                <a:cubicBezTo>
                  <a:pt x="1018971" y="1028063"/>
                  <a:pt x="555382" y="1047370"/>
                  <a:pt x="140446" y="1015663"/>
                </a:cubicBezTo>
                <a:cubicBezTo>
                  <a:pt x="69081" y="1021052"/>
                  <a:pt x="7868" y="957123"/>
                  <a:pt x="0" y="875217"/>
                </a:cubicBezTo>
                <a:cubicBezTo>
                  <a:pt x="115" y="740084"/>
                  <a:pt x="-282" y="672879"/>
                  <a:pt x="0" y="493136"/>
                </a:cubicBezTo>
                <a:cubicBezTo>
                  <a:pt x="282" y="313393"/>
                  <a:pt x="13752" y="236089"/>
                  <a:pt x="0" y="140446"/>
                </a:cubicBezTo>
                <a:close/>
              </a:path>
            </a:pathLst>
          </a:custGeom>
          <a:solidFill>
            <a:srgbClr val="FFC000">
              <a:lumMod val="20000"/>
              <a:lumOff val="80000"/>
            </a:srgbClr>
          </a:solidFill>
          <a:ln w="28575" cap="flat" cmpd="sng" algn="ctr">
            <a:solidFill>
              <a:srgbClr val="F89600"/>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Vì sao nhà vua muốn hỏi ý kiến các bô lão từ khắp mọi miền đất nước?</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64858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 b="-88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306282">
            <a:off x="-255353" y="2998378"/>
            <a:ext cx="3346015" cy="4134286"/>
          </a:xfrm>
          <a:custGeom>
            <a:avLst/>
            <a:gdLst/>
            <a:ahLst/>
            <a:cxnLst/>
            <a:rect l="l" t="t" r="r" b="b"/>
            <a:pathLst>
              <a:path w="5019023" h="6201429">
                <a:moveTo>
                  <a:pt x="0" y="0"/>
                </a:moveTo>
                <a:lnTo>
                  <a:pt x="5019024" y="0"/>
                </a:lnTo>
                <a:lnTo>
                  <a:pt x="5019024" y="6201429"/>
                </a:lnTo>
                <a:lnTo>
                  <a:pt x="0" y="62014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95310">
            <a:off x="8378284" y="-458216"/>
            <a:ext cx="1093157" cy="1177689"/>
          </a:xfrm>
          <a:custGeom>
            <a:avLst/>
            <a:gdLst/>
            <a:ahLst/>
            <a:cxnLst/>
            <a:rect l="l" t="t" r="r" b="b"/>
            <a:pathLst>
              <a:path w="1639735" h="1766533">
                <a:moveTo>
                  <a:pt x="0" y="0"/>
                </a:moveTo>
                <a:lnTo>
                  <a:pt x="1639735" y="0"/>
                </a:lnTo>
                <a:lnTo>
                  <a:pt x="1639735" y="1766533"/>
                </a:lnTo>
                <a:lnTo>
                  <a:pt x="0" y="1766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590397">
            <a:off x="3204728" y="6078692"/>
            <a:ext cx="1138782" cy="1226843"/>
          </a:xfrm>
          <a:custGeom>
            <a:avLst/>
            <a:gdLst/>
            <a:ahLst/>
            <a:cxnLst/>
            <a:rect l="l" t="t" r="r" b="b"/>
            <a:pathLst>
              <a:path w="1708173" h="1840264">
                <a:moveTo>
                  <a:pt x="0" y="0"/>
                </a:moveTo>
                <a:lnTo>
                  <a:pt x="1708173" y="0"/>
                </a:lnTo>
                <a:lnTo>
                  <a:pt x="1708173" y="1840264"/>
                </a:lnTo>
                <a:lnTo>
                  <a:pt x="0" y="18402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342735">
            <a:off x="8204267" y="3308835"/>
            <a:ext cx="5125534" cy="4462591"/>
          </a:xfrm>
          <a:custGeom>
            <a:avLst/>
            <a:gdLst/>
            <a:ahLst/>
            <a:cxnLst/>
            <a:rect l="l" t="t" r="r" b="b"/>
            <a:pathLst>
              <a:path w="7688301" h="6693886">
                <a:moveTo>
                  <a:pt x="0" y="0"/>
                </a:moveTo>
                <a:lnTo>
                  <a:pt x="7688301" y="0"/>
                </a:lnTo>
                <a:lnTo>
                  <a:pt x="7688301" y="6693886"/>
                </a:lnTo>
                <a:lnTo>
                  <a:pt x="0" y="669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883FF9B8-5E43-B75A-E77D-BB16F93F68CB}"/>
              </a:ext>
            </a:extLst>
          </p:cNvPr>
          <p:cNvPicPr>
            <a:picLocks noChangeAspect="1"/>
          </p:cNvPicPr>
          <p:nvPr/>
        </p:nvPicPr>
        <p:blipFill>
          <a:blip r:embed="rId9"/>
          <a:stretch>
            <a:fillRect/>
          </a:stretch>
        </p:blipFill>
        <p:spPr>
          <a:xfrm>
            <a:off x="954217" y="426775"/>
            <a:ext cx="10022693" cy="38651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186EF4DB-07B3-FD18-FCAA-617C58D43D0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9A0478-C508-7A1B-A11C-0C3E236314A4}"/>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BE246FF4-8E58-E67F-603C-1D0BFC47ACD2}"/>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26E12E2A-9EAF-5B6C-E02F-AD47108E918B}"/>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8F00602C-ED55-C460-5BCE-2E1FBA1BC152}"/>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00440D7F-40E0-9A9C-0170-1EA52FA1E07F}"/>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F26D052A-BB32-696E-73E5-64A47789873F}"/>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411CF74-AF5C-2178-B310-AE206BD71ED2}"/>
              </a:ext>
            </a:extLst>
          </p:cNvPr>
          <p:cNvSpPr txBox="1"/>
          <p:nvPr/>
        </p:nvSpPr>
        <p:spPr>
          <a:xfrm>
            <a:off x="998124" y="3341562"/>
            <a:ext cx="9715722" cy="2308324"/>
          </a:xfrm>
          <a:prstGeom prst="rect">
            <a:avLst/>
          </a:prstGeom>
          <a:noFill/>
        </p:spPr>
        <p:txBody>
          <a:bodyPr wrap="square">
            <a:spAutoFit/>
          </a:bodyPr>
          <a:lstStyle/>
          <a:p>
            <a:r>
              <a:rPr lang="vi-VN" sz="3600" spc="-40" dirty="0">
                <a:effectLst/>
                <a:latin typeface="Cambria" panose="02040503050406030204" pitchFamily="18" charset="0"/>
                <a:ea typeface="Cambria" panose="02040503050406030204" pitchFamily="18" charset="0"/>
              </a:rPr>
              <a:t>Hình ảnh đó nói lên tinh thần yêu nước, ý thức trách nhiệm của các bô lão đối với việc nước. Đây cũng là hình ảnh thể hiện sự đoàn kết của nhân dân cả nước.</a:t>
            </a:r>
            <a:endParaRPr lang="vi-VN" sz="36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8FC5E5F-8FE8-3B17-1B7D-5DEB269F9A0C}"/>
              </a:ext>
            </a:extLst>
          </p:cNvPr>
          <p:cNvSpPr/>
          <p:nvPr/>
        </p:nvSpPr>
        <p:spPr>
          <a:xfrm>
            <a:off x="4494981" y="2085698"/>
            <a:ext cx="2502551" cy="79857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b="1" dirty="0" err="1">
                <a:solidFill>
                  <a:srgbClr val="C00000"/>
                </a:solidFill>
                <a:latin typeface="Cambria" panose="02040503050406030204" pitchFamily="18" charset="0"/>
                <a:ea typeface="Cambria" panose="02040503050406030204" pitchFamily="18" charset="0"/>
              </a:rPr>
              <a:t>Trả</a:t>
            </a:r>
            <a:r>
              <a:rPr lang="en-GB" sz="4000" b="1" dirty="0">
                <a:solidFill>
                  <a:srgbClr val="C00000"/>
                </a:solidFill>
                <a:latin typeface="Cambria" panose="02040503050406030204" pitchFamily="18" charset="0"/>
                <a:ea typeface="Cambria" panose="02040503050406030204" pitchFamily="18" charset="0"/>
              </a:rPr>
              <a:t> </a:t>
            </a:r>
            <a:r>
              <a:rPr lang="en-GB" sz="4000" b="1" dirty="0" err="1">
                <a:solidFill>
                  <a:srgbClr val="C00000"/>
                </a:solidFill>
                <a:latin typeface="Cambria" panose="02040503050406030204" pitchFamily="18" charset="0"/>
                <a:ea typeface="Cambria" panose="02040503050406030204" pitchFamily="18" charset="0"/>
              </a:rPr>
              <a:t>lời</a:t>
            </a:r>
            <a:endParaRPr lang="vi-VN" sz="4000" b="1" dirty="0">
              <a:solidFill>
                <a:srgbClr val="C00000"/>
              </a:solidFill>
              <a:latin typeface="Cambria" panose="02040503050406030204" pitchFamily="18" charset="0"/>
              <a:ea typeface="Cambria" panose="02040503050406030204" pitchFamily="18" charset="0"/>
            </a:endParaRPr>
          </a:p>
        </p:txBody>
      </p:sp>
      <p:pic>
        <p:nvPicPr>
          <p:cNvPr id="12" name="Picture 11" descr="A group of kids holding colorful balls&#10;&#10;Description automatically generated">
            <a:extLst>
              <a:ext uri="{FF2B5EF4-FFF2-40B4-BE49-F238E27FC236}">
                <a16:creationId xmlns:a16="http://schemas.microsoft.com/office/drawing/2014/main" id="{973B4B6C-4B1B-A9D1-75B6-042FE393E3F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8679" r="23557" b="52405"/>
          <a:stretch/>
        </p:blipFill>
        <p:spPr>
          <a:xfrm>
            <a:off x="894807" y="707153"/>
            <a:ext cx="765538" cy="1231785"/>
          </a:xfrm>
          <a:prstGeom prst="rect">
            <a:avLst/>
          </a:prstGeom>
        </p:spPr>
      </p:pic>
      <p:sp>
        <p:nvSpPr>
          <p:cNvPr id="13" name="Rectangle: Rounded Corners 12">
            <a:extLst>
              <a:ext uri="{FF2B5EF4-FFF2-40B4-BE49-F238E27FC236}">
                <a16:creationId xmlns:a16="http://schemas.microsoft.com/office/drawing/2014/main" id="{E1360FFB-9C31-7C6A-9B9E-BB0C3B5784A4}"/>
              </a:ext>
            </a:extLst>
          </p:cNvPr>
          <p:cNvSpPr/>
          <p:nvPr/>
        </p:nvSpPr>
        <p:spPr>
          <a:xfrm>
            <a:off x="1808734" y="846345"/>
            <a:ext cx="8843601" cy="1015663"/>
          </a:xfrm>
          <a:custGeom>
            <a:avLst/>
            <a:gdLst>
              <a:gd name="connsiteX0" fmla="*/ 0 w 8843601"/>
              <a:gd name="connsiteY0" fmla="*/ 140446 h 1015663"/>
              <a:gd name="connsiteX1" fmla="*/ 140446 w 8843601"/>
              <a:gd name="connsiteY1" fmla="*/ 0 h 1015663"/>
              <a:gd name="connsiteX2" fmla="*/ 970370 w 8843601"/>
              <a:gd name="connsiteY2" fmla="*/ 0 h 1015663"/>
              <a:gd name="connsiteX3" fmla="*/ 1543413 w 8843601"/>
              <a:gd name="connsiteY3" fmla="*/ 0 h 1015663"/>
              <a:gd name="connsiteX4" fmla="*/ 2287710 w 8843601"/>
              <a:gd name="connsiteY4" fmla="*/ 0 h 1015663"/>
              <a:gd name="connsiteX5" fmla="*/ 2689499 w 8843601"/>
              <a:gd name="connsiteY5" fmla="*/ 0 h 1015663"/>
              <a:gd name="connsiteX6" fmla="*/ 3519423 w 8843601"/>
              <a:gd name="connsiteY6" fmla="*/ 0 h 1015663"/>
              <a:gd name="connsiteX7" fmla="*/ 4006838 w 8843601"/>
              <a:gd name="connsiteY7" fmla="*/ 0 h 1015663"/>
              <a:gd name="connsiteX8" fmla="*/ 4836763 w 8843601"/>
              <a:gd name="connsiteY8" fmla="*/ 0 h 1015663"/>
              <a:gd name="connsiteX9" fmla="*/ 5324178 w 8843601"/>
              <a:gd name="connsiteY9" fmla="*/ 0 h 1015663"/>
              <a:gd name="connsiteX10" fmla="*/ 6068475 w 8843601"/>
              <a:gd name="connsiteY10" fmla="*/ 0 h 1015663"/>
              <a:gd name="connsiteX11" fmla="*/ 6555891 w 8843601"/>
              <a:gd name="connsiteY11" fmla="*/ 0 h 1015663"/>
              <a:gd name="connsiteX12" fmla="*/ 7214561 w 8843601"/>
              <a:gd name="connsiteY12" fmla="*/ 0 h 1015663"/>
              <a:gd name="connsiteX13" fmla="*/ 7958858 w 8843601"/>
              <a:gd name="connsiteY13" fmla="*/ 0 h 1015663"/>
              <a:gd name="connsiteX14" fmla="*/ 8703155 w 8843601"/>
              <a:gd name="connsiteY14" fmla="*/ 0 h 1015663"/>
              <a:gd name="connsiteX15" fmla="*/ 8843601 w 8843601"/>
              <a:gd name="connsiteY15" fmla="*/ 140446 h 1015663"/>
              <a:gd name="connsiteX16" fmla="*/ 8843601 w 8843601"/>
              <a:gd name="connsiteY16" fmla="*/ 493136 h 1015663"/>
              <a:gd name="connsiteX17" fmla="*/ 8843601 w 8843601"/>
              <a:gd name="connsiteY17" fmla="*/ 875217 h 1015663"/>
              <a:gd name="connsiteX18" fmla="*/ 8703155 w 8843601"/>
              <a:gd name="connsiteY18" fmla="*/ 1015663 h 1015663"/>
              <a:gd name="connsiteX19" fmla="*/ 8301366 w 8843601"/>
              <a:gd name="connsiteY19" fmla="*/ 1015663 h 1015663"/>
              <a:gd name="connsiteX20" fmla="*/ 7813951 w 8843601"/>
              <a:gd name="connsiteY20" fmla="*/ 1015663 h 1015663"/>
              <a:gd name="connsiteX21" fmla="*/ 7326535 w 8843601"/>
              <a:gd name="connsiteY21" fmla="*/ 1015663 h 1015663"/>
              <a:gd name="connsiteX22" fmla="*/ 6582238 w 8843601"/>
              <a:gd name="connsiteY22" fmla="*/ 1015663 h 1015663"/>
              <a:gd name="connsiteX23" fmla="*/ 5752314 w 8843601"/>
              <a:gd name="connsiteY23" fmla="*/ 1015663 h 1015663"/>
              <a:gd name="connsiteX24" fmla="*/ 5264898 w 8843601"/>
              <a:gd name="connsiteY24" fmla="*/ 1015663 h 1015663"/>
              <a:gd name="connsiteX25" fmla="*/ 4691855 w 8843601"/>
              <a:gd name="connsiteY25" fmla="*/ 1015663 h 1015663"/>
              <a:gd name="connsiteX26" fmla="*/ 4204439 w 8843601"/>
              <a:gd name="connsiteY26" fmla="*/ 1015663 h 1015663"/>
              <a:gd name="connsiteX27" fmla="*/ 3374515 w 8843601"/>
              <a:gd name="connsiteY27" fmla="*/ 1015663 h 1015663"/>
              <a:gd name="connsiteX28" fmla="*/ 2544591 w 8843601"/>
              <a:gd name="connsiteY28" fmla="*/ 1015663 h 1015663"/>
              <a:gd name="connsiteX29" fmla="*/ 2057175 w 8843601"/>
              <a:gd name="connsiteY29" fmla="*/ 1015663 h 1015663"/>
              <a:gd name="connsiteX30" fmla="*/ 1312878 w 8843601"/>
              <a:gd name="connsiteY30" fmla="*/ 1015663 h 1015663"/>
              <a:gd name="connsiteX31" fmla="*/ 739836 w 8843601"/>
              <a:gd name="connsiteY31" fmla="*/ 1015663 h 1015663"/>
              <a:gd name="connsiteX32" fmla="*/ 140446 w 8843601"/>
              <a:gd name="connsiteY32" fmla="*/ 1015663 h 1015663"/>
              <a:gd name="connsiteX33" fmla="*/ 0 w 8843601"/>
              <a:gd name="connsiteY33" fmla="*/ 875217 h 1015663"/>
              <a:gd name="connsiteX34" fmla="*/ 0 w 8843601"/>
              <a:gd name="connsiteY34" fmla="*/ 493136 h 1015663"/>
              <a:gd name="connsiteX35" fmla="*/ 0 w 8843601"/>
              <a:gd name="connsiteY35"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43601" h="1015663" fill="none" extrusionOk="0">
                <a:moveTo>
                  <a:pt x="0" y="140446"/>
                </a:moveTo>
                <a:cubicBezTo>
                  <a:pt x="3089" y="58935"/>
                  <a:pt x="61084" y="6506"/>
                  <a:pt x="140446" y="0"/>
                </a:cubicBezTo>
                <a:cubicBezTo>
                  <a:pt x="504187" y="13361"/>
                  <a:pt x="613787" y="-19806"/>
                  <a:pt x="970370" y="0"/>
                </a:cubicBezTo>
                <a:cubicBezTo>
                  <a:pt x="1326953" y="19806"/>
                  <a:pt x="1384361" y="-415"/>
                  <a:pt x="1543413" y="0"/>
                </a:cubicBezTo>
                <a:cubicBezTo>
                  <a:pt x="1702465" y="415"/>
                  <a:pt x="1971911" y="32126"/>
                  <a:pt x="2287710" y="0"/>
                </a:cubicBezTo>
                <a:cubicBezTo>
                  <a:pt x="2603509" y="-32126"/>
                  <a:pt x="2566465" y="5805"/>
                  <a:pt x="2689499" y="0"/>
                </a:cubicBezTo>
                <a:cubicBezTo>
                  <a:pt x="2812533" y="-5805"/>
                  <a:pt x="3245392" y="38101"/>
                  <a:pt x="3519423" y="0"/>
                </a:cubicBezTo>
                <a:cubicBezTo>
                  <a:pt x="3793454" y="-38101"/>
                  <a:pt x="3805160" y="-15453"/>
                  <a:pt x="4006838" y="0"/>
                </a:cubicBezTo>
                <a:cubicBezTo>
                  <a:pt x="4208517" y="15453"/>
                  <a:pt x="4423929" y="1189"/>
                  <a:pt x="4836763" y="0"/>
                </a:cubicBezTo>
                <a:cubicBezTo>
                  <a:pt x="5249598" y="-1189"/>
                  <a:pt x="5087946" y="-23339"/>
                  <a:pt x="5324178" y="0"/>
                </a:cubicBezTo>
                <a:cubicBezTo>
                  <a:pt x="5560410" y="23339"/>
                  <a:pt x="5894811" y="-11445"/>
                  <a:pt x="6068475" y="0"/>
                </a:cubicBezTo>
                <a:cubicBezTo>
                  <a:pt x="6242139" y="11445"/>
                  <a:pt x="6379663" y="9488"/>
                  <a:pt x="6555891" y="0"/>
                </a:cubicBezTo>
                <a:cubicBezTo>
                  <a:pt x="6732119" y="-9488"/>
                  <a:pt x="6886568" y="-2577"/>
                  <a:pt x="7214561" y="0"/>
                </a:cubicBezTo>
                <a:cubicBezTo>
                  <a:pt x="7542554" y="2577"/>
                  <a:pt x="7648166" y="-13310"/>
                  <a:pt x="7958858" y="0"/>
                </a:cubicBezTo>
                <a:cubicBezTo>
                  <a:pt x="8269550" y="13310"/>
                  <a:pt x="8522171" y="-7376"/>
                  <a:pt x="8703155" y="0"/>
                </a:cubicBezTo>
                <a:cubicBezTo>
                  <a:pt x="8795226" y="1601"/>
                  <a:pt x="8832172" y="66542"/>
                  <a:pt x="8843601" y="140446"/>
                </a:cubicBezTo>
                <a:cubicBezTo>
                  <a:pt x="8844907" y="261405"/>
                  <a:pt x="8846051" y="342809"/>
                  <a:pt x="8843601" y="493136"/>
                </a:cubicBezTo>
                <a:cubicBezTo>
                  <a:pt x="8841152" y="643463"/>
                  <a:pt x="8834650" y="703120"/>
                  <a:pt x="8843601" y="875217"/>
                </a:cubicBezTo>
                <a:cubicBezTo>
                  <a:pt x="8847304" y="952044"/>
                  <a:pt x="8781693" y="1026724"/>
                  <a:pt x="8703155" y="1015663"/>
                </a:cubicBezTo>
                <a:cubicBezTo>
                  <a:pt x="8505754" y="1000334"/>
                  <a:pt x="8496094" y="1005391"/>
                  <a:pt x="8301366" y="1015663"/>
                </a:cubicBezTo>
                <a:cubicBezTo>
                  <a:pt x="8106638" y="1025935"/>
                  <a:pt x="7953270" y="1025582"/>
                  <a:pt x="7813951" y="1015663"/>
                </a:cubicBezTo>
                <a:cubicBezTo>
                  <a:pt x="7674633" y="1005744"/>
                  <a:pt x="7487321" y="1007349"/>
                  <a:pt x="7326535" y="1015663"/>
                </a:cubicBezTo>
                <a:cubicBezTo>
                  <a:pt x="7165749" y="1023977"/>
                  <a:pt x="6941309" y="1005896"/>
                  <a:pt x="6582238" y="1015663"/>
                </a:cubicBezTo>
                <a:cubicBezTo>
                  <a:pt x="6223167" y="1025430"/>
                  <a:pt x="6000793" y="1003128"/>
                  <a:pt x="5752314" y="1015663"/>
                </a:cubicBezTo>
                <a:cubicBezTo>
                  <a:pt x="5503835" y="1028198"/>
                  <a:pt x="5469900" y="1020187"/>
                  <a:pt x="5264898" y="1015663"/>
                </a:cubicBezTo>
                <a:cubicBezTo>
                  <a:pt x="5059896" y="1011139"/>
                  <a:pt x="4810159" y="1032740"/>
                  <a:pt x="4691855" y="1015663"/>
                </a:cubicBezTo>
                <a:cubicBezTo>
                  <a:pt x="4573551" y="998586"/>
                  <a:pt x="4360779" y="1038632"/>
                  <a:pt x="4204439" y="1015663"/>
                </a:cubicBezTo>
                <a:cubicBezTo>
                  <a:pt x="4048099" y="992694"/>
                  <a:pt x="3632647" y="992770"/>
                  <a:pt x="3374515" y="1015663"/>
                </a:cubicBezTo>
                <a:cubicBezTo>
                  <a:pt x="3116383" y="1038556"/>
                  <a:pt x="2762167" y="1023666"/>
                  <a:pt x="2544591" y="1015663"/>
                </a:cubicBezTo>
                <a:cubicBezTo>
                  <a:pt x="2327015" y="1007660"/>
                  <a:pt x="2294172" y="1035511"/>
                  <a:pt x="2057175" y="1015663"/>
                </a:cubicBezTo>
                <a:cubicBezTo>
                  <a:pt x="1820178" y="995815"/>
                  <a:pt x="1684762" y="984928"/>
                  <a:pt x="1312878" y="1015663"/>
                </a:cubicBezTo>
                <a:cubicBezTo>
                  <a:pt x="940994" y="1046398"/>
                  <a:pt x="965301" y="1002421"/>
                  <a:pt x="739836" y="1015663"/>
                </a:cubicBezTo>
                <a:cubicBezTo>
                  <a:pt x="514371" y="1028905"/>
                  <a:pt x="311350" y="1011064"/>
                  <a:pt x="140446" y="1015663"/>
                </a:cubicBezTo>
                <a:cubicBezTo>
                  <a:pt x="70686" y="1006618"/>
                  <a:pt x="2754" y="944284"/>
                  <a:pt x="0" y="875217"/>
                </a:cubicBezTo>
                <a:cubicBezTo>
                  <a:pt x="8942" y="749557"/>
                  <a:pt x="-15235" y="644563"/>
                  <a:pt x="0" y="493136"/>
                </a:cubicBezTo>
                <a:cubicBezTo>
                  <a:pt x="15235" y="341709"/>
                  <a:pt x="1478" y="247267"/>
                  <a:pt x="0" y="140446"/>
                </a:cubicBezTo>
                <a:close/>
              </a:path>
              <a:path w="8843601" h="1015663" stroke="0" extrusionOk="0">
                <a:moveTo>
                  <a:pt x="0" y="140446"/>
                </a:moveTo>
                <a:cubicBezTo>
                  <a:pt x="9721" y="71441"/>
                  <a:pt x="68628" y="-3952"/>
                  <a:pt x="140446" y="0"/>
                </a:cubicBezTo>
                <a:cubicBezTo>
                  <a:pt x="402581" y="-3382"/>
                  <a:pt x="639128" y="-27235"/>
                  <a:pt x="970370" y="0"/>
                </a:cubicBezTo>
                <a:cubicBezTo>
                  <a:pt x="1301612" y="27235"/>
                  <a:pt x="1280590" y="-2103"/>
                  <a:pt x="1543413" y="0"/>
                </a:cubicBezTo>
                <a:cubicBezTo>
                  <a:pt x="1806236" y="2103"/>
                  <a:pt x="1887485" y="9293"/>
                  <a:pt x="2202083" y="0"/>
                </a:cubicBezTo>
                <a:cubicBezTo>
                  <a:pt x="2516681" y="-9293"/>
                  <a:pt x="2584970" y="18925"/>
                  <a:pt x="2689499" y="0"/>
                </a:cubicBezTo>
                <a:cubicBezTo>
                  <a:pt x="2794028" y="-18925"/>
                  <a:pt x="3128704" y="-9436"/>
                  <a:pt x="3348169" y="0"/>
                </a:cubicBezTo>
                <a:cubicBezTo>
                  <a:pt x="3567634" y="9436"/>
                  <a:pt x="3798107" y="14015"/>
                  <a:pt x="3921211" y="0"/>
                </a:cubicBezTo>
                <a:cubicBezTo>
                  <a:pt x="4044315" y="-14015"/>
                  <a:pt x="4412042" y="21780"/>
                  <a:pt x="4751135" y="0"/>
                </a:cubicBezTo>
                <a:cubicBezTo>
                  <a:pt x="5090228" y="-21780"/>
                  <a:pt x="4994892" y="1435"/>
                  <a:pt x="5152924" y="0"/>
                </a:cubicBezTo>
                <a:cubicBezTo>
                  <a:pt x="5310956" y="-1435"/>
                  <a:pt x="5568286" y="-32287"/>
                  <a:pt x="5811594" y="0"/>
                </a:cubicBezTo>
                <a:cubicBezTo>
                  <a:pt x="6054902" y="32287"/>
                  <a:pt x="6144058" y="12548"/>
                  <a:pt x="6299010" y="0"/>
                </a:cubicBezTo>
                <a:cubicBezTo>
                  <a:pt x="6453962" y="-12548"/>
                  <a:pt x="6770014" y="8921"/>
                  <a:pt x="7128934" y="0"/>
                </a:cubicBezTo>
                <a:cubicBezTo>
                  <a:pt x="7487854" y="-8921"/>
                  <a:pt x="7449930" y="2933"/>
                  <a:pt x="7616350" y="0"/>
                </a:cubicBezTo>
                <a:cubicBezTo>
                  <a:pt x="7782770" y="-2933"/>
                  <a:pt x="8432458" y="697"/>
                  <a:pt x="8703155" y="0"/>
                </a:cubicBezTo>
                <a:cubicBezTo>
                  <a:pt x="8773287" y="-443"/>
                  <a:pt x="8849708" y="62753"/>
                  <a:pt x="8843601" y="140446"/>
                </a:cubicBezTo>
                <a:cubicBezTo>
                  <a:pt x="8825805" y="293367"/>
                  <a:pt x="8857927" y="383459"/>
                  <a:pt x="8843601" y="507832"/>
                </a:cubicBezTo>
                <a:cubicBezTo>
                  <a:pt x="8829275" y="632205"/>
                  <a:pt x="8849325" y="767757"/>
                  <a:pt x="8843601" y="875217"/>
                </a:cubicBezTo>
                <a:cubicBezTo>
                  <a:pt x="8858300" y="945073"/>
                  <a:pt x="8791989" y="1009134"/>
                  <a:pt x="8703155" y="1015663"/>
                </a:cubicBezTo>
                <a:cubicBezTo>
                  <a:pt x="8493139" y="1031091"/>
                  <a:pt x="8184186" y="1011789"/>
                  <a:pt x="7958858" y="1015663"/>
                </a:cubicBezTo>
                <a:cubicBezTo>
                  <a:pt x="7733530" y="1019537"/>
                  <a:pt x="7593251" y="1015421"/>
                  <a:pt x="7385815" y="1015663"/>
                </a:cubicBezTo>
                <a:cubicBezTo>
                  <a:pt x="7178379" y="1015905"/>
                  <a:pt x="7077940" y="1037331"/>
                  <a:pt x="6812772" y="1015663"/>
                </a:cubicBezTo>
                <a:cubicBezTo>
                  <a:pt x="6547604" y="993995"/>
                  <a:pt x="6297316" y="995432"/>
                  <a:pt x="6154102" y="1015663"/>
                </a:cubicBezTo>
                <a:cubicBezTo>
                  <a:pt x="6010888" y="1035895"/>
                  <a:pt x="5596201" y="975923"/>
                  <a:pt x="5324178" y="1015663"/>
                </a:cubicBezTo>
                <a:cubicBezTo>
                  <a:pt x="5052155" y="1055403"/>
                  <a:pt x="4779919" y="1009459"/>
                  <a:pt x="4494254" y="1015663"/>
                </a:cubicBezTo>
                <a:cubicBezTo>
                  <a:pt x="4208589" y="1021867"/>
                  <a:pt x="4275370" y="1031232"/>
                  <a:pt x="4092466" y="1015663"/>
                </a:cubicBezTo>
                <a:cubicBezTo>
                  <a:pt x="3909562" y="1000094"/>
                  <a:pt x="3743278" y="992682"/>
                  <a:pt x="3519423" y="1015663"/>
                </a:cubicBezTo>
                <a:cubicBezTo>
                  <a:pt x="3295568" y="1038644"/>
                  <a:pt x="3163194" y="988877"/>
                  <a:pt x="2946380" y="1015663"/>
                </a:cubicBezTo>
                <a:cubicBezTo>
                  <a:pt x="2729566" y="1042449"/>
                  <a:pt x="2708339" y="1016578"/>
                  <a:pt x="2544591" y="1015663"/>
                </a:cubicBezTo>
                <a:cubicBezTo>
                  <a:pt x="2380843" y="1014748"/>
                  <a:pt x="2036438" y="1020610"/>
                  <a:pt x="1714667" y="1015663"/>
                </a:cubicBezTo>
                <a:cubicBezTo>
                  <a:pt x="1392896" y="1010716"/>
                  <a:pt x="1435531" y="1003263"/>
                  <a:pt x="1227251" y="1015663"/>
                </a:cubicBezTo>
                <a:cubicBezTo>
                  <a:pt x="1018971" y="1028063"/>
                  <a:pt x="555382" y="1047370"/>
                  <a:pt x="140446" y="1015663"/>
                </a:cubicBezTo>
                <a:cubicBezTo>
                  <a:pt x="69081" y="1021052"/>
                  <a:pt x="7868" y="957123"/>
                  <a:pt x="0" y="875217"/>
                </a:cubicBezTo>
                <a:cubicBezTo>
                  <a:pt x="115" y="740084"/>
                  <a:pt x="-282" y="672879"/>
                  <a:pt x="0" y="493136"/>
                </a:cubicBezTo>
                <a:cubicBezTo>
                  <a:pt x="282" y="313393"/>
                  <a:pt x="13752" y="236089"/>
                  <a:pt x="0" y="140446"/>
                </a:cubicBezTo>
                <a:close/>
              </a:path>
            </a:pathLst>
          </a:custGeom>
          <a:solidFill>
            <a:srgbClr val="EBD9EB"/>
          </a:solidFill>
          <a:ln w="28575" cap="flat" cmpd="sng" algn="ctr">
            <a:solidFill>
              <a:srgbClr val="530673"/>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ảnh các vị bô lão từ khắp mọi miền về dự họp nói lên điều gì?</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9698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56221CCB-7A9E-3DF7-282B-714B75DD48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19478B-3C53-7479-8DF0-54BBBC2290F9}"/>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3165D0EE-B7CC-9EBB-7832-2C24FA3AC53A}"/>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047D5B10-977E-0422-D443-E975F2D89CB5}"/>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4979F2D1-604A-1949-2FB4-6E6486041474}"/>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BEFF9531-DBCB-C582-46EA-B01BBDBBC02D}"/>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15A4F660-E997-BAB2-062E-FD9F80D05D8A}"/>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496A5F5C-2AD9-595A-CB1E-C2D3D0F83CEA}"/>
              </a:ext>
            </a:extLst>
          </p:cNvPr>
          <p:cNvSpPr txBox="1"/>
          <p:nvPr/>
        </p:nvSpPr>
        <p:spPr>
          <a:xfrm>
            <a:off x="998124" y="3341562"/>
            <a:ext cx="9715722" cy="2308324"/>
          </a:xfrm>
          <a:prstGeom prst="rect">
            <a:avLst/>
          </a:prstGeom>
          <a:noFill/>
        </p:spPr>
        <p:txBody>
          <a:bodyPr wrap="square">
            <a:spAutoFit/>
          </a:bodyPr>
          <a:lstStyle/>
          <a:p>
            <a:r>
              <a:rPr lang="vi-VN" sz="3600" spc="-40" dirty="0">
                <a:effectLst/>
                <a:latin typeface="Cambria" panose="02040503050406030204" pitchFamily="18" charset="0"/>
                <a:ea typeface="Cambria" panose="02040503050406030204" pitchFamily="18" charset="0"/>
              </a:rPr>
              <a:t>Khi nhà vua hỏi: “Ta nên </a:t>
            </a:r>
            <a:r>
              <a:rPr lang="vi-VN" sz="3600" spc="-40" dirty="0" err="1">
                <a:effectLst/>
                <a:latin typeface="Cambria" panose="02040503050406030204" pitchFamily="18" charset="0"/>
                <a:ea typeface="Cambria" panose="02040503050406030204" pitchFamily="18" charset="0"/>
              </a:rPr>
              <a:t>hoà</a:t>
            </a:r>
            <a:r>
              <a:rPr lang="vi-VN" sz="3600" spc="-40" dirty="0">
                <a:effectLst/>
                <a:latin typeface="Cambria" panose="02040503050406030204" pitchFamily="18" charset="0"/>
                <a:ea typeface="Cambria" panose="02040503050406030204" pitchFamily="18" charset="0"/>
              </a:rPr>
              <a:t> hay nên đánh?”, tất cả các bô lão đều nói: “Đánh! Đá... ánh…! Xin Bệ hạ cho đánh!”. Tiếng hô thống thiết nổi lên như sóng cồn; điện Diên Hồng như có cơn bão tràn qua.</a:t>
            </a:r>
            <a:endParaRPr lang="vi-VN" sz="36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F2626EF-1327-3939-F3A7-FD474885DA4E}"/>
              </a:ext>
            </a:extLst>
          </p:cNvPr>
          <p:cNvSpPr/>
          <p:nvPr/>
        </p:nvSpPr>
        <p:spPr>
          <a:xfrm>
            <a:off x="4494981" y="2085698"/>
            <a:ext cx="2502551" cy="79857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b="1" dirty="0" err="1">
                <a:solidFill>
                  <a:srgbClr val="C00000"/>
                </a:solidFill>
                <a:latin typeface="Cambria" panose="02040503050406030204" pitchFamily="18" charset="0"/>
                <a:ea typeface="Cambria" panose="02040503050406030204" pitchFamily="18" charset="0"/>
              </a:rPr>
              <a:t>Trả</a:t>
            </a:r>
            <a:r>
              <a:rPr lang="en-GB" sz="4000" b="1" dirty="0">
                <a:solidFill>
                  <a:srgbClr val="C00000"/>
                </a:solidFill>
                <a:latin typeface="Cambria" panose="02040503050406030204" pitchFamily="18" charset="0"/>
                <a:ea typeface="Cambria" panose="02040503050406030204" pitchFamily="18" charset="0"/>
              </a:rPr>
              <a:t> </a:t>
            </a:r>
            <a:r>
              <a:rPr lang="en-GB" sz="4000" b="1" dirty="0" err="1">
                <a:solidFill>
                  <a:srgbClr val="C00000"/>
                </a:solidFill>
                <a:latin typeface="Cambria" panose="02040503050406030204" pitchFamily="18" charset="0"/>
                <a:ea typeface="Cambria" panose="02040503050406030204" pitchFamily="18" charset="0"/>
              </a:rPr>
              <a:t>lời</a:t>
            </a:r>
            <a:endParaRPr lang="vi-VN" sz="4000" b="1" dirty="0">
              <a:solidFill>
                <a:srgbClr val="C00000"/>
              </a:solidFill>
              <a:latin typeface="Cambria" panose="02040503050406030204" pitchFamily="18" charset="0"/>
              <a:ea typeface="Cambria" panose="02040503050406030204" pitchFamily="18" charset="0"/>
            </a:endParaRPr>
          </a:p>
        </p:txBody>
      </p:sp>
      <p:pic>
        <p:nvPicPr>
          <p:cNvPr id="7" name="Picture 6" descr="A group of kids holding colorful balls&#10;&#10;Description automatically generated">
            <a:extLst>
              <a:ext uri="{FF2B5EF4-FFF2-40B4-BE49-F238E27FC236}">
                <a16:creationId xmlns:a16="http://schemas.microsoft.com/office/drawing/2014/main" id="{EFBA86D0-70BA-C725-9B3D-B14D0A10262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590" r="-95" b="55378"/>
          <a:stretch/>
        </p:blipFill>
        <p:spPr>
          <a:xfrm>
            <a:off x="1022965" y="745618"/>
            <a:ext cx="1010653" cy="1154855"/>
          </a:xfrm>
          <a:prstGeom prst="rect">
            <a:avLst/>
          </a:prstGeom>
        </p:spPr>
      </p:pic>
      <p:sp>
        <p:nvSpPr>
          <p:cNvPr id="11" name="Rectangle: Rounded Corners 10">
            <a:extLst>
              <a:ext uri="{FF2B5EF4-FFF2-40B4-BE49-F238E27FC236}">
                <a16:creationId xmlns:a16="http://schemas.microsoft.com/office/drawing/2014/main" id="{6FF04622-A423-022A-CDC2-06D245C55CC4}"/>
              </a:ext>
            </a:extLst>
          </p:cNvPr>
          <p:cNvSpPr/>
          <p:nvPr/>
        </p:nvSpPr>
        <p:spPr>
          <a:xfrm>
            <a:off x="2033618" y="754619"/>
            <a:ext cx="8597309" cy="1015663"/>
          </a:xfrm>
          <a:custGeom>
            <a:avLst/>
            <a:gdLst>
              <a:gd name="connsiteX0" fmla="*/ 0 w 8597309"/>
              <a:gd name="connsiteY0" fmla="*/ 140446 h 1015663"/>
              <a:gd name="connsiteX1" fmla="*/ 140446 w 8597309"/>
              <a:gd name="connsiteY1" fmla="*/ 0 h 1015663"/>
              <a:gd name="connsiteX2" fmla="*/ 750317 w 8597309"/>
              <a:gd name="connsiteY2" fmla="*/ 0 h 1015663"/>
              <a:gd name="connsiteX3" fmla="*/ 1360187 w 8597309"/>
              <a:gd name="connsiteY3" fmla="*/ 0 h 1015663"/>
              <a:gd name="connsiteX4" fmla="*/ 1970058 w 8597309"/>
              <a:gd name="connsiteY4" fmla="*/ 0 h 1015663"/>
              <a:gd name="connsiteX5" fmla="*/ 2579928 w 8597309"/>
              <a:gd name="connsiteY5" fmla="*/ 0 h 1015663"/>
              <a:gd name="connsiteX6" fmla="*/ 3356127 w 8597309"/>
              <a:gd name="connsiteY6" fmla="*/ 0 h 1015663"/>
              <a:gd name="connsiteX7" fmla="*/ 3799669 w 8597309"/>
              <a:gd name="connsiteY7" fmla="*/ 0 h 1015663"/>
              <a:gd name="connsiteX8" fmla="*/ 4659033 w 8597309"/>
              <a:gd name="connsiteY8" fmla="*/ 0 h 1015663"/>
              <a:gd name="connsiteX9" fmla="*/ 5185739 w 8597309"/>
              <a:gd name="connsiteY9" fmla="*/ 0 h 1015663"/>
              <a:gd name="connsiteX10" fmla="*/ 6045102 w 8597309"/>
              <a:gd name="connsiteY10" fmla="*/ 0 h 1015663"/>
              <a:gd name="connsiteX11" fmla="*/ 6571808 w 8597309"/>
              <a:gd name="connsiteY11" fmla="*/ 0 h 1015663"/>
              <a:gd name="connsiteX12" fmla="*/ 7348007 w 8597309"/>
              <a:gd name="connsiteY12" fmla="*/ 0 h 1015663"/>
              <a:gd name="connsiteX13" fmla="*/ 8456863 w 8597309"/>
              <a:gd name="connsiteY13" fmla="*/ 0 h 1015663"/>
              <a:gd name="connsiteX14" fmla="*/ 8597309 w 8597309"/>
              <a:gd name="connsiteY14" fmla="*/ 140446 h 1015663"/>
              <a:gd name="connsiteX15" fmla="*/ 8597309 w 8597309"/>
              <a:gd name="connsiteY15" fmla="*/ 515179 h 1015663"/>
              <a:gd name="connsiteX16" fmla="*/ 8597309 w 8597309"/>
              <a:gd name="connsiteY16" fmla="*/ 875217 h 1015663"/>
              <a:gd name="connsiteX17" fmla="*/ 8456863 w 8597309"/>
              <a:gd name="connsiteY17" fmla="*/ 1015663 h 1015663"/>
              <a:gd name="connsiteX18" fmla="*/ 8013321 w 8597309"/>
              <a:gd name="connsiteY18" fmla="*/ 1015663 h 1015663"/>
              <a:gd name="connsiteX19" fmla="*/ 7153958 w 8597309"/>
              <a:gd name="connsiteY19" fmla="*/ 1015663 h 1015663"/>
              <a:gd name="connsiteX20" fmla="*/ 6544087 w 8597309"/>
              <a:gd name="connsiteY20" fmla="*/ 1015663 h 1015663"/>
              <a:gd name="connsiteX21" fmla="*/ 6100545 w 8597309"/>
              <a:gd name="connsiteY21" fmla="*/ 1015663 h 1015663"/>
              <a:gd name="connsiteX22" fmla="*/ 5573838 w 8597309"/>
              <a:gd name="connsiteY22" fmla="*/ 1015663 h 1015663"/>
              <a:gd name="connsiteX23" fmla="*/ 5047132 w 8597309"/>
              <a:gd name="connsiteY23" fmla="*/ 1015663 h 1015663"/>
              <a:gd name="connsiteX24" fmla="*/ 4270933 w 8597309"/>
              <a:gd name="connsiteY24" fmla="*/ 1015663 h 1015663"/>
              <a:gd name="connsiteX25" fmla="*/ 3411570 w 8597309"/>
              <a:gd name="connsiteY25" fmla="*/ 1015663 h 1015663"/>
              <a:gd name="connsiteX26" fmla="*/ 2884864 w 8597309"/>
              <a:gd name="connsiteY26" fmla="*/ 1015663 h 1015663"/>
              <a:gd name="connsiteX27" fmla="*/ 2274993 w 8597309"/>
              <a:gd name="connsiteY27" fmla="*/ 1015663 h 1015663"/>
              <a:gd name="connsiteX28" fmla="*/ 1748287 w 8597309"/>
              <a:gd name="connsiteY28" fmla="*/ 1015663 h 1015663"/>
              <a:gd name="connsiteX29" fmla="*/ 888924 w 8597309"/>
              <a:gd name="connsiteY29" fmla="*/ 1015663 h 1015663"/>
              <a:gd name="connsiteX30" fmla="*/ 140446 w 8597309"/>
              <a:gd name="connsiteY30" fmla="*/ 1015663 h 1015663"/>
              <a:gd name="connsiteX31" fmla="*/ 0 w 8597309"/>
              <a:gd name="connsiteY31" fmla="*/ 875217 h 1015663"/>
              <a:gd name="connsiteX32" fmla="*/ 0 w 8597309"/>
              <a:gd name="connsiteY32" fmla="*/ 522527 h 1015663"/>
              <a:gd name="connsiteX33" fmla="*/ 0 w 8597309"/>
              <a:gd name="connsiteY33"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97309" h="1015663" fill="none" extrusionOk="0">
                <a:moveTo>
                  <a:pt x="0" y="140446"/>
                </a:moveTo>
                <a:cubicBezTo>
                  <a:pt x="8221" y="58469"/>
                  <a:pt x="62667" y="3846"/>
                  <a:pt x="140446" y="0"/>
                </a:cubicBezTo>
                <a:cubicBezTo>
                  <a:pt x="413426" y="203"/>
                  <a:pt x="488670" y="29159"/>
                  <a:pt x="750317" y="0"/>
                </a:cubicBezTo>
                <a:cubicBezTo>
                  <a:pt x="1011964" y="-29159"/>
                  <a:pt x="1205125" y="4309"/>
                  <a:pt x="1360187" y="0"/>
                </a:cubicBezTo>
                <a:cubicBezTo>
                  <a:pt x="1515249" y="-4309"/>
                  <a:pt x="1706232" y="26879"/>
                  <a:pt x="1970058" y="0"/>
                </a:cubicBezTo>
                <a:cubicBezTo>
                  <a:pt x="2233884" y="-26879"/>
                  <a:pt x="2301397" y="-23971"/>
                  <a:pt x="2579928" y="0"/>
                </a:cubicBezTo>
                <a:cubicBezTo>
                  <a:pt x="2858459" y="23971"/>
                  <a:pt x="3021796" y="-30407"/>
                  <a:pt x="3356127" y="0"/>
                </a:cubicBezTo>
                <a:cubicBezTo>
                  <a:pt x="3690458" y="30407"/>
                  <a:pt x="3588793" y="-10049"/>
                  <a:pt x="3799669" y="0"/>
                </a:cubicBezTo>
                <a:cubicBezTo>
                  <a:pt x="4010545" y="10049"/>
                  <a:pt x="4471594" y="-41771"/>
                  <a:pt x="4659033" y="0"/>
                </a:cubicBezTo>
                <a:cubicBezTo>
                  <a:pt x="4846472" y="41771"/>
                  <a:pt x="5073751" y="-25491"/>
                  <a:pt x="5185739" y="0"/>
                </a:cubicBezTo>
                <a:cubicBezTo>
                  <a:pt x="5297727" y="25491"/>
                  <a:pt x="5852002" y="-28938"/>
                  <a:pt x="6045102" y="0"/>
                </a:cubicBezTo>
                <a:cubicBezTo>
                  <a:pt x="6238202" y="28938"/>
                  <a:pt x="6456827" y="-6984"/>
                  <a:pt x="6571808" y="0"/>
                </a:cubicBezTo>
                <a:cubicBezTo>
                  <a:pt x="6686789" y="6984"/>
                  <a:pt x="6999119" y="3234"/>
                  <a:pt x="7348007" y="0"/>
                </a:cubicBezTo>
                <a:cubicBezTo>
                  <a:pt x="7696895" y="-3234"/>
                  <a:pt x="7922919" y="-23156"/>
                  <a:pt x="8456863" y="0"/>
                </a:cubicBezTo>
                <a:cubicBezTo>
                  <a:pt x="8532623" y="-1186"/>
                  <a:pt x="8598686" y="81605"/>
                  <a:pt x="8597309" y="140446"/>
                </a:cubicBezTo>
                <a:cubicBezTo>
                  <a:pt x="8600337" y="271332"/>
                  <a:pt x="8608109" y="373370"/>
                  <a:pt x="8597309" y="515179"/>
                </a:cubicBezTo>
                <a:cubicBezTo>
                  <a:pt x="8586509" y="656988"/>
                  <a:pt x="8604179" y="716443"/>
                  <a:pt x="8597309" y="875217"/>
                </a:cubicBezTo>
                <a:cubicBezTo>
                  <a:pt x="8582571" y="941979"/>
                  <a:pt x="8528718" y="1012857"/>
                  <a:pt x="8456863" y="1015663"/>
                </a:cubicBezTo>
                <a:cubicBezTo>
                  <a:pt x="8315844" y="1003719"/>
                  <a:pt x="8194528" y="1020140"/>
                  <a:pt x="8013321" y="1015663"/>
                </a:cubicBezTo>
                <a:cubicBezTo>
                  <a:pt x="7832114" y="1011186"/>
                  <a:pt x="7579264" y="1050308"/>
                  <a:pt x="7153958" y="1015663"/>
                </a:cubicBezTo>
                <a:cubicBezTo>
                  <a:pt x="6728652" y="981018"/>
                  <a:pt x="6706308" y="990588"/>
                  <a:pt x="6544087" y="1015663"/>
                </a:cubicBezTo>
                <a:cubicBezTo>
                  <a:pt x="6381866" y="1040738"/>
                  <a:pt x="6267008" y="1003386"/>
                  <a:pt x="6100545" y="1015663"/>
                </a:cubicBezTo>
                <a:cubicBezTo>
                  <a:pt x="5934082" y="1027940"/>
                  <a:pt x="5774887" y="1037470"/>
                  <a:pt x="5573838" y="1015663"/>
                </a:cubicBezTo>
                <a:cubicBezTo>
                  <a:pt x="5372789" y="993856"/>
                  <a:pt x="5174603" y="1019499"/>
                  <a:pt x="5047132" y="1015663"/>
                </a:cubicBezTo>
                <a:cubicBezTo>
                  <a:pt x="4919661" y="1011827"/>
                  <a:pt x="4534454" y="992689"/>
                  <a:pt x="4270933" y="1015663"/>
                </a:cubicBezTo>
                <a:cubicBezTo>
                  <a:pt x="4007412" y="1038637"/>
                  <a:pt x="3592660" y="1031771"/>
                  <a:pt x="3411570" y="1015663"/>
                </a:cubicBezTo>
                <a:cubicBezTo>
                  <a:pt x="3230480" y="999555"/>
                  <a:pt x="3117734" y="1008230"/>
                  <a:pt x="2884864" y="1015663"/>
                </a:cubicBezTo>
                <a:cubicBezTo>
                  <a:pt x="2651994" y="1023096"/>
                  <a:pt x="2483603" y="996884"/>
                  <a:pt x="2274993" y="1015663"/>
                </a:cubicBezTo>
                <a:cubicBezTo>
                  <a:pt x="2066383" y="1034442"/>
                  <a:pt x="1945168" y="1032666"/>
                  <a:pt x="1748287" y="1015663"/>
                </a:cubicBezTo>
                <a:cubicBezTo>
                  <a:pt x="1551406" y="998660"/>
                  <a:pt x="1186418" y="1015655"/>
                  <a:pt x="888924" y="1015663"/>
                </a:cubicBezTo>
                <a:cubicBezTo>
                  <a:pt x="591430" y="1015671"/>
                  <a:pt x="450754" y="1039875"/>
                  <a:pt x="140446" y="1015663"/>
                </a:cubicBezTo>
                <a:cubicBezTo>
                  <a:pt x="74212" y="1000126"/>
                  <a:pt x="-1561" y="959385"/>
                  <a:pt x="0" y="875217"/>
                </a:cubicBezTo>
                <a:cubicBezTo>
                  <a:pt x="15003" y="702312"/>
                  <a:pt x="15339" y="647336"/>
                  <a:pt x="0" y="522527"/>
                </a:cubicBezTo>
                <a:cubicBezTo>
                  <a:pt x="-15339" y="397718"/>
                  <a:pt x="2927" y="271648"/>
                  <a:pt x="0" y="140446"/>
                </a:cubicBezTo>
                <a:close/>
              </a:path>
              <a:path w="8597309" h="1015663" stroke="0" extrusionOk="0">
                <a:moveTo>
                  <a:pt x="0" y="140446"/>
                </a:moveTo>
                <a:cubicBezTo>
                  <a:pt x="9721" y="71441"/>
                  <a:pt x="68628" y="-3952"/>
                  <a:pt x="140446" y="0"/>
                </a:cubicBezTo>
                <a:cubicBezTo>
                  <a:pt x="407333" y="20425"/>
                  <a:pt x="663802" y="23031"/>
                  <a:pt x="999809" y="0"/>
                </a:cubicBezTo>
                <a:cubicBezTo>
                  <a:pt x="1335816" y="-23031"/>
                  <a:pt x="1462369" y="-11104"/>
                  <a:pt x="1609680" y="0"/>
                </a:cubicBezTo>
                <a:cubicBezTo>
                  <a:pt x="1756991" y="11104"/>
                  <a:pt x="2054815" y="-5861"/>
                  <a:pt x="2302714" y="0"/>
                </a:cubicBezTo>
                <a:cubicBezTo>
                  <a:pt x="2550613" y="5861"/>
                  <a:pt x="2598425" y="-13642"/>
                  <a:pt x="2829421" y="0"/>
                </a:cubicBezTo>
                <a:cubicBezTo>
                  <a:pt x="3060417" y="13642"/>
                  <a:pt x="3217392" y="33411"/>
                  <a:pt x="3522456" y="0"/>
                </a:cubicBezTo>
                <a:cubicBezTo>
                  <a:pt x="3827521" y="-33411"/>
                  <a:pt x="3949417" y="-17992"/>
                  <a:pt x="4132326" y="0"/>
                </a:cubicBezTo>
                <a:cubicBezTo>
                  <a:pt x="4315235" y="17992"/>
                  <a:pt x="4649332" y="18545"/>
                  <a:pt x="4991689" y="0"/>
                </a:cubicBezTo>
                <a:cubicBezTo>
                  <a:pt x="5334046" y="-18545"/>
                  <a:pt x="5247363" y="-19767"/>
                  <a:pt x="5435231" y="0"/>
                </a:cubicBezTo>
                <a:cubicBezTo>
                  <a:pt x="5623099" y="19767"/>
                  <a:pt x="5832716" y="-24084"/>
                  <a:pt x="6128266" y="0"/>
                </a:cubicBezTo>
                <a:cubicBezTo>
                  <a:pt x="6423816" y="24084"/>
                  <a:pt x="6476154" y="-11028"/>
                  <a:pt x="6654973" y="0"/>
                </a:cubicBezTo>
                <a:cubicBezTo>
                  <a:pt x="6833792" y="11028"/>
                  <a:pt x="7136841" y="-23947"/>
                  <a:pt x="7514336" y="0"/>
                </a:cubicBezTo>
                <a:cubicBezTo>
                  <a:pt x="7891831" y="23947"/>
                  <a:pt x="8108704" y="-25945"/>
                  <a:pt x="8456863" y="0"/>
                </a:cubicBezTo>
                <a:cubicBezTo>
                  <a:pt x="8535033" y="5376"/>
                  <a:pt x="8598581" y="58376"/>
                  <a:pt x="8597309" y="140446"/>
                </a:cubicBezTo>
                <a:cubicBezTo>
                  <a:pt x="8589794" y="240065"/>
                  <a:pt x="8586990" y="401178"/>
                  <a:pt x="8597309" y="493136"/>
                </a:cubicBezTo>
                <a:cubicBezTo>
                  <a:pt x="8607629" y="585094"/>
                  <a:pt x="8605623" y="767908"/>
                  <a:pt x="8597309" y="875217"/>
                </a:cubicBezTo>
                <a:cubicBezTo>
                  <a:pt x="8597834" y="950896"/>
                  <a:pt x="8528684" y="1003527"/>
                  <a:pt x="8456863" y="1015663"/>
                </a:cubicBezTo>
                <a:cubicBezTo>
                  <a:pt x="8140913" y="985782"/>
                  <a:pt x="8052904" y="1039667"/>
                  <a:pt x="7763828" y="1015663"/>
                </a:cubicBezTo>
                <a:cubicBezTo>
                  <a:pt x="7474753" y="991659"/>
                  <a:pt x="7295200" y="1052630"/>
                  <a:pt x="6904465" y="1015663"/>
                </a:cubicBezTo>
                <a:cubicBezTo>
                  <a:pt x="6513730" y="978696"/>
                  <a:pt x="6482331" y="1008961"/>
                  <a:pt x="6294595" y="1015663"/>
                </a:cubicBezTo>
                <a:cubicBezTo>
                  <a:pt x="6106859" y="1022366"/>
                  <a:pt x="5968388" y="1034665"/>
                  <a:pt x="5684724" y="1015663"/>
                </a:cubicBezTo>
                <a:cubicBezTo>
                  <a:pt x="5401060" y="996661"/>
                  <a:pt x="5254830" y="1036323"/>
                  <a:pt x="4991689" y="1015663"/>
                </a:cubicBezTo>
                <a:cubicBezTo>
                  <a:pt x="4728549" y="995003"/>
                  <a:pt x="4361724" y="978059"/>
                  <a:pt x="4132326" y="1015663"/>
                </a:cubicBezTo>
                <a:cubicBezTo>
                  <a:pt x="3902928" y="1053267"/>
                  <a:pt x="3470951" y="1045430"/>
                  <a:pt x="3272963" y="1015663"/>
                </a:cubicBezTo>
                <a:cubicBezTo>
                  <a:pt x="3074975" y="985896"/>
                  <a:pt x="3018723" y="1003844"/>
                  <a:pt x="2829421" y="1015663"/>
                </a:cubicBezTo>
                <a:cubicBezTo>
                  <a:pt x="2640119" y="1027482"/>
                  <a:pt x="2510416" y="999951"/>
                  <a:pt x="2219550" y="1015663"/>
                </a:cubicBezTo>
                <a:cubicBezTo>
                  <a:pt x="1928684" y="1031375"/>
                  <a:pt x="1734036" y="1034340"/>
                  <a:pt x="1609680" y="1015663"/>
                </a:cubicBezTo>
                <a:cubicBezTo>
                  <a:pt x="1485324" y="996987"/>
                  <a:pt x="1255140" y="1002237"/>
                  <a:pt x="1166137" y="1015663"/>
                </a:cubicBezTo>
                <a:cubicBezTo>
                  <a:pt x="1077134" y="1029089"/>
                  <a:pt x="642540" y="1015862"/>
                  <a:pt x="140446" y="1015663"/>
                </a:cubicBezTo>
                <a:cubicBezTo>
                  <a:pt x="65309" y="1014001"/>
                  <a:pt x="-15997" y="943598"/>
                  <a:pt x="0" y="875217"/>
                </a:cubicBezTo>
                <a:cubicBezTo>
                  <a:pt x="1645" y="790059"/>
                  <a:pt x="2508" y="606448"/>
                  <a:pt x="0" y="529875"/>
                </a:cubicBezTo>
                <a:cubicBezTo>
                  <a:pt x="-2508" y="453302"/>
                  <a:pt x="16063" y="280808"/>
                  <a:pt x="0" y="140446"/>
                </a:cubicBezTo>
                <a:close/>
              </a:path>
            </a:pathLst>
          </a:custGeom>
          <a:solidFill>
            <a:srgbClr val="D6FEEF"/>
          </a:solidFill>
          <a:ln w="28575" cap="flat" cmpd="sng" algn="ctr">
            <a:solidFill>
              <a:srgbClr val="027F4E"/>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Tìm những chi tiết, hình ảnh thể hiện ý chí chung của các vị bô lão trong hội nghị.</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5934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685BABB7-3E9A-12A6-343F-B324AF0972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73CBC3-1EF2-20BA-BD70-AFE18569AA5D}"/>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40E6ABE8-946C-7AC0-BBF5-CE71E9D77602}"/>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75D018E3-E347-95F1-3C27-1CAA6ECE9990}"/>
              </a:ext>
            </a:extLst>
          </p:cNvPr>
          <p:cNvGrpSpPr/>
          <p:nvPr/>
        </p:nvGrpSpPr>
        <p:grpSpPr>
          <a:xfrm>
            <a:off x="570226" y="587554"/>
            <a:ext cx="10699535" cy="5682891"/>
            <a:chOff x="0" y="0"/>
            <a:chExt cx="4226977" cy="2245093"/>
          </a:xfrm>
        </p:grpSpPr>
        <p:sp>
          <p:nvSpPr>
            <p:cNvPr id="5" name="Freeform 5">
              <a:extLst>
                <a:ext uri="{FF2B5EF4-FFF2-40B4-BE49-F238E27FC236}">
                  <a16:creationId xmlns:a16="http://schemas.microsoft.com/office/drawing/2014/main" id="{6A5B8341-2E22-055B-4581-C94BAD53CCD4}"/>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D833822C-88EB-C1B0-CB93-02189FDB5AE3}"/>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85C6069D-EF53-AC7E-DF14-676EC037D0B1}"/>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descr="A group of kids holding colorful balls&#10;&#10;Description automatically generated">
            <a:extLst>
              <a:ext uri="{FF2B5EF4-FFF2-40B4-BE49-F238E27FC236}">
                <a16:creationId xmlns:a16="http://schemas.microsoft.com/office/drawing/2014/main" id="{EC881805-3773-1BA6-5FEC-964A7F7E887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586" t="55726" r="79081" b="-5030"/>
          <a:stretch/>
        </p:blipFill>
        <p:spPr>
          <a:xfrm>
            <a:off x="1152204" y="674932"/>
            <a:ext cx="1010653" cy="1276045"/>
          </a:xfrm>
          <a:prstGeom prst="rect">
            <a:avLst/>
          </a:prstGeom>
        </p:spPr>
      </p:pic>
      <p:sp>
        <p:nvSpPr>
          <p:cNvPr id="13" name="Rectangle 12">
            <a:extLst>
              <a:ext uri="{FF2B5EF4-FFF2-40B4-BE49-F238E27FC236}">
                <a16:creationId xmlns:a16="http://schemas.microsoft.com/office/drawing/2014/main" id="{03067231-28A2-7FCF-750A-003D319EE6A0}"/>
              </a:ext>
            </a:extLst>
          </p:cNvPr>
          <p:cNvSpPr/>
          <p:nvPr/>
        </p:nvSpPr>
        <p:spPr>
          <a:xfrm>
            <a:off x="1931211" y="674932"/>
            <a:ext cx="381294" cy="53161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C13FDF40-CA77-1EA3-2291-71777538C1FE}"/>
              </a:ext>
            </a:extLst>
          </p:cNvPr>
          <p:cNvSpPr/>
          <p:nvPr/>
        </p:nvSpPr>
        <p:spPr>
          <a:xfrm>
            <a:off x="2073146" y="814124"/>
            <a:ext cx="7922660" cy="1015663"/>
          </a:xfrm>
          <a:custGeom>
            <a:avLst/>
            <a:gdLst>
              <a:gd name="connsiteX0" fmla="*/ 0 w 7922660"/>
              <a:gd name="connsiteY0" fmla="*/ 140446 h 1015663"/>
              <a:gd name="connsiteX1" fmla="*/ 140446 w 7922660"/>
              <a:gd name="connsiteY1" fmla="*/ 0 h 1015663"/>
              <a:gd name="connsiteX2" fmla="*/ 987988 w 7922660"/>
              <a:gd name="connsiteY2" fmla="*/ 0 h 1015663"/>
              <a:gd name="connsiteX3" fmla="*/ 1529858 w 7922660"/>
              <a:gd name="connsiteY3" fmla="*/ 0 h 1015663"/>
              <a:gd name="connsiteX4" fmla="*/ 2300982 w 7922660"/>
              <a:gd name="connsiteY4" fmla="*/ 0 h 1015663"/>
              <a:gd name="connsiteX5" fmla="*/ 2919271 w 7922660"/>
              <a:gd name="connsiteY5" fmla="*/ 0 h 1015663"/>
              <a:gd name="connsiteX6" fmla="*/ 3537559 w 7922660"/>
              <a:gd name="connsiteY6" fmla="*/ 0 h 1015663"/>
              <a:gd name="connsiteX7" fmla="*/ 4155848 w 7922660"/>
              <a:gd name="connsiteY7" fmla="*/ 0 h 1015663"/>
              <a:gd name="connsiteX8" fmla="*/ 4926972 w 7922660"/>
              <a:gd name="connsiteY8" fmla="*/ 0 h 1015663"/>
              <a:gd name="connsiteX9" fmla="*/ 5392425 w 7922660"/>
              <a:gd name="connsiteY9" fmla="*/ 0 h 1015663"/>
              <a:gd name="connsiteX10" fmla="*/ 6239966 w 7922660"/>
              <a:gd name="connsiteY10" fmla="*/ 0 h 1015663"/>
              <a:gd name="connsiteX11" fmla="*/ 6781837 w 7922660"/>
              <a:gd name="connsiteY11" fmla="*/ 0 h 1015663"/>
              <a:gd name="connsiteX12" fmla="*/ 7782214 w 7922660"/>
              <a:gd name="connsiteY12" fmla="*/ 0 h 1015663"/>
              <a:gd name="connsiteX13" fmla="*/ 7922660 w 7922660"/>
              <a:gd name="connsiteY13" fmla="*/ 140446 h 1015663"/>
              <a:gd name="connsiteX14" fmla="*/ 7922660 w 7922660"/>
              <a:gd name="connsiteY14" fmla="*/ 507832 h 1015663"/>
              <a:gd name="connsiteX15" fmla="*/ 7922660 w 7922660"/>
              <a:gd name="connsiteY15" fmla="*/ 875217 h 1015663"/>
              <a:gd name="connsiteX16" fmla="*/ 7782214 w 7922660"/>
              <a:gd name="connsiteY16" fmla="*/ 1015663 h 1015663"/>
              <a:gd name="connsiteX17" fmla="*/ 7163925 w 7922660"/>
              <a:gd name="connsiteY17" fmla="*/ 1015663 h 1015663"/>
              <a:gd name="connsiteX18" fmla="*/ 6698472 w 7922660"/>
              <a:gd name="connsiteY18" fmla="*/ 1015663 h 1015663"/>
              <a:gd name="connsiteX19" fmla="*/ 5927348 w 7922660"/>
              <a:gd name="connsiteY19" fmla="*/ 1015663 h 1015663"/>
              <a:gd name="connsiteX20" fmla="*/ 5309060 w 7922660"/>
              <a:gd name="connsiteY20" fmla="*/ 1015663 h 1015663"/>
              <a:gd name="connsiteX21" fmla="*/ 4461518 w 7922660"/>
              <a:gd name="connsiteY21" fmla="*/ 1015663 h 1015663"/>
              <a:gd name="connsiteX22" fmla="*/ 3843230 w 7922660"/>
              <a:gd name="connsiteY22" fmla="*/ 1015663 h 1015663"/>
              <a:gd name="connsiteX23" fmla="*/ 3377777 w 7922660"/>
              <a:gd name="connsiteY23" fmla="*/ 1015663 h 1015663"/>
              <a:gd name="connsiteX24" fmla="*/ 2835906 w 7922660"/>
              <a:gd name="connsiteY24" fmla="*/ 1015663 h 1015663"/>
              <a:gd name="connsiteX25" fmla="*/ 2294035 w 7922660"/>
              <a:gd name="connsiteY25" fmla="*/ 1015663 h 1015663"/>
              <a:gd name="connsiteX26" fmla="*/ 1522911 w 7922660"/>
              <a:gd name="connsiteY26" fmla="*/ 1015663 h 1015663"/>
              <a:gd name="connsiteX27" fmla="*/ 140446 w 7922660"/>
              <a:gd name="connsiteY27" fmla="*/ 1015663 h 1015663"/>
              <a:gd name="connsiteX28" fmla="*/ 0 w 7922660"/>
              <a:gd name="connsiteY28" fmla="*/ 875217 h 1015663"/>
              <a:gd name="connsiteX29" fmla="*/ 0 w 7922660"/>
              <a:gd name="connsiteY29" fmla="*/ 522527 h 1015663"/>
              <a:gd name="connsiteX30" fmla="*/ 0 w 7922660"/>
              <a:gd name="connsiteY30"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22660" h="1015663" fill="none" extrusionOk="0">
                <a:moveTo>
                  <a:pt x="0" y="140446"/>
                </a:moveTo>
                <a:cubicBezTo>
                  <a:pt x="6201" y="68269"/>
                  <a:pt x="70748" y="4340"/>
                  <a:pt x="140446" y="0"/>
                </a:cubicBezTo>
                <a:cubicBezTo>
                  <a:pt x="346461" y="-17008"/>
                  <a:pt x="796341" y="24420"/>
                  <a:pt x="987988" y="0"/>
                </a:cubicBezTo>
                <a:cubicBezTo>
                  <a:pt x="1179635" y="-24420"/>
                  <a:pt x="1404415" y="24183"/>
                  <a:pt x="1529858" y="0"/>
                </a:cubicBezTo>
                <a:cubicBezTo>
                  <a:pt x="1655301" y="-24183"/>
                  <a:pt x="2024360" y="-1573"/>
                  <a:pt x="2300982" y="0"/>
                </a:cubicBezTo>
                <a:cubicBezTo>
                  <a:pt x="2577604" y="1573"/>
                  <a:pt x="2753691" y="8390"/>
                  <a:pt x="2919271" y="0"/>
                </a:cubicBezTo>
                <a:cubicBezTo>
                  <a:pt x="3084851" y="-8390"/>
                  <a:pt x="3343612" y="17078"/>
                  <a:pt x="3537559" y="0"/>
                </a:cubicBezTo>
                <a:cubicBezTo>
                  <a:pt x="3731506" y="-17078"/>
                  <a:pt x="4024580" y="-26360"/>
                  <a:pt x="4155848" y="0"/>
                </a:cubicBezTo>
                <a:cubicBezTo>
                  <a:pt x="4287116" y="26360"/>
                  <a:pt x="4730467" y="8348"/>
                  <a:pt x="4926972" y="0"/>
                </a:cubicBezTo>
                <a:cubicBezTo>
                  <a:pt x="5123477" y="-8348"/>
                  <a:pt x="5277219" y="17604"/>
                  <a:pt x="5392425" y="0"/>
                </a:cubicBezTo>
                <a:cubicBezTo>
                  <a:pt x="5507631" y="-17604"/>
                  <a:pt x="5907888" y="-30082"/>
                  <a:pt x="6239966" y="0"/>
                </a:cubicBezTo>
                <a:cubicBezTo>
                  <a:pt x="6572044" y="30082"/>
                  <a:pt x="6577646" y="6898"/>
                  <a:pt x="6781837" y="0"/>
                </a:cubicBezTo>
                <a:cubicBezTo>
                  <a:pt x="6986028" y="-6898"/>
                  <a:pt x="7511702" y="-42456"/>
                  <a:pt x="7782214" y="0"/>
                </a:cubicBezTo>
                <a:cubicBezTo>
                  <a:pt x="7873173" y="1908"/>
                  <a:pt x="7929268" y="67016"/>
                  <a:pt x="7922660" y="140446"/>
                </a:cubicBezTo>
                <a:cubicBezTo>
                  <a:pt x="7938922" y="295698"/>
                  <a:pt x="7920968" y="369647"/>
                  <a:pt x="7922660" y="507832"/>
                </a:cubicBezTo>
                <a:cubicBezTo>
                  <a:pt x="7924352" y="646017"/>
                  <a:pt x="7940256" y="707948"/>
                  <a:pt x="7922660" y="875217"/>
                </a:cubicBezTo>
                <a:cubicBezTo>
                  <a:pt x="7926055" y="943019"/>
                  <a:pt x="7860554" y="1007319"/>
                  <a:pt x="7782214" y="1015663"/>
                </a:cubicBezTo>
                <a:cubicBezTo>
                  <a:pt x="7510627" y="1034333"/>
                  <a:pt x="7427522" y="1036267"/>
                  <a:pt x="7163925" y="1015663"/>
                </a:cubicBezTo>
                <a:cubicBezTo>
                  <a:pt x="6900328" y="995059"/>
                  <a:pt x="6841656" y="1008808"/>
                  <a:pt x="6698472" y="1015663"/>
                </a:cubicBezTo>
                <a:cubicBezTo>
                  <a:pt x="6555288" y="1022518"/>
                  <a:pt x="6296715" y="1044045"/>
                  <a:pt x="5927348" y="1015663"/>
                </a:cubicBezTo>
                <a:cubicBezTo>
                  <a:pt x="5557981" y="987281"/>
                  <a:pt x="5522391" y="993867"/>
                  <a:pt x="5309060" y="1015663"/>
                </a:cubicBezTo>
                <a:cubicBezTo>
                  <a:pt x="5095729" y="1037459"/>
                  <a:pt x="4722065" y="1056448"/>
                  <a:pt x="4461518" y="1015663"/>
                </a:cubicBezTo>
                <a:cubicBezTo>
                  <a:pt x="4200971" y="974878"/>
                  <a:pt x="4066232" y="1025066"/>
                  <a:pt x="3843230" y="1015663"/>
                </a:cubicBezTo>
                <a:cubicBezTo>
                  <a:pt x="3620228" y="1006260"/>
                  <a:pt x="3533235" y="1006761"/>
                  <a:pt x="3377777" y="1015663"/>
                </a:cubicBezTo>
                <a:cubicBezTo>
                  <a:pt x="3222319" y="1024565"/>
                  <a:pt x="3002232" y="1007418"/>
                  <a:pt x="2835906" y="1015663"/>
                </a:cubicBezTo>
                <a:cubicBezTo>
                  <a:pt x="2669580" y="1023908"/>
                  <a:pt x="2421707" y="1039939"/>
                  <a:pt x="2294035" y="1015663"/>
                </a:cubicBezTo>
                <a:cubicBezTo>
                  <a:pt x="2166363" y="991387"/>
                  <a:pt x="1687473" y="1024648"/>
                  <a:pt x="1522911" y="1015663"/>
                </a:cubicBezTo>
                <a:cubicBezTo>
                  <a:pt x="1358349" y="1006678"/>
                  <a:pt x="785432" y="947168"/>
                  <a:pt x="140446" y="1015663"/>
                </a:cubicBezTo>
                <a:cubicBezTo>
                  <a:pt x="57169" y="1013265"/>
                  <a:pt x="-14463" y="959760"/>
                  <a:pt x="0" y="875217"/>
                </a:cubicBezTo>
                <a:cubicBezTo>
                  <a:pt x="-12602" y="722691"/>
                  <a:pt x="6930" y="687085"/>
                  <a:pt x="0" y="522527"/>
                </a:cubicBezTo>
                <a:cubicBezTo>
                  <a:pt x="-6930" y="357969"/>
                  <a:pt x="15416" y="242777"/>
                  <a:pt x="0" y="140446"/>
                </a:cubicBezTo>
                <a:close/>
              </a:path>
              <a:path w="7922660" h="1015663" stroke="0" extrusionOk="0">
                <a:moveTo>
                  <a:pt x="0" y="140446"/>
                </a:moveTo>
                <a:cubicBezTo>
                  <a:pt x="9721" y="71441"/>
                  <a:pt x="68628" y="-3952"/>
                  <a:pt x="140446" y="0"/>
                </a:cubicBezTo>
                <a:cubicBezTo>
                  <a:pt x="379472" y="11215"/>
                  <a:pt x="582807" y="25663"/>
                  <a:pt x="987988" y="0"/>
                </a:cubicBezTo>
                <a:cubicBezTo>
                  <a:pt x="1393169" y="-25663"/>
                  <a:pt x="1446644" y="-6279"/>
                  <a:pt x="1606276" y="0"/>
                </a:cubicBezTo>
                <a:cubicBezTo>
                  <a:pt x="1765908" y="6279"/>
                  <a:pt x="1964383" y="-31640"/>
                  <a:pt x="2300982" y="0"/>
                </a:cubicBezTo>
                <a:cubicBezTo>
                  <a:pt x="2637581" y="31640"/>
                  <a:pt x="2688476" y="-20047"/>
                  <a:pt x="2842853" y="0"/>
                </a:cubicBezTo>
                <a:cubicBezTo>
                  <a:pt x="2997230" y="20047"/>
                  <a:pt x="3267048" y="-26364"/>
                  <a:pt x="3537559" y="0"/>
                </a:cubicBezTo>
                <a:cubicBezTo>
                  <a:pt x="3808070" y="26364"/>
                  <a:pt x="3924149" y="19385"/>
                  <a:pt x="4155848" y="0"/>
                </a:cubicBezTo>
                <a:cubicBezTo>
                  <a:pt x="4387547" y="-19385"/>
                  <a:pt x="4590831" y="42354"/>
                  <a:pt x="5003389" y="0"/>
                </a:cubicBezTo>
                <a:cubicBezTo>
                  <a:pt x="5415947" y="-42354"/>
                  <a:pt x="5269597" y="1463"/>
                  <a:pt x="5468842" y="0"/>
                </a:cubicBezTo>
                <a:cubicBezTo>
                  <a:pt x="5668087" y="-1463"/>
                  <a:pt x="5963194" y="24811"/>
                  <a:pt x="6163549" y="0"/>
                </a:cubicBezTo>
                <a:cubicBezTo>
                  <a:pt x="6363904" y="-24811"/>
                  <a:pt x="6561358" y="21667"/>
                  <a:pt x="6705419" y="0"/>
                </a:cubicBezTo>
                <a:cubicBezTo>
                  <a:pt x="6849480" y="-21667"/>
                  <a:pt x="7553478" y="29851"/>
                  <a:pt x="7782214" y="0"/>
                </a:cubicBezTo>
                <a:cubicBezTo>
                  <a:pt x="7857637" y="4995"/>
                  <a:pt x="7927159" y="56446"/>
                  <a:pt x="7922660" y="140446"/>
                </a:cubicBezTo>
                <a:cubicBezTo>
                  <a:pt x="7906993" y="300195"/>
                  <a:pt x="7935803" y="358606"/>
                  <a:pt x="7922660" y="500484"/>
                </a:cubicBezTo>
                <a:cubicBezTo>
                  <a:pt x="7909517" y="642362"/>
                  <a:pt x="7936404" y="772593"/>
                  <a:pt x="7922660" y="875217"/>
                </a:cubicBezTo>
                <a:cubicBezTo>
                  <a:pt x="7915868" y="945858"/>
                  <a:pt x="7875115" y="1012555"/>
                  <a:pt x="7782214" y="1015663"/>
                </a:cubicBezTo>
                <a:cubicBezTo>
                  <a:pt x="7542509" y="1018669"/>
                  <a:pt x="7450120" y="1012183"/>
                  <a:pt x="7240343" y="1015663"/>
                </a:cubicBezTo>
                <a:cubicBezTo>
                  <a:pt x="7030566" y="1019143"/>
                  <a:pt x="6781247" y="1044759"/>
                  <a:pt x="6392802" y="1015663"/>
                </a:cubicBezTo>
                <a:cubicBezTo>
                  <a:pt x="6004357" y="986567"/>
                  <a:pt x="5733602" y="1006447"/>
                  <a:pt x="5545260" y="1015663"/>
                </a:cubicBezTo>
                <a:cubicBezTo>
                  <a:pt x="5356918" y="1024879"/>
                  <a:pt x="5137500" y="1024932"/>
                  <a:pt x="4926972" y="1015663"/>
                </a:cubicBezTo>
                <a:cubicBezTo>
                  <a:pt x="4716444" y="1006394"/>
                  <a:pt x="4472681" y="1009160"/>
                  <a:pt x="4308683" y="1015663"/>
                </a:cubicBezTo>
                <a:cubicBezTo>
                  <a:pt x="4144685" y="1022166"/>
                  <a:pt x="3878593" y="1005103"/>
                  <a:pt x="3613977" y="1015663"/>
                </a:cubicBezTo>
                <a:cubicBezTo>
                  <a:pt x="3349361" y="1026223"/>
                  <a:pt x="3071549" y="1046512"/>
                  <a:pt x="2766435" y="1015663"/>
                </a:cubicBezTo>
                <a:cubicBezTo>
                  <a:pt x="2461321" y="984814"/>
                  <a:pt x="2295115" y="1001637"/>
                  <a:pt x="1918894" y="1015663"/>
                </a:cubicBezTo>
                <a:cubicBezTo>
                  <a:pt x="1542673" y="1029689"/>
                  <a:pt x="1622589" y="1003710"/>
                  <a:pt x="1453441" y="1015663"/>
                </a:cubicBezTo>
                <a:cubicBezTo>
                  <a:pt x="1284293" y="1027616"/>
                  <a:pt x="960501" y="991493"/>
                  <a:pt x="835152" y="1015663"/>
                </a:cubicBezTo>
                <a:cubicBezTo>
                  <a:pt x="709803" y="1039833"/>
                  <a:pt x="471465" y="994613"/>
                  <a:pt x="140446" y="1015663"/>
                </a:cubicBezTo>
                <a:cubicBezTo>
                  <a:pt x="63396" y="1007879"/>
                  <a:pt x="-4568" y="952444"/>
                  <a:pt x="0" y="875217"/>
                </a:cubicBezTo>
                <a:cubicBezTo>
                  <a:pt x="10168" y="769334"/>
                  <a:pt x="17521" y="613157"/>
                  <a:pt x="0" y="515179"/>
                </a:cubicBezTo>
                <a:cubicBezTo>
                  <a:pt x="-17521" y="417201"/>
                  <a:pt x="9204" y="242000"/>
                  <a:pt x="0" y="140446"/>
                </a:cubicBezTo>
                <a:close/>
              </a:path>
            </a:pathLst>
          </a:custGeom>
          <a:solidFill>
            <a:srgbClr val="FEF0F7"/>
          </a:solidFill>
          <a:ln w="28575" cap="flat" cmpd="sng" algn="ctr">
            <a:solidFill>
              <a:srgbClr val="F43B9B"/>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3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có cảm nghĩ gì về hội nghị Diên Hồng?</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30">
            <a:extLst>
              <a:ext uri="{FF2B5EF4-FFF2-40B4-BE49-F238E27FC236}">
                <a16:creationId xmlns:a16="http://schemas.microsoft.com/office/drawing/2014/main" id="{7A420031-89C2-AA08-773E-722D49A49EFF}"/>
              </a:ext>
            </a:extLst>
          </p:cNvPr>
          <p:cNvSpPr/>
          <p:nvPr/>
        </p:nvSpPr>
        <p:spPr>
          <a:xfrm>
            <a:off x="-25179" y="2952650"/>
            <a:ext cx="4675367" cy="3965945"/>
          </a:xfrm>
          <a:custGeom>
            <a:avLst/>
            <a:gdLst/>
            <a:ahLst/>
            <a:cxnLst/>
            <a:rect l="l" t="t" r="r" b="b"/>
            <a:pathLst>
              <a:path w="2096438" h="1907758">
                <a:moveTo>
                  <a:pt x="0" y="0"/>
                </a:moveTo>
                <a:lnTo>
                  <a:pt x="2096438" y="0"/>
                </a:lnTo>
                <a:lnTo>
                  <a:pt x="2096438" y="1907759"/>
                </a:lnTo>
                <a:lnTo>
                  <a:pt x="0" y="1907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hought Bubble: Cloud 15">
            <a:extLst>
              <a:ext uri="{FF2B5EF4-FFF2-40B4-BE49-F238E27FC236}">
                <a16:creationId xmlns:a16="http://schemas.microsoft.com/office/drawing/2014/main" id="{39D7290E-F8AC-974D-9553-E712FC4C615D}"/>
              </a:ext>
            </a:extLst>
          </p:cNvPr>
          <p:cNvSpPr/>
          <p:nvPr/>
        </p:nvSpPr>
        <p:spPr>
          <a:xfrm>
            <a:off x="4818220" y="2025671"/>
            <a:ext cx="4899113" cy="3241751"/>
          </a:xfrm>
          <a:prstGeom prst="cloudCallout">
            <a:avLst>
              <a:gd name="adj1" fmla="val -67121"/>
              <a:gd name="adj2" fmla="val 34575"/>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2"/>
                </a:solidFill>
              </a:rPr>
              <a:t>Chia </a:t>
            </a:r>
            <a:r>
              <a:rPr lang="en-GB" sz="6000" dirty="0" err="1">
                <a:solidFill>
                  <a:schemeClr val="tx2"/>
                </a:solidFill>
              </a:rPr>
              <a:t>sẻ</a:t>
            </a:r>
            <a:r>
              <a:rPr lang="en-GB" sz="6000" dirty="0">
                <a:solidFill>
                  <a:schemeClr val="tx2"/>
                </a:solidFill>
              </a:rPr>
              <a:t> </a:t>
            </a:r>
            <a:r>
              <a:rPr lang="en-GB" sz="6000" dirty="0" err="1">
                <a:solidFill>
                  <a:schemeClr val="tx2"/>
                </a:solidFill>
              </a:rPr>
              <a:t>trước</a:t>
            </a:r>
            <a:r>
              <a:rPr lang="en-GB" sz="6000" dirty="0">
                <a:solidFill>
                  <a:schemeClr val="tx2"/>
                </a:solidFill>
              </a:rPr>
              <a:t> </a:t>
            </a:r>
            <a:r>
              <a:rPr lang="en-GB" sz="6000" dirty="0" err="1">
                <a:solidFill>
                  <a:schemeClr val="tx2"/>
                </a:solidFill>
              </a:rPr>
              <a:t>lớp</a:t>
            </a:r>
            <a:endParaRPr lang="vi-VN" sz="6000" dirty="0">
              <a:solidFill>
                <a:schemeClr val="tx2"/>
              </a:solidFill>
            </a:endParaRPr>
          </a:p>
        </p:txBody>
      </p:sp>
    </p:spTree>
    <p:extLst>
      <p:ext uri="{BB962C8B-B14F-4D97-AF65-F5344CB8AC3E}">
        <p14:creationId xmlns:p14="http://schemas.microsoft.com/office/powerpoint/2010/main" val="2630849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250E7B84-24E1-1D98-0D48-B571C693C8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384011-9867-ED10-3E1A-DF9762BC5103}"/>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4E2E2D0E-D53B-EC37-77B3-3ACD2C6BBAB1}"/>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B3FED808-EE34-20B5-BD7B-D2B33C258D02}"/>
              </a:ext>
            </a:extLst>
          </p:cNvPr>
          <p:cNvGrpSpPr/>
          <p:nvPr/>
        </p:nvGrpSpPr>
        <p:grpSpPr>
          <a:xfrm>
            <a:off x="570226" y="587554"/>
            <a:ext cx="10699535" cy="5682891"/>
            <a:chOff x="0" y="0"/>
            <a:chExt cx="4226977" cy="2245093"/>
          </a:xfrm>
        </p:grpSpPr>
        <p:sp>
          <p:nvSpPr>
            <p:cNvPr id="5" name="Freeform 5">
              <a:extLst>
                <a:ext uri="{FF2B5EF4-FFF2-40B4-BE49-F238E27FC236}">
                  <a16:creationId xmlns:a16="http://schemas.microsoft.com/office/drawing/2014/main" id="{8D6E4A9A-B305-B3EB-C240-22E4659ED4F1}"/>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CA90D280-696F-4AF9-E0F7-DA063754666A}"/>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C00654BA-8363-A205-EE33-E9D8F15A8D62}"/>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09312C3-C658-E3D4-7891-96573CB5025B}"/>
              </a:ext>
            </a:extLst>
          </p:cNvPr>
          <p:cNvSpPr/>
          <p:nvPr/>
        </p:nvSpPr>
        <p:spPr>
          <a:xfrm>
            <a:off x="1931211" y="674932"/>
            <a:ext cx="381294" cy="53161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62F595C-F940-9974-8A17-3D8457240E37}"/>
              </a:ext>
            </a:extLst>
          </p:cNvPr>
          <p:cNvSpPr/>
          <p:nvPr/>
        </p:nvSpPr>
        <p:spPr>
          <a:xfrm>
            <a:off x="3663980" y="932272"/>
            <a:ext cx="3870454" cy="1015663"/>
          </a:xfrm>
          <a:custGeom>
            <a:avLst/>
            <a:gdLst>
              <a:gd name="connsiteX0" fmla="*/ 0 w 3870454"/>
              <a:gd name="connsiteY0" fmla="*/ 140446 h 1015663"/>
              <a:gd name="connsiteX1" fmla="*/ 140446 w 3870454"/>
              <a:gd name="connsiteY1" fmla="*/ 0 h 1015663"/>
              <a:gd name="connsiteX2" fmla="*/ 631019 w 3870454"/>
              <a:gd name="connsiteY2" fmla="*/ 0 h 1015663"/>
              <a:gd name="connsiteX3" fmla="*/ 1121593 w 3870454"/>
              <a:gd name="connsiteY3" fmla="*/ 0 h 1015663"/>
              <a:gd name="connsiteX4" fmla="*/ 1683958 w 3870454"/>
              <a:gd name="connsiteY4" fmla="*/ 0 h 1015663"/>
              <a:gd name="connsiteX5" fmla="*/ 2246322 w 3870454"/>
              <a:gd name="connsiteY5" fmla="*/ 0 h 1015663"/>
              <a:gd name="connsiteX6" fmla="*/ 2736896 w 3870454"/>
              <a:gd name="connsiteY6" fmla="*/ 0 h 1015663"/>
              <a:gd name="connsiteX7" fmla="*/ 3730008 w 3870454"/>
              <a:gd name="connsiteY7" fmla="*/ 0 h 1015663"/>
              <a:gd name="connsiteX8" fmla="*/ 3870454 w 3870454"/>
              <a:gd name="connsiteY8" fmla="*/ 140446 h 1015663"/>
              <a:gd name="connsiteX9" fmla="*/ 3870454 w 3870454"/>
              <a:gd name="connsiteY9" fmla="*/ 485788 h 1015663"/>
              <a:gd name="connsiteX10" fmla="*/ 3870454 w 3870454"/>
              <a:gd name="connsiteY10" fmla="*/ 875217 h 1015663"/>
              <a:gd name="connsiteX11" fmla="*/ 3730008 w 3870454"/>
              <a:gd name="connsiteY11" fmla="*/ 1015663 h 1015663"/>
              <a:gd name="connsiteX12" fmla="*/ 3167643 w 3870454"/>
              <a:gd name="connsiteY12" fmla="*/ 1015663 h 1015663"/>
              <a:gd name="connsiteX13" fmla="*/ 2605279 w 3870454"/>
              <a:gd name="connsiteY13" fmla="*/ 1015663 h 1015663"/>
              <a:gd name="connsiteX14" fmla="*/ 2042914 w 3870454"/>
              <a:gd name="connsiteY14" fmla="*/ 1015663 h 1015663"/>
              <a:gd name="connsiteX15" fmla="*/ 1480549 w 3870454"/>
              <a:gd name="connsiteY15" fmla="*/ 1015663 h 1015663"/>
              <a:gd name="connsiteX16" fmla="*/ 846393 w 3870454"/>
              <a:gd name="connsiteY16" fmla="*/ 1015663 h 1015663"/>
              <a:gd name="connsiteX17" fmla="*/ 140446 w 3870454"/>
              <a:gd name="connsiteY17" fmla="*/ 1015663 h 1015663"/>
              <a:gd name="connsiteX18" fmla="*/ 0 w 3870454"/>
              <a:gd name="connsiteY18" fmla="*/ 875217 h 1015663"/>
              <a:gd name="connsiteX19" fmla="*/ 0 w 3870454"/>
              <a:gd name="connsiteY19" fmla="*/ 500484 h 1015663"/>
              <a:gd name="connsiteX20" fmla="*/ 0 w 3870454"/>
              <a:gd name="connsiteY20"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0454" h="1015663" fill="none" extrusionOk="0">
                <a:moveTo>
                  <a:pt x="0" y="140446"/>
                </a:moveTo>
                <a:cubicBezTo>
                  <a:pt x="3904" y="74653"/>
                  <a:pt x="72333" y="8404"/>
                  <a:pt x="140446" y="0"/>
                </a:cubicBezTo>
                <a:cubicBezTo>
                  <a:pt x="255569" y="3489"/>
                  <a:pt x="457408" y="-20363"/>
                  <a:pt x="631019" y="0"/>
                </a:cubicBezTo>
                <a:cubicBezTo>
                  <a:pt x="804630" y="20363"/>
                  <a:pt x="975454" y="-8819"/>
                  <a:pt x="1121593" y="0"/>
                </a:cubicBezTo>
                <a:cubicBezTo>
                  <a:pt x="1267732" y="8819"/>
                  <a:pt x="1498888" y="-22201"/>
                  <a:pt x="1683958" y="0"/>
                </a:cubicBezTo>
                <a:cubicBezTo>
                  <a:pt x="1869029" y="22201"/>
                  <a:pt x="2117622" y="3155"/>
                  <a:pt x="2246322" y="0"/>
                </a:cubicBezTo>
                <a:cubicBezTo>
                  <a:pt x="2375022" y="-3155"/>
                  <a:pt x="2611902" y="-5129"/>
                  <a:pt x="2736896" y="0"/>
                </a:cubicBezTo>
                <a:cubicBezTo>
                  <a:pt x="2861890" y="5129"/>
                  <a:pt x="3451105" y="43040"/>
                  <a:pt x="3730008" y="0"/>
                </a:cubicBezTo>
                <a:cubicBezTo>
                  <a:pt x="3810003" y="-1662"/>
                  <a:pt x="3854457" y="53695"/>
                  <a:pt x="3870454" y="140446"/>
                </a:cubicBezTo>
                <a:cubicBezTo>
                  <a:pt x="3868809" y="225604"/>
                  <a:pt x="3867946" y="409215"/>
                  <a:pt x="3870454" y="485788"/>
                </a:cubicBezTo>
                <a:cubicBezTo>
                  <a:pt x="3872962" y="562361"/>
                  <a:pt x="3854391" y="734855"/>
                  <a:pt x="3870454" y="875217"/>
                </a:cubicBezTo>
                <a:cubicBezTo>
                  <a:pt x="3878675" y="948372"/>
                  <a:pt x="3807361" y="1019509"/>
                  <a:pt x="3730008" y="1015663"/>
                </a:cubicBezTo>
                <a:cubicBezTo>
                  <a:pt x="3538175" y="999917"/>
                  <a:pt x="3434815" y="1035961"/>
                  <a:pt x="3167643" y="1015663"/>
                </a:cubicBezTo>
                <a:cubicBezTo>
                  <a:pt x="2900471" y="995365"/>
                  <a:pt x="2846011" y="994231"/>
                  <a:pt x="2605279" y="1015663"/>
                </a:cubicBezTo>
                <a:cubicBezTo>
                  <a:pt x="2364547" y="1037095"/>
                  <a:pt x="2320740" y="1003337"/>
                  <a:pt x="2042914" y="1015663"/>
                </a:cubicBezTo>
                <a:cubicBezTo>
                  <a:pt x="1765089" y="1027989"/>
                  <a:pt x="1711906" y="1035122"/>
                  <a:pt x="1480549" y="1015663"/>
                </a:cubicBezTo>
                <a:cubicBezTo>
                  <a:pt x="1249193" y="996204"/>
                  <a:pt x="1024954" y="1005941"/>
                  <a:pt x="846393" y="1015663"/>
                </a:cubicBezTo>
                <a:cubicBezTo>
                  <a:pt x="667832" y="1025385"/>
                  <a:pt x="342326" y="1045290"/>
                  <a:pt x="140446" y="1015663"/>
                </a:cubicBezTo>
                <a:cubicBezTo>
                  <a:pt x="66241" y="1006935"/>
                  <a:pt x="4236" y="944596"/>
                  <a:pt x="0" y="875217"/>
                </a:cubicBezTo>
                <a:cubicBezTo>
                  <a:pt x="-11130" y="718106"/>
                  <a:pt x="-18232" y="650499"/>
                  <a:pt x="0" y="500484"/>
                </a:cubicBezTo>
                <a:cubicBezTo>
                  <a:pt x="18232" y="350469"/>
                  <a:pt x="12004" y="301849"/>
                  <a:pt x="0" y="140446"/>
                </a:cubicBezTo>
                <a:close/>
              </a:path>
              <a:path w="3870454" h="1015663" stroke="0" extrusionOk="0">
                <a:moveTo>
                  <a:pt x="0" y="140446"/>
                </a:moveTo>
                <a:cubicBezTo>
                  <a:pt x="9721" y="71441"/>
                  <a:pt x="68628" y="-3952"/>
                  <a:pt x="140446" y="0"/>
                </a:cubicBezTo>
                <a:cubicBezTo>
                  <a:pt x="472061" y="24960"/>
                  <a:pt x="555989" y="25900"/>
                  <a:pt x="810498" y="0"/>
                </a:cubicBezTo>
                <a:cubicBezTo>
                  <a:pt x="1065007" y="-25900"/>
                  <a:pt x="1178385" y="-21774"/>
                  <a:pt x="1372862" y="0"/>
                </a:cubicBezTo>
                <a:cubicBezTo>
                  <a:pt x="1567339" y="21774"/>
                  <a:pt x="1805074" y="-10707"/>
                  <a:pt x="1971123" y="0"/>
                </a:cubicBezTo>
                <a:cubicBezTo>
                  <a:pt x="2137172" y="10707"/>
                  <a:pt x="2325310" y="-1635"/>
                  <a:pt x="2497592" y="0"/>
                </a:cubicBezTo>
                <a:cubicBezTo>
                  <a:pt x="2669874" y="1635"/>
                  <a:pt x="2799499" y="-23512"/>
                  <a:pt x="3095852" y="0"/>
                </a:cubicBezTo>
                <a:cubicBezTo>
                  <a:pt x="3392205" y="23512"/>
                  <a:pt x="3490081" y="10904"/>
                  <a:pt x="3730008" y="0"/>
                </a:cubicBezTo>
                <a:cubicBezTo>
                  <a:pt x="3809788" y="-9845"/>
                  <a:pt x="3863118" y="56400"/>
                  <a:pt x="3870454" y="140446"/>
                </a:cubicBezTo>
                <a:cubicBezTo>
                  <a:pt x="3860144" y="255906"/>
                  <a:pt x="3883756" y="337825"/>
                  <a:pt x="3870454" y="507832"/>
                </a:cubicBezTo>
                <a:cubicBezTo>
                  <a:pt x="3857152" y="677839"/>
                  <a:pt x="3854555" y="727784"/>
                  <a:pt x="3870454" y="875217"/>
                </a:cubicBezTo>
                <a:cubicBezTo>
                  <a:pt x="3864544" y="935921"/>
                  <a:pt x="3801293" y="1025370"/>
                  <a:pt x="3730008" y="1015663"/>
                </a:cubicBezTo>
                <a:cubicBezTo>
                  <a:pt x="3539453" y="1024400"/>
                  <a:pt x="3366005" y="997564"/>
                  <a:pt x="3239435" y="1015663"/>
                </a:cubicBezTo>
                <a:cubicBezTo>
                  <a:pt x="3112865" y="1033762"/>
                  <a:pt x="2799319" y="1003798"/>
                  <a:pt x="2641174" y="1015663"/>
                </a:cubicBezTo>
                <a:cubicBezTo>
                  <a:pt x="2483029" y="1027528"/>
                  <a:pt x="2272186" y="1001096"/>
                  <a:pt x="2150601" y="1015663"/>
                </a:cubicBezTo>
                <a:cubicBezTo>
                  <a:pt x="2029016" y="1030230"/>
                  <a:pt x="1718322" y="1006381"/>
                  <a:pt x="1552340" y="1015663"/>
                </a:cubicBezTo>
                <a:cubicBezTo>
                  <a:pt x="1386358" y="1024945"/>
                  <a:pt x="1250905" y="1004667"/>
                  <a:pt x="989976" y="1015663"/>
                </a:cubicBezTo>
                <a:cubicBezTo>
                  <a:pt x="729047" y="1026659"/>
                  <a:pt x="529882" y="998782"/>
                  <a:pt x="140446" y="1015663"/>
                </a:cubicBezTo>
                <a:cubicBezTo>
                  <a:pt x="70057" y="1020568"/>
                  <a:pt x="17822" y="955637"/>
                  <a:pt x="0" y="875217"/>
                </a:cubicBezTo>
                <a:cubicBezTo>
                  <a:pt x="9020" y="712546"/>
                  <a:pt x="-15860" y="590825"/>
                  <a:pt x="0" y="515179"/>
                </a:cubicBezTo>
                <a:cubicBezTo>
                  <a:pt x="15860" y="439533"/>
                  <a:pt x="-5470" y="315633"/>
                  <a:pt x="0" y="140446"/>
                </a:cubicBezTo>
                <a:close/>
              </a:path>
            </a:pathLst>
          </a:custGeom>
          <a:solidFill>
            <a:srgbClr val="FEF0F7"/>
          </a:solidFill>
          <a:ln w="28575" cap="flat" cmpd="sng" algn="ctr">
            <a:solidFill>
              <a:srgbClr val="F43B9B"/>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3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GB"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GB" sz="33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3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9A3AEE88-8D6B-6227-96CF-1B42B368730B}"/>
              </a:ext>
            </a:extLst>
          </p:cNvPr>
          <p:cNvSpPr txBox="1"/>
          <p:nvPr/>
        </p:nvSpPr>
        <p:spPr>
          <a:xfrm>
            <a:off x="1243584" y="2128088"/>
            <a:ext cx="10286750" cy="1998047"/>
          </a:xfrm>
          <a:prstGeom prst="rect">
            <a:avLst/>
          </a:prstGeom>
          <a:noFill/>
        </p:spPr>
        <p:txBody>
          <a:bodyPr wrap="square">
            <a:spAutoFit/>
          </a:bodyPr>
          <a:lstStyle/>
          <a:p>
            <a:pPr>
              <a:lnSpc>
                <a:spcPct val="150000"/>
              </a:lnSpc>
            </a:pPr>
            <a:r>
              <a:rPr lang="vi-VN" sz="4400" dirty="0">
                <a:effectLst/>
                <a:latin typeface="Cambria" panose="02040503050406030204" pitchFamily="18" charset="0"/>
                <a:ea typeface="Cambria" panose="02040503050406030204" pitchFamily="18" charset="0"/>
              </a:rPr>
              <a:t>Ca ngợi tinh thần đoàn kết, ý chí quyết tâm đánh giặc giữ nước của cha ông ta.</a:t>
            </a:r>
            <a:endParaRPr lang="vi-VN"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693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22CFD-A845-0B3D-A558-B262BA6B4B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D99F12-1F8B-E28C-D940-BB8981E29EC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 b="-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D3456FAD-7271-0291-91F3-D8F7F61A808B}"/>
              </a:ext>
            </a:extLst>
          </p:cNvPr>
          <p:cNvSpPr/>
          <p:nvPr/>
        </p:nvSpPr>
        <p:spPr>
          <a:xfrm rot="-306282">
            <a:off x="-255353" y="2998378"/>
            <a:ext cx="3346015" cy="4134286"/>
          </a:xfrm>
          <a:custGeom>
            <a:avLst/>
            <a:gdLst/>
            <a:ahLst/>
            <a:cxnLst/>
            <a:rect l="l" t="t" r="r" b="b"/>
            <a:pathLst>
              <a:path w="5019023" h="6201429">
                <a:moveTo>
                  <a:pt x="0" y="0"/>
                </a:moveTo>
                <a:lnTo>
                  <a:pt x="5019024" y="0"/>
                </a:lnTo>
                <a:lnTo>
                  <a:pt x="5019024" y="6201429"/>
                </a:lnTo>
                <a:lnTo>
                  <a:pt x="0" y="62014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4091F5F5-B305-A9C2-0442-251C5F080594}"/>
              </a:ext>
            </a:extLst>
          </p:cNvPr>
          <p:cNvSpPr/>
          <p:nvPr/>
        </p:nvSpPr>
        <p:spPr>
          <a:xfrm rot="-495310">
            <a:off x="8378284" y="-458216"/>
            <a:ext cx="1093157" cy="1177689"/>
          </a:xfrm>
          <a:custGeom>
            <a:avLst/>
            <a:gdLst/>
            <a:ahLst/>
            <a:cxnLst/>
            <a:rect l="l" t="t" r="r" b="b"/>
            <a:pathLst>
              <a:path w="1639735" h="1766533">
                <a:moveTo>
                  <a:pt x="0" y="0"/>
                </a:moveTo>
                <a:lnTo>
                  <a:pt x="1639735" y="0"/>
                </a:lnTo>
                <a:lnTo>
                  <a:pt x="1639735" y="1766533"/>
                </a:lnTo>
                <a:lnTo>
                  <a:pt x="0" y="1766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4667FD55-BE83-71CA-A158-072A846815B7}"/>
              </a:ext>
            </a:extLst>
          </p:cNvPr>
          <p:cNvSpPr/>
          <p:nvPr/>
        </p:nvSpPr>
        <p:spPr>
          <a:xfrm rot="590397">
            <a:off x="3204728" y="6078692"/>
            <a:ext cx="1138782" cy="1226843"/>
          </a:xfrm>
          <a:custGeom>
            <a:avLst/>
            <a:gdLst/>
            <a:ahLst/>
            <a:cxnLst/>
            <a:rect l="l" t="t" r="r" b="b"/>
            <a:pathLst>
              <a:path w="1708173" h="1840264">
                <a:moveTo>
                  <a:pt x="0" y="0"/>
                </a:moveTo>
                <a:lnTo>
                  <a:pt x="1708173" y="0"/>
                </a:lnTo>
                <a:lnTo>
                  <a:pt x="1708173" y="1840264"/>
                </a:lnTo>
                <a:lnTo>
                  <a:pt x="0" y="18402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B2FE179E-29C9-C793-4813-9AB0E5B0D55D}"/>
              </a:ext>
            </a:extLst>
          </p:cNvPr>
          <p:cNvSpPr/>
          <p:nvPr/>
        </p:nvSpPr>
        <p:spPr>
          <a:xfrm rot="342735">
            <a:off x="8204267" y="3308835"/>
            <a:ext cx="5125534" cy="4462591"/>
          </a:xfrm>
          <a:custGeom>
            <a:avLst/>
            <a:gdLst/>
            <a:ahLst/>
            <a:cxnLst/>
            <a:rect l="l" t="t" r="r" b="b"/>
            <a:pathLst>
              <a:path w="7688301" h="6693886">
                <a:moveTo>
                  <a:pt x="0" y="0"/>
                </a:moveTo>
                <a:lnTo>
                  <a:pt x="7688301" y="0"/>
                </a:lnTo>
                <a:lnTo>
                  <a:pt x="7688301" y="6693886"/>
                </a:lnTo>
                <a:lnTo>
                  <a:pt x="0" y="669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组合 26">
            <a:extLst>
              <a:ext uri="{FF2B5EF4-FFF2-40B4-BE49-F238E27FC236}">
                <a16:creationId xmlns:a16="http://schemas.microsoft.com/office/drawing/2014/main" id="{2D22149F-72EC-4D15-55ED-B4ACFC698DE2}"/>
              </a:ext>
            </a:extLst>
          </p:cNvPr>
          <p:cNvGrpSpPr/>
          <p:nvPr/>
        </p:nvGrpSpPr>
        <p:grpSpPr>
          <a:xfrm>
            <a:off x="2244078" y="869580"/>
            <a:ext cx="7579320" cy="1922296"/>
            <a:chOff x="6637831" y="2722367"/>
            <a:chExt cx="4031521" cy="1407758"/>
          </a:xfrm>
        </p:grpSpPr>
        <p:sp>
          <p:nvSpPr>
            <p:cNvPr id="9" name="矩形 27">
              <a:extLst>
                <a:ext uri="{FF2B5EF4-FFF2-40B4-BE49-F238E27FC236}">
                  <a16:creationId xmlns:a16="http://schemas.microsoft.com/office/drawing/2014/main" id="{F36E733B-E6B2-CDFC-14E5-511564B48AB2}"/>
                </a:ext>
              </a:extLst>
            </p:cNvPr>
            <p:cNvSpPr/>
            <p:nvPr/>
          </p:nvSpPr>
          <p:spPr>
            <a:xfrm>
              <a:off x="6637831" y="2766489"/>
              <a:ext cx="4031521" cy="1363636"/>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LUYỆN TẬP</a:t>
              </a:r>
              <a:endParaRPr kumimoji="0" lang="zh-CN" altLang="en-US" sz="115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10" name="矩形 28">
              <a:extLst>
                <a:ext uri="{FF2B5EF4-FFF2-40B4-BE49-F238E27FC236}">
                  <a16:creationId xmlns:a16="http://schemas.microsoft.com/office/drawing/2014/main" id="{1190F918-7EAB-BD11-4DBB-CB337E8569EB}"/>
                </a:ext>
              </a:extLst>
            </p:cNvPr>
            <p:cNvSpPr/>
            <p:nvPr/>
          </p:nvSpPr>
          <p:spPr>
            <a:xfrm>
              <a:off x="6637831" y="2722367"/>
              <a:ext cx="4031520" cy="1363636"/>
            </a:xfrm>
            <a:prstGeom prst="rect">
              <a:avLst/>
            </a:prstGeom>
          </p:spPr>
          <p:txBody>
            <a:bodyPr vert="horz"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LUYỆN TẬP</a:t>
              </a:r>
              <a:endParaRPr kumimoji="0" lang="zh-CN" altLang="en-US" sz="115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Tree>
    <p:extLst>
      <p:ext uri="{BB962C8B-B14F-4D97-AF65-F5344CB8AC3E}">
        <p14:creationId xmlns:p14="http://schemas.microsoft.com/office/powerpoint/2010/main" val="15883907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0D066681-8E8D-E328-7F5A-47BE437C24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7DDF2E-9F21-CC59-7AD1-CAEC7E0F436F}"/>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D0C31A9D-F72B-80C2-20F7-B651CC2FACC2}"/>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F51A506C-B569-296D-0B32-AE289ED5450B}"/>
              </a:ext>
            </a:extLst>
          </p:cNvPr>
          <p:cNvGrpSpPr/>
          <p:nvPr/>
        </p:nvGrpSpPr>
        <p:grpSpPr>
          <a:xfrm>
            <a:off x="570226" y="587554"/>
            <a:ext cx="10699535" cy="5682891"/>
            <a:chOff x="0" y="0"/>
            <a:chExt cx="4226977" cy="2245093"/>
          </a:xfrm>
        </p:grpSpPr>
        <p:sp>
          <p:nvSpPr>
            <p:cNvPr id="5" name="Freeform 5">
              <a:extLst>
                <a:ext uri="{FF2B5EF4-FFF2-40B4-BE49-F238E27FC236}">
                  <a16:creationId xmlns:a16="http://schemas.microsoft.com/office/drawing/2014/main" id="{F2EBBE73-4A33-4E5A-12AB-DBDE2C61E6F7}"/>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7741EE2F-9BD2-76A8-A65C-2038B002BC8D}"/>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398E7D26-8D49-1F70-A8CE-C72B421CE1EB}"/>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004E4D63-5821-8ABA-4EA0-00F305ACD653}"/>
              </a:ext>
            </a:extLst>
          </p:cNvPr>
          <p:cNvSpPr/>
          <p:nvPr/>
        </p:nvSpPr>
        <p:spPr>
          <a:xfrm>
            <a:off x="1931211" y="674932"/>
            <a:ext cx="381294" cy="53161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56F47D8-9059-3382-03DB-8D53A4F4BA6D}"/>
              </a:ext>
            </a:extLst>
          </p:cNvPr>
          <p:cNvSpPr/>
          <p:nvPr/>
        </p:nvSpPr>
        <p:spPr>
          <a:xfrm>
            <a:off x="3663980" y="932272"/>
            <a:ext cx="3870454" cy="1015663"/>
          </a:xfrm>
          <a:custGeom>
            <a:avLst/>
            <a:gdLst>
              <a:gd name="connsiteX0" fmla="*/ 0 w 3870454"/>
              <a:gd name="connsiteY0" fmla="*/ 140446 h 1015663"/>
              <a:gd name="connsiteX1" fmla="*/ 140446 w 3870454"/>
              <a:gd name="connsiteY1" fmla="*/ 0 h 1015663"/>
              <a:gd name="connsiteX2" fmla="*/ 631019 w 3870454"/>
              <a:gd name="connsiteY2" fmla="*/ 0 h 1015663"/>
              <a:gd name="connsiteX3" fmla="*/ 1121593 w 3870454"/>
              <a:gd name="connsiteY3" fmla="*/ 0 h 1015663"/>
              <a:gd name="connsiteX4" fmla="*/ 1683958 w 3870454"/>
              <a:gd name="connsiteY4" fmla="*/ 0 h 1015663"/>
              <a:gd name="connsiteX5" fmla="*/ 2246322 w 3870454"/>
              <a:gd name="connsiteY5" fmla="*/ 0 h 1015663"/>
              <a:gd name="connsiteX6" fmla="*/ 2736896 w 3870454"/>
              <a:gd name="connsiteY6" fmla="*/ 0 h 1015663"/>
              <a:gd name="connsiteX7" fmla="*/ 3730008 w 3870454"/>
              <a:gd name="connsiteY7" fmla="*/ 0 h 1015663"/>
              <a:gd name="connsiteX8" fmla="*/ 3870454 w 3870454"/>
              <a:gd name="connsiteY8" fmla="*/ 140446 h 1015663"/>
              <a:gd name="connsiteX9" fmla="*/ 3870454 w 3870454"/>
              <a:gd name="connsiteY9" fmla="*/ 485788 h 1015663"/>
              <a:gd name="connsiteX10" fmla="*/ 3870454 w 3870454"/>
              <a:gd name="connsiteY10" fmla="*/ 875217 h 1015663"/>
              <a:gd name="connsiteX11" fmla="*/ 3730008 w 3870454"/>
              <a:gd name="connsiteY11" fmla="*/ 1015663 h 1015663"/>
              <a:gd name="connsiteX12" fmla="*/ 3167643 w 3870454"/>
              <a:gd name="connsiteY12" fmla="*/ 1015663 h 1015663"/>
              <a:gd name="connsiteX13" fmla="*/ 2605279 w 3870454"/>
              <a:gd name="connsiteY13" fmla="*/ 1015663 h 1015663"/>
              <a:gd name="connsiteX14" fmla="*/ 2042914 w 3870454"/>
              <a:gd name="connsiteY14" fmla="*/ 1015663 h 1015663"/>
              <a:gd name="connsiteX15" fmla="*/ 1480549 w 3870454"/>
              <a:gd name="connsiteY15" fmla="*/ 1015663 h 1015663"/>
              <a:gd name="connsiteX16" fmla="*/ 846393 w 3870454"/>
              <a:gd name="connsiteY16" fmla="*/ 1015663 h 1015663"/>
              <a:gd name="connsiteX17" fmla="*/ 140446 w 3870454"/>
              <a:gd name="connsiteY17" fmla="*/ 1015663 h 1015663"/>
              <a:gd name="connsiteX18" fmla="*/ 0 w 3870454"/>
              <a:gd name="connsiteY18" fmla="*/ 875217 h 1015663"/>
              <a:gd name="connsiteX19" fmla="*/ 0 w 3870454"/>
              <a:gd name="connsiteY19" fmla="*/ 500484 h 1015663"/>
              <a:gd name="connsiteX20" fmla="*/ 0 w 3870454"/>
              <a:gd name="connsiteY20" fmla="*/ 140446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0454" h="1015663" fill="none" extrusionOk="0">
                <a:moveTo>
                  <a:pt x="0" y="140446"/>
                </a:moveTo>
                <a:cubicBezTo>
                  <a:pt x="3904" y="74653"/>
                  <a:pt x="72333" y="8404"/>
                  <a:pt x="140446" y="0"/>
                </a:cubicBezTo>
                <a:cubicBezTo>
                  <a:pt x="255569" y="3489"/>
                  <a:pt x="457408" y="-20363"/>
                  <a:pt x="631019" y="0"/>
                </a:cubicBezTo>
                <a:cubicBezTo>
                  <a:pt x="804630" y="20363"/>
                  <a:pt x="975454" y="-8819"/>
                  <a:pt x="1121593" y="0"/>
                </a:cubicBezTo>
                <a:cubicBezTo>
                  <a:pt x="1267732" y="8819"/>
                  <a:pt x="1498888" y="-22201"/>
                  <a:pt x="1683958" y="0"/>
                </a:cubicBezTo>
                <a:cubicBezTo>
                  <a:pt x="1869029" y="22201"/>
                  <a:pt x="2117622" y="3155"/>
                  <a:pt x="2246322" y="0"/>
                </a:cubicBezTo>
                <a:cubicBezTo>
                  <a:pt x="2375022" y="-3155"/>
                  <a:pt x="2611902" y="-5129"/>
                  <a:pt x="2736896" y="0"/>
                </a:cubicBezTo>
                <a:cubicBezTo>
                  <a:pt x="2861890" y="5129"/>
                  <a:pt x="3451105" y="43040"/>
                  <a:pt x="3730008" y="0"/>
                </a:cubicBezTo>
                <a:cubicBezTo>
                  <a:pt x="3810003" y="-1662"/>
                  <a:pt x="3854457" y="53695"/>
                  <a:pt x="3870454" y="140446"/>
                </a:cubicBezTo>
                <a:cubicBezTo>
                  <a:pt x="3868809" y="225604"/>
                  <a:pt x="3867946" y="409215"/>
                  <a:pt x="3870454" y="485788"/>
                </a:cubicBezTo>
                <a:cubicBezTo>
                  <a:pt x="3872962" y="562361"/>
                  <a:pt x="3854391" y="734855"/>
                  <a:pt x="3870454" y="875217"/>
                </a:cubicBezTo>
                <a:cubicBezTo>
                  <a:pt x="3878675" y="948372"/>
                  <a:pt x="3807361" y="1019509"/>
                  <a:pt x="3730008" y="1015663"/>
                </a:cubicBezTo>
                <a:cubicBezTo>
                  <a:pt x="3538175" y="999917"/>
                  <a:pt x="3434815" y="1035961"/>
                  <a:pt x="3167643" y="1015663"/>
                </a:cubicBezTo>
                <a:cubicBezTo>
                  <a:pt x="2900471" y="995365"/>
                  <a:pt x="2846011" y="994231"/>
                  <a:pt x="2605279" y="1015663"/>
                </a:cubicBezTo>
                <a:cubicBezTo>
                  <a:pt x="2364547" y="1037095"/>
                  <a:pt x="2320740" y="1003337"/>
                  <a:pt x="2042914" y="1015663"/>
                </a:cubicBezTo>
                <a:cubicBezTo>
                  <a:pt x="1765089" y="1027989"/>
                  <a:pt x="1711906" y="1035122"/>
                  <a:pt x="1480549" y="1015663"/>
                </a:cubicBezTo>
                <a:cubicBezTo>
                  <a:pt x="1249193" y="996204"/>
                  <a:pt x="1024954" y="1005941"/>
                  <a:pt x="846393" y="1015663"/>
                </a:cubicBezTo>
                <a:cubicBezTo>
                  <a:pt x="667832" y="1025385"/>
                  <a:pt x="342326" y="1045290"/>
                  <a:pt x="140446" y="1015663"/>
                </a:cubicBezTo>
                <a:cubicBezTo>
                  <a:pt x="66241" y="1006935"/>
                  <a:pt x="4236" y="944596"/>
                  <a:pt x="0" y="875217"/>
                </a:cubicBezTo>
                <a:cubicBezTo>
                  <a:pt x="-11130" y="718106"/>
                  <a:pt x="-18232" y="650499"/>
                  <a:pt x="0" y="500484"/>
                </a:cubicBezTo>
                <a:cubicBezTo>
                  <a:pt x="18232" y="350469"/>
                  <a:pt x="12004" y="301849"/>
                  <a:pt x="0" y="140446"/>
                </a:cubicBezTo>
                <a:close/>
              </a:path>
              <a:path w="3870454" h="1015663" stroke="0" extrusionOk="0">
                <a:moveTo>
                  <a:pt x="0" y="140446"/>
                </a:moveTo>
                <a:cubicBezTo>
                  <a:pt x="9721" y="71441"/>
                  <a:pt x="68628" y="-3952"/>
                  <a:pt x="140446" y="0"/>
                </a:cubicBezTo>
                <a:cubicBezTo>
                  <a:pt x="472061" y="24960"/>
                  <a:pt x="555989" y="25900"/>
                  <a:pt x="810498" y="0"/>
                </a:cubicBezTo>
                <a:cubicBezTo>
                  <a:pt x="1065007" y="-25900"/>
                  <a:pt x="1178385" y="-21774"/>
                  <a:pt x="1372862" y="0"/>
                </a:cubicBezTo>
                <a:cubicBezTo>
                  <a:pt x="1567339" y="21774"/>
                  <a:pt x="1805074" y="-10707"/>
                  <a:pt x="1971123" y="0"/>
                </a:cubicBezTo>
                <a:cubicBezTo>
                  <a:pt x="2137172" y="10707"/>
                  <a:pt x="2325310" y="-1635"/>
                  <a:pt x="2497592" y="0"/>
                </a:cubicBezTo>
                <a:cubicBezTo>
                  <a:pt x="2669874" y="1635"/>
                  <a:pt x="2799499" y="-23512"/>
                  <a:pt x="3095852" y="0"/>
                </a:cubicBezTo>
                <a:cubicBezTo>
                  <a:pt x="3392205" y="23512"/>
                  <a:pt x="3490081" y="10904"/>
                  <a:pt x="3730008" y="0"/>
                </a:cubicBezTo>
                <a:cubicBezTo>
                  <a:pt x="3809788" y="-9845"/>
                  <a:pt x="3863118" y="56400"/>
                  <a:pt x="3870454" y="140446"/>
                </a:cubicBezTo>
                <a:cubicBezTo>
                  <a:pt x="3860144" y="255906"/>
                  <a:pt x="3883756" y="337825"/>
                  <a:pt x="3870454" y="507832"/>
                </a:cubicBezTo>
                <a:cubicBezTo>
                  <a:pt x="3857152" y="677839"/>
                  <a:pt x="3854555" y="727784"/>
                  <a:pt x="3870454" y="875217"/>
                </a:cubicBezTo>
                <a:cubicBezTo>
                  <a:pt x="3864544" y="935921"/>
                  <a:pt x="3801293" y="1025370"/>
                  <a:pt x="3730008" y="1015663"/>
                </a:cubicBezTo>
                <a:cubicBezTo>
                  <a:pt x="3539453" y="1024400"/>
                  <a:pt x="3366005" y="997564"/>
                  <a:pt x="3239435" y="1015663"/>
                </a:cubicBezTo>
                <a:cubicBezTo>
                  <a:pt x="3112865" y="1033762"/>
                  <a:pt x="2799319" y="1003798"/>
                  <a:pt x="2641174" y="1015663"/>
                </a:cubicBezTo>
                <a:cubicBezTo>
                  <a:pt x="2483029" y="1027528"/>
                  <a:pt x="2272186" y="1001096"/>
                  <a:pt x="2150601" y="1015663"/>
                </a:cubicBezTo>
                <a:cubicBezTo>
                  <a:pt x="2029016" y="1030230"/>
                  <a:pt x="1718322" y="1006381"/>
                  <a:pt x="1552340" y="1015663"/>
                </a:cubicBezTo>
                <a:cubicBezTo>
                  <a:pt x="1386358" y="1024945"/>
                  <a:pt x="1250905" y="1004667"/>
                  <a:pt x="989976" y="1015663"/>
                </a:cubicBezTo>
                <a:cubicBezTo>
                  <a:pt x="729047" y="1026659"/>
                  <a:pt x="529882" y="998782"/>
                  <a:pt x="140446" y="1015663"/>
                </a:cubicBezTo>
                <a:cubicBezTo>
                  <a:pt x="70057" y="1020568"/>
                  <a:pt x="17822" y="955637"/>
                  <a:pt x="0" y="875217"/>
                </a:cubicBezTo>
                <a:cubicBezTo>
                  <a:pt x="9020" y="712546"/>
                  <a:pt x="-15860" y="590825"/>
                  <a:pt x="0" y="515179"/>
                </a:cubicBezTo>
                <a:cubicBezTo>
                  <a:pt x="15860" y="439533"/>
                  <a:pt x="-5470" y="315633"/>
                  <a:pt x="0" y="140446"/>
                </a:cubicBezTo>
                <a:close/>
              </a:path>
            </a:pathLst>
          </a:custGeom>
          <a:solidFill>
            <a:srgbClr val="FEF0F7"/>
          </a:solidFill>
          <a:ln w="28575" cap="flat" cmpd="sng" algn="ctr">
            <a:solidFill>
              <a:srgbClr val="F43B9B"/>
            </a:solidFill>
            <a:prstDash val="solid"/>
            <a:miter lim="800000"/>
            <a:extLst>
              <a:ext uri="{C807C97D-BFC1-408E-A445-0C87EB9F89A2}">
                <ask:lineSketchStyleProps xmlns:ask="http://schemas.microsoft.com/office/drawing/2018/sketchyshapes" xmlns="" sd="1107170578">
                  <a:prstGeom prst="roundRect">
                    <a:avLst>
                      <a:gd name="adj" fmla="val 13828"/>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300" b="1" kern="0" dirty="0" err="1">
                <a:solidFill>
                  <a:prstClr val="black"/>
                </a:solidFill>
                <a:latin typeface="Cambria" panose="02040503050406030204" pitchFamily="18" charset="0"/>
                <a:ea typeface="Cambria" panose="02040503050406030204" pitchFamily="18" charset="0"/>
              </a:rPr>
              <a:t>Đọc</a:t>
            </a:r>
            <a:r>
              <a:rPr lang="en-GB" sz="3300" b="1" kern="0" dirty="0">
                <a:solidFill>
                  <a:prstClr val="black"/>
                </a:solidFill>
                <a:latin typeface="Cambria" panose="02040503050406030204" pitchFamily="18" charset="0"/>
                <a:ea typeface="Cambria" panose="02040503050406030204" pitchFamily="18" charset="0"/>
              </a:rPr>
              <a:t> </a:t>
            </a:r>
            <a:r>
              <a:rPr lang="en-GB" sz="3300" b="1" kern="0" dirty="0" err="1">
                <a:solidFill>
                  <a:prstClr val="black"/>
                </a:solidFill>
                <a:latin typeface="Cambria" panose="02040503050406030204" pitchFamily="18" charset="0"/>
                <a:ea typeface="Cambria" panose="02040503050406030204" pitchFamily="18" charset="0"/>
              </a:rPr>
              <a:t>diễn</a:t>
            </a:r>
            <a:r>
              <a:rPr lang="en-GB" sz="3300" b="1" kern="0" dirty="0">
                <a:solidFill>
                  <a:prstClr val="black"/>
                </a:solidFill>
                <a:latin typeface="Cambria" panose="02040503050406030204" pitchFamily="18" charset="0"/>
                <a:ea typeface="Cambria" panose="02040503050406030204" pitchFamily="18" charset="0"/>
              </a:rPr>
              <a:t> </a:t>
            </a:r>
            <a:r>
              <a:rPr lang="en-GB" sz="3300" b="1" kern="0" dirty="0" err="1">
                <a:solidFill>
                  <a:prstClr val="black"/>
                </a:solidFill>
                <a:latin typeface="Cambria" panose="02040503050406030204" pitchFamily="18" charset="0"/>
                <a:ea typeface="Cambria" panose="02040503050406030204" pitchFamily="18" charset="0"/>
              </a:rPr>
              <a:t>cảm</a:t>
            </a:r>
            <a:endParaRPr kumimoji="0" lang="en-US" sz="33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1FE023F0-96FE-ED3D-42A9-2A8A1117AC0B}"/>
              </a:ext>
            </a:extLst>
          </p:cNvPr>
          <p:cNvSpPr txBox="1"/>
          <p:nvPr/>
        </p:nvSpPr>
        <p:spPr>
          <a:xfrm>
            <a:off x="776618" y="2036892"/>
            <a:ext cx="10286750" cy="4144596"/>
          </a:xfrm>
          <a:prstGeom prst="rect">
            <a:avLst/>
          </a:prstGeom>
          <a:noFill/>
        </p:spPr>
        <p:txBody>
          <a:bodyPr wrap="square">
            <a:spAutoFit/>
          </a:bodyPr>
          <a:lstStyle/>
          <a:p>
            <a:pPr>
              <a:lnSpc>
                <a:spcPct val="150000"/>
              </a:lnSpc>
              <a:spcAft>
                <a:spcPts val="800"/>
              </a:spcAft>
            </a:pPr>
            <a:r>
              <a:rPr lang="vi-VN" sz="3600" b="1" i="1" dirty="0">
                <a:effectLst/>
                <a:latin typeface="Cambria" panose="02040503050406030204" pitchFamily="18" charset="0"/>
                <a:ea typeface="Cambria" panose="02040503050406030204" pitchFamily="18" charset="0"/>
                <a:cs typeface="Times New Roman" panose="02020603050405020304" pitchFamily="18" charset="0"/>
              </a:rPr>
              <a:t>Trẫm </a:t>
            </a:r>
            <a:r>
              <a:rPr lang="vi-VN" sz="3600" i="1" dirty="0">
                <a:effectLst/>
                <a:latin typeface="Cambria" panose="02040503050406030204" pitchFamily="18" charset="0"/>
                <a:ea typeface="Cambria" panose="02040503050406030204" pitchFamily="18" charset="0"/>
                <a:cs typeface="Times New Roman" panose="02020603050405020304" pitchFamily="18" charset="0"/>
              </a:rPr>
              <a:t>và </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các tướng sĩ </a:t>
            </a:r>
            <a:r>
              <a:rPr lang="vi-VN" sz="3600" i="1" dirty="0">
                <a:effectLst/>
                <a:latin typeface="Cambria" panose="02040503050406030204" pitchFamily="18" charset="0"/>
                <a:ea typeface="Cambria" panose="02040503050406030204" pitchFamily="18" charset="0"/>
                <a:cs typeface="Times New Roman" panose="02020603050405020304" pitchFamily="18" charset="0"/>
              </a:rPr>
              <a:t>/ đã có kế sách chống giặc. // Nhưng </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lòng trẫm chưa yên </a:t>
            </a:r>
            <a:r>
              <a:rPr lang="vi-VN" sz="3600" i="1" dirty="0">
                <a:effectLst/>
                <a:latin typeface="Cambria" panose="02040503050406030204" pitchFamily="18" charset="0"/>
                <a:ea typeface="Cambria" panose="02040503050406030204" pitchFamily="18" charset="0"/>
                <a:cs typeface="Times New Roman" panose="02020603050405020304" pitchFamily="18" charset="0"/>
              </a:rPr>
              <a:t>/ vì không nỡ để bách tính lầm than. // </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Các khanh </a:t>
            </a:r>
            <a:r>
              <a:rPr lang="vi-VN" sz="3600" i="1" dirty="0">
                <a:effectLst/>
                <a:latin typeface="Cambria" panose="02040503050406030204" pitchFamily="18" charset="0"/>
                <a:ea typeface="Cambria" panose="02040503050406030204" pitchFamily="18" charset="0"/>
                <a:cs typeface="Times New Roman" panose="02020603050405020304" pitchFamily="18" charset="0"/>
              </a:rPr>
              <a:t>là </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bậc trưởng lão </a:t>
            </a:r>
            <a:r>
              <a:rPr lang="vi-VN" sz="3600" i="1" dirty="0">
                <a:effectLst/>
                <a:latin typeface="Cambria" panose="02040503050406030204" pitchFamily="18" charset="0"/>
                <a:ea typeface="Cambria" panose="02040503050406030204" pitchFamily="18" charset="0"/>
                <a:cs typeface="Times New Roman" panose="02020603050405020304" pitchFamily="18" charset="0"/>
              </a:rPr>
              <a:t>trong dân gian. // Vậy, / trẫm hỏi ý các khanh: // Ta </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nên </a:t>
            </a:r>
            <a:r>
              <a:rPr lang="vi-VN" sz="3600" b="1" i="1" dirty="0" err="1">
                <a:effectLst/>
                <a:latin typeface="Cambria" panose="02040503050406030204" pitchFamily="18" charset="0"/>
                <a:ea typeface="Cambria" panose="02040503050406030204" pitchFamily="18" charset="0"/>
                <a:cs typeface="Times New Roman" panose="02020603050405020304" pitchFamily="18" charset="0"/>
              </a:rPr>
              <a:t>hoà</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 </a:t>
            </a:r>
            <a:r>
              <a:rPr lang="vi-VN" sz="3600" i="1" dirty="0">
                <a:effectLst/>
                <a:latin typeface="Cambria" panose="02040503050406030204" pitchFamily="18" charset="0"/>
                <a:ea typeface="Cambria" panose="02040503050406030204" pitchFamily="18" charset="0"/>
                <a:cs typeface="Times New Roman" panose="02020603050405020304" pitchFamily="18" charset="0"/>
              </a:rPr>
              <a:t>/ </a:t>
            </a:r>
            <a:r>
              <a:rPr lang="vi-VN" sz="3600" b="1" i="1" dirty="0">
                <a:effectLst/>
                <a:latin typeface="Cambria" panose="02040503050406030204" pitchFamily="18" charset="0"/>
                <a:ea typeface="Cambria" panose="02040503050406030204" pitchFamily="18" charset="0"/>
                <a:cs typeface="Times New Roman" panose="02020603050405020304" pitchFamily="18" charset="0"/>
              </a:rPr>
              <a:t>hay nên đánh</a:t>
            </a:r>
            <a:r>
              <a:rPr lang="vi-VN" sz="3600" i="1" dirty="0">
                <a:effectLst/>
                <a:latin typeface="Cambria" panose="02040503050406030204" pitchFamily="18" charset="0"/>
                <a:ea typeface="Cambria" panose="02040503050406030204" pitchFamily="18" charset="0"/>
                <a:cs typeface="Times New Roman" panose="02020603050405020304" pitchFamily="18" charset="0"/>
              </a:rPr>
              <a: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vi-VN"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02888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8EB97-2A9F-9573-E99B-89E20AD944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21D32D-4739-82C9-E784-3348230CA35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 b="-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C5D3E03C-FC85-043F-3A1B-29E49B623A2D}"/>
              </a:ext>
            </a:extLst>
          </p:cNvPr>
          <p:cNvSpPr/>
          <p:nvPr/>
        </p:nvSpPr>
        <p:spPr>
          <a:xfrm rot="-306282">
            <a:off x="-255353" y="2998378"/>
            <a:ext cx="3346015" cy="4134286"/>
          </a:xfrm>
          <a:custGeom>
            <a:avLst/>
            <a:gdLst/>
            <a:ahLst/>
            <a:cxnLst/>
            <a:rect l="l" t="t" r="r" b="b"/>
            <a:pathLst>
              <a:path w="5019023" h="6201429">
                <a:moveTo>
                  <a:pt x="0" y="0"/>
                </a:moveTo>
                <a:lnTo>
                  <a:pt x="5019024" y="0"/>
                </a:lnTo>
                <a:lnTo>
                  <a:pt x="5019024" y="6201429"/>
                </a:lnTo>
                <a:lnTo>
                  <a:pt x="0" y="62014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D2D0B4EA-C5B9-055F-7AF9-083631BF91EC}"/>
              </a:ext>
            </a:extLst>
          </p:cNvPr>
          <p:cNvSpPr/>
          <p:nvPr/>
        </p:nvSpPr>
        <p:spPr>
          <a:xfrm rot="-495310">
            <a:off x="8378284" y="-458216"/>
            <a:ext cx="1093157" cy="1177689"/>
          </a:xfrm>
          <a:custGeom>
            <a:avLst/>
            <a:gdLst/>
            <a:ahLst/>
            <a:cxnLst/>
            <a:rect l="l" t="t" r="r" b="b"/>
            <a:pathLst>
              <a:path w="1639735" h="1766533">
                <a:moveTo>
                  <a:pt x="0" y="0"/>
                </a:moveTo>
                <a:lnTo>
                  <a:pt x="1639735" y="0"/>
                </a:lnTo>
                <a:lnTo>
                  <a:pt x="1639735" y="1766533"/>
                </a:lnTo>
                <a:lnTo>
                  <a:pt x="0" y="1766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A3188B8D-8265-6DEF-0F0A-686927DFB01C}"/>
              </a:ext>
            </a:extLst>
          </p:cNvPr>
          <p:cNvSpPr/>
          <p:nvPr/>
        </p:nvSpPr>
        <p:spPr>
          <a:xfrm rot="590397">
            <a:off x="3204728" y="6078692"/>
            <a:ext cx="1138782" cy="1226843"/>
          </a:xfrm>
          <a:custGeom>
            <a:avLst/>
            <a:gdLst/>
            <a:ahLst/>
            <a:cxnLst/>
            <a:rect l="l" t="t" r="r" b="b"/>
            <a:pathLst>
              <a:path w="1708173" h="1840264">
                <a:moveTo>
                  <a:pt x="0" y="0"/>
                </a:moveTo>
                <a:lnTo>
                  <a:pt x="1708173" y="0"/>
                </a:lnTo>
                <a:lnTo>
                  <a:pt x="1708173" y="1840264"/>
                </a:lnTo>
                <a:lnTo>
                  <a:pt x="0" y="18402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E78B3057-667F-2DB4-0836-8643CCEBCC1A}"/>
              </a:ext>
            </a:extLst>
          </p:cNvPr>
          <p:cNvSpPr/>
          <p:nvPr/>
        </p:nvSpPr>
        <p:spPr>
          <a:xfrm rot="342735">
            <a:off x="8204267" y="3308835"/>
            <a:ext cx="5125534" cy="4462591"/>
          </a:xfrm>
          <a:custGeom>
            <a:avLst/>
            <a:gdLst/>
            <a:ahLst/>
            <a:cxnLst/>
            <a:rect l="l" t="t" r="r" b="b"/>
            <a:pathLst>
              <a:path w="7688301" h="6693886">
                <a:moveTo>
                  <a:pt x="0" y="0"/>
                </a:moveTo>
                <a:lnTo>
                  <a:pt x="7688301" y="0"/>
                </a:lnTo>
                <a:lnTo>
                  <a:pt x="7688301" y="6693886"/>
                </a:lnTo>
                <a:lnTo>
                  <a:pt x="0" y="669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7CD04B76-12A1-A311-C198-3E3E2337F086}"/>
              </a:ext>
            </a:extLst>
          </p:cNvPr>
          <p:cNvPicPr>
            <a:picLocks noChangeAspect="1"/>
          </p:cNvPicPr>
          <p:nvPr/>
        </p:nvPicPr>
        <p:blipFill>
          <a:blip r:embed="rId9"/>
          <a:stretch>
            <a:fillRect/>
          </a:stretch>
        </p:blipFill>
        <p:spPr>
          <a:xfrm>
            <a:off x="1721741" y="670405"/>
            <a:ext cx="8748518" cy="3560373"/>
          </a:xfrm>
          <a:prstGeom prst="rect">
            <a:avLst/>
          </a:prstGeom>
        </p:spPr>
      </p:pic>
    </p:spTree>
    <p:extLst>
      <p:ext uri="{BB962C8B-B14F-4D97-AF65-F5344CB8AC3E}">
        <p14:creationId xmlns:p14="http://schemas.microsoft.com/office/powerpoint/2010/main" val="3384286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p:cNvGrpSpPr/>
        <p:nvPr/>
      </p:nvGrpSpPr>
      <p:grpSpPr>
        <a:xfrm>
          <a:off x="0" y="0"/>
          <a:ext cx="0" cy="0"/>
          <a:chOff x="0" y="0"/>
          <a:chExt cx="0" cy="0"/>
        </a:xfrm>
      </p:grpSpPr>
      <p:sp>
        <p:nvSpPr>
          <p:cNvPr id="2" name="Freeform 2"/>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 name="Group 4"/>
          <p:cNvGrpSpPr/>
          <p:nvPr/>
        </p:nvGrpSpPr>
        <p:grpSpPr>
          <a:xfrm>
            <a:off x="597658" y="560392"/>
            <a:ext cx="10699535" cy="5682891"/>
            <a:chOff x="0" y="0"/>
            <a:chExt cx="4226977" cy="2245093"/>
          </a:xfrm>
        </p:grpSpPr>
        <p:sp>
          <p:nvSpPr>
            <p:cNvPr id="5" name="Freeform 5"/>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defTabSz="609630"/>
              <a:endParaRPr lang="vi-VN" sz="1200">
                <a:solidFill>
                  <a:prstClr val="black"/>
                </a:solidFill>
                <a:latin typeface="Arial" panose="020B0604020202020204" pitchFamily="34" charset="0"/>
              </a:endParaRPr>
            </a:p>
          </p:txBody>
        </p:sp>
        <p:sp>
          <p:nvSpPr>
            <p:cNvPr id="6" name="TextBox 6"/>
            <p:cNvSpPr txBox="1"/>
            <p:nvPr/>
          </p:nvSpPr>
          <p:spPr>
            <a:xfrm>
              <a:off x="0" y="-47625"/>
              <a:ext cx="4226977" cy="2292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10230674" y="173813"/>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a:off x="696064" y="642271"/>
            <a:ext cx="727858" cy="874065"/>
          </a:xfrm>
          <a:custGeom>
            <a:avLst/>
            <a:gdLst/>
            <a:ahLst/>
            <a:cxnLst/>
            <a:rect l="l" t="t" r="r" b="b"/>
            <a:pathLst>
              <a:path w="1091787" h="1311098">
                <a:moveTo>
                  <a:pt x="0" y="0"/>
                </a:moveTo>
                <a:lnTo>
                  <a:pt x="1091786" y="0"/>
                </a:lnTo>
                <a:lnTo>
                  <a:pt x="1091786" y="1311097"/>
                </a:lnTo>
                <a:lnTo>
                  <a:pt x="0" y="13110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TextBox 11">
            <a:extLst>
              <a:ext uri="{FF2B5EF4-FFF2-40B4-BE49-F238E27FC236}">
                <a16:creationId xmlns:a16="http://schemas.microsoft.com/office/drawing/2014/main" id="{38B3B342-A256-C28B-4EFD-2DAD59EB661F}"/>
              </a:ext>
            </a:extLst>
          </p:cNvPr>
          <p:cNvSpPr txBox="1"/>
          <p:nvPr/>
        </p:nvSpPr>
        <p:spPr>
          <a:xfrm>
            <a:off x="1423921" y="642271"/>
            <a:ext cx="8806751" cy="1323439"/>
          </a:xfrm>
          <a:prstGeom prst="rect">
            <a:avLst/>
          </a:prstGeom>
          <a:noFill/>
        </p:spPr>
        <p:txBody>
          <a:bodyPr wrap="square">
            <a:spAutoFit/>
          </a:bodyPr>
          <a:lstStyle/>
          <a:p>
            <a:r>
              <a:rPr lang="vi-VN" sz="4000" b="1" i="0" dirty="0">
                <a:solidFill>
                  <a:srgbClr val="C00000"/>
                </a:solidFill>
                <a:effectLst/>
                <a:latin typeface="Cambria" panose="02040503050406030204" pitchFamily="18" charset="0"/>
                <a:ea typeface="Cambria" panose="02040503050406030204" pitchFamily="18" charset="0"/>
              </a:rPr>
              <a:t>Xếp các thành ngữ, tục ngữ dưới đây vào nhóm thích hợp</a:t>
            </a:r>
          </a:p>
        </p:txBody>
      </p:sp>
      <p:pic>
        <p:nvPicPr>
          <p:cNvPr id="14" name="Picture 13" descr="A screenshot of a computer&#10;&#10;Description automatically generated">
            <a:extLst>
              <a:ext uri="{FF2B5EF4-FFF2-40B4-BE49-F238E27FC236}">
                <a16:creationId xmlns:a16="http://schemas.microsoft.com/office/drawing/2014/main" id="{1F5BE54C-DD0B-1A25-9D53-CE03D6DA7EC0}"/>
              </a:ext>
            </a:extLst>
          </p:cNvPr>
          <p:cNvPicPr>
            <a:picLocks noChangeAspect="1"/>
          </p:cNvPicPr>
          <p:nvPr/>
        </p:nvPicPr>
        <p:blipFill>
          <a:blip r:embed="rId7">
            <a:extLst>
              <a:ext uri="{28A0092B-C50C-407E-A947-70E740481C1C}">
                <a14:useLocalDpi xmlns:a14="http://schemas.microsoft.com/office/drawing/2010/main" val="0"/>
              </a:ext>
            </a:extLst>
          </a:blip>
          <a:srcRect l="7357" t="43799" r="12158" b="8603"/>
          <a:stretch/>
        </p:blipFill>
        <p:spPr>
          <a:xfrm>
            <a:off x="696064" y="2047589"/>
            <a:ext cx="8806751" cy="4106924"/>
          </a:xfrm>
          <a:prstGeom prst="rect">
            <a:avLst/>
          </a:prstGeom>
        </p:spPr>
      </p:pic>
      <p:pic>
        <p:nvPicPr>
          <p:cNvPr id="15" name="Picture 14">
            <a:extLst>
              <a:ext uri="{FF2B5EF4-FFF2-40B4-BE49-F238E27FC236}">
                <a16:creationId xmlns:a16="http://schemas.microsoft.com/office/drawing/2014/main" id="{BD8EE55D-C03E-1129-AD16-9275A31844B4}"/>
              </a:ext>
            </a:extLst>
          </p:cNvPr>
          <p:cNvPicPr>
            <a:picLocks noChangeAspect="1"/>
          </p:cNvPicPr>
          <p:nvPr/>
        </p:nvPicPr>
        <p:blipFill>
          <a:blip r:embed="rId8"/>
          <a:stretch>
            <a:fillRect/>
          </a:stretch>
        </p:blipFill>
        <p:spPr>
          <a:xfrm>
            <a:off x="9686461" y="4605889"/>
            <a:ext cx="2374475" cy="16917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5599ED32-4A06-0C7A-7E53-21B29ECF6B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AE9123-B50E-1830-6DC2-E627D2694F30}"/>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F6ED7285-8B6D-0974-9E8F-0E742C0A93DB}"/>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 name="Group 4">
            <a:extLst>
              <a:ext uri="{FF2B5EF4-FFF2-40B4-BE49-F238E27FC236}">
                <a16:creationId xmlns:a16="http://schemas.microsoft.com/office/drawing/2014/main" id="{DB79F33D-2583-C2EF-8B40-DE513D2F23E0}"/>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9F58F83B-54DB-F693-64AE-7E063F41EE63}"/>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defTabSz="609630"/>
              <a:endParaRPr lang="vi-VN" sz="1200">
                <a:solidFill>
                  <a:prstClr val="black"/>
                </a:solidFill>
                <a:latin typeface="Arial" panose="020B0604020202020204" pitchFamily="34" charset="0"/>
              </a:endParaRPr>
            </a:p>
          </p:txBody>
        </p:sp>
        <p:sp>
          <p:nvSpPr>
            <p:cNvPr id="6" name="TextBox 6">
              <a:extLst>
                <a:ext uri="{FF2B5EF4-FFF2-40B4-BE49-F238E27FC236}">
                  <a16:creationId xmlns:a16="http://schemas.microsoft.com/office/drawing/2014/main" id="{5095D5A8-42AB-39D9-D28B-60C0DD5A938C}"/>
                </a:ext>
              </a:extLst>
            </p:cNvPr>
            <p:cNvSpPr txBox="1"/>
            <p:nvPr/>
          </p:nvSpPr>
          <p:spPr>
            <a:xfrm>
              <a:off x="0" y="-47625"/>
              <a:ext cx="4226977" cy="2292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a:extLst>
              <a:ext uri="{FF2B5EF4-FFF2-40B4-BE49-F238E27FC236}">
                <a16:creationId xmlns:a16="http://schemas.microsoft.com/office/drawing/2014/main" id="{2CAE3160-942C-F8C0-CFA6-E2C319103E87}"/>
              </a:ext>
            </a:extLst>
          </p:cNvPr>
          <p:cNvSpPr/>
          <p:nvPr/>
        </p:nvSpPr>
        <p:spPr>
          <a:xfrm>
            <a:off x="10230674" y="173813"/>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C35473C-F43B-4835-386B-A9ABED839212}"/>
              </a:ext>
            </a:extLst>
          </p:cNvPr>
          <p:cNvSpPr txBox="1"/>
          <p:nvPr/>
        </p:nvSpPr>
        <p:spPr>
          <a:xfrm>
            <a:off x="3292328" y="614717"/>
            <a:ext cx="5022530" cy="923330"/>
          </a:xfrm>
          <a:prstGeom prst="rect">
            <a:avLst/>
          </a:prstGeom>
          <a:noFill/>
        </p:spPr>
        <p:txBody>
          <a:bodyPr wrap="none" rtlCol="0">
            <a:spAutoFit/>
          </a:bodyPr>
          <a:lstStyle/>
          <a:p>
            <a:pPr algn="ctr"/>
            <a:r>
              <a:rPr lang="en-GB" sz="5400" dirty="0">
                <a:solidFill>
                  <a:srgbClr val="C00000"/>
                </a:solidFill>
                <a:latin typeface="#9Slide06 SVNClementine" panose="020F0502020204030203" pitchFamily="34" charset="0"/>
              </a:rPr>
              <a:t>TRÒ CHƠI “TIẾP SỨC”</a:t>
            </a:r>
            <a:endParaRPr lang="vi-VN" sz="5400" dirty="0">
              <a:solidFill>
                <a:srgbClr val="C00000"/>
              </a:solidFill>
            </a:endParaRPr>
          </a:p>
        </p:txBody>
      </p:sp>
      <p:sp>
        <p:nvSpPr>
          <p:cNvPr id="10" name="Freeform 3">
            <a:extLst>
              <a:ext uri="{FF2B5EF4-FFF2-40B4-BE49-F238E27FC236}">
                <a16:creationId xmlns:a16="http://schemas.microsoft.com/office/drawing/2014/main" id="{11934373-D12C-3455-E2EC-D5C80F4874AE}"/>
              </a:ext>
            </a:extLst>
          </p:cNvPr>
          <p:cNvSpPr/>
          <p:nvPr/>
        </p:nvSpPr>
        <p:spPr>
          <a:xfrm rot="21293718">
            <a:off x="145385" y="3652412"/>
            <a:ext cx="2361929" cy="3373228"/>
          </a:xfrm>
          <a:custGeom>
            <a:avLst/>
            <a:gdLst/>
            <a:ahLst/>
            <a:cxnLst/>
            <a:rect l="l" t="t" r="r" b="b"/>
            <a:pathLst>
              <a:path w="5019023" h="6201429">
                <a:moveTo>
                  <a:pt x="0" y="0"/>
                </a:moveTo>
                <a:lnTo>
                  <a:pt x="5019024" y="0"/>
                </a:lnTo>
                <a:lnTo>
                  <a:pt x="5019024" y="6201429"/>
                </a:lnTo>
                <a:lnTo>
                  <a:pt x="0" y="62014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88E6C64D-D6CF-5E63-B1ED-A430A88960E0}"/>
              </a:ext>
            </a:extLst>
          </p:cNvPr>
          <p:cNvCxnSpPr>
            <a:cxnSpLocks/>
          </p:cNvCxnSpPr>
          <p:nvPr/>
        </p:nvCxnSpPr>
        <p:spPr>
          <a:xfrm>
            <a:off x="6096000" y="2093976"/>
            <a:ext cx="0" cy="2874146"/>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72132CCE-494A-E341-E001-64A15A7BA409}"/>
              </a:ext>
            </a:extLst>
          </p:cNvPr>
          <p:cNvSpPr txBox="1"/>
          <p:nvPr/>
        </p:nvSpPr>
        <p:spPr>
          <a:xfrm>
            <a:off x="1326350" y="1664369"/>
            <a:ext cx="4406938" cy="523220"/>
          </a:xfrm>
          <a:prstGeom prst="rect">
            <a:avLst/>
          </a:prstGeom>
          <a:solidFill>
            <a:schemeClr val="accent5">
              <a:lumMod val="20000"/>
              <a:lumOff val="80000"/>
            </a:schemeClr>
          </a:solidFill>
        </p:spPr>
        <p:txBody>
          <a:bodyPr wrap="square">
            <a:spAutoFit/>
          </a:bodyPr>
          <a:lstStyle/>
          <a:p>
            <a:pPr algn="ctr"/>
            <a:r>
              <a:rPr lang="vi-VN" sz="2800" b="1" i="0" dirty="0">
                <a:solidFill>
                  <a:srgbClr val="000000"/>
                </a:solidFill>
                <a:effectLst/>
                <a:latin typeface="Cambria" panose="02040503050406030204" pitchFamily="18" charset="0"/>
                <a:ea typeface="Cambria" panose="02040503050406030204" pitchFamily="18" charset="0"/>
              </a:rPr>
              <a:t>Thể hiện tình đoàn kết</a:t>
            </a:r>
            <a:endParaRPr lang="vi-VN" sz="2800" b="1"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8221D3FC-2A58-C93F-3F10-1B8171C27984}"/>
              </a:ext>
            </a:extLst>
          </p:cNvPr>
          <p:cNvSpPr txBox="1"/>
          <p:nvPr/>
        </p:nvSpPr>
        <p:spPr>
          <a:xfrm>
            <a:off x="6657305" y="1661305"/>
            <a:ext cx="4406938" cy="954107"/>
          </a:xfrm>
          <a:prstGeom prst="rect">
            <a:avLst/>
          </a:prstGeom>
          <a:solidFill>
            <a:schemeClr val="accent3">
              <a:lumMod val="20000"/>
              <a:lumOff val="80000"/>
            </a:schemeClr>
          </a:solidFill>
        </p:spPr>
        <p:txBody>
          <a:bodyPr wrap="square">
            <a:spAutoFit/>
          </a:bodyPr>
          <a:lstStyle/>
          <a:p>
            <a:pPr algn="ctr"/>
            <a:r>
              <a:rPr lang="vi-VN" sz="2800" b="1" i="0">
                <a:solidFill>
                  <a:srgbClr val="000000"/>
                </a:solidFill>
                <a:effectLst/>
                <a:latin typeface="Cambria" panose="02040503050406030204" pitchFamily="18" charset="0"/>
                <a:ea typeface="Cambria" panose="02040503050406030204" pitchFamily="18" charset="0"/>
              </a:rPr>
              <a:t>Ca ngợi sức mạnh của đoàn kết</a:t>
            </a:r>
            <a:endParaRPr lang="vi-VN" sz="2800" b="1" dirty="0">
              <a:latin typeface="Cambria" panose="02040503050406030204" pitchFamily="18" charset="0"/>
              <a:ea typeface="Cambria" panose="02040503050406030204" pitchFamily="18" charset="0"/>
            </a:endParaRPr>
          </a:p>
        </p:txBody>
      </p:sp>
      <p:pic>
        <p:nvPicPr>
          <p:cNvPr id="21" name="5484299661757">
            <a:hlinkClick r:id="" action="ppaction://media"/>
            <a:extLst>
              <a:ext uri="{FF2B5EF4-FFF2-40B4-BE49-F238E27FC236}">
                <a16:creationId xmlns:a16="http://schemas.microsoft.com/office/drawing/2014/main" id="{7AAF386A-C4CF-7991-D6EC-070D4F1140C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95800" y="4465020"/>
            <a:ext cx="3200400" cy="1800226"/>
          </a:xfrm>
          <a:prstGeom prst="rect">
            <a:avLst/>
          </a:prstGeom>
          <a:ln>
            <a:noFill/>
          </a:ln>
          <a:effectLst>
            <a:softEdge rad="112500"/>
          </a:effectLst>
        </p:spPr>
      </p:pic>
    </p:spTree>
    <p:extLst>
      <p:ext uri="{BB962C8B-B14F-4D97-AF65-F5344CB8AC3E}">
        <p14:creationId xmlns:p14="http://schemas.microsoft.com/office/powerpoint/2010/main" val="1822162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5599ED32-4A06-0C7A-7E53-21B29ECF6B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AE9123-B50E-1830-6DC2-E627D2694F30}"/>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F6ED7285-8B6D-0974-9E8F-0E742C0A93DB}"/>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 name="Group 4">
            <a:extLst>
              <a:ext uri="{FF2B5EF4-FFF2-40B4-BE49-F238E27FC236}">
                <a16:creationId xmlns:a16="http://schemas.microsoft.com/office/drawing/2014/main" id="{DB79F33D-2583-C2EF-8B40-DE513D2F23E0}"/>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9F58F83B-54DB-F693-64AE-7E063F41EE63}"/>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defTabSz="609630"/>
              <a:endParaRPr lang="vi-VN" sz="1200">
                <a:solidFill>
                  <a:prstClr val="black"/>
                </a:solidFill>
                <a:latin typeface="Arial" panose="020B0604020202020204" pitchFamily="34" charset="0"/>
              </a:endParaRPr>
            </a:p>
          </p:txBody>
        </p:sp>
        <p:sp>
          <p:nvSpPr>
            <p:cNvPr id="6" name="TextBox 6">
              <a:extLst>
                <a:ext uri="{FF2B5EF4-FFF2-40B4-BE49-F238E27FC236}">
                  <a16:creationId xmlns:a16="http://schemas.microsoft.com/office/drawing/2014/main" id="{5095D5A8-42AB-39D9-D28B-60C0DD5A938C}"/>
                </a:ext>
              </a:extLst>
            </p:cNvPr>
            <p:cNvSpPr txBox="1"/>
            <p:nvPr/>
          </p:nvSpPr>
          <p:spPr>
            <a:xfrm>
              <a:off x="0" y="-47625"/>
              <a:ext cx="4226977" cy="2292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a:extLst>
              <a:ext uri="{FF2B5EF4-FFF2-40B4-BE49-F238E27FC236}">
                <a16:creationId xmlns:a16="http://schemas.microsoft.com/office/drawing/2014/main" id="{2CAE3160-942C-F8C0-CFA6-E2C319103E87}"/>
              </a:ext>
            </a:extLst>
          </p:cNvPr>
          <p:cNvSpPr/>
          <p:nvPr/>
        </p:nvSpPr>
        <p:spPr>
          <a:xfrm>
            <a:off x="10230674" y="173813"/>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C35473C-F43B-4835-386B-A9ABED839212}"/>
              </a:ext>
            </a:extLst>
          </p:cNvPr>
          <p:cNvSpPr txBox="1"/>
          <p:nvPr/>
        </p:nvSpPr>
        <p:spPr>
          <a:xfrm>
            <a:off x="3292328" y="614717"/>
            <a:ext cx="5022530" cy="923330"/>
          </a:xfrm>
          <a:prstGeom prst="rect">
            <a:avLst/>
          </a:prstGeom>
          <a:noFill/>
        </p:spPr>
        <p:txBody>
          <a:bodyPr wrap="none" rtlCol="0">
            <a:spAutoFit/>
          </a:bodyPr>
          <a:lstStyle/>
          <a:p>
            <a:pPr algn="ctr"/>
            <a:r>
              <a:rPr lang="en-GB" sz="5400" dirty="0">
                <a:solidFill>
                  <a:srgbClr val="C00000"/>
                </a:solidFill>
                <a:latin typeface="#9Slide06 SVNClementine" panose="020F0502020204030203" pitchFamily="34" charset="0"/>
              </a:rPr>
              <a:t>TRÒ CHƠI “TIẾP SỨC”</a:t>
            </a:r>
            <a:endParaRPr lang="vi-VN" sz="5400" dirty="0">
              <a:solidFill>
                <a:srgbClr val="C00000"/>
              </a:solidFill>
            </a:endParaRPr>
          </a:p>
        </p:txBody>
      </p:sp>
      <p:cxnSp>
        <p:nvCxnSpPr>
          <p:cNvPr id="13" name="Straight Connector 12">
            <a:extLst>
              <a:ext uri="{FF2B5EF4-FFF2-40B4-BE49-F238E27FC236}">
                <a16:creationId xmlns:a16="http://schemas.microsoft.com/office/drawing/2014/main" id="{88E6C64D-D6CF-5E63-B1ED-A430A88960E0}"/>
              </a:ext>
            </a:extLst>
          </p:cNvPr>
          <p:cNvCxnSpPr>
            <a:cxnSpLocks/>
          </p:cNvCxnSpPr>
          <p:nvPr/>
        </p:nvCxnSpPr>
        <p:spPr>
          <a:xfrm>
            <a:off x="6096000" y="2093976"/>
            <a:ext cx="0" cy="2874146"/>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72132CCE-494A-E341-E001-64A15A7BA409}"/>
              </a:ext>
            </a:extLst>
          </p:cNvPr>
          <p:cNvSpPr txBox="1"/>
          <p:nvPr/>
        </p:nvSpPr>
        <p:spPr>
          <a:xfrm>
            <a:off x="1326350" y="1664369"/>
            <a:ext cx="4406938" cy="523220"/>
          </a:xfrm>
          <a:prstGeom prst="rect">
            <a:avLst/>
          </a:prstGeom>
          <a:solidFill>
            <a:schemeClr val="accent5">
              <a:lumMod val="20000"/>
              <a:lumOff val="80000"/>
            </a:schemeClr>
          </a:solidFill>
        </p:spPr>
        <p:txBody>
          <a:bodyPr wrap="square">
            <a:spAutoFit/>
          </a:bodyPr>
          <a:lstStyle/>
          <a:p>
            <a:pPr algn="ctr"/>
            <a:r>
              <a:rPr lang="vi-VN" sz="2800" b="1" i="0" dirty="0">
                <a:solidFill>
                  <a:srgbClr val="000000"/>
                </a:solidFill>
                <a:effectLst/>
                <a:latin typeface="Cambria" panose="02040503050406030204" pitchFamily="18" charset="0"/>
                <a:ea typeface="Cambria" panose="02040503050406030204" pitchFamily="18" charset="0"/>
              </a:rPr>
              <a:t>Thể hiện tình đoàn kết</a:t>
            </a:r>
            <a:endParaRPr lang="vi-VN" sz="2800" b="1"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8221D3FC-2A58-C93F-3F10-1B8171C27984}"/>
              </a:ext>
            </a:extLst>
          </p:cNvPr>
          <p:cNvSpPr txBox="1"/>
          <p:nvPr/>
        </p:nvSpPr>
        <p:spPr>
          <a:xfrm>
            <a:off x="6657305" y="1661305"/>
            <a:ext cx="4406938" cy="954107"/>
          </a:xfrm>
          <a:prstGeom prst="rect">
            <a:avLst/>
          </a:prstGeom>
          <a:solidFill>
            <a:schemeClr val="accent3">
              <a:lumMod val="20000"/>
              <a:lumOff val="80000"/>
            </a:schemeClr>
          </a:solidFill>
        </p:spPr>
        <p:txBody>
          <a:bodyPr wrap="square">
            <a:spAutoFit/>
          </a:bodyPr>
          <a:lstStyle/>
          <a:p>
            <a:pPr algn="ctr"/>
            <a:r>
              <a:rPr lang="vi-VN" sz="2800" b="1" i="0">
                <a:solidFill>
                  <a:srgbClr val="000000"/>
                </a:solidFill>
                <a:effectLst/>
                <a:latin typeface="Cambria" panose="02040503050406030204" pitchFamily="18" charset="0"/>
                <a:ea typeface="Cambria" panose="02040503050406030204" pitchFamily="18" charset="0"/>
              </a:rPr>
              <a:t>Ca ngợi sức mạnh của đoàn kết</a:t>
            </a:r>
            <a:endParaRPr lang="vi-VN" sz="28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8808DCB4-6481-F8A2-1F37-56A40BA4C2E6}"/>
              </a:ext>
            </a:extLst>
          </p:cNvPr>
          <p:cNvSpPr txBox="1"/>
          <p:nvPr/>
        </p:nvSpPr>
        <p:spPr>
          <a:xfrm>
            <a:off x="937038" y="2382486"/>
            <a:ext cx="4926010" cy="1569660"/>
          </a:xfrm>
          <a:prstGeom prst="rect">
            <a:avLst/>
          </a:prstGeom>
          <a:noFill/>
        </p:spPr>
        <p:txBody>
          <a:bodyPr wrap="square">
            <a:spAutoFit/>
          </a:bodyPr>
          <a:lstStyle/>
          <a:p>
            <a:r>
              <a:rPr lang="vi-VN" sz="3200" b="0" i="0" dirty="0">
                <a:solidFill>
                  <a:srgbClr val="000000"/>
                </a:solidFill>
                <a:effectLst/>
                <a:latin typeface="Cambria" panose="02040503050406030204" pitchFamily="18" charset="0"/>
                <a:ea typeface="Cambria" panose="02040503050406030204" pitchFamily="18" charset="0"/>
              </a:rPr>
              <a:t>Chung sức, chung lòng; Chia ngọt sẻ bùi; </a:t>
            </a:r>
            <a:endParaRPr lang="en-GB" sz="3200" b="0" i="0" dirty="0">
              <a:solidFill>
                <a:srgbClr val="000000"/>
              </a:solidFill>
              <a:effectLst/>
              <a:latin typeface="Cambria" panose="02040503050406030204" pitchFamily="18" charset="0"/>
              <a:ea typeface="Cambria" panose="02040503050406030204" pitchFamily="18" charset="0"/>
            </a:endParaRPr>
          </a:p>
          <a:p>
            <a:r>
              <a:rPr lang="vi-VN" sz="3200" b="0" i="0" dirty="0">
                <a:solidFill>
                  <a:srgbClr val="000000"/>
                </a:solidFill>
                <a:effectLst/>
                <a:latin typeface="Cambria" panose="02040503050406030204" pitchFamily="18" charset="0"/>
                <a:ea typeface="Cambria" panose="02040503050406030204" pitchFamily="18" charset="0"/>
              </a:rPr>
              <a:t>Lá lành đùm lá rách</a:t>
            </a:r>
            <a:endParaRPr lang="vi-VN"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354323C-0BE3-9FB8-D1CA-5442DAD0D324}"/>
              </a:ext>
            </a:extLst>
          </p:cNvPr>
          <p:cNvSpPr txBox="1"/>
          <p:nvPr/>
        </p:nvSpPr>
        <p:spPr>
          <a:xfrm>
            <a:off x="6584657" y="2746219"/>
            <a:ext cx="4406938" cy="1569660"/>
          </a:xfrm>
          <a:prstGeom prst="rect">
            <a:avLst/>
          </a:prstGeom>
          <a:noFill/>
        </p:spPr>
        <p:txBody>
          <a:bodyPr wrap="square">
            <a:spAutoFit/>
          </a:bodyPr>
          <a:lstStyle/>
          <a:p>
            <a:pPr marL="457200" indent="-457200">
              <a:buFont typeface="Arial" panose="020B0604020202020204" pitchFamily="34" charset="0"/>
              <a:buChar char="•"/>
            </a:pPr>
            <a:r>
              <a:rPr lang="vi-VN" sz="3200" b="0" i="0" dirty="0">
                <a:solidFill>
                  <a:srgbClr val="000000"/>
                </a:solidFill>
                <a:effectLst/>
                <a:latin typeface="Cambria" panose="02040503050406030204" pitchFamily="18" charset="0"/>
                <a:ea typeface="Cambria" panose="02040503050406030204" pitchFamily="18" charset="0"/>
              </a:rPr>
              <a:t>Bẻ đũa không bẻ được cả nắm; </a:t>
            </a:r>
            <a:endParaRPr lang="en-GB" sz="3200" b="0" i="0" dirty="0">
              <a:solidFill>
                <a:srgbClr val="000000"/>
              </a:solidFill>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200" b="0" i="0" dirty="0">
                <a:solidFill>
                  <a:srgbClr val="000000"/>
                </a:solidFill>
                <a:effectLst/>
                <a:latin typeface="Cambria" panose="02040503050406030204" pitchFamily="18" charset="0"/>
                <a:ea typeface="Cambria" panose="02040503050406030204" pitchFamily="18" charset="0"/>
              </a:rPr>
              <a:t>Góp gió thành bão</a:t>
            </a: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3420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book with text and a person speaking to a group of people&#10;&#10;Description automatically generated">
            <a:extLst>
              <a:ext uri="{FF2B5EF4-FFF2-40B4-BE49-F238E27FC236}">
                <a16:creationId xmlns:a16="http://schemas.microsoft.com/office/drawing/2014/main" id="{DBEC07E9-8EAC-E277-1925-BB07B27F12F7}"/>
              </a:ext>
            </a:extLst>
          </p:cNvPr>
          <p:cNvPicPr>
            <a:picLocks noChangeAspect="1"/>
          </p:cNvPicPr>
          <p:nvPr/>
        </p:nvPicPr>
        <p:blipFill>
          <a:blip r:embed="rId2">
            <a:extLst>
              <a:ext uri="{28A0092B-C50C-407E-A947-70E740481C1C}">
                <a14:useLocalDpi xmlns:a14="http://schemas.microsoft.com/office/drawing/2010/main" val="0"/>
              </a:ext>
            </a:extLst>
          </a:blip>
          <a:srcRect l="22878" t="30476" r="20343" b="47143"/>
          <a:stretch/>
        </p:blipFill>
        <p:spPr>
          <a:xfrm>
            <a:off x="171450" y="0"/>
            <a:ext cx="12289971" cy="7736104"/>
          </a:xfrm>
          <a:prstGeom prst="rect">
            <a:avLst/>
          </a:prstGeom>
        </p:spPr>
      </p:pic>
      <p:pic>
        <p:nvPicPr>
          <p:cNvPr id="4" name="Picture 3">
            <a:extLst>
              <a:ext uri="{FF2B5EF4-FFF2-40B4-BE49-F238E27FC236}">
                <a16:creationId xmlns:a16="http://schemas.microsoft.com/office/drawing/2014/main" id="{33EE3B6A-60F2-6221-65F2-62C9A736AA07}"/>
              </a:ext>
            </a:extLst>
          </p:cNvPr>
          <p:cNvPicPr>
            <a:picLocks noChangeAspect="1"/>
          </p:cNvPicPr>
          <p:nvPr/>
        </p:nvPicPr>
        <p:blipFill>
          <a:blip r:embed="rId3"/>
          <a:stretch>
            <a:fillRect/>
          </a:stretch>
        </p:blipFill>
        <p:spPr>
          <a:xfrm>
            <a:off x="669805" y="5109199"/>
            <a:ext cx="2620062" cy="1297710"/>
          </a:xfrm>
          <a:prstGeom prst="rect">
            <a:avLst/>
          </a:prstGeom>
        </p:spPr>
      </p:pic>
      <p:grpSp>
        <p:nvGrpSpPr>
          <p:cNvPr id="9" name="Group 8">
            <a:extLst>
              <a:ext uri="{FF2B5EF4-FFF2-40B4-BE49-F238E27FC236}">
                <a16:creationId xmlns:a16="http://schemas.microsoft.com/office/drawing/2014/main" id="{7CE88167-DA2B-8E57-2C1F-4FEE4BD9A310}"/>
              </a:ext>
            </a:extLst>
          </p:cNvPr>
          <p:cNvGrpSpPr/>
          <p:nvPr/>
        </p:nvGrpSpPr>
        <p:grpSpPr>
          <a:xfrm>
            <a:off x="3146992" y="3178769"/>
            <a:ext cx="6144768" cy="2956835"/>
            <a:chOff x="3289867" y="4521794"/>
            <a:chExt cx="6144768" cy="2956835"/>
          </a:xfrm>
        </p:grpSpPr>
        <p:sp>
          <p:nvSpPr>
            <p:cNvPr id="7" name="TextBox 6">
              <a:extLst>
                <a:ext uri="{FF2B5EF4-FFF2-40B4-BE49-F238E27FC236}">
                  <a16:creationId xmlns:a16="http://schemas.microsoft.com/office/drawing/2014/main" id="{AD3E8378-7693-5965-A322-B549324F158F}"/>
                </a:ext>
              </a:extLst>
            </p:cNvPr>
            <p:cNvSpPr txBox="1"/>
            <p:nvPr/>
          </p:nvSpPr>
          <p:spPr>
            <a:xfrm>
              <a:off x="3289867" y="4521794"/>
              <a:ext cx="6144768" cy="2956835"/>
            </a:xfrm>
            <a:prstGeom prst="rect">
              <a:avLst/>
            </a:prstGeom>
            <a:noFill/>
          </p:spPr>
          <p:txBody>
            <a:bodyPr wrap="square">
              <a:spAutoFit/>
            </a:bodyPr>
            <a:lstStyle/>
            <a:p>
              <a:pPr algn="ctr">
                <a:lnSpc>
                  <a:spcPct val="150000"/>
                </a:lnSpc>
                <a:spcAft>
                  <a:spcPts val="800"/>
                </a:spcAft>
              </a:pPr>
              <a:r>
                <a:rPr lang="en-US" sz="6600" b="1" dirty="0">
                  <a:ln w="434975">
                    <a:solidFill>
                      <a:schemeClr val="bg1"/>
                    </a:solidFill>
                  </a:ln>
                  <a:effectLst>
                    <a:outerShdw dist="38100" dir="5400000" algn="t" rotWithShape="0">
                      <a:prstClr val="black"/>
                    </a:outerShdw>
                  </a:effectLst>
                  <a:latin typeface="SVN-Ziclets" panose="02000603000000000000" pitchFamily="2" charset="0"/>
                  <a:ea typeface="Calibri" panose="020F0502020204030204" pitchFamily="34" charset="0"/>
                  <a:cs typeface="Times New Roman" panose="02020603050405020304" pitchFamily="18" charset="0"/>
                </a:rPr>
                <a:t>HỘI NGHỊ DIÊN HỒNG </a:t>
              </a:r>
              <a:endParaRPr lang="vi-VN" sz="7200" dirty="0">
                <a:ln w="434975">
                  <a:solidFill>
                    <a:schemeClr val="bg1"/>
                  </a:solidFill>
                </a:ln>
                <a:effectLst>
                  <a:outerShdw dist="38100" dir="5400000" algn="t" rotWithShape="0">
                    <a:prstClr val="black"/>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E7F1019-155F-B87D-2C83-C8BD290A7EA0}"/>
                </a:ext>
              </a:extLst>
            </p:cNvPr>
            <p:cNvSpPr txBox="1"/>
            <p:nvPr/>
          </p:nvSpPr>
          <p:spPr>
            <a:xfrm>
              <a:off x="3289867" y="4521794"/>
              <a:ext cx="6144768" cy="2956835"/>
            </a:xfrm>
            <a:prstGeom prst="rect">
              <a:avLst/>
            </a:prstGeom>
            <a:noFill/>
          </p:spPr>
          <p:txBody>
            <a:bodyPr wrap="square">
              <a:spAutoFit/>
            </a:bodyPr>
            <a:lstStyle/>
            <a:p>
              <a:pPr algn="ctr">
                <a:lnSpc>
                  <a:spcPct val="150000"/>
                </a:lnSpc>
                <a:spcAft>
                  <a:spcPts val="800"/>
                </a:spcAft>
              </a:pPr>
              <a:r>
                <a:rPr lang="en-US" sz="6600" dirty="0">
                  <a:effectLst/>
                  <a:latin typeface="SVN-Ziclets" panose="02000603000000000000" pitchFamily="2" charset="0"/>
                  <a:ea typeface="Calibri" panose="020F0502020204030204" pitchFamily="34" charset="0"/>
                  <a:cs typeface="Times New Roman" panose="02020603050405020304" pitchFamily="18" charset="0"/>
                </a:rPr>
                <a:t>HỘI NGHỊ DIÊN HỒNG </a:t>
              </a:r>
              <a:endParaRPr lang="vi-VN" sz="7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37221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3B01A-BCA3-CC9A-A3CC-FAD9C36453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710638-4521-EFD7-0F13-17C0404CC8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 b="-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51F3D27F-CFE3-1023-680A-0A9C9F4E4BAE}"/>
              </a:ext>
            </a:extLst>
          </p:cNvPr>
          <p:cNvSpPr/>
          <p:nvPr/>
        </p:nvSpPr>
        <p:spPr>
          <a:xfrm rot="-306282">
            <a:off x="-255353" y="2998378"/>
            <a:ext cx="3346015" cy="4134286"/>
          </a:xfrm>
          <a:custGeom>
            <a:avLst/>
            <a:gdLst/>
            <a:ahLst/>
            <a:cxnLst/>
            <a:rect l="l" t="t" r="r" b="b"/>
            <a:pathLst>
              <a:path w="5019023" h="6201429">
                <a:moveTo>
                  <a:pt x="0" y="0"/>
                </a:moveTo>
                <a:lnTo>
                  <a:pt x="5019024" y="0"/>
                </a:lnTo>
                <a:lnTo>
                  <a:pt x="5019024" y="6201429"/>
                </a:lnTo>
                <a:lnTo>
                  <a:pt x="0" y="62014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BD96F782-263B-1822-5769-17FA019607E5}"/>
              </a:ext>
            </a:extLst>
          </p:cNvPr>
          <p:cNvSpPr/>
          <p:nvPr/>
        </p:nvSpPr>
        <p:spPr>
          <a:xfrm rot="-495310">
            <a:off x="8378284" y="-458216"/>
            <a:ext cx="1093157" cy="1177689"/>
          </a:xfrm>
          <a:custGeom>
            <a:avLst/>
            <a:gdLst/>
            <a:ahLst/>
            <a:cxnLst/>
            <a:rect l="l" t="t" r="r" b="b"/>
            <a:pathLst>
              <a:path w="1639735" h="1766533">
                <a:moveTo>
                  <a:pt x="0" y="0"/>
                </a:moveTo>
                <a:lnTo>
                  <a:pt x="1639735" y="0"/>
                </a:lnTo>
                <a:lnTo>
                  <a:pt x="1639735" y="1766533"/>
                </a:lnTo>
                <a:lnTo>
                  <a:pt x="0" y="1766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CC1585D2-3F23-51EC-13A7-91843F75CF84}"/>
              </a:ext>
            </a:extLst>
          </p:cNvPr>
          <p:cNvSpPr/>
          <p:nvPr/>
        </p:nvSpPr>
        <p:spPr>
          <a:xfrm rot="590397">
            <a:off x="3204728" y="6078692"/>
            <a:ext cx="1138782" cy="1226843"/>
          </a:xfrm>
          <a:custGeom>
            <a:avLst/>
            <a:gdLst/>
            <a:ahLst/>
            <a:cxnLst/>
            <a:rect l="l" t="t" r="r" b="b"/>
            <a:pathLst>
              <a:path w="1708173" h="1840264">
                <a:moveTo>
                  <a:pt x="0" y="0"/>
                </a:moveTo>
                <a:lnTo>
                  <a:pt x="1708173" y="0"/>
                </a:lnTo>
                <a:lnTo>
                  <a:pt x="1708173" y="1840264"/>
                </a:lnTo>
                <a:lnTo>
                  <a:pt x="0" y="18402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3A06D22F-3BF7-E722-84E1-BABFBD377109}"/>
              </a:ext>
            </a:extLst>
          </p:cNvPr>
          <p:cNvSpPr/>
          <p:nvPr/>
        </p:nvSpPr>
        <p:spPr>
          <a:xfrm rot="342735">
            <a:off x="8204267" y="3308835"/>
            <a:ext cx="5125534" cy="4462591"/>
          </a:xfrm>
          <a:custGeom>
            <a:avLst/>
            <a:gdLst/>
            <a:ahLst/>
            <a:cxnLst/>
            <a:rect l="l" t="t" r="r" b="b"/>
            <a:pathLst>
              <a:path w="7688301" h="6693886">
                <a:moveTo>
                  <a:pt x="0" y="0"/>
                </a:moveTo>
                <a:lnTo>
                  <a:pt x="7688301" y="0"/>
                </a:lnTo>
                <a:lnTo>
                  <a:pt x="7688301" y="6693886"/>
                </a:lnTo>
                <a:lnTo>
                  <a:pt x="0" y="669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2035EC0-161B-456A-941C-1C34CBE7BF53}"/>
              </a:ext>
            </a:extLst>
          </p:cNvPr>
          <p:cNvPicPr>
            <a:picLocks noChangeAspect="1"/>
          </p:cNvPicPr>
          <p:nvPr/>
        </p:nvPicPr>
        <p:blipFill>
          <a:blip r:embed="rId9"/>
          <a:stretch>
            <a:fillRect/>
          </a:stretch>
        </p:blipFill>
        <p:spPr>
          <a:xfrm>
            <a:off x="804672" y="532607"/>
            <a:ext cx="10424524" cy="2791473"/>
          </a:xfrm>
          <a:prstGeom prst="rect">
            <a:avLst/>
          </a:prstGeom>
        </p:spPr>
      </p:pic>
    </p:spTree>
    <p:extLst>
      <p:ext uri="{BB962C8B-B14F-4D97-AF65-F5344CB8AC3E}">
        <p14:creationId xmlns:p14="http://schemas.microsoft.com/office/powerpoint/2010/main" val="28724311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173F9C7D-7D4B-AEC2-68C1-D3B0C3E7AEB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E45D34-317D-A9C7-4221-BF0C15BE2889}"/>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6BDB43B-D569-1034-814A-3B4BB122F7AC}"/>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87BE6CB1-2150-69E3-B48F-DDE6AD1D7D8E}"/>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22307E57-7A8D-9EBF-AA8B-1374750F2D73}"/>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C6109297-BE87-26BE-A83E-99A6C741EC8B}"/>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D6BA3A90-37D5-F900-1C02-A4A2E066CA64}"/>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B027FC2-F3A4-E216-FF8D-B3F4D17B7C04}"/>
              </a:ext>
            </a:extLst>
          </p:cNvPr>
          <p:cNvSpPr txBox="1"/>
          <p:nvPr/>
        </p:nvSpPr>
        <p:spPr>
          <a:xfrm>
            <a:off x="2505456" y="439841"/>
            <a:ext cx="6583680" cy="707886"/>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Hội nghị Diên Hồng</a:t>
            </a:r>
            <a:endParaRPr lang="vi-VN" sz="4000" dirty="0">
              <a:solidFill>
                <a:srgbClr val="C0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AA73020-90B3-1737-0C7C-4E28D16B27AF}"/>
              </a:ext>
            </a:extLst>
          </p:cNvPr>
          <p:cNvSpPr txBox="1"/>
          <p:nvPr/>
        </p:nvSpPr>
        <p:spPr>
          <a:xfrm>
            <a:off x="700149" y="1248681"/>
            <a:ext cx="10296144" cy="4893647"/>
          </a:xfrm>
          <a:prstGeom prst="rect">
            <a:avLst/>
          </a:prstGeom>
          <a:noFill/>
        </p:spPr>
        <p:txBody>
          <a:bodyPr wrap="square">
            <a:spAutoFit/>
          </a:bodyPr>
          <a:lstStyle/>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Cuối năm Giáp Thân (1284), nhà Nguyên đưa quân sang xâm lược nước ta lần thứ hai. Với 50 vạn quân từ phương bắc kéo xuống và gần 10 vạn quân từ phương nam đánh lên, giặc hi vọng sẽ nhanh chóng chiếm được Đại Việt.</a:t>
            </a:r>
          </a:p>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Cuộc chiến đã gần kề. Thượng hoàng Trần Thánh Tông triệu các bộ lão từ khắp mọi miền về Thăng Long vấn ý.</a:t>
            </a:r>
          </a:p>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Đầu tháng Chạp, từng đoàn bộ lão nườm nượp tới kinh thành. Cụ nào cụ này râu tóc bạc phơ. Các cụ chống gậy trúc, vai khoác tay nải nâu. Những cụ cao tuổi hơn được lăng cử trai tráng võng đi, miệng nhai trầu bỏm bẻm.</a:t>
            </a:r>
          </a:p>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Sáng mồng Bảy, Thượng hoàng Trần Thánh Tông và Hoàng đế Trần Nhân Tông uy nghi trong triều phục đúng đón các bô lão trước thềm điện Diên Hồng Hai vua nắm tay từng bô lão khiến các cụ xúc động không kìm được nước mắt.</a:t>
            </a:r>
          </a:p>
        </p:txBody>
      </p:sp>
    </p:spTree>
    <p:extLst>
      <p:ext uri="{BB962C8B-B14F-4D97-AF65-F5344CB8AC3E}">
        <p14:creationId xmlns:p14="http://schemas.microsoft.com/office/powerpoint/2010/main" val="394512890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8E82"/>
        </a:solidFill>
        <a:effectLst/>
      </p:bgPr>
    </p:bg>
    <p:spTree>
      <p:nvGrpSpPr>
        <p:cNvPr id="1" name="">
          <a:extLst>
            <a:ext uri="{FF2B5EF4-FFF2-40B4-BE49-F238E27FC236}">
              <a16:creationId xmlns:a16="http://schemas.microsoft.com/office/drawing/2014/main" id="{00379238-E2AB-DC0A-4EA2-9858943900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8E4844-A1B1-CFCF-A314-5CF96918C569}"/>
              </a:ext>
            </a:extLst>
          </p:cNvPr>
          <p:cNvSpPr/>
          <p:nvPr/>
        </p:nvSpPr>
        <p:spPr>
          <a:xfrm>
            <a:off x="0" y="0"/>
            <a:ext cx="6584657" cy="6858000"/>
          </a:xfrm>
          <a:custGeom>
            <a:avLst/>
            <a:gdLst/>
            <a:ahLst/>
            <a:cxnLst/>
            <a:rect l="l" t="t" r="r" b="b"/>
            <a:pathLst>
              <a:path w="9876986" h="10287000">
                <a:moveTo>
                  <a:pt x="0" y="0"/>
                </a:moveTo>
                <a:lnTo>
                  <a:pt x="9876986" y="0"/>
                </a:lnTo>
                <a:lnTo>
                  <a:pt x="987698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9F6553D6-1DDE-1ADD-9E57-9B85A08E1983}"/>
              </a:ext>
            </a:extLst>
          </p:cNvPr>
          <p:cNvSpPr/>
          <p:nvPr/>
        </p:nvSpPr>
        <p:spPr>
          <a:xfrm>
            <a:off x="6584658" y="0"/>
            <a:ext cx="6584657" cy="6858000"/>
          </a:xfrm>
          <a:custGeom>
            <a:avLst/>
            <a:gdLst/>
            <a:ahLst/>
            <a:cxnLst/>
            <a:rect l="l" t="t" r="r" b="b"/>
            <a:pathLst>
              <a:path w="9876986" h="10287000">
                <a:moveTo>
                  <a:pt x="0" y="0"/>
                </a:moveTo>
                <a:lnTo>
                  <a:pt x="9876985" y="0"/>
                </a:lnTo>
                <a:lnTo>
                  <a:pt x="9876985"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a:extLst>
              <a:ext uri="{FF2B5EF4-FFF2-40B4-BE49-F238E27FC236}">
                <a16:creationId xmlns:a16="http://schemas.microsoft.com/office/drawing/2014/main" id="{3813D21E-6C0F-7479-9BA5-CBBE9095BF55}"/>
              </a:ext>
            </a:extLst>
          </p:cNvPr>
          <p:cNvGrpSpPr/>
          <p:nvPr/>
        </p:nvGrpSpPr>
        <p:grpSpPr>
          <a:xfrm>
            <a:off x="597658" y="560392"/>
            <a:ext cx="10699535" cy="5682891"/>
            <a:chOff x="0" y="0"/>
            <a:chExt cx="4226977" cy="2245093"/>
          </a:xfrm>
        </p:grpSpPr>
        <p:sp>
          <p:nvSpPr>
            <p:cNvPr id="5" name="Freeform 5">
              <a:extLst>
                <a:ext uri="{FF2B5EF4-FFF2-40B4-BE49-F238E27FC236}">
                  <a16:creationId xmlns:a16="http://schemas.microsoft.com/office/drawing/2014/main" id="{6F53C9A5-4456-F57E-033E-49BAC4D0C8DB}"/>
                </a:ext>
              </a:extLst>
            </p:cNvPr>
            <p:cNvSpPr/>
            <p:nvPr/>
          </p:nvSpPr>
          <p:spPr>
            <a:xfrm>
              <a:off x="0" y="0"/>
              <a:ext cx="4226977" cy="2245093"/>
            </a:xfrm>
            <a:custGeom>
              <a:avLst/>
              <a:gdLst/>
              <a:ahLst/>
              <a:cxnLst/>
              <a:rect l="l" t="t" r="r" b="b"/>
              <a:pathLst>
                <a:path w="4226977" h="2245093">
                  <a:moveTo>
                    <a:pt x="24602" y="0"/>
                  </a:moveTo>
                  <a:lnTo>
                    <a:pt x="4202375" y="0"/>
                  </a:lnTo>
                  <a:cubicBezTo>
                    <a:pt x="4208900" y="0"/>
                    <a:pt x="4215157" y="2592"/>
                    <a:pt x="4219771" y="7206"/>
                  </a:cubicBezTo>
                  <a:cubicBezTo>
                    <a:pt x="4224385" y="11819"/>
                    <a:pt x="4226977" y="18077"/>
                    <a:pt x="4226977" y="24602"/>
                  </a:cubicBezTo>
                  <a:lnTo>
                    <a:pt x="4226977" y="2220491"/>
                  </a:lnTo>
                  <a:cubicBezTo>
                    <a:pt x="4226977" y="2234078"/>
                    <a:pt x="4215962" y="2245093"/>
                    <a:pt x="4202375" y="2245093"/>
                  </a:cubicBezTo>
                  <a:lnTo>
                    <a:pt x="24602" y="2245093"/>
                  </a:lnTo>
                  <a:cubicBezTo>
                    <a:pt x="18077" y="2245093"/>
                    <a:pt x="11819" y="2242501"/>
                    <a:pt x="7206" y="2237887"/>
                  </a:cubicBezTo>
                  <a:cubicBezTo>
                    <a:pt x="2592" y="2233274"/>
                    <a:pt x="0" y="2227016"/>
                    <a:pt x="0" y="2220491"/>
                  </a:cubicBezTo>
                  <a:lnTo>
                    <a:pt x="0" y="24602"/>
                  </a:lnTo>
                  <a:cubicBezTo>
                    <a:pt x="0" y="11014"/>
                    <a:pt x="11014" y="0"/>
                    <a:pt x="24602"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a:extLst>
                <a:ext uri="{FF2B5EF4-FFF2-40B4-BE49-F238E27FC236}">
                  <a16:creationId xmlns:a16="http://schemas.microsoft.com/office/drawing/2014/main" id="{6420B700-C922-F9BB-00DC-92FD73D8EB7F}"/>
                </a:ext>
              </a:extLst>
            </p:cNvPr>
            <p:cNvSpPr txBox="1"/>
            <p:nvPr/>
          </p:nvSpPr>
          <p:spPr>
            <a:xfrm>
              <a:off x="0" y="-47625"/>
              <a:ext cx="4226977" cy="229271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81C0011F-EFD5-CDB2-E3EC-7AFE739CCB99}"/>
              </a:ext>
            </a:extLst>
          </p:cNvPr>
          <p:cNvSpPr/>
          <p:nvPr/>
        </p:nvSpPr>
        <p:spPr>
          <a:xfrm>
            <a:off x="10996293" y="66226"/>
            <a:ext cx="1667139" cy="1732092"/>
          </a:xfrm>
          <a:custGeom>
            <a:avLst/>
            <a:gdLst/>
            <a:ahLst/>
            <a:cxnLst/>
            <a:rect l="l" t="t" r="r" b="b"/>
            <a:pathLst>
              <a:path w="2500708" h="2598138">
                <a:moveTo>
                  <a:pt x="0" y="0"/>
                </a:moveTo>
                <a:lnTo>
                  <a:pt x="2500708" y="0"/>
                </a:lnTo>
                <a:lnTo>
                  <a:pt x="2500708" y="2598139"/>
                </a:lnTo>
                <a:lnTo>
                  <a:pt x="0" y="259813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21F7038-A2C4-7D46-0C03-E4E4807A7E91}"/>
              </a:ext>
            </a:extLst>
          </p:cNvPr>
          <p:cNvSpPr txBox="1"/>
          <p:nvPr/>
        </p:nvSpPr>
        <p:spPr>
          <a:xfrm>
            <a:off x="2505456" y="439841"/>
            <a:ext cx="6583680" cy="707886"/>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Hội nghị Diên Hồng</a:t>
            </a:r>
            <a:endParaRPr lang="vi-VN" sz="4000" dirty="0">
              <a:solidFill>
                <a:srgbClr val="C0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F72EBF6-298B-618B-2668-5C6E2DF161FC}"/>
              </a:ext>
            </a:extLst>
          </p:cNvPr>
          <p:cNvSpPr txBox="1"/>
          <p:nvPr/>
        </p:nvSpPr>
        <p:spPr>
          <a:xfrm>
            <a:off x="700149" y="1248681"/>
            <a:ext cx="10296144" cy="4832092"/>
          </a:xfrm>
          <a:prstGeom prst="rect">
            <a:avLst/>
          </a:prstGeom>
          <a:noFill/>
        </p:spPr>
        <p:txBody>
          <a:bodyPr wrap="square">
            <a:spAutoFit/>
          </a:bodyPr>
          <a:lstStyle/>
          <a:p>
            <a:pPr algn="just"/>
            <a:r>
              <a:rPr lang="en-GB"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Thượng hoàng bước lên đài cao. Cả sân điện im phăng phắc. Nhà vua dụ:</a:t>
            </a:r>
          </a:p>
          <a:p>
            <a:pPr marL="342900" indent="-342900" algn="just">
              <a:buFontTx/>
              <a:buChar char="-"/>
            </a:pPr>
            <a:r>
              <a:rPr lang="vi-VN" sz="2800" b="0" i="0" dirty="0">
                <a:solidFill>
                  <a:srgbClr val="000000"/>
                </a:solidFill>
                <a:effectLst/>
                <a:latin typeface="Cambria" panose="02040503050406030204" pitchFamily="18" charset="0"/>
                <a:ea typeface="Cambria" panose="02040503050406030204" pitchFamily="18" charset="0"/>
              </a:rPr>
              <a:t>Quân Nguyên Mông nay đã gần kề biên ải. Thế giặc mạnh như hùm beo. Chúng đã đạp đổ bao thành trì từ đông sang tây. Lớn như nước Trung Hoa cũng đã mất về tay chúng. Sớm muộn, giặc cũng sẽ tràn sang cướp nước ta. Trẫm và các tướng sĩ đã có kế sách chống giặc. Nhưng lòng trẫm chưa yên vì không nỡ để bách tính lầm than. Các khanh là bậc trưởng lão trong dân gian. Vậy, trẫm hỏi ý các khanh: Ta nên </a:t>
            </a:r>
            <a:r>
              <a:rPr lang="vi-VN" sz="2800" b="0" i="0" dirty="0" err="1">
                <a:solidFill>
                  <a:srgbClr val="000000"/>
                </a:solidFill>
                <a:effectLst/>
                <a:latin typeface="Cambria" panose="02040503050406030204" pitchFamily="18" charset="0"/>
                <a:ea typeface="Cambria" panose="02040503050406030204" pitchFamily="18" charset="0"/>
              </a:rPr>
              <a:t>hoà</a:t>
            </a:r>
            <a:r>
              <a:rPr lang="vi-VN" sz="2800" b="0" i="0" dirty="0">
                <a:solidFill>
                  <a:srgbClr val="000000"/>
                </a:solidFill>
                <a:effectLst/>
                <a:latin typeface="Cambria" panose="02040503050406030204" pitchFamily="18" charset="0"/>
                <a:ea typeface="Cambria" panose="02040503050406030204" pitchFamily="18" charset="0"/>
              </a:rPr>
              <a:t> hay nên đánh?</a:t>
            </a:r>
            <a:endParaRPr lang="en-GB" sz="2800" b="0" i="0" dirty="0">
              <a:solidFill>
                <a:srgbClr val="000000"/>
              </a:solidFill>
              <a:effectLst/>
              <a:latin typeface="Cambria" panose="02040503050406030204" pitchFamily="18" charset="0"/>
              <a:ea typeface="Cambria" panose="02040503050406030204" pitchFamily="18" charset="0"/>
            </a:endParaRPr>
          </a:p>
          <a:p>
            <a:pPr marL="342900" indent="-342900" algn="just">
              <a:buFontTx/>
              <a:buChar char="-"/>
            </a:pPr>
            <a:r>
              <a:rPr lang="vi-VN" sz="2800" b="0" i="0" dirty="0">
                <a:solidFill>
                  <a:srgbClr val="000000"/>
                </a:solidFill>
                <a:effectLst/>
                <a:latin typeface="Cambria" panose="02040503050406030204" pitchFamily="18" charset="0"/>
                <a:ea typeface="Cambria" panose="02040503050406030204" pitchFamily="18" charset="0"/>
              </a:rPr>
              <a:t>Đánh! Đá... ảnh....! Xin Bệ hạ cho đánh! – Tiếng hô thống thiết nổi lên như sóng cồn. Điện Diên Hồng như có cơn bão tràn qua.</a:t>
            </a:r>
          </a:p>
        </p:txBody>
      </p:sp>
    </p:spTree>
    <p:extLst>
      <p:ext uri="{BB962C8B-B14F-4D97-AF65-F5344CB8AC3E}">
        <p14:creationId xmlns:p14="http://schemas.microsoft.com/office/powerpoint/2010/main" val="122698667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TotalTime>
  <Words>772</Words>
  <Application>Microsoft Office PowerPoint</Application>
  <PresentationFormat>Widescreen</PresentationFormat>
  <Paragraphs>73</Paragraphs>
  <Slides>26</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#9Slide04 SFU Belle</vt:lpstr>
      <vt:lpstr>#9Slide05 FS Blonde Script</vt:lpstr>
      <vt:lpstr>#9Slide06 SVNClementine</vt:lpstr>
      <vt:lpstr>#9Slide07 IcielPony</vt:lpstr>
      <vt:lpstr>#9Slide07 SVNDessert Menu Scrip</vt:lpstr>
      <vt:lpstr>Aptos</vt:lpstr>
      <vt:lpstr>Aptos Display</vt:lpstr>
      <vt:lpstr>Arial</vt:lpstr>
      <vt:lpstr>Calibri</vt:lpstr>
      <vt:lpstr>Cambria</vt:lpstr>
      <vt:lpstr>SVN-Ziclets</vt:lpstr>
      <vt:lpstr>Times New Roman</vt:lpstr>
      <vt:lpstr>UTM Alexander</vt:lpstr>
      <vt:lpstr>UTM Avo</vt:lpstr>
      <vt:lpstr>字魂131号-酷乐潮玩体</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THKD</cp:lastModifiedBy>
  <cp:revision>3</cp:revision>
  <dcterms:created xsi:type="dcterms:W3CDTF">2024-11-03T06:02:14Z</dcterms:created>
  <dcterms:modified xsi:type="dcterms:W3CDTF">2024-11-25T14:49:41Z</dcterms:modified>
</cp:coreProperties>
</file>