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28"/>
  </p:notesMasterIdLst>
  <p:sldIdLst>
    <p:sldId id="291" r:id="rId2"/>
    <p:sldId id="292" r:id="rId3"/>
    <p:sldId id="293" r:id="rId4"/>
    <p:sldId id="294" r:id="rId5"/>
    <p:sldId id="295" r:id="rId6"/>
    <p:sldId id="296" r:id="rId7"/>
    <p:sldId id="297" r:id="rId8"/>
    <p:sldId id="298" r:id="rId9"/>
    <p:sldId id="299" r:id="rId10"/>
    <p:sldId id="300" r:id="rId11"/>
    <p:sldId id="301" r:id="rId12"/>
    <p:sldId id="302" r:id="rId13"/>
    <p:sldId id="303" r:id="rId14"/>
    <p:sldId id="304" r:id="rId15"/>
    <p:sldId id="305" r:id="rId16"/>
    <p:sldId id="306" r:id="rId17"/>
    <p:sldId id="307" r:id="rId18"/>
    <p:sldId id="308" r:id="rId19"/>
    <p:sldId id="309" r:id="rId20"/>
    <p:sldId id="314" r:id="rId21"/>
    <p:sldId id="317" r:id="rId22"/>
    <p:sldId id="311" r:id="rId23"/>
    <p:sldId id="312" r:id="rId24"/>
    <p:sldId id="313" r:id="rId25"/>
    <p:sldId id="315" r:id="rId26"/>
    <p:sldId id="316" r:id="rId27"/>
  </p:sldIdLst>
  <p:sldSz cx="9144000" cy="5143500" type="screen16x9"/>
  <p:notesSz cx="6858000" cy="9144000"/>
  <p:embeddedFontLst>
    <p:embeddedFont>
      <p:font typeface="Calibri" panose="020F0502020204030204" pitchFamily="34" charset="0"/>
      <p:regular r:id="rId29"/>
      <p:bold r:id="rId30"/>
      <p:italic r:id="rId31"/>
      <p:boldItalic r:id="rId32"/>
    </p:embeddedFont>
    <p:embeddedFont>
      <p:font typeface="Rajdhani" panose="020B0604020202020204" charset="0"/>
      <p:regular r:id="rId33"/>
      <p:bold r:id="rId34"/>
    </p:embeddedFont>
    <p:embeddedFont>
      <p:font typeface="Aref Ruqaa" panose="020B0604020202020204" charset="-78"/>
      <p:regular r:id="rId35"/>
      <p:bold r:id="rId36"/>
    </p:embeddedFont>
    <p:embeddedFont>
      <p:font typeface="Nunito" panose="020B0604020202020204" charset="0"/>
      <p:regular r:id="rId37"/>
      <p:bold r:id="rId38"/>
      <p:italic r:id="rId39"/>
      <p:boldItalic r:id="rId40"/>
    </p:embeddedFont>
    <p:embeddedFont>
      <p:font typeface="Pompiere" panose="020B0604020202020204" charset="0"/>
      <p:regular r:id="rId41"/>
    </p:embeddedFont>
    <p:embeddedFont>
      <p:font typeface="Caveat" panose="020B0604020202020204" charset="0"/>
      <p:regular r:id="rId42"/>
      <p:bold r:id="rId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0850D80-7D0A-4161-A079-70E7E0CD25AB}">
  <a:tblStyle styleId="{B0850D80-7D0A-4161-A079-70E7E0CD25A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1" d="100"/>
          <a:sy n="81" d="100"/>
        </p:scale>
        <p:origin x="8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1.fnt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13.fntdata"/></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91D4DA7-5FB8-4038-AB4E-16B8FCACD912}" type="doc">
      <dgm:prSet loTypeId="urn:microsoft.com/office/officeart/2005/8/layout/orgChart1" loCatId="hierarchy" qsTypeId="urn:microsoft.com/office/officeart/2005/8/quickstyle/simple1" qsCatId="simple" csTypeId="urn:microsoft.com/office/officeart/2005/8/colors/accent0_1" csCatId="mainScheme" phldr="1"/>
      <dgm:spPr/>
      <dgm:t>
        <a:bodyPr/>
        <a:lstStyle/>
        <a:p>
          <a:endParaRPr lang="en-US"/>
        </a:p>
      </dgm:t>
    </dgm:pt>
    <dgm:pt modelId="{A551F687-4BA0-479E-ADA8-6ACD843E1839}">
      <dgm:prSet phldrT="[Text]" custT="1"/>
      <dgm:spPr/>
      <dgm:t>
        <a:bodyPr/>
        <a:lstStyle/>
        <a:p>
          <a:pPr>
            <a:lnSpc>
              <a:spcPct val="150000"/>
            </a:lnSpc>
          </a:pPr>
          <a:r>
            <a:rPr lang="en-US" sz="2400" b="1" i="0" smtClean="0">
              <a:latin typeface="+mj-lt"/>
            </a:rPr>
            <a:t>BÀI HỌC</a:t>
          </a:r>
          <a:endParaRPr lang="en-US" sz="2400" i="0"/>
        </a:p>
      </dgm:t>
    </dgm:pt>
    <dgm:pt modelId="{048263AD-90A8-4E07-9EEC-1CC71B05BF2E}" type="parTrans" cxnId="{9AECFC8C-2237-4E35-9AB9-021266A46C1B}">
      <dgm:prSet/>
      <dgm:spPr/>
      <dgm:t>
        <a:bodyPr/>
        <a:lstStyle/>
        <a:p>
          <a:endParaRPr lang="en-US"/>
        </a:p>
      </dgm:t>
    </dgm:pt>
    <dgm:pt modelId="{E9DD938D-F280-40BD-B90C-C4E5FE77FE95}" type="sibTrans" cxnId="{9AECFC8C-2237-4E35-9AB9-021266A46C1B}">
      <dgm:prSet/>
      <dgm:spPr/>
      <dgm:t>
        <a:bodyPr/>
        <a:lstStyle/>
        <a:p>
          <a:endParaRPr lang="en-US"/>
        </a:p>
      </dgm:t>
    </dgm:pt>
    <dgm:pt modelId="{63E5A8E7-A903-4A67-B152-7D5352ABD4C3}">
      <dgm:prSet phldrT="[Text]" custT="1"/>
      <dgm:spPr/>
      <dgm:t>
        <a:bodyPr/>
        <a:lstStyle/>
        <a:p>
          <a:pPr>
            <a:lnSpc>
              <a:spcPct val="150000"/>
            </a:lnSpc>
          </a:pPr>
          <a:r>
            <a:rPr lang="vi-VN" sz="2000" i="0" smtClean="0"/>
            <a:t>Viết đoạn văn tưởng tượng là kể về </a:t>
          </a:r>
          <a:r>
            <a:rPr lang="vi-VN" sz="2000" b="1" i="0" smtClean="0"/>
            <a:t>những điều chưa xảy ra hoặc không có thật</a:t>
          </a:r>
          <a:r>
            <a:rPr lang="vi-VN" sz="2000" i="0" smtClean="0"/>
            <a:t>, </a:t>
          </a:r>
          <a:r>
            <a:rPr lang="vi-VN" sz="2000" b="1" i="0" smtClean="0"/>
            <a:t>do người viết tưởng tượng ra</a:t>
          </a:r>
          <a:r>
            <a:rPr lang="vi-VN" sz="2000" i="0" smtClean="0"/>
            <a:t>. </a:t>
          </a:r>
          <a:endParaRPr lang="en-US" sz="2000" i="0"/>
        </a:p>
      </dgm:t>
    </dgm:pt>
    <dgm:pt modelId="{0B9D0529-AEC8-478B-8CA0-ADE8E489DE06}" type="parTrans" cxnId="{32FE6EE4-9B0D-42E8-B7E0-39C15E9DEEB3}">
      <dgm:prSet/>
      <dgm:spPr/>
      <dgm:t>
        <a:bodyPr/>
        <a:lstStyle/>
        <a:p>
          <a:pPr>
            <a:lnSpc>
              <a:spcPct val="150000"/>
            </a:lnSpc>
          </a:pPr>
          <a:endParaRPr lang="en-US" sz="2000" i="0"/>
        </a:p>
      </dgm:t>
    </dgm:pt>
    <dgm:pt modelId="{B8A6608E-7C92-448D-9314-71A421C2463B}" type="sibTrans" cxnId="{32FE6EE4-9B0D-42E8-B7E0-39C15E9DEEB3}">
      <dgm:prSet/>
      <dgm:spPr/>
      <dgm:t>
        <a:bodyPr/>
        <a:lstStyle/>
        <a:p>
          <a:endParaRPr lang="en-US"/>
        </a:p>
      </dgm:t>
    </dgm:pt>
    <dgm:pt modelId="{CAD048BD-5A69-4A04-B215-9F712C6CF17F}">
      <dgm:prSet custT="1"/>
      <dgm:spPr/>
      <dgm:t>
        <a:bodyPr/>
        <a:lstStyle/>
        <a:p>
          <a:pPr>
            <a:lnSpc>
              <a:spcPct val="150000"/>
            </a:lnSpc>
          </a:pPr>
          <a:r>
            <a:rPr lang="vi-VN" sz="2000" b="1" i="0" smtClean="0"/>
            <a:t>Câu mở đoạn </a:t>
          </a:r>
          <a:r>
            <a:rPr lang="vi-VN" sz="2000" i="0" smtClean="0"/>
            <a:t>thường </a:t>
          </a:r>
          <a:r>
            <a:rPr lang="vi-VN" sz="2000" b="1" i="0" smtClean="0"/>
            <a:t>giới thiệu về sự việc</a:t>
          </a:r>
          <a:r>
            <a:rPr lang="vi-VN" sz="2000" i="0" smtClean="0"/>
            <a:t> tưởng tượng. </a:t>
          </a:r>
          <a:r>
            <a:rPr lang="vi-VN" sz="2000" b="1" i="0" smtClean="0"/>
            <a:t>Các câu sau </a:t>
          </a:r>
          <a:r>
            <a:rPr lang="vi-VN" sz="2000" i="0" smtClean="0"/>
            <a:t>tiếp tục </a:t>
          </a:r>
          <a:r>
            <a:rPr lang="vi-VN" sz="2000" b="1" i="0" smtClean="0"/>
            <a:t>phát triển </a:t>
          </a:r>
          <a:r>
            <a:rPr lang="vi-VN" sz="2000" i="0" smtClean="0"/>
            <a:t>sự tưởng tượng đã nêu ở câu mở đoạn.</a:t>
          </a:r>
          <a:endParaRPr lang="en-US" sz="2000" i="0"/>
        </a:p>
      </dgm:t>
    </dgm:pt>
    <dgm:pt modelId="{0A17C294-1374-436C-AE2F-2088A0D64B3B}" type="parTrans" cxnId="{76726B4A-4A92-4547-A8EF-E2E864A424AB}">
      <dgm:prSet/>
      <dgm:spPr/>
      <dgm:t>
        <a:bodyPr/>
        <a:lstStyle/>
        <a:p>
          <a:pPr>
            <a:lnSpc>
              <a:spcPct val="150000"/>
            </a:lnSpc>
          </a:pPr>
          <a:endParaRPr lang="en-US" sz="2000" i="0"/>
        </a:p>
      </dgm:t>
    </dgm:pt>
    <dgm:pt modelId="{A44AC0C0-E8EE-48EE-9A71-D6C8C90D80F4}" type="sibTrans" cxnId="{76726B4A-4A92-4547-A8EF-E2E864A424AB}">
      <dgm:prSet/>
      <dgm:spPr/>
      <dgm:t>
        <a:bodyPr/>
        <a:lstStyle/>
        <a:p>
          <a:endParaRPr lang="en-US"/>
        </a:p>
      </dgm:t>
    </dgm:pt>
    <dgm:pt modelId="{688AC15D-ECC0-4DC6-9BEC-6B56D901E5D1}" type="pres">
      <dgm:prSet presAssocID="{A91D4DA7-5FB8-4038-AB4E-16B8FCACD912}" presName="hierChild1" presStyleCnt="0">
        <dgm:presLayoutVars>
          <dgm:orgChart val="1"/>
          <dgm:chPref val="1"/>
          <dgm:dir/>
          <dgm:animOne val="branch"/>
          <dgm:animLvl val="lvl"/>
          <dgm:resizeHandles/>
        </dgm:presLayoutVars>
      </dgm:prSet>
      <dgm:spPr/>
      <dgm:t>
        <a:bodyPr/>
        <a:lstStyle/>
        <a:p>
          <a:endParaRPr lang="en-US"/>
        </a:p>
      </dgm:t>
    </dgm:pt>
    <dgm:pt modelId="{1B9C9F84-2BDA-4128-8BB1-0573652ADF7C}" type="pres">
      <dgm:prSet presAssocID="{A551F687-4BA0-479E-ADA8-6ACD843E1839}" presName="hierRoot1" presStyleCnt="0">
        <dgm:presLayoutVars>
          <dgm:hierBranch val="init"/>
        </dgm:presLayoutVars>
      </dgm:prSet>
      <dgm:spPr/>
    </dgm:pt>
    <dgm:pt modelId="{3B886E38-6EAE-4EFE-8115-8971C6C313CE}" type="pres">
      <dgm:prSet presAssocID="{A551F687-4BA0-479E-ADA8-6ACD843E1839}" presName="rootComposite1" presStyleCnt="0"/>
      <dgm:spPr/>
    </dgm:pt>
    <dgm:pt modelId="{A6AF0B88-A1CB-46D7-9570-0DDD02D89DA1}" type="pres">
      <dgm:prSet presAssocID="{A551F687-4BA0-479E-ADA8-6ACD843E1839}" presName="rootText1" presStyleLbl="node0" presStyleIdx="0" presStyleCnt="1" custScaleY="48232" custLinFactNeighborX="-1298" custLinFactNeighborY="4132">
        <dgm:presLayoutVars>
          <dgm:chPref val="3"/>
        </dgm:presLayoutVars>
      </dgm:prSet>
      <dgm:spPr/>
      <dgm:t>
        <a:bodyPr/>
        <a:lstStyle/>
        <a:p>
          <a:endParaRPr lang="en-US"/>
        </a:p>
      </dgm:t>
    </dgm:pt>
    <dgm:pt modelId="{6CDACEA5-61EE-4963-8EA8-150B94C2F0B8}" type="pres">
      <dgm:prSet presAssocID="{A551F687-4BA0-479E-ADA8-6ACD843E1839}" presName="rootConnector1" presStyleLbl="node1" presStyleIdx="0" presStyleCnt="0"/>
      <dgm:spPr/>
      <dgm:t>
        <a:bodyPr/>
        <a:lstStyle/>
        <a:p>
          <a:endParaRPr lang="en-US"/>
        </a:p>
      </dgm:t>
    </dgm:pt>
    <dgm:pt modelId="{AC52A766-98CA-4242-B755-23DD480597FD}" type="pres">
      <dgm:prSet presAssocID="{A551F687-4BA0-479E-ADA8-6ACD843E1839}" presName="hierChild2" presStyleCnt="0"/>
      <dgm:spPr/>
    </dgm:pt>
    <dgm:pt modelId="{A904443B-31CE-442A-AA3B-8A4FCB45A50B}" type="pres">
      <dgm:prSet presAssocID="{0B9D0529-AEC8-478B-8CA0-ADE8E489DE06}" presName="Name37" presStyleLbl="parChTrans1D2" presStyleIdx="0" presStyleCnt="2"/>
      <dgm:spPr/>
      <dgm:t>
        <a:bodyPr/>
        <a:lstStyle/>
        <a:p>
          <a:endParaRPr lang="en-US"/>
        </a:p>
      </dgm:t>
    </dgm:pt>
    <dgm:pt modelId="{7C352D7A-5103-45CD-91CC-44FD73ABA560}" type="pres">
      <dgm:prSet presAssocID="{63E5A8E7-A903-4A67-B152-7D5352ABD4C3}" presName="hierRoot2" presStyleCnt="0">
        <dgm:presLayoutVars>
          <dgm:hierBranch val="init"/>
        </dgm:presLayoutVars>
      </dgm:prSet>
      <dgm:spPr/>
    </dgm:pt>
    <dgm:pt modelId="{C9023811-4E96-4BCA-B336-AFB364C21838}" type="pres">
      <dgm:prSet presAssocID="{63E5A8E7-A903-4A67-B152-7D5352ABD4C3}" presName="rootComposite" presStyleCnt="0"/>
      <dgm:spPr/>
    </dgm:pt>
    <dgm:pt modelId="{65852C9D-E17B-458E-9BDC-934471F2F766}" type="pres">
      <dgm:prSet presAssocID="{63E5A8E7-A903-4A67-B152-7D5352ABD4C3}" presName="rootText" presStyleLbl="node2" presStyleIdx="0" presStyleCnt="2" custScaleX="108524" custScaleY="140323">
        <dgm:presLayoutVars>
          <dgm:chPref val="3"/>
        </dgm:presLayoutVars>
      </dgm:prSet>
      <dgm:spPr/>
      <dgm:t>
        <a:bodyPr/>
        <a:lstStyle/>
        <a:p>
          <a:endParaRPr lang="en-US"/>
        </a:p>
      </dgm:t>
    </dgm:pt>
    <dgm:pt modelId="{20902648-92BA-4FC3-9415-4C5ADBB45263}" type="pres">
      <dgm:prSet presAssocID="{63E5A8E7-A903-4A67-B152-7D5352ABD4C3}" presName="rootConnector" presStyleLbl="node2" presStyleIdx="0" presStyleCnt="2"/>
      <dgm:spPr/>
      <dgm:t>
        <a:bodyPr/>
        <a:lstStyle/>
        <a:p>
          <a:endParaRPr lang="en-US"/>
        </a:p>
      </dgm:t>
    </dgm:pt>
    <dgm:pt modelId="{F4359B1C-76FF-4C51-842C-12512833E264}" type="pres">
      <dgm:prSet presAssocID="{63E5A8E7-A903-4A67-B152-7D5352ABD4C3}" presName="hierChild4" presStyleCnt="0"/>
      <dgm:spPr/>
    </dgm:pt>
    <dgm:pt modelId="{358AE69F-69E7-40CB-A0BE-6D6A522FFC78}" type="pres">
      <dgm:prSet presAssocID="{63E5A8E7-A903-4A67-B152-7D5352ABD4C3}" presName="hierChild5" presStyleCnt="0"/>
      <dgm:spPr/>
    </dgm:pt>
    <dgm:pt modelId="{FA503B76-5860-43C6-8C5D-D45AB031109B}" type="pres">
      <dgm:prSet presAssocID="{0A17C294-1374-436C-AE2F-2088A0D64B3B}" presName="Name37" presStyleLbl="parChTrans1D2" presStyleIdx="1" presStyleCnt="2"/>
      <dgm:spPr/>
      <dgm:t>
        <a:bodyPr/>
        <a:lstStyle/>
        <a:p>
          <a:endParaRPr lang="en-US"/>
        </a:p>
      </dgm:t>
    </dgm:pt>
    <dgm:pt modelId="{FA28CC5E-EC0D-44CF-81F1-BE91D4F251D8}" type="pres">
      <dgm:prSet presAssocID="{CAD048BD-5A69-4A04-B215-9F712C6CF17F}" presName="hierRoot2" presStyleCnt="0">
        <dgm:presLayoutVars>
          <dgm:hierBranch val="init"/>
        </dgm:presLayoutVars>
      </dgm:prSet>
      <dgm:spPr/>
    </dgm:pt>
    <dgm:pt modelId="{50199DF2-290D-4057-AE66-9F9FF496B65F}" type="pres">
      <dgm:prSet presAssocID="{CAD048BD-5A69-4A04-B215-9F712C6CF17F}" presName="rootComposite" presStyleCnt="0"/>
      <dgm:spPr/>
    </dgm:pt>
    <dgm:pt modelId="{4F8B84D3-7B2C-4746-97FD-3BB8AB06610F}" type="pres">
      <dgm:prSet presAssocID="{CAD048BD-5A69-4A04-B215-9F712C6CF17F}" presName="rootText" presStyleLbl="node2" presStyleIdx="1" presStyleCnt="2" custScaleX="122163" custScaleY="140323">
        <dgm:presLayoutVars>
          <dgm:chPref val="3"/>
        </dgm:presLayoutVars>
      </dgm:prSet>
      <dgm:spPr/>
      <dgm:t>
        <a:bodyPr/>
        <a:lstStyle/>
        <a:p>
          <a:endParaRPr lang="en-US"/>
        </a:p>
      </dgm:t>
    </dgm:pt>
    <dgm:pt modelId="{2F103E2F-02BD-4E13-ABFD-EDE40E8F1499}" type="pres">
      <dgm:prSet presAssocID="{CAD048BD-5A69-4A04-B215-9F712C6CF17F}" presName="rootConnector" presStyleLbl="node2" presStyleIdx="1" presStyleCnt="2"/>
      <dgm:spPr/>
      <dgm:t>
        <a:bodyPr/>
        <a:lstStyle/>
        <a:p>
          <a:endParaRPr lang="en-US"/>
        </a:p>
      </dgm:t>
    </dgm:pt>
    <dgm:pt modelId="{414F5C1A-82FB-4D32-AD62-77DEF02E7CF1}" type="pres">
      <dgm:prSet presAssocID="{CAD048BD-5A69-4A04-B215-9F712C6CF17F}" presName="hierChild4" presStyleCnt="0"/>
      <dgm:spPr/>
    </dgm:pt>
    <dgm:pt modelId="{9357968C-7F9A-464C-BE75-76B81E4C3270}" type="pres">
      <dgm:prSet presAssocID="{CAD048BD-5A69-4A04-B215-9F712C6CF17F}" presName="hierChild5" presStyleCnt="0"/>
      <dgm:spPr/>
    </dgm:pt>
    <dgm:pt modelId="{FAAD3FF5-EFF7-4390-9467-0117FA71C562}" type="pres">
      <dgm:prSet presAssocID="{A551F687-4BA0-479E-ADA8-6ACD843E1839}" presName="hierChild3" presStyleCnt="0"/>
      <dgm:spPr/>
    </dgm:pt>
  </dgm:ptLst>
  <dgm:cxnLst>
    <dgm:cxn modelId="{A33C4BE2-B851-43B9-8326-E2694E3AEAB5}" type="presOf" srcId="{CAD048BD-5A69-4A04-B215-9F712C6CF17F}" destId="{2F103E2F-02BD-4E13-ABFD-EDE40E8F1499}" srcOrd="1" destOrd="0" presId="urn:microsoft.com/office/officeart/2005/8/layout/orgChart1"/>
    <dgm:cxn modelId="{3D5E085C-8CE8-4D54-8489-4A55166A5667}" type="presOf" srcId="{CAD048BD-5A69-4A04-B215-9F712C6CF17F}" destId="{4F8B84D3-7B2C-4746-97FD-3BB8AB06610F}" srcOrd="0" destOrd="0" presId="urn:microsoft.com/office/officeart/2005/8/layout/orgChart1"/>
    <dgm:cxn modelId="{7A44CBDA-0943-4081-A439-424D9B14E10E}" type="presOf" srcId="{A551F687-4BA0-479E-ADA8-6ACD843E1839}" destId="{6CDACEA5-61EE-4963-8EA8-150B94C2F0B8}" srcOrd="1" destOrd="0" presId="urn:microsoft.com/office/officeart/2005/8/layout/orgChart1"/>
    <dgm:cxn modelId="{2E65337C-F761-497C-A839-70DBC86E1CDB}" type="presOf" srcId="{0B9D0529-AEC8-478B-8CA0-ADE8E489DE06}" destId="{A904443B-31CE-442A-AA3B-8A4FCB45A50B}" srcOrd="0" destOrd="0" presId="urn:microsoft.com/office/officeart/2005/8/layout/orgChart1"/>
    <dgm:cxn modelId="{76726B4A-4A92-4547-A8EF-E2E864A424AB}" srcId="{A551F687-4BA0-479E-ADA8-6ACD843E1839}" destId="{CAD048BD-5A69-4A04-B215-9F712C6CF17F}" srcOrd="1" destOrd="0" parTransId="{0A17C294-1374-436C-AE2F-2088A0D64B3B}" sibTransId="{A44AC0C0-E8EE-48EE-9A71-D6C8C90D80F4}"/>
    <dgm:cxn modelId="{D35ED426-1F0E-4BD9-A175-43DAA6B6ECED}" type="presOf" srcId="{A551F687-4BA0-479E-ADA8-6ACD843E1839}" destId="{A6AF0B88-A1CB-46D7-9570-0DDD02D89DA1}" srcOrd="0" destOrd="0" presId="urn:microsoft.com/office/officeart/2005/8/layout/orgChart1"/>
    <dgm:cxn modelId="{32FE6EE4-9B0D-42E8-B7E0-39C15E9DEEB3}" srcId="{A551F687-4BA0-479E-ADA8-6ACD843E1839}" destId="{63E5A8E7-A903-4A67-B152-7D5352ABD4C3}" srcOrd="0" destOrd="0" parTransId="{0B9D0529-AEC8-478B-8CA0-ADE8E489DE06}" sibTransId="{B8A6608E-7C92-448D-9314-71A421C2463B}"/>
    <dgm:cxn modelId="{7822A2E1-4DBA-4566-9AD2-C3492D955761}" type="presOf" srcId="{63E5A8E7-A903-4A67-B152-7D5352ABD4C3}" destId="{65852C9D-E17B-458E-9BDC-934471F2F766}" srcOrd="0" destOrd="0" presId="urn:microsoft.com/office/officeart/2005/8/layout/orgChart1"/>
    <dgm:cxn modelId="{CC337715-15AF-4CDB-8769-F15C3E217599}" type="presOf" srcId="{A91D4DA7-5FB8-4038-AB4E-16B8FCACD912}" destId="{688AC15D-ECC0-4DC6-9BEC-6B56D901E5D1}" srcOrd="0" destOrd="0" presId="urn:microsoft.com/office/officeart/2005/8/layout/orgChart1"/>
    <dgm:cxn modelId="{1C4CD6A7-A430-4271-A9FF-B96BD6A57CC0}" type="presOf" srcId="{0A17C294-1374-436C-AE2F-2088A0D64B3B}" destId="{FA503B76-5860-43C6-8C5D-D45AB031109B}" srcOrd="0" destOrd="0" presId="urn:microsoft.com/office/officeart/2005/8/layout/orgChart1"/>
    <dgm:cxn modelId="{9AECFC8C-2237-4E35-9AB9-021266A46C1B}" srcId="{A91D4DA7-5FB8-4038-AB4E-16B8FCACD912}" destId="{A551F687-4BA0-479E-ADA8-6ACD843E1839}" srcOrd="0" destOrd="0" parTransId="{048263AD-90A8-4E07-9EEC-1CC71B05BF2E}" sibTransId="{E9DD938D-F280-40BD-B90C-C4E5FE77FE95}"/>
    <dgm:cxn modelId="{D4273E43-94DA-4541-9DB8-C21B0947F3D7}" type="presOf" srcId="{63E5A8E7-A903-4A67-B152-7D5352ABD4C3}" destId="{20902648-92BA-4FC3-9415-4C5ADBB45263}" srcOrd="1" destOrd="0" presId="urn:microsoft.com/office/officeart/2005/8/layout/orgChart1"/>
    <dgm:cxn modelId="{73CE42A9-28A3-4FB1-9582-2541EE899D01}" type="presParOf" srcId="{688AC15D-ECC0-4DC6-9BEC-6B56D901E5D1}" destId="{1B9C9F84-2BDA-4128-8BB1-0573652ADF7C}" srcOrd="0" destOrd="0" presId="urn:microsoft.com/office/officeart/2005/8/layout/orgChart1"/>
    <dgm:cxn modelId="{36CD6980-8E90-4A28-A199-06415C6FDAA3}" type="presParOf" srcId="{1B9C9F84-2BDA-4128-8BB1-0573652ADF7C}" destId="{3B886E38-6EAE-4EFE-8115-8971C6C313CE}" srcOrd="0" destOrd="0" presId="urn:microsoft.com/office/officeart/2005/8/layout/orgChart1"/>
    <dgm:cxn modelId="{AC44DA4B-F02C-4F86-AF1A-47FCCBD8A53F}" type="presParOf" srcId="{3B886E38-6EAE-4EFE-8115-8971C6C313CE}" destId="{A6AF0B88-A1CB-46D7-9570-0DDD02D89DA1}" srcOrd="0" destOrd="0" presId="urn:microsoft.com/office/officeart/2005/8/layout/orgChart1"/>
    <dgm:cxn modelId="{BD494602-3184-4871-B943-E890F2A7A4F1}" type="presParOf" srcId="{3B886E38-6EAE-4EFE-8115-8971C6C313CE}" destId="{6CDACEA5-61EE-4963-8EA8-150B94C2F0B8}" srcOrd="1" destOrd="0" presId="urn:microsoft.com/office/officeart/2005/8/layout/orgChart1"/>
    <dgm:cxn modelId="{76DBA448-321A-4122-BCE8-CC09151B9F23}" type="presParOf" srcId="{1B9C9F84-2BDA-4128-8BB1-0573652ADF7C}" destId="{AC52A766-98CA-4242-B755-23DD480597FD}" srcOrd="1" destOrd="0" presId="urn:microsoft.com/office/officeart/2005/8/layout/orgChart1"/>
    <dgm:cxn modelId="{596BA313-F787-4B0B-BA2D-789E4A301DBD}" type="presParOf" srcId="{AC52A766-98CA-4242-B755-23DD480597FD}" destId="{A904443B-31CE-442A-AA3B-8A4FCB45A50B}" srcOrd="0" destOrd="0" presId="urn:microsoft.com/office/officeart/2005/8/layout/orgChart1"/>
    <dgm:cxn modelId="{21B5EBAE-2A38-43F1-BD0D-FAF7605F73EC}" type="presParOf" srcId="{AC52A766-98CA-4242-B755-23DD480597FD}" destId="{7C352D7A-5103-45CD-91CC-44FD73ABA560}" srcOrd="1" destOrd="0" presId="urn:microsoft.com/office/officeart/2005/8/layout/orgChart1"/>
    <dgm:cxn modelId="{E3B078D9-3CF0-402D-AF81-89B497A3B6FF}" type="presParOf" srcId="{7C352D7A-5103-45CD-91CC-44FD73ABA560}" destId="{C9023811-4E96-4BCA-B336-AFB364C21838}" srcOrd="0" destOrd="0" presId="urn:microsoft.com/office/officeart/2005/8/layout/orgChart1"/>
    <dgm:cxn modelId="{4446C4D8-1ACE-4FCF-ACDC-5C9C07A4FA59}" type="presParOf" srcId="{C9023811-4E96-4BCA-B336-AFB364C21838}" destId="{65852C9D-E17B-458E-9BDC-934471F2F766}" srcOrd="0" destOrd="0" presId="urn:microsoft.com/office/officeart/2005/8/layout/orgChart1"/>
    <dgm:cxn modelId="{998D76F5-0A30-408D-9BB3-2A29F078330C}" type="presParOf" srcId="{C9023811-4E96-4BCA-B336-AFB364C21838}" destId="{20902648-92BA-4FC3-9415-4C5ADBB45263}" srcOrd="1" destOrd="0" presId="urn:microsoft.com/office/officeart/2005/8/layout/orgChart1"/>
    <dgm:cxn modelId="{F68540EF-5A91-47F2-B250-7137A02803D4}" type="presParOf" srcId="{7C352D7A-5103-45CD-91CC-44FD73ABA560}" destId="{F4359B1C-76FF-4C51-842C-12512833E264}" srcOrd="1" destOrd="0" presId="urn:microsoft.com/office/officeart/2005/8/layout/orgChart1"/>
    <dgm:cxn modelId="{74FCE3C9-ED4D-419B-8662-5137A301D9FA}" type="presParOf" srcId="{7C352D7A-5103-45CD-91CC-44FD73ABA560}" destId="{358AE69F-69E7-40CB-A0BE-6D6A522FFC78}" srcOrd="2" destOrd="0" presId="urn:microsoft.com/office/officeart/2005/8/layout/orgChart1"/>
    <dgm:cxn modelId="{E6CDDF6A-5208-47A0-BD90-EB57D09AB27F}" type="presParOf" srcId="{AC52A766-98CA-4242-B755-23DD480597FD}" destId="{FA503B76-5860-43C6-8C5D-D45AB031109B}" srcOrd="2" destOrd="0" presId="urn:microsoft.com/office/officeart/2005/8/layout/orgChart1"/>
    <dgm:cxn modelId="{A089221E-75FA-4DAD-B81D-B6AB2F60827D}" type="presParOf" srcId="{AC52A766-98CA-4242-B755-23DD480597FD}" destId="{FA28CC5E-EC0D-44CF-81F1-BE91D4F251D8}" srcOrd="3" destOrd="0" presId="urn:microsoft.com/office/officeart/2005/8/layout/orgChart1"/>
    <dgm:cxn modelId="{E5FA6669-CF1C-446E-B23F-7101B692D3DB}" type="presParOf" srcId="{FA28CC5E-EC0D-44CF-81F1-BE91D4F251D8}" destId="{50199DF2-290D-4057-AE66-9F9FF496B65F}" srcOrd="0" destOrd="0" presId="urn:microsoft.com/office/officeart/2005/8/layout/orgChart1"/>
    <dgm:cxn modelId="{1B214DAF-2947-48DD-A5F2-733F3A3663E8}" type="presParOf" srcId="{50199DF2-290D-4057-AE66-9F9FF496B65F}" destId="{4F8B84D3-7B2C-4746-97FD-3BB8AB06610F}" srcOrd="0" destOrd="0" presId="urn:microsoft.com/office/officeart/2005/8/layout/orgChart1"/>
    <dgm:cxn modelId="{E5C9B357-A686-4F27-BCE3-D0A1F44DA9FF}" type="presParOf" srcId="{50199DF2-290D-4057-AE66-9F9FF496B65F}" destId="{2F103E2F-02BD-4E13-ABFD-EDE40E8F1499}" srcOrd="1" destOrd="0" presId="urn:microsoft.com/office/officeart/2005/8/layout/orgChart1"/>
    <dgm:cxn modelId="{D099FF4A-735F-4A8D-8EA3-43797932B685}" type="presParOf" srcId="{FA28CC5E-EC0D-44CF-81F1-BE91D4F251D8}" destId="{414F5C1A-82FB-4D32-AD62-77DEF02E7CF1}" srcOrd="1" destOrd="0" presId="urn:microsoft.com/office/officeart/2005/8/layout/orgChart1"/>
    <dgm:cxn modelId="{02103046-5E5B-4A98-B60C-AEE62EF1DEEC}" type="presParOf" srcId="{FA28CC5E-EC0D-44CF-81F1-BE91D4F251D8}" destId="{9357968C-7F9A-464C-BE75-76B81E4C3270}" srcOrd="2" destOrd="0" presId="urn:microsoft.com/office/officeart/2005/8/layout/orgChart1"/>
    <dgm:cxn modelId="{F0328FA5-287F-4170-B829-8627B5313ED5}" type="presParOf" srcId="{1B9C9F84-2BDA-4128-8BB1-0573652ADF7C}" destId="{FAAD3FF5-EFF7-4390-9467-0117FA71C562}"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7F3F86-2D97-47C6-83EF-975FB4A01DFE}" type="doc">
      <dgm:prSet loTypeId="urn:microsoft.com/office/officeart/2005/8/layout/process2" loCatId="process" qsTypeId="urn:microsoft.com/office/officeart/2005/8/quickstyle/simple1" qsCatId="simple" csTypeId="urn:microsoft.com/office/officeart/2005/8/colors/accent0_1" csCatId="mainScheme" phldr="1"/>
      <dgm:spPr/>
    </dgm:pt>
    <dgm:pt modelId="{5C1060CB-44F7-485F-B407-19EB21B3B78F}">
      <dgm:prSet phldrT="[Text]" custT="1"/>
      <dgm:spPr/>
      <dgm:t>
        <a:bodyPr/>
        <a:lstStyle/>
        <a:p>
          <a:pPr>
            <a:lnSpc>
              <a:spcPct val="150000"/>
            </a:lnSpc>
          </a:pPr>
          <a:r>
            <a:rPr lang="vi-VN" sz="2800" b="1" smtClean="0">
              <a:solidFill>
                <a:schemeClr val="bg2">
                  <a:lumMod val="50000"/>
                </a:schemeClr>
              </a:solidFill>
            </a:rPr>
            <a:t>Giới thiệu câu chuyện đã đọc.</a:t>
          </a:r>
          <a:endParaRPr lang="en-US" sz="2800">
            <a:solidFill>
              <a:schemeClr val="bg2">
                <a:lumMod val="50000"/>
              </a:schemeClr>
            </a:solidFill>
          </a:endParaRPr>
        </a:p>
      </dgm:t>
    </dgm:pt>
    <dgm:pt modelId="{C15C43A5-F63C-407D-984E-A1C56964ECC1}" type="parTrans" cxnId="{A284D105-65BA-46DB-A087-CC05AB2E2482}">
      <dgm:prSet/>
      <dgm:spPr/>
      <dgm:t>
        <a:bodyPr/>
        <a:lstStyle/>
        <a:p>
          <a:endParaRPr lang="en-US"/>
        </a:p>
      </dgm:t>
    </dgm:pt>
    <dgm:pt modelId="{F59599CC-3B64-4E6E-90CE-F86F76EB4DF5}" type="sibTrans" cxnId="{A284D105-65BA-46DB-A087-CC05AB2E2482}">
      <dgm:prSet/>
      <dgm:spPr>
        <a:solidFill>
          <a:schemeClr val="bg2">
            <a:lumMod val="50000"/>
          </a:schemeClr>
        </a:solidFill>
      </dgm:spPr>
      <dgm:t>
        <a:bodyPr/>
        <a:lstStyle/>
        <a:p>
          <a:endParaRPr lang="en-US">
            <a:solidFill>
              <a:schemeClr val="bg2">
                <a:lumMod val="20000"/>
                <a:lumOff val="80000"/>
              </a:schemeClr>
            </a:solidFill>
          </a:endParaRPr>
        </a:p>
      </dgm:t>
    </dgm:pt>
    <dgm:pt modelId="{EBDEE584-FC77-4862-8D53-155031F080E1}">
      <dgm:prSet phldrT="[Text]" custT="1"/>
      <dgm:spPr/>
      <dgm:t>
        <a:bodyPr/>
        <a:lstStyle/>
        <a:p>
          <a:pPr>
            <a:lnSpc>
              <a:spcPct val="150000"/>
            </a:lnSpc>
          </a:pPr>
          <a:r>
            <a:rPr lang="en-US" sz="2800" b="1" smtClean="0">
              <a:solidFill>
                <a:schemeClr val="bg2">
                  <a:lumMod val="50000"/>
                </a:schemeClr>
              </a:solidFill>
            </a:rPr>
            <a:t>Giới thiệu và trao đổi</a:t>
          </a:r>
          <a:endParaRPr lang="en-US" sz="2800">
            <a:solidFill>
              <a:schemeClr val="bg2">
                <a:lumMod val="50000"/>
              </a:schemeClr>
            </a:solidFill>
          </a:endParaRPr>
        </a:p>
      </dgm:t>
    </dgm:pt>
    <dgm:pt modelId="{061BA00A-087C-4784-B7BC-2A26CFDDB3EC}" type="parTrans" cxnId="{F6205D38-0148-49F1-B9FA-19A30D1E6C3A}">
      <dgm:prSet/>
      <dgm:spPr/>
      <dgm:t>
        <a:bodyPr/>
        <a:lstStyle/>
        <a:p>
          <a:endParaRPr lang="en-US"/>
        </a:p>
      </dgm:t>
    </dgm:pt>
    <dgm:pt modelId="{7DBFB3E7-1B02-4132-9CFD-66252367605C}" type="sibTrans" cxnId="{F6205D38-0148-49F1-B9FA-19A30D1E6C3A}">
      <dgm:prSet/>
      <dgm:spPr/>
      <dgm:t>
        <a:bodyPr/>
        <a:lstStyle/>
        <a:p>
          <a:endParaRPr lang="en-US"/>
        </a:p>
      </dgm:t>
    </dgm:pt>
    <dgm:pt modelId="{AA0A69ED-4440-4739-9BE8-D8F6C17A371F}" type="pres">
      <dgm:prSet presAssocID="{3E7F3F86-2D97-47C6-83EF-975FB4A01DFE}" presName="linearFlow" presStyleCnt="0">
        <dgm:presLayoutVars>
          <dgm:resizeHandles val="exact"/>
        </dgm:presLayoutVars>
      </dgm:prSet>
      <dgm:spPr/>
    </dgm:pt>
    <dgm:pt modelId="{AB9E5C51-97E8-44E7-9152-43BFBE9D9CDF}" type="pres">
      <dgm:prSet presAssocID="{5C1060CB-44F7-485F-B407-19EB21B3B78F}" presName="node" presStyleLbl="node1" presStyleIdx="0" presStyleCnt="2" custScaleX="415530" custScaleY="39077">
        <dgm:presLayoutVars>
          <dgm:bulletEnabled val="1"/>
        </dgm:presLayoutVars>
      </dgm:prSet>
      <dgm:spPr/>
      <dgm:t>
        <a:bodyPr/>
        <a:lstStyle/>
        <a:p>
          <a:endParaRPr lang="en-US"/>
        </a:p>
      </dgm:t>
    </dgm:pt>
    <dgm:pt modelId="{CCB618FC-A57C-4756-AB7C-64B630F52BE4}" type="pres">
      <dgm:prSet presAssocID="{F59599CC-3B64-4E6E-90CE-F86F76EB4DF5}" presName="sibTrans" presStyleLbl="sibTrans2D1" presStyleIdx="0" presStyleCnt="1" custScaleY="62473"/>
      <dgm:spPr/>
      <dgm:t>
        <a:bodyPr/>
        <a:lstStyle/>
        <a:p>
          <a:endParaRPr lang="en-US"/>
        </a:p>
      </dgm:t>
    </dgm:pt>
    <dgm:pt modelId="{4FB86E83-6A23-4C54-A122-41E1130C671B}" type="pres">
      <dgm:prSet presAssocID="{F59599CC-3B64-4E6E-90CE-F86F76EB4DF5}" presName="connectorText" presStyleLbl="sibTrans2D1" presStyleIdx="0" presStyleCnt="1"/>
      <dgm:spPr/>
      <dgm:t>
        <a:bodyPr/>
        <a:lstStyle/>
        <a:p>
          <a:endParaRPr lang="en-US"/>
        </a:p>
      </dgm:t>
    </dgm:pt>
    <dgm:pt modelId="{AFC8C163-3711-4815-8020-1235F8FA1916}" type="pres">
      <dgm:prSet presAssocID="{EBDEE584-FC77-4862-8D53-155031F080E1}" presName="node" presStyleLbl="node1" presStyleIdx="1" presStyleCnt="2" custScaleX="415530" custScaleY="39077" custLinFactNeighborX="-311" custLinFactNeighborY="-21863">
        <dgm:presLayoutVars>
          <dgm:bulletEnabled val="1"/>
        </dgm:presLayoutVars>
      </dgm:prSet>
      <dgm:spPr/>
      <dgm:t>
        <a:bodyPr/>
        <a:lstStyle/>
        <a:p>
          <a:endParaRPr lang="en-US"/>
        </a:p>
      </dgm:t>
    </dgm:pt>
  </dgm:ptLst>
  <dgm:cxnLst>
    <dgm:cxn modelId="{A0B8BAD0-951B-4653-A199-E5C05DDD638B}" type="presOf" srcId="{F59599CC-3B64-4E6E-90CE-F86F76EB4DF5}" destId="{4FB86E83-6A23-4C54-A122-41E1130C671B}" srcOrd="1" destOrd="0" presId="urn:microsoft.com/office/officeart/2005/8/layout/process2"/>
    <dgm:cxn modelId="{845398E1-7733-4506-820F-B8B1BAAE9A10}" type="presOf" srcId="{3E7F3F86-2D97-47C6-83EF-975FB4A01DFE}" destId="{AA0A69ED-4440-4739-9BE8-D8F6C17A371F}" srcOrd="0" destOrd="0" presId="urn:microsoft.com/office/officeart/2005/8/layout/process2"/>
    <dgm:cxn modelId="{F6205D38-0148-49F1-B9FA-19A30D1E6C3A}" srcId="{3E7F3F86-2D97-47C6-83EF-975FB4A01DFE}" destId="{EBDEE584-FC77-4862-8D53-155031F080E1}" srcOrd="1" destOrd="0" parTransId="{061BA00A-087C-4784-B7BC-2A26CFDDB3EC}" sibTransId="{7DBFB3E7-1B02-4132-9CFD-66252367605C}"/>
    <dgm:cxn modelId="{A284D105-65BA-46DB-A087-CC05AB2E2482}" srcId="{3E7F3F86-2D97-47C6-83EF-975FB4A01DFE}" destId="{5C1060CB-44F7-485F-B407-19EB21B3B78F}" srcOrd="0" destOrd="0" parTransId="{C15C43A5-F63C-407D-984E-A1C56964ECC1}" sibTransId="{F59599CC-3B64-4E6E-90CE-F86F76EB4DF5}"/>
    <dgm:cxn modelId="{16CE7E89-C530-4D0A-B6A9-855089709FCB}" type="presOf" srcId="{5C1060CB-44F7-485F-B407-19EB21B3B78F}" destId="{AB9E5C51-97E8-44E7-9152-43BFBE9D9CDF}" srcOrd="0" destOrd="0" presId="urn:microsoft.com/office/officeart/2005/8/layout/process2"/>
    <dgm:cxn modelId="{01649F61-78DA-4082-B618-CD24F479A348}" type="presOf" srcId="{EBDEE584-FC77-4862-8D53-155031F080E1}" destId="{AFC8C163-3711-4815-8020-1235F8FA1916}" srcOrd="0" destOrd="0" presId="urn:microsoft.com/office/officeart/2005/8/layout/process2"/>
    <dgm:cxn modelId="{E0D235A0-4E08-49D5-AFE7-F3DDD5F92AAF}" type="presOf" srcId="{F59599CC-3B64-4E6E-90CE-F86F76EB4DF5}" destId="{CCB618FC-A57C-4756-AB7C-64B630F52BE4}" srcOrd="0" destOrd="0" presId="urn:microsoft.com/office/officeart/2005/8/layout/process2"/>
    <dgm:cxn modelId="{AA1722E2-C5DB-4A9B-96D5-AE8B4808E9AA}" type="presParOf" srcId="{AA0A69ED-4440-4739-9BE8-D8F6C17A371F}" destId="{AB9E5C51-97E8-44E7-9152-43BFBE9D9CDF}" srcOrd="0" destOrd="0" presId="urn:microsoft.com/office/officeart/2005/8/layout/process2"/>
    <dgm:cxn modelId="{6CD19457-7CFE-40BD-B599-806B176C84FB}" type="presParOf" srcId="{AA0A69ED-4440-4739-9BE8-D8F6C17A371F}" destId="{CCB618FC-A57C-4756-AB7C-64B630F52BE4}" srcOrd="1" destOrd="0" presId="urn:microsoft.com/office/officeart/2005/8/layout/process2"/>
    <dgm:cxn modelId="{9ABEDBB8-A3E3-40F6-B1E5-BF1F87543022}" type="presParOf" srcId="{CCB618FC-A57C-4756-AB7C-64B630F52BE4}" destId="{4FB86E83-6A23-4C54-A122-41E1130C671B}" srcOrd="0" destOrd="0" presId="urn:microsoft.com/office/officeart/2005/8/layout/process2"/>
    <dgm:cxn modelId="{6C403E00-DF40-45F0-BE9B-0BDB21A15AAB}" type="presParOf" srcId="{AA0A69ED-4440-4739-9BE8-D8F6C17A371F}" destId="{AFC8C163-3711-4815-8020-1235F8FA1916}" srcOrd="2" destOrd="0" presId="urn:microsoft.com/office/officeart/2005/8/layout/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57F5B1D-DE7B-4CB3-871C-F491092C9E50}" type="doc">
      <dgm:prSet loTypeId="urn:diagrams.loki3.com/VaryingWidthList" loCatId="list" qsTypeId="urn:microsoft.com/office/officeart/2005/8/quickstyle/simple1" qsCatId="simple" csTypeId="urn:microsoft.com/office/officeart/2005/8/colors/accent1_2" csCatId="accent1" phldr="1"/>
      <dgm:spPr/>
      <dgm:t>
        <a:bodyPr/>
        <a:lstStyle/>
        <a:p>
          <a:endParaRPr lang="en-US"/>
        </a:p>
      </dgm:t>
    </dgm:pt>
    <dgm:pt modelId="{A426DBC6-38FC-4FB9-AE6B-6AAFA8ED38F4}">
      <dgm:prSet phldrT="[Text]" custT="1"/>
      <dgm:spPr/>
      <dgm:t>
        <a:bodyPr/>
        <a:lstStyle/>
        <a:p>
          <a:pPr>
            <a:lnSpc>
              <a:spcPct val="150000"/>
            </a:lnSpc>
          </a:pPr>
          <a:r>
            <a:rPr lang="vi-VN" sz="2200" smtClean="0">
              <a:solidFill>
                <a:schemeClr val="bg1"/>
              </a:solidFill>
              <a:latin typeface="+mn-lt"/>
              <a:ea typeface="Calibri" panose="020F0502020204030204" pitchFamily="34" charset="0"/>
            </a:rPr>
            <a:t>HS cả nước đã tham gia tuyên truyền chống dịch bằng cách nào?</a:t>
          </a:r>
          <a:endParaRPr lang="en-US" sz="2200">
            <a:solidFill>
              <a:schemeClr val="bg1"/>
            </a:solidFill>
          </a:endParaRPr>
        </a:p>
      </dgm:t>
    </dgm:pt>
    <dgm:pt modelId="{6E86B672-35EC-4DEA-89BA-D1DA912A44E1}" type="parTrans" cxnId="{408F2C37-44AC-4594-BC95-6A0981B6A5CF}">
      <dgm:prSet/>
      <dgm:spPr/>
      <dgm:t>
        <a:bodyPr/>
        <a:lstStyle/>
        <a:p>
          <a:pPr>
            <a:lnSpc>
              <a:spcPct val="150000"/>
            </a:lnSpc>
          </a:pPr>
          <a:endParaRPr lang="en-US"/>
        </a:p>
      </dgm:t>
    </dgm:pt>
    <dgm:pt modelId="{1D6FD9AC-6601-4BA0-85EC-044FE351980A}" type="sibTrans" cxnId="{408F2C37-44AC-4594-BC95-6A0981B6A5CF}">
      <dgm:prSet/>
      <dgm:spPr/>
      <dgm:t>
        <a:bodyPr/>
        <a:lstStyle/>
        <a:p>
          <a:pPr>
            <a:lnSpc>
              <a:spcPct val="150000"/>
            </a:lnSpc>
          </a:pPr>
          <a:endParaRPr lang="en-US"/>
        </a:p>
      </dgm:t>
    </dgm:pt>
    <dgm:pt modelId="{A0C321CA-B90D-4B15-8F92-B0678F23EC43}">
      <dgm:prSet custT="1"/>
      <dgm:spPr/>
      <dgm:t>
        <a:bodyPr/>
        <a:lstStyle/>
        <a:p>
          <a:pPr>
            <a:lnSpc>
              <a:spcPct val="150000"/>
            </a:lnSpc>
          </a:pPr>
          <a:r>
            <a:rPr lang="vi-VN" sz="2200" smtClean="0">
              <a:solidFill>
                <a:schemeClr val="bg1"/>
              </a:solidFill>
              <a:latin typeface="+mn-lt"/>
              <a:ea typeface="Calibri" panose="020F0502020204030204" pitchFamily="34" charset="0"/>
            </a:rPr>
            <a:t>Em thích tên gọi và bức tranh nào nhất? Vì sao? </a:t>
          </a:r>
          <a:endParaRPr lang="en-US" sz="2200" smtClean="0">
            <a:solidFill>
              <a:schemeClr val="bg1"/>
            </a:solidFill>
            <a:latin typeface="+mn-lt"/>
            <a:ea typeface="Calibri" panose="020F0502020204030204" pitchFamily="34" charset="0"/>
          </a:endParaRPr>
        </a:p>
      </dgm:t>
    </dgm:pt>
    <dgm:pt modelId="{64AA5394-1FFD-4AB9-8466-48DA3FA55488}" type="parTrans" cxnId="{B196E653-D3DE-4854-B53B-6156066EF541}">
      <dgm:prSet/>
      <dgm:spPr/>
      <dgm:t>
        <a:bodyPr/>
        <a:lstStyle/>
        <a:p>
          <a:pPr>
            <a:lnSpc>
              <a:spcPct val="150000"/>
            </a:lnSpc>
          </a:pPr>
          <a:endParaRPr lang="en-US"/>
        </a:p>
      </dgm:t>
    </dgm:pt>
    <dgm:pt modelId="{9D4891B1-CB98-4371-AD17-6396D1B75CBE}" type="sibTrans" cxnId="{B196E653-D3DE-4854-B53B-6156066EF541}">
      <dgm:prSet/>
      <dgm:spPr/>
      <dgm:t>
        <a:bodyPr/>
        <a:lstStyle/>
        <a:p>
          <a:pPr>
            <a:lnSpc>
              <a:spcPct val="150000"/>
            </a:lnSpc>
          </a:pPr>
          <a:endParaRPr lang="en-US"/>
        </a:p>
      </dgm:t>
    </dgm:pt>
    <dgm:pt modelId="{322EEB4D-71BF-4AB3-BEDF-BDD9C4C41BE0}">
      <dgm:prSet custT="1"/>
      <dgm:spPr/>
      <dgm:t>
        <a:bodyPr/>
        <a:lstStyle/>
        <a:p>
          <a:pPr>
            <a:lnSpc>
              <a:spcPct val="150000"/>
            </a:lnSpc>
          </a:pPr>
          <a:r>
            <a:rPr lang="vi-VN" sz="2200" smtClean="0">
              <a:solidFill>
                <a:schemeClr val="bg1"/>
              </a:solidFill>
              <a:latin typeface="+mn-lt"/>
              <a:ea typeface="Calibri" panose="020F0502020204030204" pitchFamily="34" charset="0"/>
            </a:rPr>
            <a:t>Việc thể hiện ước mong của mình dưới hình thức các bức tranh có tác dụng như thế nào trong việc tuyên truyền chống dịch COVID-19?</a:t>
          </a:r>
          <a:endParaRPr lang="en-US" sz="2200">
            <a:solidFill>
              <a:schemeClr val="bg1"/>
            </a:solidFill>
            <a:latin typeface="+mn-lt"/>
            <a:ea typeface="Calibri" panose="020F0502020204030204" pitchFamily="34" charset="0"/>
          </a:endParaRPr>
        </a:p>
      </dgm:t>
    </dgm:pt>
    <dgm:pt modelId="{E62A943C-92B3-4405-8B5A-AD44E36B42C5}" type="parTrans" cxnId="{79DFD2CC-73A0-49F5-A4E7-58B9C4A2DC4F}">
      <dgm:prSet/>
      <dgm:spPr/>
      <dgm:t>
        <a:bodyPr/>
        <a:lstStyle/>
        <a:p>
          <a:pPr>
            <a:lnSpc>
              <a:spcPct val="150000"/>
            </a:lnSpc>
          </a:pPr>
          <a:endParaRPr lang="en-US"/>
        </a:p>
      </dgm:t>
    </dgm:pt>
    <dgm:pt modelId="{86B960B9-0F6F-4019-BF7D-AF6AEBA9E804}" type="sibTrans" cxnId="{79DFD2CC-73A0-49F5-A4E7-58B9C4A2DC4F}">
      <dgm:prSet/>
      <dgm:spPr/>
      <dgm:t>
        <a:bodyPr/>
        <a:lstStyle/>
        <a:p>
          <a:pPr>
            <a:lnSpc>
              <a:spcPct val="150000"/>
            </a:lnSpc>
          </a:pPr>
          <a:endParaRPr lang="en-US"/>
        </a:p>
      </dgm:t>
    </dgm:pt>
    <dgm:pt modelId="{FE208438-7934-4254-BABD-D9F068C4A10B}" type="pres">
      <dgm:prSet presAssocID="{057F5B1D-DE7B-4CB3-871C-F491092C9E50}" presName="Name0" presStyleCnt="0">
        <dgm:presLayoutVars>
          <dgm:resizeHandles/>
        </dgm:presLayoutVars>
      </dgm:prSet>
      <dgm:spPr/>
      <dgm:t>
        <a:bodyPr/>
        <a:lstStyle/>
        <a:p>
          <a:endParaRPr lang="en-US"/>
        </a:p>
      </dgm:t>
    </dgm:pt>
    <dgm:pt modelId="{02567C6B-5FAC-4568-97FA-59D85F65C333}" type="pres">
      <dgm:prSet presAssocID="{A426DBC6-38FC-4FB9-AE6B-6AAFA8ED38F4}" presName="text" presStyleLbl="node1" presStyleIdx="0" presStyleCnt="3" custScaleX="353457" custScaleY="39786" custLinFactNeighborX="1371">
        <dgm:presLayoutVars>
          <dgm:bulletEnabled val="1"/>
        </dgm:presLayoutVars>
      </dgm:prSet>
      <dgm:spPr/>
      <dgm:t>
        <a:bodyPr/>
        <a:lstStyle/>
        <a:p>
          <a:endParaRPr lang="en-US"/>
        </a:p>
      </dgm:t>
    </dgm:pt>
    <dgm:pt modelId="{6B988523-D3E2-46D0-9C2B-50BAD0119147}" type="pres">
      <dgm:prSet presAssocID="{1D6FD9AC-6601-4BA0-85EC-044FE351980A}" presName="space" presStyleCnt="0"/>
      <dgm:spPr/>
    </dgm:pt>
    <dgm:pt modelId="{9B98520B-D509-4B88-857A-0F4B410233E7}" type="pres">
      <dgm:prSet presAssocID="{A0C321CA-B90D-4B15-8F92-B0678F23EC43}" presName="text" presStyleLbl="node1" presStyleIdx="1" presStyleCnt="3" custScaleX="448527" custScaleY="39786" custLinFactNeighborX="1746">
        <dgm:presLayoutVars>
          <dgm:bulletEnabled val="1"/>
        </dgm:presLayoutVars>
      </dgm:prSet>
      <dgm:spPr/>
      <dgm:t>
        <a:bodyPr/>
        <a:lstStyle/>
        <a:p>
          <a:endParaRPr lang="en-US"/>
        </a:p>
      </dgm:t>
    </dgm:pt>
    <dgm:pt modelId="{F6015DA8-4C81-4FF1-8AC9-C5D59D1B7126}" type="pres">
      <dgm:prSet presAssocID="{9D4891B1-CB98-4371-AD17-6396D1B75CBE}" presName="space" presStyleCnt="0"/>
      <dgm:spPr/>
    </dgm:pt>
    <dgm:pt modelId="{B56E7367-D5FC-4B76-B7D8-5410510D76EC}" type="pres">
      <dgm:prSet presAssocID="{322EEB4D-71BF-4AB3-BEDF-BDD9C4C41BE0}" presName="text" presStyleLbl="node1" presStyleIdx="2" presStyleCnt="3" custScaleX="254244" custScaleY="82584">
        <dgm:presLayoutVars>
          <dgm:bulletEnabled val="1"/>
        </dgm:presLayoutVars>
      </dgm:prSet>
      <dgm:spPr/>
      <dgm:t>
        <a:bodyPr/>
        <a:lstStyle/>
        <a:p>
          <a:endParaRPr lang="en-US"/>
        </a:p>
      </dgm:t>
    </dgm:pt>
  </dgm:ptLst>
  <dgm:cxnLst>
    <dgm:cxn modelId="{408F2C37-44AC-4594-BC95-6A0981B6A5CF}" srcId="{057F5B1D-DE7B-4CB3-871C-F491092C9E50}" destId="{A426DBC6-38FC-4FB9-AE6B-6AAFA8ED38F4}" srcOrd="0" destOrd="0" parTransId="{6E86B672-35EC-4DEA-89BA-D1DA912A44E1}" sibTransId="{1D6FD9AC-6601-4BA0-85EC-044FE351980A}"/>
    <dgm:cxn modelId="{79DFD2CC-73A0-49F5-A4E7-58B9C4A2DC4F}" srcId="{057F5B1D-DE7B-4CB3-871C-F491092C9E50}" destId="{322EEB4D-71BF-4AB3-BEDF-BDD9C4C41BE0}" srcOrd="2" destOrd="0" parTransId="{E62A943C-92B3-4405-8B5A-AD44E36B42C5}" sibTransId="{86B960B9-0F6F-4019-BF7D-AF6AEBA9E804}"/>
    <dgm:cxn modelId="{1A3F677C-F36A-46FB-8D90-4F84381399E2}" type="presOf" srcId="{A0C321CA-B90D-4B15-8F92-B0678F23EC43}" destId="{9B98520B-D509-4B88-857A-0F4B410233E7}" srcOrd="0" destOrd="0" presId="urn:diagrams.loki3.com/VaryingWidthList"/>
    <dgm:cxn modelId="{E5A4715C-2D96-44B8-BCDB-D703DCAECBC1}" type="presOf" srcId="{A426DBC6-38FC-4FB9-AE6B-6AAFA8ED38F4}" destId="{02567C6B-5FAC-4568-97FA-59D85F65C333}" srcOrd="0" destOrd="0" presId="urn:diagrams.loki3.com/VaryingWidthList"/>
    <dgm:cxn modelId="{B196E653-D3DE-4854-B53B-6156066EF541}" srcId="{057F5B1D-DE7B-4CB3-871C-F491092C9E50}" destId="{A0C321CA-B90D-4B15-8F92-B0678F23EC43}" srcOrd="1" destOrd="0" parTransId="{64AA5394-1FFD-4AB9-8466-48DA3FA55488}" sibTransId="{9D4891B1-CB98-4371-AD17-6396D1B75CBE}"/>
    <dgm:cxn modelId="{2C4FA0EF-2788-4CD1-95D1-D0D098F909DD}" type="presOf" srcId="{322EEB4D-71BF-4AB3-BEDF-BDD9C4C41BE0}" destId="{B56E7367-D5FC-4B76-B7D8-5410510D76EC}" srcOrd="0" destOrd="0" presId="urn:diagrams.loki3.com/VaryingWidthList"/>
    <dgm:cxn modelId="{FCAB8C7D-0079-4238-B243-77EBD0B851CD}" type="presOf" srcId="{057F5B1D-DE7B-4CB3-871C-F491092C9E50}" destId="{FE208438-7934-4254-BABD-D9F068C4A10B}" srcOrd="0" destOrd="0" presId="urn:diagrams.loki3.com/VaryingWidthList"/>
    <dgm:cxn modelId="{6F5B0527-2AF7-478C-B815-0E7F316EEE0A}" type="presParOf" srcId="{FE208438-7934-4254-BABD-D9F068C4A10B}" destId="{02567C6B-5FAC-4568-97FA-59D85F65C333}" srcOrd="0" destOrd="0" presId="urn:diagrams.loki3.com/VaryingWidthList"/>
    <dgm:cxn modelId="{8EAD47E9-0A3E-4154-ADA3-B22396F94EE8}" type="presParOf" srcId="{FE208438-7934-4254-BABD-D9F068C4A10B}" destId="{6B988523-D3E2-46D0-9C2B-50BAD0119147}" srcOrd="1" destOrd="0" presId="urn:diagrams.loki3.com/VaryingWidthList"/>
    <dgm:cxn modelId="{F7E73FD5-6D2C-4078-BCD9-30D1F7F12909}" type="presParOf" srcId="{FE208438-7934-4254-BABD-D9F068C4A10B}" destId="{9B98520B-D509-4B88-857A-0F4B410233E7}" srcOrd="2" destOrd="0" presId="urn:diagrams.loki3.com/VaryingWidthList"/>
    <dgm:cxn modelId="{C1AA820E-5568-4F04-8521-12B22933C3A4}" type="presParOf" srcId="{FE208438-7934-4254-BABD-D9F068C4A10B}" destId="{F6015DA8-4C81-4FF1-8AC9-C5D59D1B7126}" srcOrd="3" destOrd="0" presId="urn:diagrams.loki3.com/VaryingWidthList"/>
    <dgm:cxn modelId="{1BA6A4F4-0279-4B26-9E25-0CAB2B71370E}" type="presParOf" srcId="{FE208438-7934-4254-BABD-D9F068C4A10B}" destId="{B56E7367-D5FC-4B76-B7D8-5410510D76EC}" srcOrd="4" destOrd="0" presId="urn:diagrams.loki3.com/VaryingWidth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57F5B1D-DE7B-4CB3-871C-F491092C9E50}"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A426DBC6-38FC-4FB9-AE6B-6AAFA8ED38F4}">
      <dgm:prSet phldrT="[Text]" custT="1"/>
      <dgm:spPr/>
      <dgm:t>
        <a:bodyPr/>
        <a:lstStyle/>
        <a:p>
          <a:pPr>
            <a:lnSpc>
              <a:spcPct val="150000"/>
            </a:lnSpc>
          </a:pPr>
          <a:r>
            <a:rPr lang="vi-VN" sz="2200" b="1" i="0" smtClean="0"/>
            <a:t>a)</a:t>
          </a:r>
          <a:r>
            <a:rPr lang="en-US" sz="2200" b="1" i="0" smtClean="0"/>
            <a:t> </a:t>
          </a:r>
          <a:r>
            <a:rPr lang="vi-VN" sz="2200" i="0" smtClean="0"/>
            <a:t>Em thích </a:t>
          </a:r>
          <a:r>
            <a:rPr lang="vi-VN" sz="2200" b="1" i="0" smtClean="0"/>
            <a:t>nhân vật (hoặc chi tiết, hình ảnh) </a:t>
          </a:r>
          <a:r>
            <a:rPr lang="vi-VN" sz="2200" i="0" smtClean="0"/>
            <a:t>nào? Vì sao?</a:t>
          </a:r>
          <a:endParaRPr lang="en-US" sz="2200" i="0">
            <a:solidFill>
              <a:schemeClr val="bg1"/>
            </a:solidFill>
          </a:endParaRPr>
        </a:p>
      </dgm:t>
    </dgm:pt>
    <dgm:pt modelId="{6E86B672-35EC-4DEA-89BA-D1DA912A44E1}" type="parTrans" cxnId="{408F2C37-44AC-4594-BC95-6A0981B6A5CF}">
      <dgm:prSet/>
      <dgm:spPr/>
      <dgm:t>
        <a:bodyPr/>
        <a:lstStyle/>
        <a:p>
          <a:endParaRPr lang="en-US"/>
        </a:p>
      </dgm:t>
    </dgm:pt>
    <dgm:pt modelId="{1D6FD9AC-6601-4BA0-85EC-044FE351980A}" type="sibTrans" cxnId="{408F2C37-44AC-4594-BC95-6A0981B6A5CF}">
      <dgm:prSet/>
      <dgm:spPr/>
      <dgm:t>
        <a:bodyPr/>
        <a:lstStyle/>
        <a:p>
          <a:endParaRPr lang="en-US"/>
        </a:p>
      </dgm:t>
    </dgm:pt>
    <dgm:pt modelId="{393D85CF-A5FD-47A2-BEC5-F3E06A17B8D3}">
      <dgm:prSet custT="1"/>
      <dgm:spPr/>
      <dgm:t>
        <a:bodyPr/>
        <a:lstStyle/>
        <a:p>
          <a:pPr>
            <a:lnSpc>
              <a:spcPct val="150000"/>
            </a:lnSpc>
          </a:pPr>
          <a:r>
            <a:rPr lang="vi-VN" sz="2200" b="1" i="0" smtClean="0"/>
            <a:t>b) </a:t>
          </a:r>
          <a:r>
            <a:rPr lang="vi-VN" sz="2200" i="0" smtClean="0"/>
            <a:t>Nói điều em </a:t>
          </a:r>
          <a:r>
            <a:rPr lang="vi-VN" sz="2200" b="1" i="0" smtClean="0"/>
            <a:t>tưởng tượng </a:t>
          </a:r>
          <a:r>
            <a:rPr lang="vi-VN" sz="2200" i="0" smtClean="0"/>
            <a:t>được (về cảnh vật hoặc ý nghĩ, lời nói, hành động của nhân vật) qua một chi tiết trong câu chuyện (hoặc bài thơ, bài văn, bài báo) đó.</a:t>
          </a:r>
          <a:endParaRPr lang="en-US" sz="2200" i="0"/>
        </a:p>
      </dgm:t>
    </dgm:pt>
    <dgm:pt modelId="{8A324AAD-71B5-4909-BF55-C6BB3A84EC91}" type="parTrans" cxnId="{7152D0C5-8ECF-42AF-8362-D4748ABD8DDA}">
      <dgm:prSet/>
      <dgm:spPr/>
      <dgm:t>
        <a:bodyPr/>
        <a:lstStyle/>
        <a:p>
          <a:endParaRPr lang="en-US"/>
        </a:p>
      </dgm:t>
    </dgm:pt>
    <dgm:pt modelId="{D142242B-D91F-4DC7-9676-AA30BE06069A}" type="sibTrans" cxnId="{7152D0C5-8ECF-42AF-8362-D4748ABD8DDA}">
      <dgm:prSet/>
      <dgm:spPr/>
      <dgm:t>
        <a:bodyPr/>
        <a:lstStyle/>
        <a:p>
          <a:endParaRPr lang="en-US"/>
        </a:p>
      </dgm:t>
    </dgm:pt>
    <dgm:pt modelId="{4C0C4E10-6972-42BC-8487-B815AE5C9960}" type="pres">
      <dgm:prSet presAssocID="{057F5B1D-DE7B-4CB3-871C-F491092C9E50}" presName="diagram" presStyleCnt="0">
        <dgm:presLayoutVars>
          <dgm:dir/>
          <dgm:resizeHandles val="exact"/>
        </dgm:presLayoutVars>
      </dgm:prSet>
      <dgm:spPr/>
      <dgm:t>
        <a:bodyPr/>
        <a:lstStyle/>
        <a:p>
          <a:endParaRPr lang="en-US"/>
        </a:p>
      </dgm:t>
    </dgm:pt>
    <dgm:pt modelId="{F89E21E3-B111-4A59-B0AC-A563A6662600}" type="pres">
      <dgm:prSet presAssocID="{A426DBC6-38FC-4FB9-AE6B-6AAFA8ED38F4}" presName="node" presStyleLbl="node1" presStyleIdx="0" presStyleCnt="2" custScaleX="65514" custScaleY="105998">
        <dgm:presLayoutVars>
          <dgm:bulletEnabled val="1"/>
        </dgm:presLayoutVars>
      </dgm:prSet>
      <dgm:spPr/>
      <dgm:t>
        <a:bodyPr/>
        <a:lstStyle/>
        <a:p>
          <a:endParaRPr lang="en-US"/>
        </a:p>
      </dgm:t>
    </dgm:pt>
    <dgm:pt modelId="{F86E3FF4-62DA-44B4-BC67-D4A4FA23D894}" type="pres">
      <dgm:prSet presAssocID="{1D6FD9AC-6601-4BA0-85EC-044FE351980A}" presName="sibTrans" presStyleCnt="0"/>
      <dgm:spPr/>
    </dgm:pt>
    <dgm:pt modelId="{8B86CB6E-51E6-4186-9CD3-27E1ED2788BC}" type="pres">
      <dgm:prSet presAssocID="{393D85CF-A5FD-47A2-BEC5-F3E06A17B8D3}" presName="node" presStyleLbl="node1" presStyleIdx="1" presStyleCnt="2" custScaleX="151778" custScaleY="105998">
        <dgm:presLayoutVars>
          <dgm:bulletEnabled val="1"/>
        </dgm:presLayoutVars>
      </dgm:prSet>
      <dgm:spPr/>
      <dgm:t>
        <a:bodyPr/>
        <a:lstStyle/>
        <a:p>
          <a:endParaRPr lang="en-US"/>
        </a:p>
      </dgm:t>
    </dgm:pt>
  </dgm:ptLst>
  <dgm:cxnLst>
    <dgm:cxn modelId="{408F2C37-44AC-4594-BC95-6A0981B6A5CF}" srcId="{057F5B1D-DE7B-4CB3-871C-F491092C9E50}" destId="{A426DBC6-38FC-4FB9-AE6B-6AAFA8ED38F4}" srcOrd="0" destOrd="0" parTransId="{6E86B672-35EC-4DEA-89BA-D1DA912A44E1}" sibTransId="{1D6FD9AC-6601-4BA0-85EC-044FE351980A}"/>
    <dgm:cxn modelId="{679A09F1-1206-40E6-A0E1-FE7905A68A05}" type="presOf" srcId="{393D85CF-A5FD-47A2-BEC5-F3E06A17B8D3}" destId="{8B86CB6E-51E6-4186-9CD3-27E1ED2788BC}" srcOrd="0" destOrd="0" presId="urn:microsoft.com/office/officeart/2005/8/layout/default"/>
    <dgm:cxn modelId="{7152D0C5-8ECF-42AF-8362-D4748ABD8DDA}" srcId="{057F5B1D-DE7B-4CB3-871C-F491092C9E50}" destId="{393D85CF-A5FD-47A2-BEC5-F3E06A17B8D3}" srcOrd="1" destOrd="0" parTransId="{8A324AAD-71B5-4909-BF55-C6BB3A84EC91}" sibTransId="{D142242B-D91F-4DC7-9676-AA30BE06069A}"/>
    <dgm:cxn modelId="{E8F5B67A-3B42-4622-8C1A-943138B14B1E}" type="presOf" srcId="{A426DBC6-38FC-4FB9-AE6B-6AAFA8ED38F4}" destId="{F89E21E3-B111-4A59-B0AC-A563A6662600}" srcOrd="0" destOrd="0" presId="urn:microsoft.com/office/officeart/2005/8/layout/default"/>
    <dgm:cxn modelId="{3EA98F07-6BE9-48E1-9747-F145D52714DE}" type="presOf" srcId="{057F5B1D-DE7B-4CB3-871C-F491092C9E50}" destId="{4C0C4E10-6972-42BC-8487-B815AE5C9960}" srcOrd="0" destOrd="0" presId="urn:microsoft.com/office/officeart/2005/8/layout/default"/>
    <dgm:cxn modelId="{64B4C8A5-61BC-4A9B-8CE4-200FF5F8E495}" type="presParOf" srcId="{4C0C4E10-6972-42BC-8487-B815AE5C9960}" destId="{F89E21E3-B111-4A59-B0AC-A563A6662600}" srcOrd="0" destOrd="0" presId="urn:microsoft.com/office/officeart/2005/8/layout/default"/>
    <dgm:cxn modelId="{32A40008-7521-4D87-80A6-5575DDF78E8F}" type="presParOf" srcId="{4C0C4E10-6972-42BC-8487-B815AE5C9960}" destId="{F86E3FF4-62DA-44B4-BC67-D4A4FA23D894}" srcOrd="1" destOrd="0" presId="urn:microsoft.com/office/officeart/2005/8/layout/default"/>
    <dgm:cxn modelId="{D799BBC7-7DA0-4EB2-A7B2-D2AED3BFF953}" type="presParOf" srcId="{4C0C4E10-6972-42BC-8487-B815AE5C9960}" destId="{8B86CB6E-51E6-4186-9CD3-27E1ED2788BC}" srcOrd="2"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503B76-5860-43C6-8C5D-D45AB031109B}">
      <dsp:nvSpPr>
        <dsp:cNvPr id="0" name=""/>
        <dsp:cNvSpPr/>
      </dsp:nvSpPr>
      <dsp:spPr>
        <a:xfrm>
          <a:off x="3991488" y="1173050"/>
          <a:ext cx="2113940" cy="605893"/>
        </a:xfrm>
        <a:custGeom>
          <a:avLst/>
          <a:gdLst/>
          <a:ahLst/>
          <a:cxnLst/>
          <a:rect l="0" t="0" r="0" b="0"/>
          <a:pathLst>
            <a:path>
              <a:moveTo>
                <a:pt x="0" y="0"/>
              </a:moveTo>
              <a:lnTo>
                <a:pt x="0" y="269890"/>
              </a:lnTo>
              <a:lnTo>
                <a:pt x="2113940" y="269890"/>
              </a:lnTo>
              <a:lnTo>
                <a:pt x="2113940" y="605893"/>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904443B-31CE-442A-AA3B-8A4FCB45A50B}">
      <dsp:nvSpPr>
        <dsp:cNvPr id="0" name=""/>
        <dsp:cNvSpPr/>
      </dsp:nvSpPr>
      <dsp:spPr>
        <a:xfrm>
          <a:off x="1742393" y="1173050"/>
          <a:ext cx="2249094" cy="605893"/>
        </a:xfrm>
        <a:custGeom>
          <a:avLst/>
          <a:gdLst/>
          <a:ahLst/>
          <a:cxnLst/>
          <a:rect l="0" t="0" r="0" b="0"/>
          <a:pathLst>
            <a:path>
              <a:moveTo>
                <a:pt x="2249094" y="0"/>
              </a:moveTo>
              <a:lnTo>
                <a:pt x="2249094" y="269890"/>
              </a:lnTo>
              <a:lnTo>
                <a:pt x="0" y="269890"/>
              </a:lnTo>
              <a:lnTo>
                <a:pt x="0" y="605893"/>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AF0B88-A1CB-46D7-9570-0DDD02D89DA1}">
      <dsp:nvSpPr>
        <dsp:cNvPr id="0" name=""/>
        <dsp:cNvSpPr/>
      </dsp:nvSpPr>
      <dsp:spPr>
        <a:xfrm>
          <a:off x="2391472" y="401330"/>
          <a:ext cx="3200031" cy="771719"/>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150000"/>
            </a:lnSpc>
            <a:spcBef>
              <a:spcPct val="0"/>
            </a:spcBef>
            <a:spcAft>
              <a:spcPct val="35000"/>
            </a:spcAft>
          </a:pPr>
          <a:r>
            <a:rPr lang="en-US" sz="2400" b="1" i="0" kern="1200" smtClean="0">
              <a:latin typeface="+mj-lt"/>
            </a:rPr>
            <a:t>BÀI HỌC</a:t>
          </a:r>
          <a:endParaRPr lang="en-US" sz="2400" i="0" kern="1200"/>
        </a:p>
      </dsp:txBody>
      <dsp:txXfrm>
        <a:off x="2391472" y="401330"/>
        <a:ext cx="3200031" cy="771719"/>
      </dsp:txXfrm>
    </dsp:sp>
    <dsp:sp modelId="{65852C9D-E17B-458E-9BDC-934471F2F766}">
      <dsp:nvSpPr>
        <dsp:cNvPr id="0" name=""/>
        <dsp:cNvSpPr/>
      </dsp:nvSpPr>
      <dsp:spPr>
        <a:xfrm>
          <a:off x="5992" y="1778944"/>
          <a:ext cx="3472802" cy="224519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150000"/>
            </a:lnSpc>
            <a:spcBef>
              <a:spcPct val="0"/>
            </a:spcBef>
            <a:spcAft>
              <a:spcPct val="35000"/>
            </a:spcAft>
          </a:pPr>
          <a:r>
            <a:rPr lang="vi-VN" sz="2000" i="0" kern="1200" smtClean="0"/>
            <a:t>Viết đoạn văn tưởng tượng là kể về </a:t>
          </a:r>
          <a:r>
            <a:rPr lang="vi-VN" sz="2000" b="1" i="0" kern="1200" smtClean="0"/>
            <a:t>những điều chưa xảy ra hoặc không có thật</a:t>
          </a:r>
          <a:r>
            <a:rPr lang="vi-VN" sz="2000" i="0" kern="1200" smtClean="0"/>
            <a:t>, </a:t>
          </a:r>
          <a:r>
            <a:rPr lang="vi-VN" sz="2000" b="1" i="0" kern="1200" smtClean="0"/>
            <a:t>do người viết tưởng tượng ra</a:t>
          </a:r>
          <a:r>
            <a:rPr lang="vi-VN" sz="2000" i="0" kern="1200" smtClean="0"/>
            <a:t>. </a:t>
          </a:r>
          <a:endParaRPr lang="en-US" sz="2000" i="0" kern="1200"/>
        </a:p>
      </dsp:txBody>
      <dsp:txXfrm>
        <a:off x="5992" y="1778944"/>
        <a:ext cx="3472802" cy="2245190"/>
      </dsp:txXfrm>
    </dsp:sp>
    <dsp:sp modelId="{4F8B84D3-7B2C-4746-97FD-3BB8AB06610F}">
      <dsp:nvSpPr>
        <dsp:cNvPr id="0" name=""/>
        <dsp:cNvSpPr/>
      </dsp:nvSpPr>
      <dsp:spPr>
        <a:xfrm>
          <a:off x="4150801" y="1778944"/>
          <a:ext cx="3909254" cy="2245190"/>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lvl="0" algn="ctr" defTabSz="889000">
            <a:lnSpc>
              <a:spcPct val="150000"/>
            </a:lnSpc>
            <a:spcBef>
              <a:spcPct val="0"/>
            </a:spcBef>
            <a:spcAft>
              <a:spcPct val="35000"/>
            </a:spcAft>
          </a:pPr>
          <a:r>
            <a:rPr lang="vi-VN" sz="2000" b="1" i="0" kern="1200" smtClean="0"/>
            <a:t>Câu mở đoạn </a:t>
          </a:r>
          <a:r>
            <a:rPr lang="vi-VN" sz="2000" i="0" kern="1200" smtClean="0"/>
            <a:t>thường </a:t>
          </a:r>
          <a:r>
            <a:rPr lang="vi-VN" sz="2000" b="1" i="0" kern="1200" smtClean="0"/>
            <a:t>giới thiệu về sự việc</a:t>
          </a:r>
          <a:r>
            <a:rPr lang="vi-VN" sz="2000" i="0" kern="1200" smtClean="0"/>
            <a:t> tưởng tượng. </a:t>
          </a:r>
          <a:r>
            <a:rPr lang="vi-VN" sz="2000" b="1" i="0" kern="1200" smtClean="0"/>
            <a:t>Các câu sau </a:t>
          </a:r>
          <a:r>
            <a:rPr lang="vi-VN" sz="2000" i="0" kern="1200" smtClean="0"/>
            <a:t>tiếp tục </a:t>
          </a:r>
          <a:r>
            <a:rPr lang="vi-VN" sz="2000" b="1" i="0" kern="1200" smtClean="0"/>
            <a:t>phát triển </a:t>
          </a:r>
          <a:r>
            <a:rPr lang="vi-VN" sz="2000" i="0" kern="1200" smtClean="0"/>
            <a:t>sự tưởng tượng đã nêu ở câu mở đoạn.</a:t>
          </a:r>
          <a:endParaRPr lang="en-US" sz="2000" i="0" kern="1200"/>
        </a:p>
      </dsp:txBody>
      <dsp:txXfrm>
        <a:off x="4150801" y="1778944"/>
        <a:ext cx="3909254" cy="22451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9E5C51-97E8-44E7-9152-43BFBE9D9CDF}">
      <dsp:nvSpPr>
        <dsp:cNvPr id="0" name=""/>
        <dsp:cNvSpPr/>
      </dsp:nvSpPr>
      <dsp:spPr>
        <a:xfrm>
          <a:off x="0" y="71"/>
          <a:ext cx="7379393" cy="89889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50000"/>
            </a:lnSpc>
            <a:spcBef>
              <a:spcPct val="0"/>
            </a:spcBef>
            <a:spcAft>
              <a:spcPct val="35000"/>
            </a:spcAft>
          </a:pPr>
          <a:r>
            <a:rPr lang="vi-VN" sz="2800" b="1" kern="1200" smtClean="0">
              <a:solidFill>
                <a:schemeClr val="bg2">
                  <a:lumMod val="50000"/>
                </a:schemeClr>
              </a:solidFill>
            </a:rPr>
            <a:t>Giới thiệu câu chuyện đã đọc.</a:t>
          </a:r>
          <a:endParaRPr lang="en-US" sz="2800" kern="1200">
            <a:solidFill>
              <a:schemeClr val="bg2">
                <a:lumMod val="50000"/>
              </a:schemeClr>
            </a:solidFill>
          </a:endParaRPr>
        </a:p>
      </dsp:txBody>
      <dsp:txXfrm>
        <a:off x="26328" y="26399"/>
        <a:ext cx="7326737" cy="846242"/>
      </dsp:txXfrm>
    </dsp:sp>
    <dsp:sp modelId="{CCB618FC-A57C-4756-AB7C-64B630F52BE4}">
      <dsp:nvSpPr>
        <dsp:cNvPr id="0" name=""/>
        <dsp:cNvSpPr/>
      </dsp:nvSpPr>
      <dsp:spPr>
        <a:xfrm rot="5400000">
          <a:off x="3409326" y="949452"/>
          <a:ext cx="560739" cy="646687"/>
        </a:xfrm>
        <a:prstGeom prst="rightArrow">
          <a:avLst>
            <a:gd name="adj1" fmla="val 60000"/>
            <a:gd name="adj2" fmla="val 50000"/>
          </a:avLst>
        </a:prstGeom>
        <a:solidFill>
          <a:schemeClr val="bg2">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289050">
            <a:lnSpc>
              <a:spcPct val="90000"/>
            </a:lnSpc>
            <a:spcBef>
              <a:spcPct val="0"/>
            </a:spcBef>
            <a:spcAft>
              <a:spcPct val="35000"/>
            </a:spcAft>
          </a:pPr>
          <a:endParaRPr lang="en-US" sz="2900" kern="1200">
            <a:solidFill>
              <a:schemeClr val="bg2">
                <a:lumMod val="20000"/>
                <a:lumOff val="80000"/>
              </a:schemeClr>
            </a:solidFill>
          </a:endParaRPr>
        </a:p>
      </dsp:txBody>
      <dsp:txXfrm rot="-5400000">
        <a:off x="3495689" y="992426"/>
        <a:ext cx="388013" cy="392517"/>
      </dsp:txXfrm>
    </dsp:sp>
    <dsp:sp modelId="{AFC8C163-3711-4815-8020-1235F8FA1916}">
      <dsp:nvSpPr>
        <dsp:cNvPr id="0" name=""/>
        <dsp:cNvSpPr/>
      </dsp:nvSpPr>
      <dsp:spPr>
        <a:xfrm>
          <a:off x="0" y="1646622"/>
          <a:ext cx="7379393" cy="89889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150000"/>
            </a:lnSpc>
            <a:spcBef>
              <a:spcPct val="0"/>
            </a:spcBef>
            <a:spcAft>
              <a:spcPct val="35000"/>
            </a:spcAft>
          </a:pPr>
          <a:r>
            <a:rPr lang="en-US" sz="2800" b="1" kern="1200" smtClean="0">
              <a:solidFill>
                <a:schemeClr val="bg2">
                  <a:lumMod val="50000"/>
                </a:schemeClr>
              </a:solidFill>
            </a:rPr>
            <a:t>Giới thiệu và trao đổi</a:t>
          </a:r>
          <a:endParaRPr lang="en-US" sz="2800" kern="1200">
            <a:solidFill>
              <a:schemeClr val="bg2">
                <a:lumMod val="50000"/>
              </a:schemeClr>
            </a:solidFill>
          </a:endParaRPr>
        </a:p>
      </dsp:txBody>
      <dsp:txXfrm>
        <a:off x="26328" y="1672950"/>
        <a:ext cx="7326737" cy="8462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567C6B-5FAC-4568-97FA-59D85F65C333}">
      <dsp:nvSpPr>
        <dsp:cNvPr id="0" name=""/>
        <dsp:cNvSpPr/>
      </dsp:nvSpPr>
      <dsp:spPr>
        <a:xfrm>
          <a:off x="0" y="2290"/>
          <a:ext cx="8275320" cy="7769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977900">
            <a:lnSpc>
              <a:spcPct val="150000"/>
            </a:lnSpc>
            <a:spcBef>
              <a:spcPct val="0"/>
            </a:spcBef>
            <a:spcAft>
              <a:spcPct val="35000"/>
            </a:spcAft>
          </a:pPr>
          <a:r>
            <a:rPr lang="vi-VN" sz="2200" kern="1200" smtClean="0">
              <a:solidFill>
                <a:schemeClr val="bg1"/>
              </a:solidFill>
              <a:latin typeface="+mn-lt"/>
              <a:ea typeface="Calibri" panose="020F0502020204030204" pitchFamily="34" charset="0"/>
            </a:rPr>
            <a:t>HS cả nước đã tham gia tuyên truyền chống dịch bằng cách nào?</a:t>
          </a:r>
          <a:endParaRPr lang="en-US" sz="2200" kern="1200">
            <a:solidFill>
              <a:schemeClr val="bg1"/>
            </a:solidFill>
          </a:endParaRPr>
        </a:p>
      </dsp:txBody>
      <dsp:txXfrm>
        <a:off x="0" y="2290"/>
        <a:ext cx="8275320" cy="776931"/>
      </dsp:txXfrm>
    </dsp:sp>
    <dsp:sp modelId="{9B98520B-D509-4B88-857A-0F4B410233E7}">
      <dsp:nvSpPr>
        <dsp:cNvPr id="0" name=""/>
        <dsp:cNvSpPr/>
      </dsp:nvSpPr>
      <dsp:spPr>
        <a:xfrm>
          <a:off x="0" y="876861"/>
          <a:ext cx="8275320" cy="77693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977900">
            <a:lnSpc>
              <a:spcPct val="150000"/>
            </a:lnSpc>
            <a:spcBef>
              <a:spcPct val="0"/>
            </a:spcBef>
            <a:spcAft>
              <a:spcPct val="35000"/>
            </a:spcAft>
          </a:pPr>
          <a:r>
            <a:rPr lang="vi-VN" sz="2200" kern="1200" smtClean="0">
              <a:solidFill>
                <a:schemeClr val="bg1"/>
              </a:solidFill>
              <a:latin typeface="+mn-lt"/>
              <a:ea typeface="Calibri" panose="020F0502020204030204" pitchFamily="34" charset="0"/>
            </a:rPr>
            <a:t>Em thích tên gọi và bức tranh nào nhất? Vì sao? </a:t>
          </a:r>
          <a:endParaRPr lang="en-US" sz="2200" kern="1200" smtClean="0">
            <a:solidFill>
              <a:schemeClr val="bg1"/>
            </a:solidFill>
            <a:latin typeface="+mn-lt"/>
            <a:ea typeface="Calibri" panose="020F0502020204030204" pitchFamily="34" charset="0"/>
          </a:endParaRPr>
        </a:p>
      </dsp:txBody>
      <dsp:txXfrm>
        <a:off x="0" y="876861"/>
        <a:ext cx="8275320" cy="776931"/>
      </dsp:txXfrm>
    </dsp:sp>
    <dsp:sp modelId="{B56E7367-D5FC-4B76-B7D8-5410510D76EC}">
      <dsp:nvSpPr>
        <dsp:cNvPr id="0" name=""/>
        <dsp:cNvSpPr/>
      </dsp:nvSpPr>
      <dsp:spPr>
        <a:xfrm>
          <a:off x="0" y="1751432"/>
          <a:ext cx="8275320" cy="1612681"/>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ctr" anchorCtr="0">
          <a:noAutofit/>
        </a:bodyPr>
        <a:lstStyle/>
        <a:p>
          <a:pPr lvl="0" algn="ctr" defTabSz="977900">
            <a:lnSpc>
              <a:spcPct val="150000"/>
            </a:lnSpc>
            <a:spcBef>
              <a:spcPct val="0"/>
            </a:spcBef>
            <a:spcAft>
              <a:spcPct val="35000"/>
            </a:spcAft>
          </a:pPr>
          <a:r>
            <a:rPr lang="vi-VN" sz="2200" kern="1200" smtClean="0">
              <a:solidFill>
                <a:schemeClr val="bg1"/>
              </a:solidFill>
              <a:latin typeface="+mn-lt"/>
              <a:ea typeface="Calibri" panose="020F0502020204030204" pitchFamily="34" charset="0"/>
            </a:rPr>
            <a:t>Việc thể hiện ước mong của mình dưới hình thức các bức tranh có tác dụng như thế nào trong việc tuyên truyền chống dịch COVID-19?</a:t>
          </a:r>
          <a:endParaRPr lang="en-US" sz="2200" kern="1200">
            <a:solidFill>
              <a:schemeClr val="bg1"/>
            </a:solidFill>
            <a:latin typeface="+mn-lt"/>
            <a:ea typeface="Calibri" panose="020F0502020204030204" pitchFamily="34" charset="0"/>
          </a:endParaRPr>
        </a:p>
      </dsp:txBody>
      <dsp:txXfrm>
        <a:off x="0" y="1751432"/>
        <a:ext cx="8275320" cy="161268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89E21E3-B111-4A59-B0AC-A563A6662600}">
      <dsp:nvSpPr>
        <dsp:cNvPr id="0" name=""/>
        <dsp:cNvSpPr/>
      </dsp:nvSpPr>
      <dsp:spPr>
        <a:xfrm>
          <a:off x="200" y="476396"/>
          <a:ext cx="2385139" cy="23154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150000"/>
            </a:lnSpc>
            <a:spcBef>
              <a:spcPct val="0"/>
            </a:spcBef>
            <a:spcAft>
              <a:spcPct val="35000"/>
            </a:spcAft>
          </a:pPr>
          <a:r>
            <a:rPr lang="vi-VN" sz="2200" b="1" i="0" kern="1200" smtClean="0"/>
            <a:t>a)</a:t>
          </a:r>
          <a:r>
            <a:rPr lang="en-US" sz="2200" b="1" i="0" kern="1200" smtClean="0"/>
            <a:t> </a:t>
          </a:r>
          <a:r>
            <a:rPr lang="vi-VN" sz="2200" i="0" kern="1200" smtClean="0"/>
            <a:t>Em thích </a:t>
          </a:r>
          <a:r>
            <a:rPr lang="vi-VN" sz="2200" b="1" i="0" kern="1200" smtClean="0"/>
            <a:t>nhân vật (hoặc chi tiết, hình ảnh) </a:t>
          </a:r>
          <a:r>
            <a:rPr lang="vi-VN" sz="2200" i="0" kern="1200" smtClean="0"/>
            <a:t>nào? Vì sao?</a:t>
          </a:r>
          <a:endParaRPr lang="en-US" sz="2200" i="0" kern="1200">
            <a:solidFill>
              <a:schemeClr val="bg1"/>
            </a:solidFill>
          </a:endParaRPr>
        </a:p>
      </dsp:txBody>
      <dsp:txXfrm>
        <a:off x="200" y="476396"/>
        <a:ext cx="2385139" cy="2315413"/>
      </dsp:txXfrm>
    </dsp:sp>
    <dsp:sp modelId="{8B86CB6E-51E6-4186-9CD3-27E1ED2788BC}">
      <dsp:nvSpPr>
        <dsp:cNvPr id="0" name=""/>
        <dsp:cNvSpPr/>
      </dsp:nvSpPr>
      <dsp:spPr>
        <a:xfrm>
          <a:off x="2749405" y="476396"/>
          <a:ext cx="5525714" cy="2315413"/>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lvl="0" algn="ctr" defTabSz="977900">
            <a:lnSpc>
              <a:spcPct val="150000"/>
            </a:lnSpc>
            <a:spcBef>
              <a:spcPct val="0"/>
            </a:spcBef>
            <a:spcAft>
              <a:spcPct val="35000"/>
            </a:spcAft>
          </a:pPr>
          <a:r>
            <a:rPr lang="vi-VN" sz="2200" b="1" i="0" kern="1200" smtClean="0"/>
            <a:t>b) </a:t>
          </a:r>
          <a:r>
            <a:rPr lang="vi-VN" sz="2200" i="0" kern="1200" smtClean="0"/>
            <a:t>Nói điều em </a:t>
          </a:r>
          <a:r>
            <a:rPr lang="vi-VN" sz="2200" b="1" i="0" kern="1200" smtClean="0"/>
            <a:t>tưởng tượng </a:t>
          </a:r>
          <a:r>
            <a:rPr lang="vi-VN" sz="2200" i="0" kern="1200" smtClean="0"/>
            <a:t>được (về cảnh vật hoặc ý nghĩ, lời nói, hành động của nhân vật) qua một chi tiết trong câu chuyện (hoặc bài thơ, bài văn, bài báo) đó.</a:t>
          </a:r>
          <a:endParaRPr lang="en-US" sz="2200" i="0" kern="1200"/>
        </a:p>
      </dsp:txBody>
      <dsp:txXfrm>
        <a:off x="2749405" y="476396"/>
        <a:ext cx="5525714" cy="2315413"/>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111ec488bb4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3" name="Google Shape;933;g111ec488bb4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530152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111ec488bb4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111ec488bb4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452841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111ec488bb4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111ec488bb4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037647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111ec488bb4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111ec488bb4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4900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111ec488bb4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111ec488bb4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4947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5"/>
        <p:cNvGrpSpPr/>
        <p:nvPr/>
      </p:nvGrpSpPr>
      <p:grpSpPr>
        <a:xfrm>
          <a:off x="0" y="0"/>
          <a:ext cx="0" cy="0"/>
          <a:chOff x="0" y="0"/>
          <a:chExt cx="0" cy="0"/>
        </a:xfrm>
      </p:grpSpPr>
      <p:sp>
        <p:nvSpPr>
          <p:cNvPr id="976" name="Google Shape;976;g111ec488bb4_0_5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7" name="Google Shape;977;g111ec488bb4_0_5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65954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0"/>
        <p:cNvGrpSpPr/>
        <p:nvPr/>
      </p:nvGrpSpPr>
      <p:grpSpPr>
        <a:xfrm>
          <a:off x="0" y="0"/>
          <a:ext cx="0" cy="0"/>
          <a:chOff x="0" y="0"/>
          <a:chExt cx="0" cy="0"/>
        </a:xfrm>
      </p:grpSpPr>
      <p:sp>
        <p:nvSpPr>
          <p:cNvPr id="1011" name="Google Shape;1011;g111ec488bb4_0_5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2" name="Google Shape;1012;g111ec488bb4_0_5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47467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14127a4502b_0_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14127a4502b_0_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077723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1"/>
        <p:cNvGrpSpPr/>
        <p:nvPr/>
      </p:nvGrpSpPr>
      <p:grpSpPr>
        <a:xfrm>
          <a:off x="0" y="0"/>
          <a:ext cx="0" cy="0"/>
          <a:chOff x="0" y="0"/>
          <a:chExt cx="0" cy="0"/>
        </a:xfrm>
      </p:grpSpPr>
      <p:sp>
        <p:nvSpPr>
          <p:cNvPr id="932" name="Google Shape;932;g111ec488bb4_0_4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3" name="Google Shape;933;g111ec488bb4_0_4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34797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720000" y="539500"/>
            <a:ext cx="7704000" cy="921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4"/>
          <p:cNvSpPr txBox="1">
            <a:spLocks noGrp="1"/>
          </p:cNvSpPr>
          <p:nvPr>
            <p:ph type="body" idx="1"/>
          </p:nvPr>
        </p:nvSpPr>
        <p:spPr>
          <a:xfrm>
            <a:off x="713225" y="1112200"/>
            <a:ext cx="7717500" cy="3496200"/>
          </a:xfrm>
          <a:prstGeom prst="rect">
            <a:avLst/>
          </a:prstGeom>
        </p:spPr>
        <p:txBody>
          <a:bodyPr spcFirstLastPara="1" wrap="square" lIns="91425" tIns="91425" rIns="91425" bIns="91425" anchor="ctr" anchorCtr="0">
            <a:noAutofit/>
          </a:bodyPr>
          <a:lstStyle>
            <a:lvl1pPr marL="457200" lvl="0" indent="-304800">
              <a:spcBef>
                <a:spcPts val="0"/>
              </a:spcBef>
              <a:spcAft>
                <a:spcPts val="0"/>
              </a:spcAft>
              <a:buSzPts val="1200"/>
              <a:buAutoNum type="arabicPeriod"/>
              <a:defRPr sz="1200"/>
            </a:lvl1pPr>
            <a:lvl2pPr marL="914400" lvl="1" indent="-304800">
              <a:spcBef>
                <a:spcPts val="0"/>
              </a:spcBef>
              <a:spcAft>
                <a:spcPts val="0"/>
              </a:spcAft>
              <a:buSzPts val="1200"/>
              <a:buAutoNum type="alphaLcPeriod"/>
              <a:defRPr sz="1200"/>
            </a:lvl2pPr>
            <a:lvl3pPr marL="1371600" lvl="2" indent="-304800">
              <a:spcBef>
                <a:spcPts val="0"/>
              </a:spcBef>
              <a:spcAft>
                <a:spcPts val="0"/>
              </a:spcAft>
              <a:buSzPts val="1200"/>
              <a:buAutoNum type="romanLcPeriod"/>
              <a:defRPr sz="1200"/>
            </a:lvl3pPr>
            <a:lvl4pPr marL="1828800" lvl="3" indent="-304800">
              <a:spcBef>
                <a:spcPts val="0"/>
              </a:spcBef>
              <a:spcAft>
                <a:spcPts val="0"/>
              </a:spcAft>
              <a:buSzPts val="1200"/>
              <a:buAutoNum type="arabicPeriod"/>
              <a:defRPr sz="1200"/>
            </a:lvl4pPr>
            <a:lvl5pPr marL="2286000" lvl="4" indent="-304800">
              <a:spcBef>
                <a:spcPts val="0"/>
              </a:spcBef>
              <a:spcAft>
                <a:spcPts val="0"/>
              </a:spcAft>
              <a:buSzPts val="1200"/>
              <a:buAutoNum type="alphaLcPeriod"/>
              <a:defRPr sz="1200"/>
            </a:lvl5pPr>
            <a:lvl6pPr marL="2743200" lvl="5" indent="-304800">
              <a:spcBef>
                <a:spcPts val="0"/>
              </a:spcBef>
              <a:spcAft>
                <a:spcPts val="0"/>
              </a:spcAft>
              <a:buSzPts val="1200"/>
              <a:buAutoNum type="romanLcPeriod"/>
              <a:defRPr sz="1200"/>
            </a:lvl6pPr>
            <a:lvl7pPr marL="3200400" lvl="6" indent="-304800">
              <a:spcBef>
                <a:spcPts val="0"/>
              </a:spcBef>
              <a:spcAft>
                <a:spcPts val="0"/>
              </a:spcAft>
              <a:buSzPts val="1200"/>
              <a:buAutoNum type="arabicPeriod"/>
              <a:defRPr sz="1200"/>
            </a:lvl7pPr>
            <a:lvl8pPr marL="3657600" lvl="7" indent="-304800">
              <a:spcBef>
                <a:spcPts val="0"/>
              </a:spcBef>
              <a:spcAft>
                <a:spcPts val="0"/>
              </a:spcAft>
              <a:buSzPts val="1200"/>
              <a:buAutoNum type="alphaLcPeriod"/>
              <a:defRPr sz="1200"/>
            </a:lvl8pPr>
            <a:lvl9pPr marL="4114800" lvl="8" indent="-304800">
              <a:spcBef>
                <a:spcPts val="0"/>
              </a:spcBef>
              <a:spcAft>
                <a:spcPts val="0"/>
              </a:spcAft>
              <a:buSzPts val="1200"/>
              <a:buAutoNum type="romanLcPeriod"/>
              <a:defRPr sz="1200"/>
            </a:lvl9pPr>
          </a:lstStyle>
          <a:p>
            <a:endParaRPr/>
          </a:p>
        </p:txBody>
      </p:sp>
      <p:grpSp>
        <p:nvGrpSpPr>
          <p:cNvPr id="26" name="Google Shape;26;p4"/>
          <p:cNvGrpSpPr/>
          <p:nvPr/>
        </p:nvGrpSpPr>
        <p:grpSpPr>
          <a:xfrm>
            <a:off x="136300" y="139550"/>
            <a:ext cx="8810700" cy="4880400"/>
            <a:chOff x="136300" y="139550"/>
            <a:chExt cx="8810700" cy="4880400"/>
          </a:xfrm>
        </p:grpSpPr>
        <p:sp>
          <p:nvSpPr>
            <p:cNvPr id="27" name="Google Shape;27;p4"/>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4"/>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9" name="Google Shape;29;p4"/>
          <p:cNvPicPr preferRelativeResize="0"/>
          <p:nvPr/>
        </p:nvPicPr>
        <p:blipFill rotWithShape="1">
          <a:blip r:embed="rId2">
            <a:alphaModFix/>
          </a:blip>
          <a:srcRect t="670" b="670"/>
          <a:stretch/>
        </p:blipFill>
        <p:spPr>
          <a:xfrm rot="-4894761">
            <a:off x="32042" y="4284009"/>
            <a:ext cx="671791" cy="919761"/>
          </a:xfrm>
          <a:prstGeom prst="rect">
            <a:avLst/>
          </a:prstGeom>
          <a:noFill/>
          <a:ln>
            <a:noFill/>
          </a:ln>
        </p:spPr>
      </p:pic>
      <p:pic>
        <p:nvPicPr>
          <p:cNvPr id="30" name="Google Shape;30;p4"/>
          <p:cNvPicPr preferRelativeResize="0"/>
          <p:nvPr/>
        </p:nvPicPr>
        <p:blipFill rotWithShape="1">
          <a:blip r:embed="rId2">
            <a:alphaModFix/>
          </a:blip>
          <a:srcRect t="670" b="670"/>
          <a:stretch/>
        </p:blipFill>
        <p:spPr>
          <a:xfrm rot="5905227">
            <a:off x="8309343" y="23960"/>
            <a:ext cx="753114" cy="103108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5"/>
        <p:cNvGrpSpPr/>
        <p:nvPr/>
      </p:nvGrpSpPr>
      <p:grpSpPr>
        <a:xfrm>
          <a:off x="0" y="0"/>
          <a:ext cx="0" cy="0"/>
          <a:chOff x="0" y="0"/>
          <a:chExt cx="0" cy="0"/>
        </a:xfrm>
      </p:grpSpPr>
      <p:grpSp>
        <p:nvGrpSpPr>
          <p:cNvPr id="156" name="Google Shape;156;p15"/>
          <p:cNvGrpSpPr/>
          <p:nvPr/>
        </p:nvGrpSpPr>
        <p:grpSpPr>
          <a:xfrm>
            <a:off x="136300" y="139550"/>
            <a:ext cx="8810700" cy="4880400"/>
            <a:chOff x="136300" y="139550"/>
            <a:chExt cx="8810700" cy="4880400"/>
          </a:xfrm>
        </p:grpSpPr>
        <p:sp>
          <p:nvSpPr>
            <p:cNvPr id="157" name="Google Shape;157;p15"/>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5"/>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 name="Google Shape;159;p15"/>
          <p:cNvSpPr txBox="1">
            <a:spLocks noGrp="1"/>
          </p:cNvSpPr>
          <p:nvPr>
            <p:ph type="ctrTitle"/>
          </p:nvPr>
        </p:nvSpPr>
        <p:spPr>
          <a:xfrm>
            <a:off x="713225" y="2349300"/>
            <a:ext cx="4646100" cy="8418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Clr>
                <a:schemeClr val="lt2"/>
              </a:buClr>
              <a:buSzPts val="5000"/>
              <a:buNone/>
              <a:defRPr sz="5000" b="1">
                <a:solidFill>
                  <a:schemeClr val="dk1"/>
                </a:solidFill>
              </a:defRPr>
            </a:lvl1pPr>
            <a:lvl2pPr lvl="1" algn="ctr" rtl="0">
              <a:lnSpc>
                <a:spcPct val="80000"/>
              </a:lnSpc>
              <a:spcBef>
                <a:spcPts val="0"/>
              </a:spcBef>
              <a:spcAft>
                <a:spcPts val="0"/>
              </a:spcAft>
              <a:buClr>
                <a:schemeClr val="accent4"/>
              </a:buClr>
              <a:buSzPts val="5000"/>
              <a:buNone/>
              <a:defRPr sz="5000">
                <a:solidFill>
                  <a:schemeClr val="accent4"/>
                </a:solidFill>
              </a:defRPr>
            </a:lvl2pPr>
            <a:lvl3pPr lvl="2" algn="ctr" rtl="0">
              <a:lnSpc>
                <a:spcPct val="80000"/>
              </a:lnSpc>
              <a:spcBef>
                <a:spcPts val="0"/>
              </a:spcBef>
              <a:spcAft>
                <a:spcPts val="0"/>
              </a:spcAft>
              <a:buClr>
                <a:schemeClr val="accent4"/>
              </a:buClr>
              <a:buSzPts val="5000"/>
              <a:buNone/>
              <a:defRPr sz="5000">
                <a:solidFill>
                  <a:schemeClr val="accent4"/>
                </a:solidFill>
              </a:defRPr>
            </a:lvl3pPr>
            <a:lvl4pPr lvl="3" algn="ctr" rtl="0">
              <a:lnSpc>
                <a:spcPct val="80000"/>
              </a:lnSpc>
              <a:spcBef>
                <a:spcPts val="0"/>
              </a:spcBef>
              <a:spcAft>
                <a:spcPts val="0"/>
              </a:spcAft>
              <a:buClr>
                <a:schemeClr val="accent4"/>
              </a:buClr>
              <a:buSzPts val="5000"/>
              <a:buNone/>
              <a:defRPr sz="5000">
                <a:solidFill>
                  <a:schemeClr val="accent4"/>
                </a:solidFill>
              </a:defRPr>
            </a:lvl4pPr>
            <a:lvl5pPr lvl="4" algn="ctr" rtl="0">
              <a:lnSpc>
                <a:spcPct val="80000"/>
              </a:lnSpc>
              <a:spcBef>
                <a:spcPts val="0"/>
              </a:spcBef>
              <a:spcAft>
                <a:spcPts val="0"/>
              </a:spcAft>
              <a:buClr>
                <a:schemeClr val="accent4"/>
              </a:buClr>
              <a:buSzPts val="5000"/>
              <a:buNone/>
              <a:defRPr sz="5000">
                <a:solidFill>
                  <a:schemeClr val="accent4"/>
                </a:solidFill>
              </a:defRPr>
            </a:lvl5pPr>
            <a:lvl6pPr lvl="5" algn="ctr" rtl="0">
              <a:lnSpc>
                <a:spcPct val="80000"/>
              </a:lnSpc>
              <a:spcBef>
                <a:spcPts val="0"/>
              </a:spcBef>
              <a:spcAft>
                <a:spcPts val="0"/>
              </a:spcAft>
              <a:buClr>
                <a:schemeClr val="accent4"/>
              </a:buClr>
              <a:buSzPts val="5000"/>
              <a:buNone/>
              <a:defRPr sz="5000">
                <a:solidFill>
                  <a:schemeClr val="accent4"/>
                </a:solidFill>
              </a:defRPr>
            </a:lvl6pPr>
            <a:lvl7pPr lvl="6" algn="ctr" rtl="0">
              <a:lnSpc>
                <a:spcPct val="80000"/>
              </a:lnSpc>
              <a:spcBef>
                <a:spcPts val="0"/>
              </a:spcBef>
              <a:spcAft>
                <a:spcPts val="0"/>
              </a:spcAft>
              <a:buClr>
                <a:schemeClr val="accent4"/>
              </a:buClr>
              <a:buSzPts val="5000"/>
              <a:buNone/>
              <a:defRPr sz="5000">
                <a:solidFill>
                  <a:schemeClr val="accent4"/>
                </a:solidFill>
              </a:defRPr>
            </a:lvl7pPr>
            <a:lvl8pPr lvl="7" algn="ctr" rtl="0">
              <a:lnSpc>
                <a:spcPct val="80000"/>
              </a:lnSpc>
              <a:spcBef>
                <a:spcPts val="0"/>
              </a:spcBef>
              <a:spcAft>
                <a:spcPts val="0"/>
              </a:spcAft>
              <a:buClr>
                <a:schemeClr val="accent4"/>
              </a:buClr>
              <a:buSzPts val="5000"/>
              <a:buNone/>
              <a:defRPr sz="5000">
                <a:solidFill>
                  <a:schemeClr val="accent4"/>
                </a:solidFill>
              </a:defRPr>
            </a:lvl8pPr>
            <a:lvl9pPr lvl="8" algn="ctr" rtl="0">
              <a:lnSpc>
                <a:spcPct val="80000"/>
              </a:lnSpc>
              <a:spcBef>
                <a:spcPts val="0"/>
              </a:spcBef>
              <a:spcAft>
                <a:spcPts val="0"/>
              </a:spcAft>
              <a:buClr>
                <a:schemeClr val="accent3"/>
              </a:buClr>
              <a:buSzPts val="5000"/>
              <a:buNone/>
              <a:defRPr sz="5000">
                <a:solidFill>
                  <a:schemeClr val="accent3"/>
                </a:solidFill>
              </a:defRPr>
            </a:lvl9pPr>
          </a:lstStyle>
          <a:p>
            <a:endParaRPr/>
          </a:p>
        </p:txBody>
      </p:sp>
      <p:sp>
        <p:nvSpPr>
          <p:cNvPr id="160" name="Google Shape;160;p15"/>
          <p:cNvSpPr txBox="1">
            <a:spLocks noGrp="1"/>
          </p:cNvSpPr>
          <p:nvPr>
            <p:ph type="title" idx="2" hasCustomPrompt="1"/>
          </p:nvPr>
        </p:nvSpPr>
        <p:spPr>
          <a:xfrm>
            <a:off x="3862775" y="1183683"/>
            <a:ext cx="1496400" cy="10614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5000"/>
            </a:lvl1pPr>
            <a:lvl2pPr lvl="1" rtl="0">
              <a:spcBef>
                <a:spcPts val="0"/>
              </a:spcBef>
              <a:spcAft>
                <a:spcPts val="0"/>
              </a:spcAft>
              <a:buSzPts val="7200"/>
              <a:buNone/>
              <a:defRPr sz="7200"/>
            </a:lvl2pPr>
            <a:lvl3pPr lvl="2" rtl="0">
              <a:spcBef>
                <a:spcPts val="0"/>
              </a:spcBef>
              <a:spcAft>
                <a:spcPts val="0"/>
              </a:spcAft>
              <a:buSzPts val="7200"/>
              <a:buNone/>
              <a:defRPr sz="7200"/>
            </a:lvl3pPr>
            <a:lvl4pPr lvl="3" rtl="0">
              <a:spcBef>
                <a:spcPts val="0"/>
              </a:spcBef>
              <a:spcAft>
                <a:spcPts val="0"/>
              </a:spcAft>
              <a:buSzPts val="7200"/>
              <a:buNone/>
              <a:defRPr sz="7200"/>
            </a:lvl4pPr>
            <a:lvl5pPr lvl="4" rtl="0">
              <a:spcBef>
                <a:spcPts val="0"/>
              </a:spcBef>
              <a:spcAft>
                <a:spcPts val="0"/>
              </a:spcAft>
              <a:buSzPts val="7200"/>
              <a:buNone/>
              <a:defRPr sz="7200"/>
            </a:lvl5pPr>
            <a:lvl6pPr lvl="5" rtl="0">
              <a:spcBef>
                <a:spcPts val="0"/>
              </a:spcBef>
              <a:spcAft>
                <a:spcPts val="0"/>
              </a:spcAft>
              <a:buSzPts val="7200"/>
              <a:buNone/>
              <a:defRPr sz="7200"/>
            </a:lvl6pPr>
            <a:lvl7pPr lvl="6" rtl="0">
              <a:spcBef>
                <a:spcPts val="0"/>
              </a:spcBef>
              <a:spcAft>
                <a:spcPts val="0"/>
              </a:spcAft>
              <a:buSzPts val="7200"/>
              <a:buNone/>
              <a:defRPr sz="7200"/>
            </a:lvl7pPr>
            <a:lvl8pPr lvl="7" rtl="0">
              <a:spcBef>
                <a:spcPts val="0"/>
              </a:spcBef>
              <a:spcAft>
                <a:spcPts val="0"/>
              </a:spcAft>
              <a:buSzPts val="7200"/>
              <a:buNone/>
              <a:defRPr sz="7200"/>
            </a:lvl8pPr>
            <a:lvl9pPr lvl="8" rtl="0">
              <a:spcBef>
                <a:spcPts val="0"/>
              </a:spcBef>
              <a:spcAft>
                <a:spcPts val="0"/>
              </a:spcAft>
              <a:buSzPts val="7200"/>
              <a:buNone/>
              <a:defRPr sz="7200"/>
            </a:lvl9pPr>
          </a:lstStyle>
          <a:p>
            <a:r>
              <a:t>xx%</a:t>
            </a:r>
          </a:p>
        </p:txBody>
      </p:sp>
      <p:sp>
        <p:nvSpPr>
          <p:cNvPr id="161" name="Google Shape;161;p15"/>
          <p:cNvSpPr txBox="1">
            <a:spLocks noGrp="1"/>
          </p:cNvSpPr>
          <p:nvPr>
            <p:ph type="subTitle" idx="1"/>
          </p:nvPr>
        </p:nvSpPr>
        <p:spPr>
          <a:xfrm>
            <a:off x="713225" y="3244700"/>
            <a:ext cx="4646100" cy="4113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1200"/>
              <a:buNone/>
              <a:defRPr sz="1600"/>
            </a:lvl1pPr>
            <a:lvl2pPr lvl="1" algn="ctr" rtl="0">
              <a:lnSpc>
                <a:spcPct val="100000"/>
              </a:lnSpc>
              <a:spcBef>
                <a:spcPts val="0"/>
              </a:spcBef>
              <a:spcAft>
                <a:spcPts val="0"/>
              </a:spcAft>
              <a:buSzPts val="1200"/>
              <a:buNone/>
              <a:defRPr sz="1200"/>
            </a:lvl2pPr>
            <a:lvl3pPr lvl="2" algn="ctr" rtl="0">
              <a:lnSpc>
                <a:spcPct val="100000"/>
              </a:lnSpc>
              <a:spcBef>
                <a:spcPts val="0"/>
              </a:spcBef>
              <a:spcAft>
                <a:spcPts val="0"/>
              </a:spcAft>
              <a:buSzPts val="1200"/>
              <a:buNone/>
              <a:defRPr sz="1200"/>
            </a:lvl3pPr>
            <a:lvl4pPr lvl="3" algn="ctr" rtl="0">
              <a:lnSpc>
                <a:spcPct val="100000"/>
              </a:lnSpc>
              <a:spcBef>
                <a:spcPts val="0"/>
              </a:spcBef>
              <a:spcAft>
                <a:spcPts val="0"/>
              </a:spcAft>
              <a:buSzPts val="1200"/>
              <a:buNone/>
              <a:defRPr sz="1200"/>
            </a:lvl4pPr>
            <a:lvl5pPr lvl="4" algn="ctr" rtl="0">
              <a:lnSpc>
                <a:spcPct val="100000"/>
              </a:lnSpc>
              <a:spcBef>
                <a:spcPts val="0"/>
              </a:spcBef>
              <a:spcAft>
                <a:spcPts val="0"/>
              </a:spcAft>
              <a:buSzPts val="1200"/>
              <a:buNone/>
              <a:defRPr sz="1200"/>
            </a:lvl5pPr>
            <a:lvl6pPr lvl="5" algn="ctr" rtl="0">
              <a:lnSpc>
                <a:spcPct val="100000"/>
              </a:lnSpc>
              <a:spcBef>
                <a:spcPts val="0"/>
              </a:spcBef>
              <a:spcAft>
                <a:spcPts val="0"/>
              </a:spcAft>
              <a:buSzPts val="1200"/>
              <a:buNone/>
              <a:defRPr sz="1200"/>
            </a:lvl6pPr>
            <a:lvl7pPr lvl="6" algn="ctr" rtl="0">
              <a:lnSpc>
                <a:spcPct val="100000"/>
              </a:lnSpc>
              <a:spcBef>
                <a:spcPts val="0"/>
              </a:spcBef>
              <a:spcAft>
                <a:spcPts val="0"/>
              </a:spcAft>
              <a:buSzPts val="1200"/>
              <a:buNone/>
              <a:defRPr sz="1200"/>
            </a:lvl7pPr>
            <a:lvl8pPr lvl="7" algn="ctr" rtl="0">
              <a:lnSpc>
                <a:spcPct val="100000"/>
              </a:lnSpc>
              <a:spcBef>
                <a:spcPts val="0"/>
              </a:spcBef>
              <a:spcAft>
                <a:spcPts val="0"/>
              </a:spcAft>
              <a:buSzPts val="1200"/>
              <a:buNone/>
              <a:defRPr sz="1200"/>
            </a:lvl8pPr>
            <a:lvl9pPr lvl="8" algn="ctr" rtl="0">
              <a:lnSpc>
                <a:spcPct val="100000"/>
              </a:lnSpc>
              <a:spcBef>
                <a:spcPts val="0"/>
              </a:spcBef>
              <a:spcAft>
                <a:spcPts val="0"/>
              </a:spcAft>
              <a:buSzPts val="1200"/>
              <a:buNone/>
              <a:defRPr sz="1200"/>
            </a:lvl9pPr>
          </a:lstStyle>
          <a:p>
            <a:endParaRPr/>
          </a:p>
        </p:txBody>
      </p:sp>
      <p:pic>
        <p:nvPicPr>
          <p:cNvPr id="162" name="Google Shape;162;p15"/>
          <p:cNvPicPr preferRelativeResize="0"/>
          <p:nvPr/>
        </p:nvPicPr>
        <p:blipFill>
          <a:blip r:embed="rId2">
            <a:alphaModFix/>
          </a:blip>
          <a:stretch>
            <a:fillRect/>
          </a:stretch>
        </p:blipFill>
        <p:spPr>
          <a:xfrm rot="5400000" flipH="1">
            <a:off x="4466999" y="-321500"/>
            <a:ext cx="5642825" cy="5642825"/>
          </a:xfrm>
          <a:prstGeom prst="rect">
            <a:avLst/>
          </a:prstGeom>
          <a:noFill/>
          <a:ln>
            <a:noFill/>
          </a:ln>
        </p:spPr>
      </p:pic>
      <p:pic>
        <p:nvPicPr>
          <p:cNvPr id="163" name="Google Shape;163;p15"/>
          <p:cNvPicPr preferRelativeResize="0"/>
          <p:nvPr/>
        </p:nvPicPr>
        <p:blipFill rotWithShape="1">
          <a:blip r:embed="rId3">
            <a:alphaModFix/>
          </a:blip>
          <a:srcRect l="357" r="347"/>
          <a:stretch/>
        </p:blipFill>
        <p:spPr>
          <a:xfrm>
            <a:off x="-25675" y="68250"/>
            <a:ext cx="1258449" cy="902450"/>
          </a:xfrm>
          <a:prstGeom prst="rect">
            <a:avLst/>
          </a:prstGeom>
          <a:noFill/>
          <a:ln>
            <a:noFill/>
          </a:ln>
        </p:spPr>
      </p:pic>
      <p:pic>
        <p:nvPicPr>
          <p:cNvPr id="164" name="Google Shape;164;p15"/>
          <p:cNvPicPr preferRelativeResize="0"/>
          <p:nvPr/>
        </p:nvPicPr>
        <p:blipFill>
          <a:blip r:embed="rId4">
            <a:alphaModFix/>
          </a:blip>
          <a:stretch>
            <a:fillRect/>
          </a:stretch>
        </p:blipFill>
        <p:spPr>
          <a:xfrm flipH="1">
            <a:off x="54672" y="4263825"/>
            <a:ext cx="837854" cy="841800"/>
          </a:xfrm>
          <a:prstGeom prst="rect">
            <a:avLst/>
          </a:prstGeom>
          <a:noFill/>
          <a:ln>
            <a:noFill/>
          </a:ln>
        </p:spPr>
      </p:pic>
      <p:pic>
        <p:nvPicPr>
          <p:cNvPr id="165" name="Google Shape;165;p15"/>
          <p:cNvPicPr preferRelativeResize="0"/>
          <p:nvPr/>
        </p:nvPicPr>
        <p:blipFill>
          <a:blip r:embed="rId5">
            <a:alphaModFix/>
          </a:blip>
          <a:stretch>
            <a:fillRect/>
          </a:stretch>
        </p:blipFill>
        <p:spPr>
          <a:xfrm rot="-5400000" flipH="1">
            <a:off x="8243773" y="-195202"/>
            <a:ext cx="660451" cy="902450"/>
          </a:xfrm>
          <a:prstGeom prst="rect">
            <a:avLst/>
          </a:prstGeom>
          <a:noFill/>
          <a:ln>
            <a:noFill/>
          </a:ln>
        </p:spPr>
      </p:pic>
      <p:pic>
        <p:nvPicPr>
          <p:cNvPr id="166" name="Google Shape;166;p15"/>
          <p:cNvPicPr preferRelativeResize="0"/>
          <p:nvPr/>
        </p:nvPicPr>
        <p:blipFill rotWithShape="1">
          <a:blip r:embed="rId3">
            <a:alphaModFix/>
          </a:blip>
          <a:srcRect l="347" r="357"/>
          <a:stretch/>
        </p:blipFill>
        <p:spPr>
          <a:xfrm rot="10800000">
            <a:off x="8122778" y="4353479"/>
            <a:ext cx="1094649" cy="784950"/>
          </a:xfrm>
          <a:prstGeom prst="rect">
            <a:avLst/>
          </a:prstGeom>
          <a:noFill/>
          <a:ln>
            <a:noFill/>
          </a:ln>
        </p:spPr>
      </p:pic>
    </p:spTree>
    <p:extLst>
      <p:ext uri="{BB962C8B-B14F-4D97-AF65-F5344CB8AC3E}">
        <p14:creationId xmlns:p14="http://schemas.microsoft.com/office/powerpoint/2010/main" val="1371073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
        <p:cNvGrpSpPr/>
        <p:nvPr/>
      </p:nvGrpSpPr>
      <p:grpSpPr>
        <a:xfrm>
          <a:off x="0" y="0"/>
          <a:ext cx="0" cy="0"/>
          <a:chOff x="0" y="0"/>
          <a:chExt cx="0" cy="0"/>
        </a:xfrm>
      </p:grpSpPr>
      <p:grpSp>
        <p:nvGrpSpPr>
          <p:cNvPr id="9" name="Google Shape;9;p2"/>
          <p:cNvGrpSpPr/>
          <p:nvPr/>
        </p:nvGrpSpPr>
        <p:grpSpPr>
          <a:xfrm>
            <a:off x="136300" y="139550"/>
            <a:ext cx="8810700" cy="4880400"/>
            <a:chOff x="136300" y="139550"/>
            <a:chExt cx="8810700" cy="4880400"/>
          </a:xfrm>
        </p:grpSpPr>
        <p:sp>
          <p:nvSpPr>
            <p:cNvPr id="10" name="Google Shape;10;p2"/>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 name="Google Shape;12;p2"/>
          <p:cNvSpPr txBox="1">
            <a:spLocks noGrp="1"/>
          </p:cNvSpPr>
          <p:nvPr>
            <p:ph type="ctrTitle"/>
          </p:nvPr>
        </p:nvSpPr>
        <p:spPr>
          <a:xfrm>
            <a:off x="713225" y="962100"/>
            <a:ext cx="5253300" cy="2739900"/>
          </a:xfrm>
          <a:prstGeom prst="rect">
            <a:avLst/>
          </a:prstGeom>
        </p:spPr>
        <p:txBody>
          <a:bodyPr spcFirstLastPara="1" wrap="square" lIns="91425" tIns="91425" rIns="91425" bIns="91425" anchor="ctr" anchorCtr="0">
            <a:noAutofit/>
          </a:bodyPr>
          <a:lstStyle>
            <a:lvl1pPr lvl="0" rtl="0">
              <a:spcBef>
                <a:spcPts val="0"/>
              </a:spcBef>
              <a:spcAft>
                <a:spcPts val="0"/>
              </a:spcAft>
              <a:buSzPts val="5200"/>
              <a:buNone/>
              <a:defRPr sz="5000">
                <a:latin typeface="Aref Ruqaa"/>
                <a:ea typeface="Aref Ruqaa"/>
                <a:cs typeface="Aref Ruqaa"/>
                <a:sym typeface="Aref Ruqaa"/>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 name="Google Shape;13;p2"/>
          <p:cNvSpPr txBox="1">
            <a:spLocks noGrp="1"/>
          </p:cNvSpPr>
          <p:nvPr>
            <p:ph type="subTitle" idx="1"/>
          </p:nvPr>
        </p:nvSpPr>
        <p:spPr>
          <a:xfrm>
            <a:off x="713225" y="3702000"/>
            <a:ext cx="5253300" cy="47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800"/>
              <a:buNone/>
              <a:defRPr sz="1600">
                <a:solidFill>
                  <a:schemeClr val="dk1"/>
                </a:solidFill>
                <a:latin typeface="Nunito"/>
                <a:ea typeface="Nunito"/>
                <a:cs typeface="Nunito"/>
                <a:sym typeface="Nunito"/>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pic>
        <p:nvPicPr>
          <p:cNvPr id="14" name="Google Shape;14;p2"/>
          <p:cNvPicPr preferRelativeResize="0"/>
          <p:nvPr/>
        </p:nvPicPr>
        <p:blipFill rotWithShape="1">
          <a:blip r:embed="rId3">
            <a:alphaModFix/>
          </a:blip>
          <a:srcRect l="357" r="347"/>
          <a:stretch/>
        </p:blipFill>
        <p:spPr>
          <a:xfrm>
            <a:off x="-107572" y="0"/>
            <a:ext cx="1258449" cy="902450"/>
          </a:xfrm>
          <a:prstGeom prst="rect">
            <a:avLst/>
          </a:prstGeom>
          <a:noFill/>
          <a:ln>
            <a:noFill/>
          </a:ln>
        </p:spPr>
      </p:pic>
      <p:pic>
        <p:nvPicPr>
          <p:cNvPr id="15" name="Google Shape;15;p2"/>
          <p:cNvPicPr preferRelativeResize="0"/>
          <p:nvPr/>
        </p:nvPicPr>
        <p:blipFill rotWithShape="1">
          <a:blip r:embed="rId3">
            <a:alphaModFix/>
          </a:blip>
          <a:srcRect l="347" r="357"/>
          <a:stretch/>
        </p:blipFill>
        <p:spPr>
          <a:xfrm rot="10800000" flipH="1">
            <a:off x="-25675" y="4353479"/>
            <a:ext cx="1094649" cy="784950"/>
          </a:xfrm>
          <a:prstGeom prst="rect">
            <a:avLst/>
          </a:prstGeom>
          <a:noFill/>
          <a:ln>
            <a:noFill/>
          </a:ln>
        </p:spPr>
      </p:pic>
    </p:spTree>
    <p:extLst>
      <p:ext uri="{BB962C8B-B14F-4D97-AF65-F5344CB8AC3E}">
        <p14:creationId xmlns:p14="http://schemas.microsoft.com/office/powerpoint/2010/main" val="36849339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7"/>
        <p:cNvGrpSpPr/>
        <p:nvPr/>
      </p:nvGrpSpPr>
      <p:grpSpPr>
        <a:xfrm>
          <a:off x="0" y="0"/>
          <a:ext cx="0" cy="0"/>
          <a:chOff x="0" y="0"/>
          <a:chExt cx="0" cy="0"/>
        </a:xfrm>
      </p:grpSpPr>
      <p:sp>
        <p:nvSpPr>
          <p:cNvPr id="48" name="Google Shape;48;p7"/>
          <p:cNvSpPr txBox="1">
            <a:spLocks noGrp="1"/>
          </p:cNvSpPr>
          <p:nvPr>
            <p:ph type="title"/>
          </p:nvPr>
        </p:nvSpPr>
        <p:spPr>
          <a:xfrm>
            <a:off x="4786875" y="1524425"/>
            <a:ext cx="33096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4000">
                <a:solidFill>
                  <a:schemeClr val="dk1"/>
                </a:solidFill>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49" name="Google Shape;49;p7"/>
          <p:cNvSpPr txBox="1">
            <a:spLocks noGrp="1"/>
          </p:cNvSpPr>
          <p:nvPr>
            <p:ph type="body" idx="1"/>
          </p:nvPr>
        </p:nvSpPr>
        <p:spPr>
          <a:xfrm>
            <a:off x="4916325" y="2140675"/>
            <a:ext cx="3050700" cy="1495200"/>
          </a:xfrm>
          <a:prstGeom prst="rect">
            <a:avLst/>
          </a:prstGeom>
        </p:spPr>
        <p:txBody>
          <a:bodyPr spcFirstLastPara="1" wrap="square" lIns="91425" tIns="91425" rIns="91425" bIns="91425" anchor="ctr" anchorCtr="0">
            <a:noAutofit/>
          </a:bodyPr>
          <a:lstStyle>
            <a:lvl1pPr marL="457200" lvl="0" indent="-304800" algn="ctr" rtl="0">
              <a:spcBef>
                <a:spcPts val="0"/>
              </a:spcBef>
              <a:spcAft>
                <a:spcPts val="0"/>
              </a:spcAft>
              <a:buSzPts val="1200"/>
              <a:buChar char="●"/>
              <a:defRPr/>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grpSp>
        <p:nvGrpSpPr>
          <p:cNvPr id="50" name="Google Shape;50;p7"/>
          <p:cNvGrpSpPr/>
          <p:nvPr/>
        </p:nvGrpSpPr>
        <p:grpSpPr>
          <a:xfrm>
            <a:off x="136300" y="139550"/>
            <a:ext cx="8810700" cy="4880400"/>
            <a:chOff x="136300" y="139550"/>
            <a:chExt cx="8810700" cy="4880400"/>
          </a:xfrm>
        </p:grpSpPr>
        <p:sp>
          <p:nvSpPr>
            <p:cNvPr id="51" name="Google Shape;51;p7"/>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7"/>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3" name="Google Shape;53;p7"/>
          <p:cNvPicPr preferRelativeResize="0"/>
          <p:nvPr/>
        </p:nvPicPr>
        <p:blipFill>
          <a:blip r:embed="rId2">
            <a:alphaModFix/>
          </a:blip>
          <a:stretch>
            <a:fillRect/>
          </a:stretch>
        </p:blipFill>
        <p:spPr>
          <a:xfrm>
            <a:off x="-608587" y="-40825"/>
            <a:ext cx="5642825" cy="5642825"/>
          </a:xfrm>
          <a:prstGeom prst="rect">
            <a:avLst/>
          </a:prstGeom>
          <a:noFill/>
          <a:ln>
            <a:noFill/>
          </a:ln>
        </p:spPr>
      </p:pic>
      <p:grpSp>
        <p:nvGrpSpPr>
          <p:cNvPr id="54" name="Google Shape;54;p7"/>
          <p:cNvGrpSpPr/>
          <p:nvPr/>
        </p:nvGrpSpPr>
        <p:grpSpPr>
          <a:xfrm>
            <a:off x="136300" y="139550"/>
            <a:ext cx="8810700" cy="4880400"/>
            <a:chOff x="136300" y="139550"/>
            <a:chExt cx="8810700" cy="4880400"/>
          </a:xfrm>
        </p:grpSpPr>
        <p:sp>
          <p:nvSpPr>
            <p:cNvPr id="55" name="Google Shape;55;p7"/>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7"/>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7" name="Google Shape;57;p7"/>
          <p:cNvPicPr preferRelativeResize="0"/>
          <p:nvPr/>
        </p:nvPicPr>
        <p:blipFill rotWithShape="1">
          <a:blip r:embed="rId3">
            <a:alphaModFix/>
          </a:blip>
          <a:srcRect l="357" r="347"/>
          <a:stretch/>
        </p:blipFill>
        <p:spPr>
          <a:xfrm>
            <a:off x="-189475" y="-76050"/>
            <a:ext cx="1258449" cy="902450"/>
          </a:xfrm>
          <a:prstGeom prst="rect">
            <a:avLst/>
          </a:prstGeom>
          <a:noFill/>
          <a:ln>
            <a:noFill/>
          </a:ln>
        </p:spPr>
      </p:pic>
      <p:pic>
        <p:nvPicPr>
          <p:cNvPr id="58" name="Google Shape;58;p7"/>
          <p:cNvPicPr preferRelativeResize="0"/>
          <p:nvPr/>
        </p:nvPicPr>
        <p:blipFill rotWithShape="1">
          <a:blip r:embed="rId3">
            <a:alphaModFix/>
          </a:blip>
          <a:srcRect l="347" r="357"/>
          <a:stretch/>
        </p:blipFill>
        <p:spPr>
          <a:xfrm rot="10800000" flipH="1">
            <a:off x="-25675" y="4353479"/>
            <a:ext cx="1094649" cy="784950"/>
          </a:xfrm>
          <a:prstGeom prst="rect">
            <a:avLst/>
          </a:prstGeom>
          <a:noFill/>
          <a:ln>
            <a:noFill/>
          </a:ln>
        </p:spPr>
      </p:pic>
      <p:pic>
        <p:nvPicPr>
          <p:cNvPr id="59" name="Google Shape;59;p7"/>
          <p:cNvPicPr preferRelativeResize="0"/>
          <p:nvPr/>
        </p:nvPicPr>
        <p:blipFill rotWithShape="1">
          <a:blip r:embed="rId4">
            <a:alphaModFix/>
          </a:blip>
          <a:srcRect t="670" b="680"/>
          <a:stretch/>
        </p:blipFill>
        <p:spPr>
          <a:xfrm rot="5905218">
            <a:off x="8776664" y="2236219"/>
            <a:ext cx="665172" cy="910663"/>
          </a:xfrm>
          <a:prstGeom prst="rect">
            <a:avLst/>
          </a:prstGeom>
          <a:noFill/>
          <a:ln>
            <a:noFill/>
          </a:ln>
        </p:spPr>
      </p:pic>
    </p:spTree>
    <p:extLst>
      <p:ext uri="{BB962C8B-B14F-4D97-AF65-F5344CB8AC3E}">
        <p14:creationId xmlns:p14="http://schemas.microsoft.com/office/powerpoint/2010/main" val="3510977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74"/>
        <p:cNvGrpSpPr/>
        <p:nvPr/>
      </p:nvGrpSpPr>
      <p:grpSpPr>
        <a:xfrm>
          <a:off x="0" y="0"/>
          <a:ext cx="0" cy="0"/>
          <a:chOff x="0" y="0"/>
          <a:chExt cx="0" cy="0"/>
        </a:xfrm>
      </p:grpSpPr>
      <p:pic>
        <p:nvPicPr>
          <p:cNvPr id="75" name="Google Shape;75;p9"/>
          <p:cNvPicPr preferRelativeResize="0"/>
          <p:nvPr/>
        </p:nvPicPr>
        <p:blipFill>
          <a:blip r:embed="rId2">
            <a:alphaModFix/>
          </a:blip>
          <a:stretch>
            <a:fillRect/>
          </a:stretch>
        </p:blipFill>
        <p:spPr>
          <a:xfrm rot="-6727200">
            <a:off x="3957362" y="-192587"/>
            <a:ext cx="5642825" cy="5642825"/>
          </a:xfrm>
          <a:prstGeom prst="rect">
            <a:avLst/>
          </a:prstGeom>
          <a:noFill/>
          <a:ln>
            <a:noFill/>
          </a:ln>
        </p:spPr>
      </p:pic>
      <p:grpSp>
        <p:nvGrpSpPr>
          <p:cNvPr id="76" name="Google Shape;76;p9"/>
          <p:cNvGrpSpPr/>
          <p:nvPr/>
        </p:nvGrpSpPr>
        <p:grpSpPr>
          <a:xfrm>
            <a:off x="136300" y="139550"/>
            <a:ext cx="8810700" cy="4880400"/>
            <a:chOff x="136300" y="139550"/>
            <a:chExt cx="8810700" cy="4880400"/>
          </a:xfrm>
        </p:grpSpPr>
        <p:sp>
          <p:nvSpPr>
            <p:cNvPr id="77" name="Google Shape;77;p9"/>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9"/>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 name="Google Shape;79;p9"/>
          <p:cNvSpPr txBox="1">
            <a:spLocks noGrp="1"/>
          </p:cNvSpPr>
          <p:nvPr>
            <p:ph type="title"/>
          </p:nvPr>
        </p:nvSpPr>
        <p:spPr>
          <a:xfrm>
            <a:off x="713225" y="1171429"/>
            <a:ext cx="4045200" cy="1927500"/>
          </a:xfrm>
          <a:prstGeom prst="rect">
            <a:avLst/>
          </a:prstGeom>
        </p:spPr>
        <p:txBody>
          <a:bodyPr spcFirstLastPara="1" wrap="square" lIns="91425" tIns="91425" rIns="91425" bIns="91425" anchor="b" anchorCtr="0">
            <a:noAutofit/>
          </a:bodyPr>
          <a:lstStyle>
            <a:lvl1pPr lvl="0" algn="r">
              <a:spcBef>
                <a:spcPts val="0"/>
              </a:spcBef>
              <a:spcAft>
                <a:spcPts val="0"/>
              </a:spcAft>
              <a:buSzPts val="4200"/>
              <a:buNone/>
              <a:defRPr sz="38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80" name="Google Shape;80;p9"/>
          <p:cNvSpPr txBox="1">
            <a:spLocks noGrp="1"/>
          </p:cNvSpPr>
          <p:nvPr>
            <p:ph type="subTitle" idx="1"/>
          </p:nvPr>
        </p:nvSpPr>
        <p:spPr>
          <a:xfrm>
            <a:off x="713225" y="3098925"/>
            <a:ext cx="4045200" cy="987300"/>
          </a:xfrm>
          <a:prstGeom prst="rect">
            <a:avLst/>
          </a:prstGeom>
        </p:spPr>
        <p:txBody>
          <a:bodyPr spcFirstLastPara="1" wrap="square" lIns="91425" tIns="91425" rIns="91425" bIns="91425" anchor="ctr" anchorCtr="0">
            <a:noAutofit/>
          </a:bodyPr>
          <a:lstStyle>
            <a:lvl1pPr lvl="0" algn="r">
              <a:lnSpc>
                <a:spcPct val="100000"/>
              </a:lnSpc>
              <a:spcBef>
                <a:spcPts val="0"/>
              </a:spcBef>
              <a:spcAft>
                <a:spcPts val="0"/>
              </a:spcAft>
              <a:buSzPts val="2100"/>
              <a:buNone/>
              <a:defRPr sz="16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pic>
        <p:nvPicPr>
          <p:cNvPr id="81" name="Google Shape;81;p9"/>
          <p:cNvPicPr preferRelativeResize="0"/>
          <p:nvPr/>
        </p:nvPicPr>
        <p:blipFill rotWithShape="1">
          <a:blip r:embed="rId3">
            <a:alphaModFix/>
          </a:blip>
          <a:srcRect t="670" b="680"/>
          <a:stretch/>
        </p:blipFill>
        <p:spPr>
          <a:xfrm rot="5905218">
            <a:off x="8597314" y="2173494"/>
            <a:ext cx="665172" cy="910663"/>
          </a:xfrm>
          <a:prstGeom prst="rect">
            <a:avLst/>
          </a:prstGeom>
          <a:noFill/>
          <a:ln>
            <a:noFill/>
          </a:ln>
        </p:spPr>
      </p:pic>
      <p:pic>
        <p:nvPicPr>
          <p:cNvPr id="82" name="Google Shape;82;p9"/>
          <p:cNvPicPr preferRelativeResize="0"/>
          <p:nvPr/>
        </p:nvPicPr>
        <p:blipFill rotWithShape="1">
          <a:blip r:embed="rId3">
            <a:alphaModFix/>
          </a:blip>
          <a:srcRect t="670" b="680"/>
          <a:stretch/>
        </p:blipFill>
        <p:spPr>
          <a:xfrm rot="-5905218" flipH="1">
            <a:off x="166539" y="4233294"/>
            <a:ext cx="665172" cy="910663"/>
          </a:xfrm>
          <a:prstGeom prst="rect">
            <a:avLst/>
          </a:prstGeom>
          <a:noFill/>
          <a:ln>
            <a:noFill/>
          </a:ln>
        </p:spPr>
      </p:pic>
      <p:pic>
        <p:nvPicPr>
          <p:cNvPr id="83" name="Google Shape;83;p9"/>
          <p:cNvPicPr preferRelativeResize="0"/>
          <p:nvPr/>
        </p:nvPicPr>
        <p:blipFill rotWithShape="1">
          <a:blip r:embed="rId3">
            <a:alphaModFix/>
          </a:blip>
          <a:srcRect t="670" b="680"/>
          <a:stretch/>
        </p:blipFill>
        <p:spPr>
          <a:xfrm rot="-4894782">
            <a:off x="209589" y="-59656"/>
            <a:ext cx="665172" cy="910663"/>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4"/>
        <p:cNvGrpSpPr/>
        <p:nvPr/>
      </p:nvGrpSpPr>
      <p:grpSpPr>
        <a:xfrm>
          <a:off x="0" y="0"/>
          <a:ext cx="0" cy="0"/>
          <a:chOff x="0" y="0"/>
          <a:chExt cx="0" cy="0"/>
        </a:xfrm>
      </p:grpSpPr>
      <p:sp>
        <p:nvSpPr>
          <p:cNvPr id="85" name="Google Shape;85;p10"/>
          <p:cNvSpPr txBox="1">
            <a:spLocks noGrp="1"/>
          </p:cNvSpPr>
          <p:nvPr>
            <p:ph type="body" idx="1"/>
          </p:nvPr>
        </p:nvSpPr>
        <p:spPr>
          <a:xfrm>
            <a:off x="742825" y="744350"/>
            <a:ext cx="3756900" cy="1213200"/>
          </a:xfrm>
          <a:prstGeom prst="rect">
            <a:avLst/>
          </a:prstGeom>
        </p:spPr>
        <p:txBody>
          <a:bodyPr spcFirstLastPara="1" wrap="square" lIns="91425" tIns="91425" rIns="91425" bIns="91425" anchor="ctr" anchorCtr="0">
            <a:noAutofit/>
          </a:bodyPr>
          <a:lstStyle>
            <a:lvl1pPr marL="457200" lvl="0" indent="-228600" algn="ctr">
              <a:lnSpc>
                <a:spcPct val="100000"/>
              </a:lnSpc>
              <a:spcBef>
                <a:spcPts val="0"/>
              </a:spcBef>
              <a:spcAft>
                <a:spcPts val="0"/>
              </a:spcAft>
              <a:buSzPts val="1400"/>
              <a:buNone/>
              <a:defRPr sz="3000">
                <a:latin typeface="Aref Ruqaa"/>
                <a:ea typeface="Aref Ruqaa"/>
                <a:cs typeface="Aref Ruqaa"/>
                <a:sym typeface="Aref Ruqaa"/>
              </a:defRPr>
            </a:lvl1pPr>
          </a:lstStyle>
          <a:p>
            <a:endParaRPr/>
          </a:p>
        </p:txBody>
      </p:sp>
      <p:grpSp>
        <p:nvGrpSpPr>
          <p:cNvPr id="86" name="Google Shape;86;p10"/>
          <p:cNvGrpSpPr/>
          <p:nvPr/>
        </p:nvGrpSpPr>
        <p:grpSpPr>
          <a:xfrm>
            <a:off x="136300" y="139550"/>
            <a:ext cx="8810700" cy="4880400"/>
            <a:chOff x="136300" y="139550"/>
            <a:chExt cx="8810700" cy="4880400"/>
          </a:xfrm>
        </p:grpSpPr>
        <p:sp>
          <p:nvSpPr>
            <p:cNvPr id="87" name="Google Shape;87;p10"/>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0"/>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grpSp>
        <p:nvGrpSpPr>
          <p:cNvPr id="90" name="Google Shape;90;p11"/>
          <p:cNvGrpSpPr/>
          <p:nvPr/>
        </p:nvGrpSpPr>
        <p:grpSpPr>
          <a:xfrm>
            <a:off x="136300" y="139550"/>
            <a:ext cx="8810700" cy="4880400"/>
            <a:chOff x="136300" y="139550"/>
            <a:chExt cx="8810700" cy="4880400"/>
          </a:xfrm>
        </p:grpSpPr>
        <p:sp>
          <p:nvSpPr>
            <p:cNvPr id="91" name="Google Shape;91;p11"/>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11"/>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3" name="Google Shape;93;p11"/>
          <p:cNvPicPr preferRelativeResize="0"/>
          <p:nvPr/>
        </p:nvPicPr>
        <p:blipFill>
          <a:blip r:embed="rId2">
            <a:alphaModFix/>
          </a:blip>
          <a:stretch>
            <a:fillRect/>
          </a:stretch>
        </p:blipFill>
        <p:spPr>
          <a:xfrm rot="10800000" flipH="1">
            <a:off x="1632675" y="-666175"/>
            <a:ext cx="5779900" cy="5779900"/>
          </a:xfrm>
          <a:prstGeom prst="rect">
            <a:avLst/>
          </a:prstGeom>
          <a:noFill/>
          <a:ln>
            <a:noFill/>
          </a:ln>
        </p:spPr>
      </p:pic>
      <p:sp>
        <p:nvSpPr>
          <p:cNvPr id="94" name="Google Shape;94;p11"/>
          <p:cNvSpPr txBox="1">
            <a:spLocks noGrp="1"/>
          </p:cNvSpPr>
          <p:nvPr>
            <p:ph type="title" hasCustomPrompt="1"/>
          </p:nvPr>
        </p:nvSpPr>
        <p:spPr>
          <a:xfrm>
            <a:off x="713225" y="1106125"/>
            <a:ext cx="77175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9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5" name="Google Shape;95;p11"/>
          <p:cNvSpPr txBox="1">
            <a:spLocks noGrp="1"/>
          </p:cNvSpPr>
          <p:nvPr>
            <p:ph type="body" idx="1"/>
          </p:nvPr>
        </p:nvSpPr>
        <p:spPr>
          <a:xfrm>
            <a:off x="713225" y="3069625"/>
            <a:ext cx="7717500" cy="597300"/>
          </a:xfrm>
          <a:prstGeom prst="rect">
            <a:avLst/>
          </a:prstGeom>
        </p:spPr>
        <p:txBody>
          <a:bodyPr spcFirstLastPara="1" wrap="square" lIns="91425" tIns="91425" rIns="91425" bIns="91425" anchor="ctr" anchorCtr="0">
            <a:noAutofit/>
          </a:bodyPr>
          <a:lstStyle>
            <a:lvl1pPr marL="457200" lvl="0" indent="-317500" algn="ctr">
              <a:spcBef>
                <a:spcPts val="0"/>
              </a:spcBef>
              <a:spcAft>
                <a:spcPts val="0"/>
              </a:spcAft>
              <a:buSzPts val="1400"/>
              <a:buChar char="●"/>
              <a:defRPr sz="1800"/>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pic>
        <p:nvPicPr>
          <p:cNvPr id="96" name="Google Shape;96;p11"/>
          <p:cNvPicPr preferRelativeResize="0"/>
          <p:nvPr/>
        </p:nvPicPr>
        <p:blipFill rotWithShape="1">
          <a:blip r:embed="rId3">
            <a:alphaModFix/>
          </a:blip>
          <a:srcRect t="670" b="680"/>
          <a:stretch/>
        </p:blipFill>
        <p:spPr>
          <a:xfrm rot="-5905218" flipH="1">
            <a:off x="117464" y="1994169"/>
            <a:ext cx="665172" cy="910663"/>
          </a:xfrm>
          <a:prstGeom prst="rect">
            <a:avLst/>
          </a:prstGeom>
          <a:noFill/>
          <a:ln>
            <a:noFill/>
          </a:ln>
        </p:spPr>
      </p:pic>
      <p:pic>
        <p:nvPicPr>
          <p:cNvPr id="97" name="Google Shape;97;p11"/>
          <p:cNvPicPr preferRelativeResize="0"/>
          <p:nvPr/>
        </p:nvPicPr>
        <p:blipFill rotWithShape="1">
          <a:blip r:embed="rId3">
            <a:alphaModFix/>
          </a:blip>
          <a:srcRect t="670" b="680"/>
          <a:stretch/>
        </p:blipFill>
        <p:spPr>
          <a:xfrm rot="5905218">
            <a:off x="8483214" y="1994169"/>
            <a:ext cx="665172" cy="910663"/>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chemeClr val="lt1"/>
        </a:solidFill>
        <a:effectLst/>
      </p:bgPr>
    </p:bg>
    <p:spTree>
      <p:nvGrpSpPr>
        <p:cNvPr id="1" name="Shape 98"/>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0"/>
        <p:cNvGrpSpPr/>
        <p:nvPr/>
      </p:nvGrpSpPr>
      <p:grpSpPr>
        <a:xfrm>
          <a:off x="0" y="0"/>
          <a:ext cx="0" cy="0"/>
          <a:chOff x="0" y="0"/>
          <a:chExt cx="0" cy="0"/>
        </a:xfrm>
      </p:grpSpPr>
      <p:pic>
        <p:nvPicPr>
          <p:cNvPr id="61" name="Google Shape;61;p8"/>
          <p:cNvPicPr preferRelativeResize="0"/>
          <p:nvPr/>
        </p:nvPicPr>
        <p:blipFill>
          <a:blip r:embed="rId2">
            <a:alphaModFix/>
          </a:blip>
          <a:stretch>
            <a:fillRect/>
          </a:stretch>
        </p:blipFill>
        <p:spPr>
          <a:xfrm rot="10800000" flipH="1">
            <a:off x="1673574" y="-499325"/>
            <a:ext cx="5642825" cy="5642825"/>
          </a:xfrm>
          <a:prstGeom prst="rect">
            <a:avLst/>
          </a:prstGeom>
          <a:noFill/>
          <a:ln>
            <a:noFill/>
          </a:ln>
        </p:spPr>
      </p:pic>
      <p:grpSp>
        <p:nvGrpSpPr>
          <p:cNvPr id="62" name="Google Shape;62;p8"/>
          <p:cNvGrpSpPr/>
          <p:nvPr/>
        </p:nvGrpSpPr>
        <p:grpSpPr>
          <a:xfrm>
            <a:off x="136300" y="139550"/>
            <a:ext cx="8810700" cy="4880400"/>
            <a:chOff x="136300" y="139550"/>
            <a:chExt cx="8810700" cy="4880400"/>
          </a:xfrm>
        </p:grpSpPr>
        <p:sp>
          <p:nvSpPr>
            <p:cNvPr id="63" name="Google Shape;63;p8"/>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8"/>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 name="Google Shape;65;p8"/>
          <p:cNvSpPr txBox="1">
            <a:spLocks noGrp="1"/>
          </p:cNvSpPr>
          <p:nvPr>
            <p:ph type="title"/>
          </p:nvPr>
        </p:nvSpPr>
        <p:spPr>
          <a:xfrm>
            <a:off x="1398050" y="539500"/>
            <a:ext cx="6367800" cy="40692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9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pic>
        <p:nvPicPr>
          <p:cNvPr id="66" name="Google Shape;66;p8"/>
          <p:cNvPicPr preferRelativeResize="0"/>
          <p:nvPr/>
        </p:nvPicPr>
        <p:blipFill>
          <a:blip r:embed="rId3">
            <a:alphaModFix/>
          </a:blip>
          <a:stretch>
            <a:fillRect/>
          </a:stretch>
        </p:blipFill>
        <p:spPr>
          <a:xfrm rot="-1646129">
            <a:off x="7521385" y="654642"/>
            <a:ext cx="698658" cy="814641"/>
          </a:xfrm>
          <a:prstGeom prst="rect">
            <a:avLst/>
          </a:prstGeom>
          <a:noFill/>
          <a:ln>
            <a:noFill/>
          </a:ln>
        </p:spPr>
      </p:pic>
      <p:pic>
        <p:nvPicPr>
          <p:cNvPr id="67" name="Google Shape;67;p8"/>
          <p:cNvPicPr preferRelativeResize="0"/>
          <p:nvPr/>
        </p:nvPicPr>
        <p:blipFill>
          <a:blip r:embed="rId4">
            <a:alphaModFix/>
          </a:blip>
          <a:stretch>
            <a:fillRect/>
          </a:stretch>
        </p:blipFill>
        <p:spPr>
          <a:xfrm>
            <a:off x="586950" y="3152966"/>
            <a:ext cx="729225" cy="769057"/>
          </a:xfrm>
          <a:prstGeom prst="rect">
            <a:avLst/>
          </a:prstGeom>
          <a:noFill/>
          <a:ln>
            <a:noFill/>
          </a:ln>
        </p:spPr>
      </p:pic>
      <p:pic>
        <p:nvPicPr>
          <p:cNvPr id="68" name="Google Shape;68;p8"/>
          <p:cNvPicPr preferRelativeResize="0"/>
          <p:nvPr/>
        </p:nvPicPr>
        <p:blipFill>
          <a:blip r:embed="rId5">
            <a:alphaModFix/>
          </a:blip>
          <a:stretch>
            <a:fillRect/>
          </a:stretch>
        </p:blipFill>
        <p:spPr>
          <a:xfrm>
            <a:off x="658875" y="735126"/>
            <a:ext cx="729225" cy="806625"/>
          </a:xfrm>
          <a:prstGeom prst="rect">
            <a:avLst/>
          </a:prstGeom>
          <a:noFill/>
          <a:ln>
            <a:noFill/>
          </a:ln>
        </p:spPr>
      </p:pic>
      <p:pic>
        <p:nvPicPr>
          <p:cNvPr id="69" name="Google Shape;69;p8"/>
          <p:cNvPicPr preferRelativeResize="0"/>
          <p:nvPr/>
        </p:nvPicPr>
        <p:blipFill>
          <a:blip r:embed="rId6">
            <a:alphaModFix/>
          </a:blip>
          <a:stretch>
            <a:fillRect/>
          </a:stretch>
        </p:blipFill>
        <p:spPr>
          <a:xfrm>
            <a:off x="7765850" y="3715398"/>
            <a:ext cx="468750" cy="893175"/>
          </a:xfrm>
          <a:prstGeom prst="rect">
            <a:avLst/>
          </a:prstGeom>
          <a:noFill/>
          <a:ln>
            <a:noFill/>
          </a:ln>
        </p:spPr>
      </p:pic>
      <p:pic>
        <p:nvPicPr>
          <p:cNvPr id="70" name="Google Shape;70;p8"/>
          <p:cNvPicPr preferRelativeResize="0"/>
          <p:nvPr/>
        </p:nvPicPr>
        <p:blipFill>
          <a:blip r:embed="rId7">
            <a:alphaModFix/>
          </a:blip>
          <a:stretch>
            <a:fillRect/>
          </a:stretch>
        </p:blipFill>
        <p:spPr>
          <a:xfrm>
            <a:off x="7847711" y="1506447"/>
            <a:ext cx="888975" cy="891577"/>
          </a:xfrm>
          <a:prstGeom prst="rect">
            <a:avLst/>
          </a:prstGeom>
          <a:noFill/>
          <a:ln>
            <a:noFill/>
          </a:ln>
        </p:spPr>
      </p:pic>
      <p:pic>
        <p:nvPicPr>
          <p:cNvPr id="71" name="Google Shape;71;p8"/>
          <p:cNvPicPr preferRelativeResize="0"/>
          <p:nvPr/>
        </p:nvPicPr>
        <p:blipFill>
          <a:blip r:embed="rId8">
            <a:alphaModFix/>
          </a:blip>
          <a:stretch>
            <a:fillRect/>
          </a:stretch>
        </p:blipFill>
        <p:spPr>
          <a:xfrm>
            <a:off x="348604" y="1714542"/>
            <a:ext cx="729225" cy="729225"/>
          </a:xfrm>
          <a:prstGeom prst="rect">
            <a:avLst/>
          </a:prstGeom>
          <a:noFill/>
          <a:ln>
            <a:noFill/>
          </a:ln>
        </p:spPr>
      </p:pic>
      <p:pic>
        <p:nvPicPr>
          <p:cNvPr id="72" name="Google Shape;72;p8"/>
          <p:cNvPicPr preferRelativeResize="0"/>
          <p:nvPr/>
        </p:nvPicPr>
        <p:blipFill>
          <a:blip r:embed="rId9">
            <a:alphaModFix/>
          </a:blip>
          <a:stretch>
            <a:fillRect/>
          </a:stretch>
        </p:blipFill>
        <p:spPr>
          <a:xfrm flipH="1">
            <a:off x="54672" y="4263825"/>
            <a:ext cx="837854" cy="841800"/>
          </a:xfrm>
          <a:prstGeom prst="rect">
            <a:avLst/>
          </a:prstGeom>
          <a:noFill/>
          <a:ln>
            <a:noFill/>
          </a:ln>
        </p:spPr>
      </p:pic>
      <p:pic>
        <p:nvPicPr>
          <p:cNvPr id="73" name="Google Shape;73;p8"/>
          <p:cNvPicPr preferRelativeResize="0"/>
          <p:nvPr/>
        </p:nvPicPr>
        <p:blipFill>
          <a:blip r:embed="rId10">
            <a:alphaModFix/>
          </a:blip>
          <a:stretch>
            <a:fillRect/>
          </a:stretch>
        </p:blipFill>
        <p:spPr>
          <a:xfrm rot="-5400000" flipH="1">
            <a:off x="8398648" y="2641448"/>
            <a:ext cx="660451" cy="902450"/>
          </a:xfrm>
          <a:prstGeom prst="rect">
            <a:avLst/>
          </a:prstGeom>
          <a:noFill/>
          <a:ln>
            <a:noFill/>
          </a:ln>
        </p:spPr>
      </p:pic>
    </p:spTree>
    <p:extLst>
      <p:ext uri="{BB962C8B-B14F-4D97-AF65-F5344CB8AC3E}">
        <p14:creationId xmlns:p14="http://schemas.microsoft.com/office/powerpoint/2010/main" val="3445676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1"/>
        <p:cNvGrpSpPr/>
        <p:nvPr/>
      </p:nvGrpSpPr>
      <p:grpSpPr>
        <a:xfrm>
          <a:off x="0" y="0"/>
          <a:ext cx="0" cy="0"/>
          <a:chOff x="0" y="0"/>
          <a:chExt cx="0" cy="0"/>
        </a:xfrm>
      </p:grpSpPr>
      <p:grpSp>
        <p:nvGrpSpPr>
          <p:cNvPr id="32" name="Google Shape;32;p5"/>
          <p:cNvGrpSpPr/>
          <p:nvPr/>
        </p:nvGrpSpPr>
        <p:grpSpPr>
          <a:xfrm>
            <a:off x="136300" y="139550"/>
            <a:ext cx="8810700" cy="4880400"/>
            <a:chOff x="136300" y="139550"/>
            <a:chExt cx="8810700" cy="4880400"/>
          </a:xfrm>
        </p:grpSpPr>
        <p:sp>
          <p:nvSpPr>
            <p:cNvPr id="33" name="Google Shape;33;p5"/>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5"/>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5" name="Google Shape;35;p5"/>
          <p:cNvSpPr txBox="1">
            <a:spLocks noGrp="1"/>
          </p:cNvSpPr>
          <p:nvPr>
            <p:ph type="title"/>
          </p:nvPr>
        </p:nvSpPr>
        <p:spPr>
          <a:xfrm>
            <a:off x="720000" y="539500"/>
            <a:ext cx="7704000" cy="921600"/>
          </a:xfrm>
          <a:prstGeom prst="rect">
            <a:avLst/>
          </a:prstGeom>
        </p:spPr>
        <p:txBody>
          <a:bodyPr spcFirstLastPara="1" wrap="square" lIns="91425" tIns="91425" rIns="91425" bIns="91425" anchor="ctr" anchorCtr="0">
            <a:noAutofit/>
          </a:bodyPr>
          <a:lstStyle>
            <a:lvl1pPr lvl="0">
              <a:spcBef>
                <a:spcPts val="0"/>
              </a:spcBef>
              <a:spcAft>
                <a:spcPts val="0"/>
              </a:spcAft>
              <a:buSzPts val="3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6" name="Google Shape;36;p5"/>
          <p:cNvSpPr txBox="1">
            <a:spLocks noGrp="1"/>
          </p:cNvSpPr>
          <p:nvPr>
            <p:ph type="body" idx="1"/>
          </p:nvPr>
        </p:nvSpPr>
        <p:spPr>
          <a:xfrm>
            <a:off x="841200" y="2598200"/>
            <a:ext cx="2490600" cy="1133700"/>
          </a:xfrm>
          <a:prstGeom prst="rect">
            <a:avLst/>
          </a:prstGeom>
        </p:spPr>
        <p:txBody>
          <a:bodyPr spcFirstLastPara="1" wrap="square" lIns="91425" tIns="91425" rIns="91425" bIns="91425" anchor="t" anchorCtr="0">
            <a:noAutofit/>
          </a:bodyPr>
          <a:lstStyle>
            <a:lvl1pPr marL="457200" lvl="0" indent="-317500" algn="r"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7" name="Google Shape;37;p5"/>
          <p:cNvSpPr txBox="1">
            <a:spLocks noGrp="1"/>
          </p:cNvSpPr>
          <p:nvPr>
            <p:ph type="body" idx="2"/>
          </p:nvPr>
        </p:nvSpPr>
        <p:spPr>
          <a:xfrm>
            <a:off x="5869200" y="2598200"/>
            <a:ext cx="2490600" cy="1133700"/>
          </a:xfrm>
          <a:prstGeom prst="rect">
            <a:avLst/>
          </a:prstGeom>
        </p:spPr>
        <p:txBody>
          <a:bodyPr spcFirstLastPara="1" wrap="square" lIns="91425" tIns="91425" rIns="91425" bIns="91425" anchor="t" anchorCtr="0">
            <a:noAutofit/>
          </a:bodyPr>
          <a:lstStyle>
            <a:lvl1pPr marL="457200" lvl="0" indent="-317500" rtl="0">
              <a:spcBef>
                <a:spcPts val="0"/>
              </a:spcBef>
              <a:spcAft>
                <a:spcPts val="0"/>
              </a:spcAft>
              <a:buSzPts val="1400"/>
              <a:buChar char="●"/>
              <a:defRPr sz="1400"/>
            </a:lvl1pPr>
            <a:lvl2pPr marL="914400" lvl="1" indent="-304800" rtl="0">
              <a:spcBef>
                <a:spcPts val="0"/>
              </a:spcBef>
              <a:spcAft>
                <a:spcPts val="0"/>
              </a:spcAft>
              <a:buSzPts val="1200"/>
              <a:buChar char="○"/>
              <a:defRPr sz="1200"/>
            </a:lvl2pPr>
            <a:lvl3pPr marL="1371600" lvl="2" indent="-304800" rtl="0">
              <a:spcBef>
                <a:spcPts val="0"/>
              </a:spcBef>
              <a:spcAft>
                <a:spcPts val="0"/>
              </a:spcAft>
              <a:buSzPts val="1200"/>
              <a:buChar char="■"/>
              <a:defRPr sz="1200"/>
            </a:lvl3pPr>
            <a:lvl4pPr marL="1828800" lvl="3" indent="-304800" rtl="0">
              <a:spcBef>
                <a:spcPts val="0"/>
              </a:spcBef>
              <a:spcAft>
                <a:spcPts val="0"/>
              </a:spcAft>
              <a:buSzPts val="1200"/>
              <a:buChar char="●"/>
              <a:defRPr sz="1200"/>
            </a:lvl4pPr>
            <a:lvl5pPr marL="2286000" lvl="4" indent="-304800" rtl="0">
              <a:spcBef>
                <a:spcPts val="0"/>
              </a:spcBef>
              <a:spcAft>
                <a:spcPts val="0"/>
              </a:spcAft>
              <a:buSzPts val="1200"/>
              <a:buChar char="○"/>
              <a:defRPr sz="1200"/>
            </a:lvl5pPr>
            <a:lvl6pPr marL="2743200" lvl="5" indent="-304800" rtl="0">
              <a:spcBef>
                <a:spcPts val="0"/>
              </a:spcBef>
              <a:spcAft>
                <a:spcPts val="0"/>
              </a:spcAft>
              <a:buSzPts val="1200"/>
              <a:buChar char="■"/>
              <a:defRPr sz="1200"/>
            </a:lvl6pPr>
            <a:lvl7pPr marL="3200400" lvl="6" indent="-304800" rtl="0">
              <a:spcBef>
                <a:spcPts val="0"/>
              </a:spcBef>
              <a:spcAft>
                <a:spcPts val="0"/>
              </a:spcAft>
              <a:buSzPts val="1200"/>
              <a:buChar char="●"/>
              <a:defRPr sz="1200"/>
            </a:lvl7pPr>
            <a:lvl8pPr marL="3657600" lvl="7" indent="-304800" rtl="0">
              <a:spcBef>
                <a:spcPts val="0"/>
              </a:spcBef>
              <a:spcAft>
                <a:spcPts val="0"/>
              </a:spcAft>
              <a:buSzPts val="1200"/>
              <a:buChar char="○"/>
              <a:defRPr sz="1200"/>
            </a:lvl8pPr>
            <a:lvl9pPr marL="4114800" lvl="8" indent="-304800" rtl="0">
              <a:spcBef>
                <a:spcPts val="0"/>
              </a:spcBef>
              <a:spcAft>
                <a:spcPts val="0"/>
              </a:spcAft>
              <a:buSzPts val="1200"/>
              <a:buChar char="■"/>
              <a:defRPr sz="1200"/>
            </a:lvl9pPr>
          </a:lstStyle>
          <a:p>
            <a:endParaRPr/>
          </a:p>
        </p:txBody>
      </p:sp>
      <p:sp>
        <p:nvSpPr>
          <p:cNvPr id="38" name="Google Shape;38;p5"/>
          <p:cNvSpPr txBox="1">
            <a:spLocks noGrp="1"/>
          </p:cNvSpPr>
          <p:nvPr>
            <p:ph type="title" idx="3"/>
          </p:nvPr>
        </p:nvSpPr>
        <p:spPr>
          <a:xfrm>
            <a:off x="837747" y="2113875"/>
            <a:ext cx="2490600" cy="5727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Clr>
                <a:schemeClr val="accent1"/>
              </a:buClr>
              <a:buSzPts val="1800"/>
              <a:buNone/>
              <a:defRPr sz="2000"/>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sp>
        <p:nvSpPr>
          <p:cNvPr id="39" name="Google Shape;39;p5"/>
          <p:cNvSpPr txBox="1">
            <a:spLocks noGrp="1"/>
          </p:cNvSpPr>
          <p:nvPr>
            <p:ph type="title" idx="4"/>
          </p:nvPr>
        </p:nvSpPr>
        <p:spPr>
          <a:xfrm>
            <a:off x="5865750" y="2113875"/>
            <a:ext cx="24906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accent1"/>
              </a:buClr>
              <a:buSzPts val="1800"/>
              <a:buNone/>
              <a:defRPr sz="2000"/>
            </a:lvl1pPr>
            <a:lvl2pPr lvl="1" algn="ctr" rtl="0">
              <a:spcBef>
                <a:spcPts val="0"/>
              </a:spcBef>
              <a:spcAft>
                <a:spcPts val="0"/>
              </a:spcAft>
              <a:buClr>
                <a:schemeClr val="accent1"/>
              </a:buClr>
              <a:buSzPts val="2800"/>
              <a:buNone/>
              <a:defRPr>
                <a:solidFill>
                  <a:schemeClr val="accent1"/>
                </a:solidFill>
              </a:defRPr>
            </a:lvl2pPr>
            <a:lvl3pPr lvl="2" algn="ctr" rtl="0">
              <a:spcBef>
                <a:spcPts val="0"/>
              </a:spcBef>
              <a:spcAft>
                <a:spcPts val="0"/>
              </a:spcAft>
              <a:buClr>
                <a:schemeClr val="accent1"/>
              </a:buClr>
              <a:buSzPts val="2800"/>
              <a:buNone/>
              <a:defRPr>
                <a:solidFill>
                  <a:schemeClr val="accent1"/>
                </a:solidFill>
              </a:defRPr>
            </a:lvl3pPr>
            <a:lvl4pPr lvl="3" algn="ctr" rtl="0">
              <a:spcBef>
                <a:spcPts val="0"/>
              </a:spcBef>
              <a:spcAft>
                <a:spcPts val="0"/>
              </a:spcAft>
              <a:buClr>
                <a:schemeClr val="accent1"/>
              </a:buClr>
              <a:buSzPts val="2800"/>
              <a:buNone/>
              <a:defRPr>
                <a:solidFill>
                  <a:schemeClr val="accent1"/>
                </a:solidFill>
              </a:defRPr>
            </a:lvl4pPr>
            <a:lvl5pPr lvl="4" algn="ctr" rtl="0">
              <a:spcBef>
                <a:spcPts val="0"/>
              </a:spcBef>
              <a:spcAft>
                <a:spcPts val="0"/>
              </a:spcAft>
              <a:buClr>
                <a:schemeClr val="accent1"/>
              </a:buClr>
              <a:buSzPts val="2800"/>
              <a:buNone/>
              <a:defRPr>
                <a:solidFill>
                  <a:schemeClr val="accent1"/>
                </a:solidFill>
              </a:defRPr>
            </a:lvl5pPr>
            <a:lvl6pPr lvl="5" algn="ctr" rtl="0">
              <a:spcBef>
                <a:spcPts val="0"/>
              </a:spcBef>
              <a:spcAft>
                <a:spcPts val="0"/>
              </a:spcAft>
              <a:buClr>
                <a:schemeClr val="accent1"/>
              </a:buClr>
              <a:buSzPts val="2800"/>
              <a:buNone/>
              <a:defRPr>
                <a:solidFill>
                  <a:schemeClr val="accent1"/>
                </a:solidFill>
              </a:defRPr>
            </a:lvl6pPr>
            <a:lvl7pPr lvl="6" algn="ctr" rtl="0">
              <a:spcBef>
                <a:spcPts val="0"/>
              </a:spcBef>
              <a:spcAft>
                <a:spcPts val="0"/>
              </a:spcAft>
              <a:buClr>
                <a:schemeClr val="accent1"/>
              </a:buClr>
              <a:buSzPts val="2800"/>
              <a:buNone/>
              <a:defRPr>
                <a:solidFill>
                  <a:schemeClr val="accent1"/>
                </a:solidFill>
              </a:defRPr>
            </a:lvl7pPr>
            <a:lvl8pPr lvl="7" algn="ctr" rtl="0">
              <a:spcBef>
                <a:spcPts val="0"/>
              </a:spcBef>
              <a:spcAft>
                <a:spcPts val="0"/>
              </a:spcAft>
              <a:buClr>
                <a:schemeClr val="accent1"/>
              </a:buClr>
              <a:buSzPts val="2800"/>
              <a:buNone/>
              <a:defRPr>
                <a:solidFill>
                  <a:schemeClr val="accent1"/>
                </a:solidFill>
              </a:defRPr>
            </a:lvl8pPr>
            <a:lvl9pPr lvl="8" algn="ctr" rtl="0">
              <a:spcBef>
                <a:spcPts val="0"/>
              </a:spcBef>
              <a:spcAft>
                <a:spcPts val="0"/>
              </a:spcAft>
              <a:buClr>
                <a:schemeClr val="accent1"/>
              </a:buClr>
              <a:buSzPts val="2800"/>
              <a:buNone/>
              <a:defRPr>
                <a:solidFill>
                  <a:schemeClr val="accent1"/>
                </a:solidFill>
              </a:defRPr>
            </a:lvl9pPr>
          </a:lstStyle>
          <a:p>
            <a:endParaRPr/>
          </a:p>
        </p:txBody>
      </p:sp>
      <p:pic>
        <p:nvPicPr>
          <p:cNvPr id="40" name="Google Shape;40;p5"/>
          <p:cNvPicPr preferRelativeResize="0"/>
          <p:nvPr/>
        </p:nvPicPr>
        <p:blipFill rotWithShape="1">
          <a:blip r:embed="rId2">
            <a:alphaModFix/>
          </a:blip>
          <a:srcRect l="357" r="347"/>
          <a:stretch/>
        </p:blipFill>
        <p:spPr>
          <a:xfrm rot="10800000" flipH="1">
            <a:off x="2" y="4172149"/>
            <a:ext cx="1344700" cy="964300"/>
          </a:xfrm>
          <a:prstGeom prst="rect">
            <a:avLst/>
          </a:prstGeom>
          <a:noFill/>
          <a:ln>
            <a:noFill/>
          </a:ln>
        </p:spPr>
      </p:pic>
      <p:pic>
        <p:nvPicPr>
          <p:cNvPr id="41" name="Google Shape;41;p5"/>
          <p:cNvPicPr preferRelativeResize="0"/>
          <p:nvPr/>
        </p:nvPicPr>
        <p:blipFill rotWithShape="1">
          <a:blip r:embed="rId2">
            <a:alphaModFix/>
          </a:blip>
          <a:srcRect l="357" r="347"/>
          <a:stretch/>
        </p:blipFill>
        <p:spPr>
          <a:xfrm rot="10800000">
            <a:off x="7799302" y="4172149"/>
            <a:ext cx="1344700" cy="964300"/>
          </a:xfrm>
          <a:prstGeom prst="rect">
            <a:avLst/>
          </a:prstGeom>
          <a:noFill/>
          <a:ln>
            <a:noFill/>
          </a:ln>
        </p:spPr>
      </p:pic>
    </p:spTree>
    <p:extLst>
      <p:ext uri="{BB962C8B-B14F-4D97-AF65-F5344CB8AC3E}">
        <p14:creationId xmlns:p14="http://schemas.microsoft.com/office/powerpoint/2010/main" val="10785262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
        <p:cNvGrpSpPr/>
        <p:nvPr/>
      </p:nvGrpSpPr>
      <p:grpSpPr>
        <a:xfrm>
          <a:off x="0" y="0"/>
          <a:ext cx="0" cy="0"/>
          <a:chOff x="0" y="0"/>
          <a:chExt cx="0" cy="0"/>
        </a:xfrm>
      </p:grpSpPr>
      <p:sp>
        <p:nvSpPr>
          <p:cNvPr id="17" name="Google Shape;17;p3"/>
          <p:cNvSpPr txBox="1">
            <a:spLocks noGrp="1"/>
          </p:cNvSpPr>
          <p:nvPr>
            <p:ph type="ctrTitle"/>
          </p:nvPr>
        </p:nvSpPr>
        <p:spPr>
          <a:xfrm>
            <a:off x="4439301" y="2334371"/>
            <a:ext cx="3991500" cy="8418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Clr>
                <a:schemeClr val="lt2"/>
              </a:buClr>
              <a:buSzPts val="5000"/>
              <a:buNone/>
              <a:defRPr sz="5000" b="1">
                <a:solidFill>
                  <a:schemeClr val="dk1"/>
                </a:solidFill>
              </a:defRPr>
            </a:lvl1pPr>
            <a:lvl2pPr lvl="1" algn="r" rtl="0">
              <a:lnSpc>
                <a:spcPct val="80000"/>
              </a:lnSpc>
              <a:spcBef>
                <a:spcPts val="0"/>
              </a:spcBef>
              <a:spcAft>
                <a:spcPts val="0"/>
              </a:spcAft>
              <a:buClr>
                <a:schemeClr val="accent4"/>
              </a:buClr>
              <a:buSzPts val="5000"/>
              <a:buNone/>
              <a:defRPr sz="5000">
                <a:solidFill>
                  <a:schemeClr val="accent4"/>
                </a:solidFill>
              </a:defRPr>
            </a:lvl2pPr>
            <a:lvl3pPr lvl="2" algn="r" rtl="0">
              <a:lnSpc>
                <a:spcPct val="80000"/>
              </a:lnSpc>
              <a:spcBef>
                <a:spcPts val="0"/>
              </a:spcBef>
              <a:spcAft>
                <a:spcPts val="0"/>
              </a:spcAft>
              <a:buClr>
                <a:schemeClr val="accent4"/>
              </a:buClr>
              <a:buSzPts val="5000"/>
              <a:buNone/>
              <a:defRPr sz="5000">
                <a:solidFill>
                  <a:schemeClr val="accent4"/>
                </a:solidFill>
              </a:defRPr>
            </a:lvl3pPr>
            <a:lvl4pPr lvl="3" algn="r" rtl="0">
              <a:lnSpc>
                <a:spcPct val="80000"/>
              </a:lnSpc>
              <a:spcBef>
                <a:spcPts val="0"/>
              </a:spcBef>
              <a:spcAft>
                <a:spcPts val="0"/>
              </a:spcAft>
              <a:buClr>
                <a:schemeClr val="accent4"/>
              </a:buClr>
              <a:buSzPts val="5000"/>
              <a:buNone/>
              <a:defRPr sz="5000">
                <a:solidFill>
                  <a:schemeClr val="accent4"/>
                </a:solidFill>
              </a:defRPr>
            </a:lvl4pPr>
            <a:lvl5pPr lvl="4" algn="r" rtl="0">
              <a:lnSpc>
                <a:spcPct val="80000"/>
              </a:lnSpc>
              <a:spcBef>
                <a:spcPts val="0"/>
              </a:spcBef>
              <a:spcAft>
                <a:spcPts val="0"/>
              </a:spcAft>
              <a:buClr>
                <a:schemeClr val="accent4"/>
              </a:buClr>
              <a:buSzPts val="5000"/>
              <a:buNone/>
              <a:defRPr sz="5000">
                <a:solidFill>
                  <a:schemeClr val="accent4"/>
                </a:solidFill>
              </a:defRPr>
            </a:lvl5pPr>
            <a:lvl6pPr lvl="5" algn="r" rtl="0">
              <a:lnSpc>
                <a:spcPct val="80000"/>
              </a:lnSpc>
              <a:spcBef>
                <a:spcPts val="0"/>
              </a:spcBef>
              <a:spcAft>
                <a:spcPts val="0"/>
              </a:spcAft>
              <a:buClr>
                <a:schemeClr val="accent4"/>
              </a:buClr>
              <a:buSzPts val="5000"/>
              <a:buNone/>
              <a:defRPr sz="5000">
                <a:solidFill>
                  <a:schemeClr val="accent4"/>
                </a:solidFill>
              </a:defRPr>
            </a:lvl6pPr>
            <a:lvl7pPr lvl="6" algn="r" rtl="0">
              <a:lnSpc>
                <a:spcPct val="80000"/>
              </a:lnSpc>
              <a:spcBef>
                <a:spcPts val="0"/>
              </a:spcBef>
              <a:spcAft>
                <a:spcPts val="0"/>
              </a:spcAft>
              <a:buClr>
                <a:schemeClr val="accent4"/>
              </a:buClr>
              <a:buSzPts val="5000"/>
              <a:buNone/>
              <a:defRPr sz="5000">
                <a:solidFill>
                  <a:schemeClr val="accent4"/>
                </a:solidFill>
              </a:defRPr>
            </a:lvl7pPr>
            <a:lvl8pPr lvl="7" algn="r" rtl="0">
              <a:lnSpc>
                <a:spcPct val="80000"/>
              </a:lnSpc>
              <a:spcBef>
                <a:spcPts val="0"/>
              </a:spcBef>
              <a:spcAft>
                <a:spcPts val="0"/>
              </a:spcAft>
              <a:buClr>
                <a:schemeClr val="accent4"/>
              </a:buClr>
              <a:buSzPts val="5000"/>
              <a:buNone/>
              <a:defRPr sz="5000">
                <a:solidFill>
                  <a:schemeClr val="accent4"/>
                </a:solidFill>
              </a:defRPr>
            </a:lvl8pPr>
            <a:lvl9pPr lvl="8" algn="r" rtl="0">
              <a:lnSpc>
                <a:spcPct val="80000"/>
              </a:lnSpc>
              <a:spcBef>
                <a:spcPts val="0"/>
              </a:spcBef>
              <a:spcAft>
                <a:spcPts val="0"/>
              </a:spcAft>
              <a:buClr>
                <a:schemeClr val="accent3"/>
              </a:buClr>
              <a:buSzPts val="5000"/>
              <a:buNone/>
              <a:defRPr sz="5000">
                <a:solidFill>
                  <a:schemeClr val="accent3"/>
                </a:solidFill>
              </a:defRPr>
            </a:lvl9pPr>
          </a:lstStyle>
          <a:p>
            <a:endParaRPr/>
          </a:p>
        </p:txBody>
      </p:sp>
      <p:sp>
        <p:nvSpPr>
          <p:cNvPr id="18" name="Google Shape;18;p3"/>
          <p:cNvSpPr txBox="1">
            <a:spLocks noGrp="1"/>
          </p:cNvSpPr>
          <p:nvPr>
            <p:ph type="title" idx="2" hasCustomPrompt="1"/>
          </p:nvPr>
        </p:nvSpPr>
        <p:spPr>
          <a:xfrm>
            <a:off x="4420056" y="1183675"/>
            <a:ext cx="1204500" cy="1061400"/>
          </a:xfrm>
          <a:prstGeom prst="rect">
            <a:avLst/>
          </a:prstGeom>
          <a:noFill/>
          <a:ln>
            <a:noFill/>
          </a:ln>
        </p:spPr>
        <p:txBody>
          <a:bodyPr spcFirstLastPara="1" wrap="square" lIns="91425" tIns="91425" rIns="91425" bIns="91425" anchor="ctr" anchorCtr="0">
            <a:noAutofit/>
          </a:bodyPr>
          <a:lstStyle>
            <a:lvl1pPr lvl="0" algn="ctr" rtl="0">
              <a:lnSpc>
                <a:spcPct val="115000"/>
              </a:lnSpc>
              <a:spcBef>
                <a:spcPts val="0"/>
              </a:spcBef>
              <a:spcAft>
                <a:spcPts val="0"/>
              </a:spcAft>
              <a:buClr>
                <a:schemeClr val="accent4"/>
              </a:buClr>
              <a:buSzPts val="7200"/>
              <a:buNone/>
              <a:defRPr sz="5000"/>
            </a:lvl1pPr>
            <a:lvl2pPr lvl="1" algn="r" rtl="0">
              <a:spcBef>
                <a:spcPts val="0"/>
              </a:spcBef>
              <a:spcAft>
                <a:spcPts val="0"/>
              </a:spcAft>
              <a:buSzPts val="7200"/>
              <a:buNone/>
              <a:defRPr sz="7200"/>
            </a:lvl2pPr>
            <a:lvl3pPr lvl="2" algn="r" rtl="0">
              <a:spcBef>
                <a:spcPts val="0"/>
              </a:spcBef>
              <a:spcAft>
                <a:spcPts val="0"/>
              </a:spcAft>
              <a:buSzPts val="7200"/>
              <a:buNone/>
              <a:defRPr sz="7200"/>
            </a:lvl3pPr>
            <a:lvl4pPr lvl="3" algn="r" rtl="0">
              <a:spcBef>
                <a:spcPts val="0"/>
              </a:spcBef>
              <a:spcAft>
                <a:spcPts val="0"/>
              </a:spcAft>
              <a:buSzPts val="7200"/>
              <a:buNone/>
              <a:defRPr sz="7200"/>
            </a:lvl4pPr>
            <a:lvl5pPr lvl="4" algn="r" rtl="0">
              <a:spcBef>
                <a:spcPts val="0"/>
              </a:spcBef>
              <a:spcAft>
                <a:spcPts val="0"/>
              </a:spcAft>
              <a:buSzPts val="7200"/>
              <a:buNone/>
              <a:defRPr sz="7200"/>
            </a:lvl5pPr>
            <a:lvl6pPr lvl="5" algn="r" rtl="0">
              <a:spcBef>
                <a:spcPts val="0"/>
              </a:spcBef>
              <a:spcAft>
                <a:spcPts val="0"/>
              </a:spcAft>
              <a:buSzPts val="7200"/>
              <a:buNone/>
              <a:defRPr sz="7200"/>
            </a:lvl6pPr>
            <a:lvl7pPr lvl="6" algn="r" rtl="0">
              <a:spcBef>
                <a:spcPts val="0"/>
              </a:spcBef>
              <a:spcAft>
                <a:spcPts val="0"/>
              </a:spcAft>
              <a:buSzPts val="7200"/>
              <a:buNone/>
              <a:defRPr sz="7200"/>
            </a:lvl7pPr>
            <a:lvl8pPr lvl="7" algn="r" rtl="0">
              <a:spcBef>
                <a:spcPts val="0"/>
              </a:spcBef>
              <a:spcAft>
                <a:spcPts val="0"/>
              </a:spcAft>
              <a:buSzPts val="7200"/>
              <a:buNone/>
              <a:defRPr sz="7200"/>
            </a:lvl8pPr>
            <a:lvl9pPr lvl="8" algn="r" rtl="0">
              <a:spcBef>
                <a:spcPts val="0"/>
              </a:spcBef>
              <a:spcAft>
                <a:spcPts val="0"/>
              </a:spcAft>
              <a:buSzPts val="7200"/>
              <a:buNone/>
              <a:defRPr sz="7200"/>
            </a:lvl9pPr>
          </a:lstStyle>
          <a:p>
            <a:r>
              <a:t>xx%</a:t>
            </a:r>
          </a:p>
        </p:txBody>
      </p:sp>
      <p:sp>
        <p:nvSpPr>
          <p:cNvPr id="19" name="Google Shape;19;p3"/>
          <p:cNvSpPr txBox="1">
            <a:spLocks noGrp="1"/>
          </p:cNvSpPr>
          <p:nvPr>
            <p:ph type="subTitle" idx="1"/>
          </p:nvPr>
        </p:nvSpPr>
        <p:spPr>
          <a:xfrm>
            <a:off x="4439301" y="3229773"/>
            <a:ext cx="3991500" cy="7002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200"/>
              <a:buNone/>
              <a:defRPr sz="1600"/>
            </a:lvl1pPr>
            <a:lvl2pPr lvl="1" algn="r" rtl="0">
              <a:lnSpc>
                <a:spcPct val="100000"/>
              </a:lnSpc>
              <a:spcBef>
                <a:spcPts val="0"/>
              </a:spcBef>
              <a:spcAft>
                <a:spcPts val="0"/>
              </a:spcAft>
              <a:buSzPts val="1200"/>
              <a:buNone/>
              <a:defRPr sz="1200"/>
            </a:lvl2pPr>
            <a:lvl3pPr lvl="2" algn="r" rtl="0">
              <a:lnSpc>
                <a:spcPct val="100000"/>
              </a:lnSpc>
              <a:spcBef>
                <a:spcPts val="0"/>
              </a:spcBef>
              <a:spcAft>
                <a:spcPts val="0"/>
              </a:spcAft>
              <a:buSzPts val="1200"/>
              <a:buNone/>
              <a:defRPr sz="1200"/>
            </a:lvl3pPr>
            <a:lvl4pPr lvl="3" algn="r" rtl="0">
              <a:lnSpc>
                <a:spcPct val="100000"/>
              </a:lnSpc>
              <a:spcBef>
                <a:spcPts val="0"/>
              </a:spcBef>
              <a:spcAft>
                <a:spcPts val="0"/>
              </a:spcAft>
              <a:buSzPts val="1200"/>
              <a:buNone/>
              <a:defRPr sz="1200"/>
            </a:lvl4pPr>
            <a:lvl5pPr lvl="4" algn="r" rtl="0">
              <a:lnSpc>
                <a:spcPct val="100000"/>
              </a:lnSpc>
              <a:spcBef>
                <a:spcPts val="0"/>
              </a:spcBef>
              <a:spcAft>
                <a:spcPts val="0"/>
              </a:spcAft>
              <a:buSzPts val="1200"/>
              <a:buNone/>
              <a:defRPr sz="1200"/>
            </a:lvl5pPr>
            <a:lvl6pPr lvl="5" algn="r" rtl="0">
              <a:lnSpc>
                <a:spcPct val="100000"/>
              </a:lnSpc>
              <a:spcBef>
                <a:spcPts val="0"/>
              </a:spcBef>
              <a:spcAft>
                <a:spcPts val="0"/>
              </a:spcAft>
              <a:buSzPts val="1200"/>
              <a:buNone/>
              <a:defRPr sz="1200"/>
            </a:lvl6pPr>
            <a:lvl7pPr lvl="6" algn="r" rtl="0">
              <a:lnSpc>
                <a:spcPct val="100000"/>
              </a:lnSpc>
              <a:spcBef>
                <a:spcPts val="0"/>
              </a:spcBef>
              <a:spcAft>
                <a:spcPts val="0"/>
              </a:spcAft>
              <a:buSzPts val="1200"/>
              <a:buNone/>
              <a:defRPr sz="1200"/>
            </a:lvl7pPr>
            <a:lvl8pPr lvl="7" algn="r" rtl="0">
              <a:lnSpc>
                <a:spcPct val="100000"/>
              </a:lnSpc>
              <a:spcBef>
                <a:spcPts val="0"/>
              </a:spcBef>
              <a:spcAft>
                <a:spcPts val="0"/>
              </a:spcAft>
              <a:buSzPts val="1200"/>
              <a:buNone/>
              <a:defRPr sz="1200"/>
            </a:lvl8pPr>
            <a:lvl9pPr lvl="8" algn="r" rtl="0">
              <a:lnSpc>
                <a:spcPct val="100000"/>
              </a:lnSpc>
              <a:spcBef>
                <a:spcPts val="0"/>
              </a:spcBef>
              <a:spcAft>
                <a:spcPts val="0"/>
              </a:spcAft>
              <a:buSzPts val="1200"/>
              <a:buNone/>
              <a:defRPr sz="1200"/>
            </a:lvl9pPr>
          </a:lstStyle>
          <a:p>
            <a:endParaRPr/>
          </a:p>
        </p:txBody>
      </p:sp>
      <p:grpSp>
        <p:nvGrpSpPr>
          <p:cNvPr id="20" name="Google Shape;20;p3"/>
          <p:cNvGrpSpPr/>
          <p:nvPr/>
        </p:nvGrpSpPr>
        <p:grpSpPr>
          <a:xfrm>
            <a:off x="136300" y="139550"/>
            <a:ext cx="8810700" cy="4880400"/>
            <a:chOff x="136300" y="139550"/>
            <a:chExt cx="8810700" cy="4880400"/>
          </a:xfrm>
        </p:grpSpPr>
        <p:sp>
          <p:nvSpPr>
            <p:cNvPr id="21" name="Google Shape;21;p3"/>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0061503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408"/>
        <p:cNvGrpSpPr/>
        <p:nvPr/>
      </p:nvGrpSpPr>
      <p:grpSpPr>
        <a:xfrm>
          <a:off x="0" y="0"/>
          <a:ext cx="0" cy="0"/>
          <a:chOff x="0" y="0"/>
          <a:chExt cx="0" cy="0"/>
        </a:xfrm>
      </p:grpSpPr>
      <p:grpSp>
        <p:nvGrpSpPr>
          <p:cNvPr id="409" name="Google Shape;409;p34"/>
          <p:cNvGrpSpPr/>
          <p:nvPr/>
        </p:nvGrpSpPr>
        <p:grpSpPr>
          <a:xfrm>
            <a:off x="136300" y="139550"/>
            <a:ext cx="8810700" cy="4880400"/>
            <a:chOff x="136300" y="139550"/>
            <a:chExt cx="8810700" cy="4880400"/>
          </a:xfrm>
        </p:grpSpPr>
        <p:sp>
          <p:nvSpPr>
            <p:cNvPr id="410" name="Google Shape;410;p34"/>
            <p:cNvSpPr/>
            <p:nvPr/>
          </p:nvSpPr>
          <p:spPr>
            <a:xfrm flipH="1">
              <a:off x="136300" y="139550"/>
              <a:ext cx="8810700" cy="48804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4"/>
            <p:cNvSpPr/>
            <p:nvPr/>
          </p:nvSpPr>
          <p:spPr>
            <a:xfrm flipH="1">
              <a:off x="188200" y="197150"/>
              <a:ext cx="8706900" cy="4765200"/>
            </a:xfrm>
            <a:prstGeom prst="rect">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12" name="Google Shape;412;p34"/>
          <p:cNvSpPr txBox="1">
            <a:spLocks noGrp="1"/>
          </p:cNvSpPr>
          <p:nvPr>
            <p:ph type="title"/>
          </p:nvPr>
        </p:nvSpPr>
        <p:spPr>
          <a:xfrm>
            <a:off x="713100" y="1396600"/>
            <a:ext cx="3657000" cy="9540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3" name="Google Shape;413;p34"/>
          <p:cNvSpPr txBox="1">
            <a:spLocks noGrp="1"/>
          </p:cNvSpPr>
          <p:nvPr>
            <p:ph type="subTitle" idx="1"/>
          </p:nvPr>
        </p:nvSpPr>
        <p:spPr>
          <a:xfrm>
            <a:off x="716790" y="2184227"/>
            <a:ext cx="3657000" cy="538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14" name="Google Shape;414;p34"/>
          <p:cNvSpPr txBox="1">
            <a:spLocks noGrp="1"/>
          </p:cNvSpPr>
          <p:nvPr>
            <p:ph type="title" idx="2"/>
          </p:nvPr>
        </p:nvSpPr>
        <p:spPr>
          <a:xfrm>
            <a:off x="4767197" y="3195806"/>
            <a:ext cx="3656700" cy="9540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5" name="Google Shape;415;p34"/>
          <p:cNvSpPr txBox="1">
            <a:spLocks noGrp="1"/>
          </p:cNvSpPr>
          <p:nvPr>
            <p:ph type="subTitle" idx="3"/>
          </p:nvPr>
        </p:nvSpPr>
        <p:spPr>
          <a:xfrm>
            <a:off x="4770550" y="3983425"/>
            <a:ext cx="3656700" cy="538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16" name="Google Shape;416;p34"/>
          <p:cNvSpPr txBox="1">
            <a:spLocks noGrp="1"/>
          </p:cNvSpPr>
          <p:nvPr>
            <p:ph type="title" idx="4"/>
          </p:nvPr>
        </p:nvSpPr>
        <p:spPr>
          <a:xfrm>
            <a:off x="4767100" y="1396600"/>
            <a:ext cx="3901800" cy="9540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7" name="Google Shape;417;p34"/>
          <p:cNvSpPr txBox="1">
            <a:spLocks noGrp="1"/>
          </p:cNvSpPr>
          <p:nvPr>
            <p:ph type="subTitle" idx="5"/>
          </p:nvPr>
        </p:nvSpPr>
        <p:spPr>
          <a:xfrm>
            <a:off x="4770650" y="2176729"/>
            <a:ext cx="3656700" cy="538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18" name="Google Shape;418;p34"/>
          <p:cNvSpPr txBox="1">
            <a:spLocks noGrp="1"/>
          </p:cNvSpPr>
          <p:nvPr>
            <p:ph type="title" idx="6"/>
          </p:nvPr>
        </p:nvSpPr>
        <p:spPr>
          <a:xfrm>
            <a:off x="713100" y="3195830"/>
            <a:ext cx="3657000" cy="954000"/>
          </a:xfrm>
          <a:prstGeom prst="rect">
            <a:avLst/>
          </a:prstGeom>
          <a:noFill/>
          <a:ln>
            <a:noFill/>
          </a:ln>
        </p:spPr>
        <p:txBody>
          <a:bodyPr spcFirstLastPara="1" wrap="square" lIns="91425" tIns="91425" rIns="91425" bIns="91425" anchor="ctr" anchorCtr="0">
            <a:noAutofit/>
          </a:bodyPr>
          <a:lstStyle>
            <a:lvl1pPr lvl="0" algn="r" rtl="0">
              <a:spcBef>
                <a:spcPts val="0"/>
              </a:spcBef>
              <a:spcAft>
                <a:spcPts val="0"/>
              </a:spcAft>
              <a:buSzPts val="1800"/>
              <a:buNone/>
              <a:defRPr sz="2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419" name="Google Shape;419;p34"/>
          <p:cNvSpPr txBox="1">
            <a:spLocks noGrp="1"/>
          </p:cNvSpPr>
          <p:nvPr>
            <p:ph type="subTitle" idx="7"/>
          </p:nvPr>
        </p:nvSpPr>
        <p:spPr>
          <a:xfrm>
            <a:off x="716650" y="3981775"/>
            <a:ext cx="3657000" cy="538200"/>
          </a:xfrm>
          <a:prstGeom prst="rect">
            <a:avLst/>
          </a:prstGeom>
          <a:noFill/>
          <a:ln>
            <a:noFill/>
          </a:ln>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20" name="Google Shape;420;p34"/>
          <p:cNvSpPr txBox="1">
            <a:spLocks noGrp="1"/>
          </p:cNvSpPr>
          <p:nvPr>
            <p:ph type="title" idx="8"/>
          </p:nvPr>
        </p:nvSpPr>
        <p:spPr>
          <a:xfrm>
            <a:off x="720000" y="539500"/>
            <a:ext cx="7704000" cy="572700"/>
          </a:xfrm>
          <a:prstGeom prst="rect">
            <a:avLst/>
          </a:prstGeom>
          <a:noFill/>
          <a:ln>
            <a:noFill/>
          </a:ln>
        </p:spPr>
        <p:txBody>
          <a:bodyPr spcFirstLastPara="1" wrap="square" lIns="91425" tIns="91425" rIns="91425" bIns="91425" anchor="ctr" anchorCtr="0">
            <a:noAutofit/>
          </a:bodyPr>
          <a:lstStyle>
            <a:lvl1pPr lvl="0" rtl="0">
              <a:spcBef>
                <a:spcPts val="0"/>
              </a:spcBef>
              <a:spcAft>
                <a:spcPts val="0"/>
              </a:spcAft>
              <a:buSzPts val="40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pic>
        <p:nvPicPr>
          <p:cNvPr id="421" name="Google Shape;421;p34"/>
          <p:cNvPicPr preferRelativeResize="0"/>
          <p:nvPr/>
        </p:nvPicPr>
        <p:blipFill rotWithShape="1">
          <a:blip r:embed="rId2">
            <a:alphaModFix/>
          </a:blip>
          <a:srcRect t="670" b="680"/>
          <a:stretch/>
        </p:blipFill>
        <p:spPr>
          <a:xfrm rot="5905218">
            <a:off x="209589" y="4233294"/>
            <a:ext cx="665172" cy="910663"/>
          </a:xfrm>
          <a:prstGeom prst="rect">
            <a:avLst/>
          </a:prstGeom>
          <a:noFill/>
          <a:ln>
            <a:noFill/>
          </a:ln>
        </p:spPr>
      </p:pic>
      <p:pic>
        <p:nvPicPr>
          <p:cNvPr id="422" name="Google Shape;422;p34"/>
          <p:cNvPicPr preferRelativeResize="0"/>
          <p:nvPr/>
        </p:nvPicPr>
        <p:blipFill rotWithShape="1">
          <a:blip r:embed="rId3">
            <a:alphaModFix/>
          </a:blip>
          <a:srcRect l="357" r="347"/>
          <a:stretch/>
        </p:blipFill>
        <p:spPr>
          <a:xfrm rot="10800000">
            <a:off x="7799302" y="34625"/>
            <a:ext cx="1344700" cy="964301"/>
          </a:xfrm>
          <a:prstGeom prst="rect">
            <a:avLst/>
          </a:prstGeom>
          <a:noFill/>
          <a:ln>
            <a:noFill/>
          </a:ln>
        </p:spPr>
      </p:pic>
      <p:pic>
        <p:nvPicPr>
          <p:cNvPr id="423" name="Google Shape;423;p34"/>
          <p:cNvPicPr preferRelativeResize="0"/>
          <p:nvPr/>
        </p:nvPicPr>
        <p:blipFill rotWithShape="1">
          <a:blip r:embed="rId2">
            <a:alphaModFix/>
          </a:blip>
          <a:srcRect t="670" b="680"/>
          <a:stretch/>
        </p:blipFill>
        <p:spPr>
          <a:xfrm rot="-5905218" flipH="1">
            <a:off x="8260639" y="4233294"/>
            <a:ext cx="665172" cy="910663"/>
          </a:xfrm>
          <a:prstGeom prst="rect">
            <a:avLst/>
          </a:prstGeom>
          <a:noFill/>
          <a:ln>
            <a:noFill/>
          </a:ln>
        </p:spPr>
      </p:pic>
    </p:spTree>
    <p:extLst>
      <p:ext uri="{BB962C8B-B14F-4D97-AF65-F5344CB8AC3E}">
        <p14:creationId xmlns:p14="http://schemas.microsoft.com/office/powerpoint/2010/main" val="4164944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14">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539500"/>
            <a:ext cx="7704000" cy="921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2"/>
              </a:buClr>
              <a:buSzPts val="3000"/>
              <a:buFont typeface="Aref Ruqaa"/>
              <a:buNone/>
              <a:defRPr sz="3000">
                <a:solidFill>
                  <a:schemeClr val="dk2"/>
                </a:solidFill>
                <a:latin typeface="Aref Ruqaa"/>
                <a:ea typeface="Aref Ruqaa"/>
                <a:cs typeface="Aref Ruqaa"/>
                <a:sym typeface="Aref Ruqaa"/>
              </a:defRPr>
            </a:lvl1pPr>
            <a:lvl2pPr lvl="1">
              <a:spcBef>
                <a:spcPts val="0"/>
              </a:spcBef>
              <a:spcAft>
                <a:spcPts val="0"/>
              </a:spcAft>
              <a:buClr>
                <a:schemeClr val="dk2"/>
              </a:buClr>
              <a:buSzPts val="2800"/>
              <a:buNone/>
              <a:defRPr sz="2800">
                <a:solidFill>
                  <a:schemeClr val="dk2"/>
                </a:solidFill>
              </a:defRPr>
            </a:lvl2pPr>
            <a:lvl3pPr lvl="2">
              <a:spcBef>
                <a:spcPts val="0"/>
              </a:spcBef>
              <a:spcAft>
                <a:spcPts val="0"/>
              </a:spcAft>
              <a:buClr>
                <a:schemeClr val="dk2"/>
              </a:buClr>
              <a:buSzPts val="2800"/>
              <a:buNone/>
              <a:defRPr sz="2800">
                <a:solidFill>
                  <a:schemeClr val="dk2"/>
                </a:solidFill>
              </a:defRPr>
            </a:lvl3pPr>
            <a:lvl4pPr lvl="3">
              <a:spcBef>
                <a:spcPts val="0"/>
              </a:spcBef>
              <a:spcAft>
                <a:spcPts val="0"/>
              </a:spcAft>
              <a:buClr>
                <a:schemeClr val="dk2"/>
              </a:buClr>
              <a:buSzPts val="2800"/>
              <a:buNone/>
              <a:defRPr sz="2800">
                <a:solidFill>
                  <a:schemeClr val="dk2"/>
                </a:solidFill>
              </a:defRPr>
            </a:lvl4pPr>
            <a:lvl5pPr lvl="4">
              <a:spcBef>
                <a:spcPts val="0"/>
              </a:spcBef>
              <a:spcAft>
                <a:spcPts val="0"/>
              </a:spcAft>
              <a:buClr>
                <a:schemeClr val="dk2"/>
              </a:buClr>
              <a:buSzPts val="2800"/>
              <a:buNone/>
              <a:defRPr sz="2800">
                <a:solidFill>
                  <a:schemeClr val="dk2"/>
                </a:solidFill>
              </a:defRPr>
            </a:lvl5pPr>
            <a:lvl6pPr lvl="5">
              <a:spcBef>
                <a:spcPts val="0"/>
              </a:spcBef>
              <a:spcAft>
                <a:spcPts val="0"/>
              </a:spcAft>
              <a:buClr>
                <a:schemeClr val="dk2"/>
              </a:buClr>
              <a:buSzPts val="2800"/>
              <a:buNone/>
              <a:defRPr sz="2800">
                <a:solidFill>
                  <a:schemeClr val="dk2"/>
                </a:solidFill>
              </a:defRPr>
            </a:lvl6pPr>
            <a:lvl7pPr lvl="6">
              <a:spcBef>
                <a:spcPts val="0"/>
              </a:spcBef>
              <a:spcAft>
                <a:spcPts val="0"/>
              </a:spcAft>
              <a:buClr>
                <a:schemeClr val="dk2"/>
              </a:buClr>
              <a:buSzPts val="2800"/>
              <a:buNone/>
              <a:defRPr sz="2800">
                <a:solidFill>
                  <a:schemeClr val="dk2"/>
                </a:solidFill>
              </a:defRPr>
            </a:lvl7pPr>
            <a:lvl8pPr lvl="7">
              <a:spcBef>
                <a:spcPts val="0"/>
              </a:spcBef>
              <a:spcAft>
                <a:spcPts val="0"/>
              </a:spcAft>
              <a:buClr>
                <a:schemeClr val="dk2"/>
              </a:buClr>
              <a:buSzPts val="2800"/>
              <a:buNone/>
              <a:defRPr sz="2800">
                <a:solidFill>
                  <a:schemeClr val="dk2"/>
                </a:solidFill>
              </a:defRPr>
            </a:lvl8pPr>
            <a:lvl9pPr lvl="8">
              <a:spcBef>
                <a:spcPts val="0"/>
              </a:spcBef>
              <a:spcAft>
                <a:spcPts val="0"/>
              </a:spcAft>
              <a:buClr>
                <a:schemeClr val="dk2"/>
              </a:buClr>
              <a:buSzPts val="2800"/>
              <a:buNone/>
              <a:defRPr sz="2800">
                <a:solidFill>
                  <a:schemeClr val="dk2"/>
                </a:solidFill>
              </a:defRPr>
            </a:lvl9pPr>
          </a:lstStyle>
          <a:p>
            <a:endParaRPr/>
          </a:p>
        </p:txBody>
      </p:sp>
      <p:sp>
        <p:nvSpPr>
          <p:cNvPr id="7" name="Google Shape;7;p1"/>
          <p:cNvSpPr txBox="1">
            <a:spLocks noGrp="1"/>
          </p:cNvSpPr>
          <p:nvPr>
            <p:ph type="body" idx="1"/>
          </p:nvPr>
        </p:nvSpPr>
        <p:spPr>
          <a:xfrm>
            <a:off x="720000" y="1461100"/>
            <a:ext cx="7704000" cy="3147300"/>
          </a:xfrm>
          <a:prstGeom prst="rect">
            <a:avLst/>
          </a:prstGeom>
          <a:noFill/>
          <a:ln>
            <a:noFill/>
          </a:ln>
        </p:spPr>
        <p:txBody>
          <a:bodyPr spcFirstLastPara="1" wrap="square" lIns="91425" tIns="91425" rIns="91425" bIns="91425" anchor="ctr" anchorCtr="0">
            <a:noAutofit/>
          </a:bodyPr>
          <a:lstStyle>
            <a:lvl1pPr marL="457200" lvl="0"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00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50" r:id="rId1"/>
    <p:sldLayoutId id="2147483655" r:id="rId2"/>
    <p:sldLayoutId id="2147483656" r:id="rId3"/>
    <p:sldLayoutId id="2147483657" r:id="rId4"/>
    <p:sldLayoutId id="2147483658" r:id="rId5"/>
    <p:sldLayoutId id="2147483661" r:id="rId6"/>
    <p:sldLayoutId id="2147483662" r:id="rId7"/>
    <p:sldLayoutId id="2147483663" r:id="rId8"/>
    <p:sldLayoutId id="2147483664" r:id="rId9"/>
    <p:sldLayoutId id="2147483665" r:id="rId10"/>
    <p:sldLayoutId id="2147483666" r:id="rId11"/>
    <p:sldLayoutId id="2147483668"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20.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7.png"/><Relationship Id="rId7"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10.png"/><Relationship Id="rId4" Type="http://schemas.openxmlformats.org/officeDocument/2006/relationships/image" Target="../media/image28.png"/></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7.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9.png"/><Relationship Id="rId5" Type="http://schemas.openxmlformats.org/officeDocument/2006/relationships/image" Target="../media/image18.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118;p16"/>
          <p:cNvPicPr preferRelativeResize="0"/>
          <p:nvPr/>
        </p:nvPicPr>
        <p:blipFill>
          <a:blip r:embed="rId2">
            <a:alphaModFix/>
          </a:blip>
          <a:stretch>
            <a:fillRect/>
          </a:stretch>
        </p:blipFill>
        <p:spPr>
          <a:xfrm rot="5400000" flipH="1">
            <a:off x="2577764" y="-198017"/>
            <a:ext cx="3917772" cy="5990811"/>
          </a:xfrm>
          <a:prstGeom prst="rect">
            <a:avLst/>
          </a:prstGeom>
          <a:noFill/>
          <a:ln>
            <a:noFill/>
          </a:ln>
        </p:spPr>
      </p:pic>
      <p:sp>
        <p:nvSpPr>
          <p:cNvPr id="4" name="TextBox 3"/>
          <p:cNvSpPr txBox="1"/>
          <p:nvPr/>
        </p:nvSpPr>
        <p:spPr>
          <a:xfrm>
            <a:off x="-1437691" y="960006"/>
            <a:ext cx="12232260" cy="3013838"/>
          </a:xfrm>
          <a:prstGeom prst="rect">
            <a:avLst/>
          </a:prstGeom>
          <a:noFill/>
        </p:spPr>
        <p:txBody>
          <a:bodyPr wrap="square" rtlCol="0">
            <a:spAutoFit/>
          </a:bodyPr>
          <a:lstStyle/>
          <a:p>
            <a:pPr algn="ctr">
              <a:lnSpc>
                <a:spcPct val="150000"/>
              </a:lnSpc>
            </a:pPr>
            <a:r>
              <a:rPr lang="en-US" sz="4400" b="1" smtClean="0">
                <a:solidFill>
                  <a:schemeClr val="tx1"/>
                </a:solidFill>
              </a:rPr>
              <a:t>KÍNH CHÀO QUÝ THẦY CÔ </a:t>
            </a:r>
          </a:p>
          <a:p>
            <a:pPr algn="ctr">
              <a:lnSpc>
                <a:spcPct val="150000"/>
              </a:lnSpc>
            </a:pPr>
            <a:r>
              <a:rPr lang="en-US" sz="4400" b="1" smtClean="0">
                <a:solidFill>
                  <a:schemeClr val="tx1"/>
                </a:solidFill>
              </a:rPr>
              <a:t>VÀ CÁC BẠN </a:t>
            </a:r>
          </a:p>
          <a:p>
            <a:pPr algn="ctr">
              <a:lnSpc>
                <a:spcPct val="150000"/>
              </a:lnSpc>
            </a:pPr>
            <a:r>
              <a:rPr lang="en-US" sz="4400" b="1" smtClean="0">
                <a:solidFill>
                  <a:schemeClr val="tx1"/>
                </a:solidFill>
              </a:rPr>
              <a:t>ĐẾN VỚI BUỔI HỌC HÔM NAY!</a:t>
            </a:r>
            <a:endParaRPr lang="en-US" sz="4400" b="1">
              <a:solidFill>
                <a:schemeClr val="tx1"/>
              </a:solidFill>
            </a:endParaRPr>
          </a:p>
        </p:txBody>
      </p:sp>
    </p:spTree>
    <p:extLst>
      <p:ext uri="{BB962C8B-B14F-4D97-AF65-F5344CB8AC3E}">
        <p14:creationId xmlns:p14="http://schemas.microsoft.com/office/powerpoint/2010/main" val="1633600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6" name="Rectangle 5"/>
          <p:cNvSpPr/>
          <p:nvPr/>
        </p:nvSpPr>
        <p:spPr>
          <a:xfrm>
            <a:off x="449767" y="899532"/>
            <a:ext cx="8296506" cy="3806283"/>
          </a:xfrm>
          <a:prstGeom prst="rect">
            <a:avLst/>
          </a:prstGeom>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accent2">
                  <a:lumMod val="50000"/>
                </a:schemeClr>
              </a:solidFill>
            </a:endParaRPr>
          </a:p>
        </p:txBody>
      </p:sp>
      <p:sp>
        <p:nvSpPr>
          <p:cNvPr id="7" name="Rectangle 6"/>
          <p:cNvSpPr/>
          <p:nvPr/>
        </p:nvSpPr>
        <p:spPr>
          <a:xfrm>
            <a:off x="676603" y="1492294"/>
            <a:ext cx="7709114" cy="2862322"/>
          </a:xfrm>
          <a:prstGeom prst="rect">
            <a:avLst/>
          </a:prstGeom>
        </p:spPr>
        <p:txBody>
          <a:bodyPr wrap="square">
            <a:spAutoFit/>
          </a:bodyPr>
          <a:lstStyle/>
          <a:p>
            <a:pPr lvl="0" algn="just">
              <a:lnSpc>
                <a:spcPct val="150000"/>
              </a:lnSpc>
            </a:pPr>
            <a:r>
              <a:rPr lang="vi-VN" sz="2000">
                <a:solidFill>
                  <a:schemeClr val="accent1">
                    <a:lumMod val="50000"/>
                  </a:schemeClr>
                </a:solidFill>
                <a:latin typeface="+mn-lt"/>
                <a:cs typeface="Times New Roman" panose="02020603050405020304" pitchFamily="18" charset="0"/>
              </a:rPr>
              <a:t>Đó là các </a:t>
            </a:r>
            <a:r>
              <a:rPr lang="vi-VN" sz="2000" b="1">
                <a:solidFill>
                  <a:schemeClr val="accent1">
                    <a:lumMod val="50000"/>
                  </a:schemeClr>
                </a:solidFill>
                <a:latin typeface="+mn-lt"/>
                <a:cs typeface="Times New Roman" panose="02020603050405020304" pitchFamily="18" charset="0"/>
              </a:rPr>
              <a:t>chi tiết không có trong vở kịch</a:t>
            </a:r>
            <a:r>
              <a:rPr lang="vi-VN" sz="2000">
                <a:solidFill>
                  <a:schemeClr val="accent1">
                    <a:lumMod val="50000"/>
                  </a:schemeClr>
                </a:solidFill>
                <a:latin typeface="+mn-lt"/>
                <a:cs typeface="Times New Roman" panose="02020603050405020304" pitchFamily="18" charset="0"/>
              </a:rPr>
              <a:t>: </a:t>
            </a:r>
            <a:endParaRPr lang="en-US" sz="2000" smtClean="0">
              <a:solidFill>
                <a:schemeClr val="accent1">
                  <a:lumMod val="50000"/>
                </a:schemeClr>
              </a:solidFill>
              <a:latin typeface="+mn-lt"/>
              <a:cs typeface="Times New Roman" panose="02020603050405020304" pitchFamily="18" charset="0"/>
            </a:endParaRPr>
          </a:p>
          <a:p>
            <a:pPr marL="342900" lvl="0" indent="-342900" algn="just">
              <a:lnSpc>
                <a:spcPct val="150000"/>
              </a:lnSpc>
              <a:buFont typeface="Wingdings" panose="05000000000000000000" pitchFamily="2" charset="2"/>
              <a:buChar char="v"/>
            </a:pPr>
            <a:r>
              <a:rPr lang="en-US" sz="2000" smtClean="0">
                <a:solidFill>
                  <a:schemeClr val="accent1">
                    <a:lumMod val="50000"/>
                  </a:schemeClr>
                </a:solidFill>
                <a:latin typeface="+mn-lt"/>
                <a:cs typeface="Times New Roman" panose="02020603050405020304" pitchFamily="18" charset="0"/>
              </a:rPr>
              <a:t>Nh</a:t>
            </a:r>
            <a:r>
              <a:rPr lang="vi-VN" sz="2000" smtClean="0">
                <a:solidFill>
                  <a:schemeClr val="accent1">
                    <a:lumMod val="50000"/>
                  </a:schemeClr>
                </a:solidFill>
                <a:latin typeface="+mn-lt"/>
                <a:cs typeface="Times New Roman" panose="02020603050405020304" pitchFamily="18" charset="0"/>
              </a:rPr>
              <a:t>ững </a:t>
            </a:r>
            <a:r>
              <a:rPr lang="vi-VN" sz="2000">
                <a:solidFill>
                  <a:schemeClr val="accent1">
                    <a:lumMod val="50000"/>
                  </a:schemeClr>
                </a:solidFill>
                <a:latin typeface="+mn-lt"/>
                <a:cs typeface="Times New Roman" panose="02020603050405020304" pitchFamily="18" charset="0"/>
              </a:rPr>
              <a:t>bông hoa khổng lồ, đủ màu sắc, đang xoè nở hết </a:t>
            </a:r>
            <a:r>
              <a:rPr lang="vi-VN" sz="2000" smtClean="0">
                <a:solidFill>
                  <a:schemeClr val="accent1">
                    <a:lumMod val="50000"/>
                  </a:schemeClr>
                </a:solidFill>
                <a:latin typeface="+mn-lt"/>
                <a:cs typeface="Times New Roman" panose="02020603050405020304" pitchFamily="18" charset="0"/>
              </a:rPr>
              <a:t>cỡ</a:t>
            </a:r>
            <a:endParaRPr lang="en-US" sz="2000" smtClean="0">
              <a:solidFill>
                <a:schemeClr val="accent1">
                  <a:lumMod val="50000"/>
                </a:schemeClr>
              </a:solidFill>
              <a:latin typeface="+mn-lt"/>
              <a:cs typeface="Times New Roman" panose="02020603050405020304" pitchFamily="18" charset="0"/>
            </a:endParaRPr>
          </a:p>
          <a:p>
            <a:pPr marL="342900" lvl="0" indent="-342900" algn="just">
              <a:lnSpc>
                <a:spcPct val="150000"/>
              </a:lnSpc>
              <a:buFont typeface="Wingdings" panose="05000000000000000000" pitchFamily="2" charset="2"/>
              <a:buChar char="v"/>
            </a:pPr>
            <a:r>
              <a:rPr lang="en-US" sz="2000" smtClean="0">
                <a:solidFill>
                  <a:schemeClr val="accent1">
                    <a:lumMod val="50000"/>
                  </a:schemeClr>
                </a:solidFill>
                <a:latin typeface="+mn-lt"/>
                <a:cs typeface="Times New Roman" panose="02020603050405020304" pitchFamily="18" charset="0"/>
              </a:rPr>
              <a:t>T</a:t>
            </a:r>
            <a:r>
              <a:rPr lang="vi-VN" sz="2000" smtClean="0">
                <a:solidFill>
                  <a:schemeClr val="accent1">
                    <a:lumMod val="50000"/>
                  </a:schemeClr>
                </a:solidFill>
                <a:latin typeface="+mn-lt"/>
                <a:cs typeface="Times New Roman" panose="02020603050405020304" pitchFamily="18" charset="0"/>
              </a:rPr>
              <a:t>rên </a:t>
            </a:r>
            <a:r>
              <a:rPr lang="vi-VN" sz="2000">
                <a:solidFill>
                  <a:schemeClr val="accent1">
                    <a:lumMod val="50000"/>
                  </a:schemeClr>
                </a:solidFill>
                <a:latin typeface="+mn-lt"/>
                <a:cs typeface="Times New Roman" panose="02020603050405020304" pitchFamily="18" charset="0"/>
              </a:rPr>
              <a:t>mỗi bông hoa là một em bé ti hon xinh đẹp đang mải mê làm việc: </a:t>
            </a:r>
            <a:endParaRPr lang="en-US" sz="2000" smtClean="0">
              <a:solidFill>
                <a:schemeClr val="accent1">
                  <a:lumMod val="50000"/>
                </a:schemeClr>
              </a:solidFill>
              <a:latin typeface="+mn-lt"/>
              <a:cs typeface="Times New Roman" panose="02020603050405020304" pitchFamily="18" charset="0"/>
            </a:endParaRPr>
          </a:p>
          <a:p>
            <a:pPr marL="342900" lvl="2" indent="-342900" algn="just">
              <a:lnSpc>
                <a:spcPct val="150000"/>
              </a:lnSpc>
              <a:buFont typeface="Arial" panose="020B0604020202020204" pitchFamily="34" charset="0"/>
              <a:buChar char="•"/>
            </a:pPr>
            <a:r>
              <a:rPr lang="en-US" sz="2000">
                <a:solidFill>
                  <a:schemeClr val="accent1">
                    <a:lumMod val="50000"/>
                  </a:schemeClr>
                </a:solidFill>
                <a:latin typeface="+mn-lt"/>
                <a:cs typeface="Times New Roman" panose="02020603050405020304" pitchFamily="18" charset="0"/>
              </a:rPr>
              <a:t>M</a:t>
            </a:r>
            <a:r>
              <a:rPr lang="vi-VN" sz="2000" smtClean="0">
                <a:solidFill>
                  <a:schemeClr val="accent1">
                    <a:lumMod val="50000"/>
                  </a:schemeClr>
                </a:solidFill>
                <a:latin typeface="+mn-lt"/>
                <a:cs typeface="Times New Roman" panose="02020603050405020304" pitchFamily="18" charset="0"/>
              </a:rPr>
              <a:t>ột </a:t>
            </a:r>
            <a:r>
              <a:rPr lang="vi-VN" sz="2000">
                <a:solidFill>
                  <a:schemeClr val="accent1">
                    <a:lumMod val="50000"/>
                  </a:schemeClr>
                </a:solidFill>
                <a:latin typeface="+mn-lt"/>
                <a:cs typeface="Times New Roman" panose="02020603050405020304" pitchFamily="18" charset="0"/>
              </a:rPr>
              <a:t>em bé tóc nâu đang lắp ghép đôi cánh màu xanh </a:t>
            </a:r>
            <a:r>
              <a:rPr lang="vi-VN" sz="2000" smtClean="0">
                <a:solidFill>
                  <a:schemeClr val="accent1">
                    <a:lumMod val="50000"/>
                  </a:schemeClr>
                </a:solidFill>
                <a:latin typeface="+mn-lt"/>
                <a:cs typeface="Times New Roman" panose="02020603050405020304" pitchFamily="18" charset="0"/>
              </a:rPr>
              <a:t>biếc</a:t>
            </a:r>
            <a:endParaRPr lang="en-US" sz="2000" smtClean="0">
              <a:solidFill>
                <a:schemeClr val="accent1">
                  <a:lumMod val="50000"/>
                </a:schemeClr>
              </a:solidFill>
              <a:latin typeface="+mn-lt"/>
              <a:cs typeface="Times New Roman" panose="02020603050405020304" pitchFamily="18" charset="0"/>
            </a:endParaRPr>
          </a:p>
          <a:p>
            <a:pPr marL="342900" lvl="0" indent="-342900" algn="just">
              <a:lnSpc>
                <a:spcPct val="150000"/>
              </a:lnSpc>
              <a:buFont typeface="Arial" panose="020B0604020202020204" pitchFamily="34" charset="0"/>
              <a:buChar char="•"/>
            </a:pPr>
            <a:r>
              <a:rPr lang="en-US" sz="2000" smtClean="0">
                <a:solidFill>
                  <a:schemeClr val="accent1">
                    <a:lumMod val="50000"/>
                  </a:schemeClr>
                </a:solidFill>
                <a:latin typeface="+mn-lt"/>
                <a:cs typeface="Times New Roman" panose="02020603050405020304" pitchFamily="18" charset="0"/>
              </a:rPr>
              <a:t>E</a:t>
            </a:r>
            <a:r>
              <a:rPr lang="vi-VN" sz="2000" smtClean="0">
                <a:solidFill>
                  <a:schemeClr val="accent1">
                    <a:lumMod val="50000"/>
                  </a:schemeClr>
                </a:solidFill>
                <a:latin typeface="+mn-lt"/>
                <a:cs typeface="Times New Roman" panose="02020603050405020304" pitchFamily="18" charset="0"/>
              </a:rPr>
              <a:t>m </a:t>
            </a:r>
            <a:r>
              <a:rPr lang="vi-VN" sz="2000">
                <a:solidFill>
                  <a:schemeClr val="accent1">
                    <a:lumMod val="50000"/>
                  </a:schemeClr>
                </a:solidFill>
                <a:latin typeface="+mn-lt"/>
                <a:cs typeface="Times New Roman" panose="02020603050405020304" pitchFamily="18" charset="0"/>
              </a:rPr>
              <a:t>bé tóc vàng với những chiếc bình pha lê.</a:t>
            </a:r>
          </a:p>
        </p:txBody>
      </p:sp>
      <p:sp>
        <p:nvSpPr>
          <p:cNvPr id="8" name="Freeform 7"/>
          <p:cNvSpPr/>
          <p:nvPr/>
        </p:nvSpPr>
        <p:spPr>
          <a:xfrm>
            <a:off x="780586" y="415525"/>
            <a:ext cx="6482576" cy="968014"/>
          </a:xfrm>
          <a:custGeom>
            <a:avLst/>
            <a:gdLst>
              <a:gd name="connsiteX0" fmla="*/ 0 w 3456878"/>
              <a:gd name="connsiteY0" fmla="*/ 0 h 587298"/>
              <a:gd name="connsiteX1" fmla="*/ 3055434 w 3456878"/>
              <a:gd name="connsiteY1" fmla="*/ 0 h 587298"/>
              <a:gd name="connsiteX2" fmla="*/ 3456878 w 3456878"/>
              <a:gd name="connsiteY2" fmla="*/ 223025 h 587298"/>
              <a:gd name="connsiteX3" fmla="*/ 3092605 w 3456878"/>
              <a:gd name="connsiteY3" fmla="*/ 587298 h 587298"/>
              <a:gd name="connsiteX4" fmla="*/ 7434 w 3456878"/>
              <a:gd name="connsiteY4" fmla="*/ 587298 h 587298"/>
              <a:gd name="connsiteX5" fmla="*/ 0 w 3456878"/>
              <a:gd name="connsiteY5" fmla="*/ 0 h 58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878" h="587298">
                <a:moveTo>
                  <a:pt x="0" y="0"/>
                </a:moveTo>
                <a:lnTo>
                  <a:pt x="3055434" y="0"/>
                </a:lnTo>
                <a:lnTo>
                  <a:pt x="3456878" y="223025"/>
                </a:lnTo>
                <a:lnTo>
                  <a:pt x="3092605" y="587298"/>
                </a:lnTo>
                <a:lnTo>
                  <a:pt x="7434" y="58729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45000"/>
              </a:lnSpc>
            </a:pPr>
            <a:r>
              <a:rPr lang="vi-VN" sz="2200" b="1"/>
              <a:t>c) Tìm trong đoạn văn những chi tiết </a:t>
            </a:r>
            <a:endParaRPr lang="en-US" sz="2200" b="1" smtClean="0"/>
          </a:p>
          <a:p>
            <a:pPr>
              <a:lnSpc>
                <a:spcPct val="145000"/>
              </a:lnSpc>
            </a:pPr>
            <a:r>
              <a:rPr lang="vi-VN" sz="2200" b="1" smtClean="0"/>
              <a:t>hoàn </a:t>
            </a:r>
            <a:r>
              <a:rPr lang="vi-VN" sz="2200" b="1"/>
              <a:t>toàn do người viết tưởng tượng ra.</a:t>
            </a:r>
          </a:p>
        </p:txBody>
      </p:sp>
    </p:spTree>
    <p:extLst>
      <p:ext uri="{BB962C8B-B14F-4D97-AF65-F5344CB8AC3E}">
        <p14:creationId xmlns:p14="http://schemas.microsoft.com/office/powerpoint/2010/main" val="190317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500"/>
                                        <p:tgtEl>
                                          <p:spTgt spid="7">
                                            <p:txEl>
                                              <p:pRg st="1" end="1"/>
                                            </p:txEl>
                                          </p:spTgt>
                                        </p:tgtEl>
                                      </p:cBhvr>
                                    </p:animEffect>
                                    <p:anim calcmode="lin" valueType="num">
                                      <p:cBhvr>
                                        <p:cTn id="15"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5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500"/>
                                        <p:tgtEl>
                                          <p:spTgt spid="7">
                                            <p:txEl>
                                              <p:pRg st="2" end="2"/>
                                            </p:txEl>
                                          </p:spTgt>
                                        </p:tgtEl>
                                      </p:cBhvr>
                                    </p:animEffect>
                                    <p:anim calcmode="lin" valueType="num">
                                      <p:cBhvr>
                                        <p:cTn id="22"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500" fill="hold"/>
                                        <p:tgtEl>
                                          <p:spTgt spid="7">
                                            <p:txEl>
                                              <p:pRg st="2" end="2"/>
                                            </p:txEl>
                                          </p:spTgt>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txEl>
                                              <p:pRg st="3" end="3"/>
                                            </p:txEl>
                                          </p:spTgt>
                                        </p:tgtEl>
                                        <p:attrNameLst>
                                          <p:attrName>style.visibility</p:attrName>
                                        </p:attrNameLst>
                                      </p:cBhvr>
                                      <p:to>
                                        <p:strVal val="visible"/>
                                      </p:to>
                                    </p:set>
                                    <p:animEffect transition="in" filter="fade">
                                      <p:cBhvr>
                                        <p:cTn id="26" dur="500"/>
                                        <p:tgtEl>
                                          <p:spTgt spid="7">
                                            <p:txEl>
                                              <p:pRg st="3" end="3"/>
                                            </p:txEl>
                                          </p:spTgt>
                                        </p:tgtEl>
                                      </p:cBhvr>
                                    </p:animEffect>
                                    <p:anim calcmode="lin" valueType="num">
                                      <p:cBhvr>
                                        <p:cTn id="27"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28" dur="5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7">
                                            <p:txEl>
                                              <p:pRg st="4" end="4"/>
                                            </p:txEl>
                                          </p:spTgt>
                                        </p:tgtEl>
                                        <p:attrNameLst>
                                          <p:attrName>style.visibility</p:attrName>
                                        </p:attrNameLst>
                                      </p:cBhvr>
                                      <p:to>
                                        <p:strVal val="visible"/>
                                      </p:to>
                                    </p:set>
                                    <p:animEffect transition="in" filter="fade">
                                      <p:cBhvr>
                                        <p:cTn id="33" dur="500"/>
                                        <p:tgtEl>
                                          <p:spTgt spid="7">
                                            <p:txEl>
                                              <p:pRg st="4" end="4"/>
                                            </p:txEl>
                                          </p:spTgt>
                                        </p:tgtEl>
                                      </p:cBhvr>
                                    </p:animEffect>
                                    <p:anim calcmode="lin" valueType="num">
                                      <p:cBhvr>
                                        <p:cTn id="34" dur="5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5" dur="5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pic>
        <p:nvPicPr>
          <p:cNvPr id="11" name="Google Shape;935;p88"/>
          <p:cNvPicPr preferRelativeResize="0"/>
          <p:nvPr/>
        </p:nvPicPr>
        <p:blipFill rotWithShape="1">
          <a:blip r:embed="rId3">
            <a:alphaModFix amt="56000"/>
          </a:blip>
          <a:srcRect l="14508" t="32951" r="10161" b="23799"/>
          <a:stretch/>
        </p:blipFill>
        <p:spPr>
          <a:xfrm>
            <a:off x="2799278" y="1833928"/>
            <a:ext cx="4605465" cy="1135741"/>
          </a:xfrm>
          <a:prstGeom prst="rect">
            <a:avLst/>
          </a:prstGeom>
          <a:noFill/>
          <a:ln>
            <a:noFill/>
          </a:ln>
        </p:spPr>
      </p:pic>
      <p:pic>
        <p:nvPicPr>
          <p:cNvPr id="1015" name="Google Shape;1015;p93"/>
          <p:cNvPicPr preferRelativeResize="0"/>
          <p:nvPr/>
        </p:nvPicPr>
        <p:blipFill>
          <a:blip r:embed="rId4">
            <a:alphaModFix/>
          </a:blip>
          <a:stretch>
            <a:fillRect/>
          </a:stretch>
        </p:blipFill>
        <p:spPr>
          <a:xfrm>
            <a:off x="1671112" y="1562669"/>
            <a:ext cx="1202175" cy="1234200"/>
          </a:xfrm>
          <a:prstGeom prst="rect">
            <a:avLst/>
          </a:prstGeom>
          <a:noFill/>
          <a:ln>
            <a:noFill/>
          </a:ln>
        </p:spPr>
      </p:pic>
      <p:sp>
        <p:nvSpPr>
          <p:cNvPr id="1017" name="Google Shape;1017;p93"/>
          <p:cNvSpPr txBox="1">
            <a:spLocks noGrp="1"/>
          </p:cNvSpPr>
          <p:nvPr>
            <p:ph type="title" idx="2"/>
          </p:nvPr>
        </p:nvSpPr>
        <p:spPr>
          <a:xfrm>
            <a:off x="1523999" y="1735469"/>
            <a:ext cx="1496400" cy="1061400"/>
          </a:xfrm>
          <a:prstGeom prst="rect">
            <a:avLst/>
          </a:prstGeom>
          <a:noFill/>
          <a:ln>
            <a:noFill/>
          </a:ln>
        </p:spPr>
        <p:txBody>
          <a:bodyPr spcFirstLastPara="1" wrap="square" lIns="91425" tIns="91425" rIns="91425" bIns="91425" anchor="ctr" anchorCtr="0">
            <a:noAutofit/>
          </a:bodyPr>
          <a:lstStyle/>
          <a:p>
            <a:pPr>
              <a:spcAft>
                <a:spcPts val="1200"/>
              </a:spcAft>
            </a:pPr>
            <a:r>
              <a:rPr lang="en" b="1">
                <a:latin typeface="+mj-lt"/>
              </a:rPr>
              <a:t>02</a:t>
            </a:r>
            <a:endParaRPr b="1">
              <a:latin typeface="+mj-lt"/>
            </a:endParaRPr>
          </a:p>
        </p:txBody>
      </p:sp>
      <p:pic>
        <p:nvPicPr>
          <p:cNvPr id="1019" name="Google Shape;1019;p93"/>
          <p:cNvPicPr preferRelativeResize="0"/>
          <p:nvPr/>
        </p:nvPicPr>
        <p:blipFill>
          <a:blip r:embed="rId5">
            <a:alphaModFix/>
          </a:blip>
          <a:stretch>
            <a:fillRect/>
          </a:stretch>
        </p:blipFill>
        <p:spPr>
          <a:xfrm>
            <a:off x="1261276" y="2696401"/>
            <a:ext cx="3224022" cy="2197201"/>
          </a:xfrm>
          <a:prstGeom prst="rect">
            <a:avLst/>
          </a:prstGeom>
          <a:noFill/>
          <a:ln>
            <a:noFill/>
          </a:ln>
        </p:spPr>
      </p:pic>
      <p:sp>
        <p:nvSpPr>
          <p:cNvPr id="9" name="Google Shape;727;p38"/>
          <p:cNvSpPr txBox="1">
            <a:spLocks/>
          </p:cNvSpPr>
          <p:nvPr/>
        </p:nvSpPr>
        <p:spPr>
          <a:xfrm>
            <a:off x="2940194" y="2060425"/>
            <a:ext cx="4323635" cy="47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3600" b="1" smtClean="0">
                <a:solidFill>
                  <a:schemeClr val="tx1"/>
                </a:solidFill>
                <a:latin typeface="+mj-lt"/>
              </a:rPr>
              <a:t>Rút ra bài học</a:t>
            </a:r>
            <a:endParaRPr lang="en-US" sz="3600" b="1">
              <a:solidFill>
                <a:schemeClr val="tx1"/>
              </a:solidFill>
              <a:latin typeface="+mj-lt"/>
            </a:endParaRPr>
          </a:p>
        </p:txBody>
      </p:sp>
    </p:spTree>
    <p:extLst>
      <p:ext uri="{BB962C8B-B14F-4D97-AF65-F5344CB8AC3E}">
        <p14:creationId xmlns:p14="http://schemas.microsoft.com/office/powerpoint/2010/main" val="20064601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1017"/>
                                        </p:tgtEl>
                                        <p:attrNameLst>
                                          <p:attrName>style.visibility</p:attrName>
                                        </p:attrNameLst>
                                      </p:cBhvr>
                                      <p:to>
                                        <p:strVal val="visible"/>
                                      </p:to>
                                    </p:set>
                                    <p:animEffect transition="in" filter="circle(in)">
                                      <p:cBhvr>
                                        <p:cTn id="7" dur="500"/>
                                        <p:tgtEl>
                                          <p:spTgt spid="1017"/>
                                        </p:tgtEl>
                                      </p:cBhvr>
                                    </p:animEffect>
                                  </p:childTnLst>
                                </p:cTn>
                              </p:par>
                              <p:par>
                                <p:cTn id="8" presetID="6" presetClass="entr" presetSubtype="16" fill="hold" nodeType="withEffect">
                                  <p:stCondLst>
                                    <p:cond delay="0"/>
                                  </p:stCondLst>
                                  <p:childTnLst>
                                    <p:set>
                                      <p:cBhvr>
                                        <p:cTn id="9" dur="1" fill="hold">
                                          <p:stCondLst>
                                            <p:cond delay="0"/>
                                          </p:stCondLst>
                                        </p:cTn>
                                        <p:tgtEl>
                                          <p:spTgt spid="1015"/>
                                        </p:tgtEl>
                                        <p:attrNameLst>
                                          <p:attrName>style.visibility</p:attrName>
                                        </p:attrNameLst>
                                      </p:cBhvr>
                                      <p:to>
                                        <p:strVal val="visible"/>
                                      </p:to>
                                    </p:set>
                                    <p:animEffect transition="in" filter="circle(in)">
                                      <p:cBhvr>
                                        <p:cTn id="10" dur="500"/>
                                        <p:tgtEl>
                                          <p:spTgt spid="101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1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33" name="Google Shape;936;p88"/>
          <p:cNvPicPr preferRelativeResize="0"/>
          <p:nvPr/>
        </p:nvPicPr>
        <p:blipFill>
          <a:blip r:embed="rId3">
            <a:alphaModFix/>
          </a:blip>
          <a:stretch>
            <a:fillRect/>
          </a:stretch>
        </p:blipFill>
        <p:spPr>
          <a:xfrm rot="13225163" flipH="1">
            <a:off x="-272144" y="-589562"/>
            <a:ext cx="6191588" cy="5697413"/>
          </a:xfrm>
          <a:prstGeom prst="rect">
            <a:avLst/>
          </a:prstGeom>
          <a:noFill/>
          <a:ln>
            <a:noFill/>
          </a:ln>
        </p:spPr>
      </p:pic>
      <p:pic>
        <p:nvPicPr>
          <p:cNvPr id="34" name="Google Shape;936;p88"/>
          <p:cNvPicPr preferRelativeResize="0"/>
          <p:nvPr/>
        </p:nvPicPr>
        <p:blipFill>
          <a:blip r:embed="rId3">
            <a:alphaModFix/>
          </a:blip>
          <a:stretch>
            <a:fillRect/>
          </a:stretch>
        </p:blipFill>
        <p:spPr>
          <a:xfrm rot="8739208" flipH="1">
            <a:off x="3000646" y="-589562"/>
            <a:ext cx="6191588" cy="5697413"/>
          </a:xfrm>
          <a:prstGeom prst="rect">
            <a:avLst/>
          </a:prstGeom>
          <a:noFill/>
          <a:ln>
            <a:noFill/>
          </a:ln>
        </p:spPr>
      </p:pic>
      <p:graphicFrame>
        <p:nvGraphicFramePr>
          <p:cNvPr id="8" name="Diagram 7"/>
          <p:cNvGraphicFramePr/>
          <p:nvPr>
            <p:extLst/>
          </p:nvPr>
        </p:nvGraphicFramePr>
        <p:xfrm>
          <a:off x="564995" y="539750"/>
          <a:ext cx="8066049" cy="435935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839460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graphicEl>
                                              <a:dgm id="{A6AF0B88-A1CB-46D7-9570-0DDD02D89DA1}"/>
                                            </p:graphicEl>
                                          </p:spTgt>
                                        </p:tgtEl>
                                        <p:attrNameLst>
                                          <p:attrName>style.visibility</p:attrName>
                                        </p:attrNameLst>
                                      </p:cBhvr>
                                      <p:to>
                                        <p:strVal val="visible"/>
                                      </p:to>
                                    </p:set>
                                    <p:animEffect transition="in" filter="barn(inVertical)">
                                      <p:cBhvr>
                                        <p:cTn id="7" dur="500"/>
                                        <p:tgtEl>
                                          <p:spTgt spid="8">
                                            <p:graphicEl>
                                              <a:dgm id="{A6AF0B88-A1CB-46D7-9570-0DDD02D89DA1}"/>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graphicEl>
                                              <a:dgm id="{A904443B-31CE-442A-AA3B-8A4FCB45A50B}"/>
                                            </p:graphicEl>
                                          </p:spTgt>
                                        </p:tgtEl>
                                        <p:attrNameLst>
                                          <p:attrName>style.visibility</p:attrName>
                                        </p:attrNameLst>
                                      </p:cBhvr>
                                      <p:to>
                                        <p:strVal val="visible"/>
                                      </p:to>
                                    </p:set>
                                    <p:animEffect transition="in" filter="barn(inVertical)">
                                      <p:cBhvr>
                                        <p:cTn id="12" dur="500"/>
                                        <p:tgtEl>
                                          <p:spTgt spid="8">
                                            <p:graphicEl>
                                              <a:dgm id="{A904443B-31CE-442A-AA3B-8A4FCB45A50B}"/>
                                            </p:graphicEl>
                                          </p:spTgt>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8">
                                            <p:graphicEl>
                                              <a:dgm id="{65852C9D-E17B-458E-9BDC-934471F2F766}"/>
                                            </p:graphicEl>
                                          </p:spTgt>
                                        </p:tgtEl>
                                        <p:attrNameLst>
                                          <p:attrName>style.visibility</p:attrName>
                                        </p:attrNameLst>
                                      </p:cBhvr>
                                      <p:to>
                                        <p:strVal val="visible"/>
                                      </p:to>
                                    </p:set>
                                    <p:animEffect transition="in" filter="barn(inVertical)">
                                      <p:cBhvr>
                                        <p:cTn id="15" dur="500"/>
                                        <p:tgtEl>
                                          <p:spTgt spid="8">
                                            <p:graphicEl>
                                              <a:dgm id="{65852C9D-E17B-458E-9BDC-934471F2F766}"/>
                                            </p:graphic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graphicEl>
                                              <a:dgm id="{FA503B76-5860-43C6-8C5D-D45AB031109B}"/>
                                            </p:graphicEl>
                                          </p:spTgt>
                                        </p:tgtEl>
                                        <p:attrNameLst>
                                          <p:attrName>style.visibility</p:attrName>
                                        </p:attrNameLst>
                                      </p:cBhvr>
                                      <p:to>
                                        <p:strVal val="visible"/>
                                      </p:to>
                                    </p:set>
                                    <p:animEffect transition="in" filter="barn(inVertical)">
                                      <p:cBhvr>
                                        <p:cTn id="20" dur="500"/>
                                        <p:tgtEl>
                                          <p:spTgt spid="8">
                                            <p:graphicEl>
                                              <a:dgm id="{FA503B76-5860-43C6-8C5D-D45AB031109B}"/>
                                            </p:graphicEl>
                                          </p:spTgt>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8">
                                            <p:graphicEl>
                                              <a:dgm id="{4F8B84D3-7B2C-4746-97FD-3BB8AB06610F}"/>
                                            </p:graphicEl>
                                          </p:spTgt>
                                        </p:tgtEl>
                                        <p:attrNameLst>
                                          <p:attrName>style.visibility</p:attrName>
                                        </p:attrNameLst>
                                      </p:cBhvr>
                                      <p:to>
                                        <p:strVal val="visible"/>
                                      </p:to>
                                    </p:set>
                                    <p:animEffect transition="in" filter="barn(inVertical)">
                                      <p:cBhvr>
                                        <p:cTn id="23" dur="500"/>
                                        <p:tgtEl>
                                          <p:spTgt spid="8">
                                            <p:graphicEl>
                                              <a:dgm id="{4F8B84D3-7B2C-4746-97FD-3BB8AB06610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uiExpand="1">
        <p:bldSub>
          <a:bldDgm bld="one"/>
        </p:bldSub>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pic>
        <p:nvPicPr>
          <p:cNvPr id="13" name="Google Shape;935;p88"/>
          <p:cNvPicPr preferRelativeResize="0"/>
          <p:nvPr/>
        </p:nvPicPr>
        <p:blipFill rotWithShape="1">
          <a:blip r:embed="rId3">
            <a:alphaModFix amt="56000"/>
          </a:blip>
          <a:srcRect l="14508" t="32951" r="10161" b="23799"/>
          <a:stretch/>
        </p:blipFill>
        <p:spPr>
          <a:xfrm>
            <a:off x="3748402" y="2691459"/>
            <a:ext cx="3452739" cy="1092839"/>
          </a:xfrm>
          <a:prstGeom prst="rect">
            <a:avLst/>
          </a:prstGeom>
          <a:noFill/>
          <a:ln>
            <a:noFill/>
          </a:ln>
        </p:spPr>
      </p:pic>
      <p:pic>
        <p:nvPicPr>
          <p:cNvPr id="936" name="Google Shape;936;p88"/>
          <p:cNvPicPr preferRelativeResize="0"/>
          <p:nvPr/>
        </p:nvPicPr>
        <p:blipFill>
          <a:blip r:embed="rId4">
            <a:alphaModFix/>
          </a:blip>
          <a:stretch>
            <a:fillRect/>
          </a:stretch>
        </p:blipFill>
        <p:spPr>
          <a:xfrm rot="5400000" flipH="1">
            <a:off x="-562201" y="135700"/>
            <a:ext cx="5642825" cy="5642825"/>
          </a:xfrm>
          <a:prstGeom prst="rect">
            <a:avLst/>
          </a:prstGeom>
          <a:noFill/>
          <a:ln>
            <a:noFill/>
          </a:ln>
        </p:spPr>
      </p:pic>
      <p:pic>
        <p:nvPicPr>
          <p:cNvPr id="937" name="Google Shape;937;p88"/>
          <p:cNvPicPr preferRelativeResize="0"/>
          <p:nvPr/>
        </p:nvPicPr>
        <p:blipFill>
          <a:blip r:embed="rId5">
            <a:alphaModFix/>
          </a:blip>
          <a:stretch>
            <a:fillRect/>
          </a:stretch>
        </p:blipFill>
        <p:spPr>
          <a:xfrm>
            <a:off x="4120322" y="1172846"/>
            <a:ext cx="1202175" cy="1234200"/>
          </a:xfrm>
          <a:prstGeom prst="rect">
            <a:avLst/>
          </a:prstGeom>
          <a:noFill/>
          <a:ln>
            <a:noFill/>
          </a:ln>
        </p:spPr>
      </p:pic>
      <p:sp>
        <p:nvSpPr>
          <p:cNvPr id="938" name="Google Shape;938;p88"/>
          <p:cNvSpPr txBox="1">
            <a:spLocks noGrp="1"/>
          </p:cNvSpPr>
          <p:nvPr>
            <p:ph type="ctrTitle"/>
          </p:nvPr>
        </p:nvSpPr>
        <p:spPr>
          <a:xfrm>
            <a:off x="4265321" y="2591794"/>
            <a:ext cx="4263535" cy="841800"/>
          </a:xfrm>
          <a:prstGeom prst="rect">
            <a:avLst/>
          </a:prstGeom>
        </p:spPr>
        <p:txBody>
          <a:bodyPr spcFirstLastPara="1" wrap="square" lIns="91425" tIns="91425" rIns="91425" bIns="91425" anchor="ctr" anchorCtr="0">
            <a:noAutofit/>
          </a:bodyPr>
          <a:lstStyle/>
          <a:p>
            <a:pPr lvl="0">
              <a:lnSpc>
                <a:spcPct val="150000"/>
              </a:lnSpc>
            </a:pPr>
            <a:r>
              <a:rPr lang="en-US" sz="4400">
                <a:latin typeface="+mj-lt"/>
                <a:cs typeface="Times New Roman" panose="02020603050405020304" pitchFamily="18" charset="0"/>
              </a:rPr>
              <a:t>Luyện tập </a:t>
            </a:r>
          </a:p>
        </p:txBody>
      </p:sp>
      <p:sp>
        <p:nvSpPr>
          <p:cNvPr id="939" name="Google Shape;939;p88"/>
          <p:cNvSpPr txBox="1">
            <a:spLocks noGrp="1"/>
          </p:cNvSpPr>
          <p:nvPr>
            <p:ph type="title" idx="2"/>
          </p:nvPr>
        </p:nvSpPr>
        <p:spPr>
          <a:xfrm>
            <a:off x="4120322" y="1357594"/>
            <a:ext cx="1204500" cy="10614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 b="1" smtClean="0">
                <a:latin typeface="+mj-lt"/>
              </a:rPr>
              <a:t>03</a:t>
            </a:r>
            <a:endParaRPr b="1">
              <a:latin typeface="+mj-lt"/>
            </a:endParaRPr>
          </a:p>
        </p:txBody>
      </p:sp>
      <p:pic>
        <p:nvPicPr>
          <p:cNvPr id="943" name="Google Shape;943;p88"/>
          <p:cNvPicPr preferRelativeResize="0"/>
          <p:nvPr/>
        </p:nvPicPr>
        <p:blipFill>
          <a:blip r:embed="rId6">
            <a:alphaModFix/>
          </a:blip>
          <a:stretch>
            <a:fillRect/>
          </a:stretch>
        </p:blipFill>
        <p:spPr>
          <a:xfrm>
            <a:off x="8230472" y="4440350"/>
            <a:ext cx="837854" cy="841800"/>
          </a:xfrm>
          <a:prstGeom prst="rect">
            <a:avLst/>
          </a:prstGeom>
          <a:noFill/>
          <a:ln>
            <a:noFill/>
          </a:ln>
        </p:spPr>
      </p:pic>
      <p:pic>
        <p:nvPicPr>
          <p:cNvPr id="944" name="Google Shape;944;p88"/>
          <p:cNvPicPr preferRelativeResize="0"/>
          <p:nvPr/>
        </p:nvPicPr>
        <p:blipFill rotWithShape="1">
          <a:blip r:embed="rId7">
            <a:alphaModFix/>
          </a:blip>
          <a:srcRect l="357" r="347"/>
          <a:stretch/>
        </p:blipFill>
        <p:spPr>
          <a:xfrm rot="10800000">
            <a:off x="7799302" y="34625"/>
            <a:ext cx="1344700" cy="964301"/>
          </a:xfrm>
          <a:prstGeom prst="rect">
            <a:avLst/>
          </a:prstGeom>
          <a:noFill/>
          <a:ln>
            <a:noFill/>
          </a:ln>
        </p:spPr>
      </p:pic>
      <p:pic>
        <p:nvPicPr>
          <p:cNvPr id="945" name="Google Shape;945;p88"/>
          <p:cNvPicPr preferRelativeResize="0"/>
          <p:nvPr/>
        </p:nvPicPr>
        <p:blipFill>
          <a:blip r:embed="rId8">
            <a:alphaModFix/>
          </a:blip>
          <a:stretch>
            <a:fillRect/>
          </a:stretch>
        </p:blipFill>
        <p:spPr>
          <a:xfrm>
            <a:off x="-87456" y="4107861"/>
            <a:ext cx="837850" cy="1144832"/>
          </a:xfrm>
          <a:prstGeom prst="rect">
            <a:avLst/>
          </a:prstGeom>
          <a:noFill/>
          <a:ln>
            <a:noFill/>
          </a:ln>
        </p:spPr>
      </p:pic>
      <p:pic>
        <p:nvPicPr>
          <p:cNvPr id="946" name="Google Shape;946;p88"/>
          <p:cNvPicPr preferRelativeResize="0"/>
          <p:nvPr/>
        </p:nvPicPr>
        <p:blipFill rotWithShape="1">
          <a:blip r:embed="rId7">
            <a:alphaModFix/>
          </a:blip>
          <a:srcRect l="357" r="347"/>
          <a:stretch/>
        </p:blipFill>
        <p:spPr>
          <a:xfrm rot="10800000" flipH="1">
            <a:off x="2" y="57350"/>
            <a:ext cx="1344700" cy="964301"/>
          </a:xfrm>
          <a:prstGeom prst="rect">
            <a:avLst/>
          </a:prstGeom>
          <a:noFill/>
          <a:ln>
            <a:noFill/>
          </a:ln>
        </p:spPr>
      </p:pic>
      <p:pic>
        <p:nvPicPr>
          <p:cNvPr id="14" name="Google Shape;592;p30"/>
          <p:cNvPicPr preferRelativeResize="0"/>
          <p:nvPr/>
        </p:nvPicPr>
        <p:blipFill rotWithShape="1">
          <a:blip r:embed="rId9">
            <a:alphaModFix/>
          </a:blip>
          <a:srcRect l="1105" r="1095"/>
          <a:stretch/>
        </p:blipFill>
        <p:spPr>
          <a:xfrm>
            <a:off x="970474" y="1158749"/>
            <a:ext cx="3065158" cy="3065420"/>
          </a:xfrm>
          <a:prstGeom prst="rect">
            <a:avLst/>
          </a:prstGeom>
          <a:noFill/>
          <a:ln>
            <a:noFill/>
          </a:ln>
        </p:spPr>
      </p:pic>
    </p:spTree>
    <p:extLst>
      <p:ext uri="{BB962C8B-B14F-4D97-AF65-F5344CB8AC3E}">
        <p14:creationId xmlns:p14="http://schemas.microsoft.com/office/powerpoint/2010/main" val="42830215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937"/>
                                        </p:tgtEl>
                                        <p:attrNameLst>
                                          <p:attrName>style.visibility</p:attrName>
                                        </p:attrNameLst>
                                      </p:cBhvr>
                                      <p:to>
                                        <p:strVal val="visible"/>
                                      </p:to>
                                    </p:set>
                                    <p:animEffect transition="in" filter="circle(in)">
                                      <p:cBhvr>
                                        <p:cTn id="7" dur="500"/>
                                        <p:tgtEl>
                                          <p:spTgt spid="937"/>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939"/>
                                        </p:tgtEl>
                                        <p:attrNameLst>
                                          <p:attrName>style.visibility</p:attrName>
                                        </p:attrNameLst>
                                      </p:cBhvr>
                                      <p:to>
                                        <p:strVal val="visible"/>
                                      </p:to>
                                    </p:set>
                                    <p:animEffect transition="in" filter="circle(in)">
                                      <p:cBhvr>
                                        <p:cTn id="10" dur="500"/>
                                        <p:tgtEl>
                                          <p:spTgt spid="939"/>
                                        </p:tgtEl>
                                      </p:cBhvr>
                                    </p:animEffect>
                                  </p:childTnLst>
                                </p:cTn>
                              </p:par>
                            </p:childTnLst>
                          </p:cTn>
                        </p:par>
                        <p:par>
                          <p:cTn id="11" fill="hold">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938"/>
                                        </p:tgtEl>
                                        <p:attrNameLst>
                                          <p:attrName>style.visibility</p:attrName>
                                        </p:attrNameLst>
                                      </p:cBhvr>
                                      <p:to>
                                        <p:strVal val="visible"/>
                                      </p:to>
                                    </p:set>
                                    <p:animEffect transition="in" filter="wipe(down)">
                                      <p:cBhvr>
                                        <p:cTn id="14" dur="500"/>
                                        <p:tgtEl>
                                          <p:spTgt spid="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8" grpId="0"/>
      <p:bldP spid="93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1104;p99"/>
          <p:cNvPicPr preferRelativeResize="0"/>
          <p:nvPr/>
        </p:nvPicPr>
        <p:blipFill>
          <a:blip r:embed="rId2">
            <a:alphaModFix/>
          </a:blip>
          <a:stretch>
            <a:fillRect/>
          </a:stretch>
        </p:blipFill>
        <p:spPr>
          <a:xfrm>
            <a:off x="6460617" y="3089590"/>
            <a:ext cx="713750" cy="875800"/>
          </a:xfrm>
          <a:prstGeom prst="rect">
            <a:avLst/>
          </a:prstGeom>
          <a:noFill/>
          <a:ln>
            <a:noFill/>
          </a:ln>
        </p:spPr>
      </p:pic>
      <p:pic>
        <p:nvPicPr>
          <p:cNvPr id="5" name="Google Shape;1105;p99"/>
          <p:cNvPicPr preferRelativeResize="0"/>
          <p:nvPr/>
        </p:nvPicPr>
        <p:blipFill>
          <a:blip r:embed="rId3">
            <a:alphaModFix/>
          </a:blip>
          <a:stretch>
            <a:fillRect/>
          </a:stretch>
        </p:blipFill>
        <p:spPr>
          <a:xfrm>
            <a:off x="6829157" y="1309858"/>
            <a:ext cx="549963" cy="1665609"/>
          </a:xfrm>
          <a:prstGeom prst="rect">
            <a:avLst/>
          </a:prstGeom>
          <a:noFill/>
          <a:ln>
            <a:noFill/>
          </a:ln>
        </p:spPr>
      </p:pic>
      <p:sp>
        <p:nvSpPr>
          <p:cNvPr id="6" name="Rectangle 5"/>
          <p:cNvSpPr/>
          <p:nvPr/>
        </p:nvSpPr>
        <p:spPr>
          <a:xfrm>
            <a:off x="745208" y="930717"/>
            <a:ext cx="3874779" cy="523220"/>
          </a:xfrm>
          <a:prstGeom prst="rect">
            <a:avLst/>
          </a:prstGeom>
        </p:spPr>
        <p:txBody>
          <a:bodyPr wrap="none">
            <a:spAutoFit/>
          </a:bodyPr>
          <a:lstStyle/>
          <a:p>
            <a:r>
              <a:rPr lang="en-US" sz="2800" b="1" smtClean="0">
                <a:solidFill>
                  <a:schemeClr val="bg2"/>
                </a:solidFill>
              </a:rPr>
              <a:t>TRAO ĐỔI NHÓM ĐÔI</a:t>
            </a:r>
            <a:endParaRPr lang="en-US" sz="2800" b="1">
              <a:solidFill>
                <a:schemeClr val="bg2"/>
              </a:solidFill>
            </a:endParaRPr>
          </a:p>
        </p:txBody>
      </p:sp>
      <p:sp>
        <p:nvSpPr>
          <p:cNvPr id="7" name="Rectangle 6"/>
          <p:cNvSpPr/>
          <p:nvPr/>
        </p:nvSpPr>
        <p:spPr>
          <a:xfrm>
            <a:off x="745208" y="1453937"/>
            <a:ext cx="4971651" cy="2862322"/>
          </a:xfrm>
          <a:prstGeom prst="rect">
            <a:avLst/>
          </a:prstGeom>
        </p:spPr>
        <p:txBody>
          <a:bodyPr wrap="square">
            <a:spAutoFit/>
          </a:bodyPr>
          <a:lstStyle/>
          <a:p>
            <a:pPr algn="just">
              <a:lnSpc>
                <a:spcPct val="150000"/>
              </a:lnSpc>
            </a:pPr>
            <a:r>
              <a:rPr lang="en-US" sz="2400">
                <a:solidFill>
                  <a:schemeClr val="tx1"/>
                </a:solidFill>
                <a:ea typeface="Calibri" panose="020F0502020204030204" pitchFamily="34" charset="0"/>
              </a:rPr>
              <a:t>D</a:t>
            </a:r>
            <a:r>
              <a:rPr lang="vi-VN" sz="2400">
                <a:solidFill>
                  <a:schemeClr val="tx1"/>
                </a:solidFill>
                <a:ea typeface="Calibri" panose="020F0502020204030204" pitchFamily="34" charset="0"/>
              </a:rPr>
              <a:t>ựa vào đoạn văn ở phần Nhận xét, em hãy tưởng tượng cảnh Tin-tin và Mi-tin bước vào khu vườn kì diệu ở Vương quốc Tương Lai. Ghi lại các ý đó.</a:t>
            </a:r>
            <a:endParaRPr lang="en-US" sz="2400">
              <a:solidFill>
                <a:schemeClr val="tx1"/>
              </a:solidFill>
            </a:endParaRPr>
          </a:p>
        </p:txBody>
      </p:sp>
    </p:spTree>
    <p:extLst>
      <p:ext uri="{BB962C8B-B14F-4D97-AF65-F5344CB8AC3E}">
        <p14:creationId xmlns:p14="http://schemas.microsoft.com/office/powerpoint/2010/main" val="18956826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anim calcmode="lin" valueType="num">
                                      <p:cBhvr>
                                        <p:cTn id="13" dur="500" fill="hold"/>
                                        <p:tgtEl>
                                          <p:spTgt spid="7"/>
                                        </p:tgtEl>
                                        <p:attrNameLst>
                                          <p:attrName>ppt_x</p:attrName>
                                        </p:attrNameLst>
                                      </p:cBhvr>
                                      <p:tavLst>
                                        <p:tav tm="0">
                                          <p:val>
                                            <p:strVal val="#ppt_x"/>
                                          </p:val>
                                        </p:tav>
                                        <p:tav tm="100000">
                                          <p:val>
                                            <p:strVal val="#ppt_x"/>
                                          </p:val>
                                        </p:tav>
                                      </p:tavLst>
                                    </p:anim>
                                    <p:anim calcmode="lin" valueType="num">
                                      <p:cBhvr>
                                        <p:cTn id="14"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oogle Shape;479;p26"/>
          <p:cNvPicPr preferRelativeResize="0"/>
          <p:nvPr/>
        </p:nvPicPr>
        <p:blipFill>
          <a:blip r:embed="rId2">
            <a:alphaModFix/>
          </a:blip>
          <a:stretch>
            <a:fillRect/>
          </a:stretch>
        </p:blipFill>
        <p:spPr>
          <a:xfrm>
            <a:off x="6435090" y="3840480"/>
            <a:ext cx="2628899" cy="1204693"/>
          </a:xfrm>
          <a:prstGeom prst="rect">
            <a:avLst/>
          </a:prstGeom>
          <a:noFill/>
          <a:ln>
            <a:noFill/>
          </a:ln>
        </p:spPr>
      </p:pic>
      <p:sp>
        <p:nvSpPr>
          <p:cNvPr id="6" name="TextBox 35">
            <a:extLst>
              <a:ext uri="{FF2B5EF4-FFF2-40B4-BE49-F238E27FC236}">
                <a16:creationId xmlns:a16="http://schemas.microsoft.com/office/drawing/2014/main" id="{B030F64E-D154-7332-C853-4354A2B66AA6}"/>
              </a:ext>
            </a:extLst>
          </p:cNvPr>
          <p:cNvSpPr txBox="1"/>
          <p:nvPr/>
        </p:nvSpPr>
        <p:spPr>
          <a:xfrm>
            <a:off x="3470100" y="595163"/>
            <a:ext cx="2005677" cy="646331"/>
          </a:xfrm>
          <a:prstGeom prst="rect">
            <a:avLst/>
          </a:prstGeom>
        </p:spPr>
        <p:txBody>
          <a:bodyPr wrap="none">
            <a:spAutoFit/>
          </a:bodyPr>
          <a:lstStyle>
            <a:defPPr marR="0" lvl="0" algn="l" rtl="0">
              <a:lnSpc>
                <a:spcPct val="100000"/>
              </a:lnSpc>
              <a:spcBef>
                <a:spcPts val="0"/>
              </a:spcBef>
              <a:spcAft>
                <a:spcPts val="0"/>
              </a:spcAft>
            </a:defPPr>
            <a:lvl1pPr algn="ctr">
              <a:defRPr sz="3200" b="1">
                <a:solidFill>
                  <a:schemeClr val="accent2">
                    <a:lumMod val="75000"/>
                  </a:schemeClr>
                </a:solidFill>
                <a:latin typeface="Arial" panose="020B0604020202020204" pitchFamily="34" charset="0"/>
                <a:cs typeface="Arial" panose="020B0604020202020204" pitchFamily="34" charset="0"/>
              </a:defRPr>
            </a:lvl1pPr>
          </a:lstStyle>
          <a:p>
            <a:r>
              <a:rPr lang="en-US" sz="3600" smtClean="0">
                <a:solidFill>
                  <a:schemeClr val="tx1">
                    <a:lumMod val="75000"/>
                  </a:schemeClr>
                </a:solidFill>
              </a:rPr>
              <a:t>DẶN DÒ</a:t>
            </a:r>
          </a:p>
        </p:txBody>
      </p:sp>
      <p:sp>
        <p:nvSpPr>
          <p:cNvPr id="7" name="Rectangle 6"/>
          <p:cNvSpPr/>
          <p:nvPr/>
        </p:nvSpPr>
        <p:spPr>
          <a:xfrm>
            <a:off x="942066" y="1624755"/>
            <a:ext cx="7193280" cy="1920240"/>
          </a:xfrm>
          <a:prstGeom prst="rect">
            <a:avLst/>
          </a:prstGeom>
          <a:solidFill>
            <a:schemeClr val="tx2"/>
          </a:solidFill>
          <a:ln w="28575">
            <a:solidFill>
              <a:schemeClr val="accent1">
                <a:lumMod val="50000"/>
              </a:schemeClr>
            </a:solidFill>
          </a:ln>
        </p:spPr>
        <p:txBody>
          <a:bodyPr wrap="square">
            <a:spAutoFit/>
          </a:bodyPr>
          <a:lstStyle/>
          <a:p>
            <a:pPr algn="ctr">
              <a:lnSpc>
                <a:spcPct val="150000"/>
              </a:lnSpc>
            </a:pPr>
            <a:r>
              <a:rPr lang="en-US" sz="3600" smtClean="0">
                <a:solidFill>
                  <a:schemeClr val="bg2">
                    <a:lumMod val="75000"/>
                  </a:schemeClr>
                </a:solidFill>
                <a:latin typeface="+mn-lt"/>
                <a:ea typeface="Calibri" panose="020F0502020204030204" pitchFamily="34" charset="0"/>
                <a:cs typeface="Times New Roman" panose="02020603050405020304" pitchFamily="18" charset="0"/>
              </a:rPr>
              <a:t>C</a:t>
            </a:r>
            <a:r>
              <a:rPr lang="vi-VN" sz="3600" smtClean="0">
                <a:solidFill>
                  <a:schemeClr val="bg2">
                    <a:lumMod val="75000"/>
                  </a:schemeClr>
                </a:solidFill>
                <a:latin typeface="+mn-lt"/>
                <a:ea typeface="Calibri" panose="020F0502020204030204" pitchFamily="34" charset="0"/>
                <a:cs typeface="Times New Roman" panose="02020603050405020304" pitchFamily="18" charset="0"/>
              </a:rPr>
              <a:t>huẩn </a:t>
            </a:r>
            <a:r>
              <a:rPr lang="vi-VN" sz="3600">
                <a:solidFill>
                  <a:schemeClr val="bg2">
                    <a:lumMod val="75000"/>
                  </a:schemeClr>
                </a:solidFill>
                <a:latin typeface="+mn-lt"/>
                <a:ea typeface="Calibri" panose="020F0502020204030204" pitchFamily="34" charset="0"/>
                <a:cs typeface="Times New Roman" panose="02020603050405020304" pitchFamily="18" charset="0"/>
              </a:rPr>
              <a:t>bị bài </a:t>
            </a:r>
            <a:r>
              <a:rPr lang="vi-VN" sz="3600" smtClean="0">
                <a:solidFill>
                  <a:schemeClr val="bg2">
                    <a:lumMod val="75000"/>
                  </a:schemeClr>
                </a:solidFill>
                <a:latin typeface="+mn-lt"/>
                <a:ea typeface="Calibri" panose="020F0502020204030204" pitchFamily="34" charset="0"/>
                <a:cs typeface="Times New Roman" panose="02020603050405020304" pitchFamily="18" charset="0"/>
              </a:rPr>
              <a:t>mới</a:t>
            </a:r>
            <a:r>
              <a:rPr lang="en-US" sz="3600" smtClean="0">
                <a:solidFill>
                  <a:schemeClr val="bg2">
                    <a:lumMod val="75000"/>
                  </a:schemeClr>
                </a:solidFill>
                <a:latin typeface="+mn-lt"/>
                <a:ea typeface="Calibri" panose="020F0502020204030204" pitchFamily="34" charset="0"/>
                <a:cs typeface="Times New Roman" panose="02020603050405020304" pitchFamily="18" charset="0"/>
              </a:rPr>
              <a:t>:</a:t>
            </a:r>
            <a:endParaRPr lang="pt-BR" sz="3600">
              <a:solidFill>
                <a:schemeClr val="bg2">
                  <a:lumMod val="75000"/>
                </a:schemeClr>
              </a:solidFill>
              <a:latin typeface="+mn-lt"/>
              <a:ea typeface="Calibri" panose="020F0502020204030204" pitchFamily="34" charset="0"/>
              <a:cs typeface="Times New Roman" panose="02020603050405020304" pitchFamily="18" charset="0"/>
            </a:endParaRPr>
          </a:p>
          <a:p>
            <a:pPr algn="ctr">
              <a:lnSpc>
                <a:spcPct val="150000"/>
              </a:lnSpc>
            </a:pPr>
            <a:r>
              <a:rPr lang="pt-BR" sz="3600" b="1">
                <a:solidFill>
                  <a:schemeClr val="tx1">
                    <a:lumMod val="75000"/>
                  </a:schemeClr>
                </a:solidFill>
                <a:latin typeface="+mn-lt"/>
                <a:ea typeface="Calibri" panose="020F0502020204030204" pitchFamily="34" charset="0"/>
                <a:cs typeface="Times New Roman" panose="02020603050405020304" pitchFamily="18" charset="0"/>
              </a:rPr>
              <a:t>TRAO ĐỔI: </a:t>
            </a:r>
            <a:r>
              <a:rPr lang="pt-BR" sz="3600" b="1" smtClean="0">
                <a:solidFill>
                  <a:schemeClr val="bg2">
                    <a:lumMod val="75000"/>
                  </a:schemeClr>
                </a:solidFill>
                <a:latin typeface="+mn-lt"/>
                <a:ea typeface="Calibri" panose="020F0502020204030204" pitchFamily="34" charset="0"/>
                <a:cs typeface="Times New Roman" panose="02020603050405020304" pitchFamily="18" charset="0"/>
              </a:rPr>
              <a:t>EM </a:t>
            </a:r>
            <a:r>
              <a:rPr lang="pt-BR" sz="3600" b="1">
                <a:solidFill>
                  <a:schemeClr val="bg2">
                    <a:lumMod val="75000"/>
                  </a:schemeClr>
                </a:solidFill>
                <a:latin typeface="+mn-lt"/>
                <a:ea typeface="Calibri" panose="020F0502020204030204" pitchFamily="34" charset="0"/>
                <a:cs typeface="Times New Roman" panose="02020603050405020304" pitchFamily="18" charset="0"/>
              </a:rPr>
              <a:t>ĐỌC SÁCH </a:t>
            </a:r>
            <a:r>
              <a:rPr lang="pt-BR" sz="3600" b="1" smtClean="0">
                <a:solidFill>
                  <a:schemeClr val="bg2">
                    <a:lumMod val="75000"/>
                  </a:schemeClr>
                </a:solidFill>
                <a:latin typeface="+mn-lt"/>
                <a:ea typeface="Calibri" panose="020F0502020204030204" pitchFamily="34" charset="0"/>
                <a:cs typeface="Times New Roman" panose="02020603050405020304" pitchFamily="18" charset="0"/>
              </a:rPr>
              <a:t>BÁO</a:t>
            </a:r>
            <a:endParaRPr lang="pt-BR" sz="3600" b="1">
              <a:solidFill>
                <a:schemeClr val="bg2">
                  <a:lumMod val="75000"/>
                </a:schemeClr>
              </a:solidFill>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4819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500" y="628650"/>
            <a:ext cx="5429250" cy="5429250"/>
          </a:xfrm>
          <a:prstGeom prst="rect">
            <a:avLst/>
          </a:prstGeom>
        </p:spPr>
      </p:pic>
      <p:sp>
        <p:nvSpPr>
          <p:cNvPr id="6" name="Rounded Rectangle 5"/>
          <p:cNvSpPr/>
          <p:nvPr/>
        </p:nvSpPr>
        <p:spPr>
          <a:xfrm>
            <a:off x="883648" y="1282000"/>
            <a:ext cx="7149621" cy="805194"/>
          </a:xfrm>
          <a:prstGeom prst="round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pic>
        <p:nvPicPr>
          <p:cNvPr id="4" name="Google Shape;223;p20"/>
          <p:cNvPicPr preferRelativeResize="0"/>
          <p:nvPr/>
        </p:nvPicPr>
        <p:blipFill>
          <a:blip r:embed="rId3">
            <a:alphaModFix/>
          </a:blip>
          <a:stretch>
            <a:fillRect/>
          </a:stretch>
        </p:blipFill>
        <p:spPr>
          <a:xfrm>
            <a:off x="466570" y="1015279"/>
            <a:ext cx="834156" cy="826159"/>
          </a:xfrm>
          <a:prstGeom prst="rect">
            <a:avLst/>
          </a:prstGeom>
          <a:noFill/>
          <a:ln>
            <a:noFill/>
          </a:ln>
        </p:spPr>
      </p:pic>
      <p:sp>
        <p:nvSpPr>
          <p:cNvPr id="5" name="Rectangle 4"/>
          <p:cNvSpPr/>
          <p:nvPr/>
        </p:nvSpPr>
        <p:spPr>
          <a:xfrm>
            <a:off x="1464555" y="1282000"/>
            <a:ext cx="6182115" cy="658835"/>
          </a:xfrm>
          <a:prstGeom prst="rect">
            <a:avLst/>
          </a:prstGeom>
        </p:spPr>
        <p:txBody>
          <a:bodyPr wrap="square">
            <a:spAutoFit/>
          </a:bodyPr>
          <a:lstStyle/>
          <a:p>
            <a:pPr algn="ctr">
              <a:lnSpc>
                <a:spcPct val="150000"/>
              </a:lnSpc>
            </a:pPr>
            <a:r>
              <a:rPr lang="en-US" sz="2800" b="1">
                <a:solidFill>
                  <a:schemeClr val="bg2">
                    <a:lumMod val="50000"/>
                  </a:schemeClr>
                </a:solidFill>
                <a:latin typeface="+mn-lt"/>
              </a:rPr>
              <a:t>Ước mơ của </a:t>
            </a:r>
            <a:r>
              <a:rPr lang="en-US" sz="2800" b="1" smtClean="0">
                <a:solidFill>
                  <a:schemeClr val="bg2">
                    <a:lumMod val="50000"/>
                  </a:schemeClr>
                </a:solidFill>
                <a:latin typeface="+mn-lt"/>
              </a:rPr>
              <a:t>em </a:t>
            </a:r>
            <a:r>
              <a:rPr lang="en-US" sz="2800" b="1">
                <a:solidFill>
                  <a:schemeClr val="bg2">
                    <a:lumMod val="50000"/>
                  </a:schemeClr>
                </a:solidFill>
                <a:latin typeface="+mn-lt"/>
              </a:rPr>
              <a:t>là gì?</a:t>
            </a:r>
          </a:p>
        </p:txBody>
      </p:sp>
      <p:sp>
        <p:nvSpPr>
          <p:cNvPr id="8" name="TextBox 35">
            <a:extLst>
              <a:ext uri="{FF2B5EF4-FFF2-40B4-BE49-F238E27FC236}">
                <a16:creationId xmlns:a16="http://schemas.microsoft.com/office/drawing/2014/main" id="{B030F64E-D154-7332-C853-4354A2B66AA6}"/>
              </a:ext>
            </a:extLst>
          </p:cNvPr>
          <p:cNvSpPr txBox="1"/>
          <p:nvPr/>
        </p:nvSpPr>
        <p:spPr>
          <a:xfrm>
            <a:off x="3297602" y="430504"/>
            <a:ext cx="2585964" cy="584775"/>
          </a:xfrm>
          <a:prstGeom prst="rect">
            <a:avLst/>
          </a:prstGeom>
        </p:spPr>
        <p:txBody>
          <a:bodyPr wrap="none">
            <a:spAutoFit/>
          </a:bodyPr>
          <a:lstStyle>
            <a:defPPr marR="0" lvl="0" algn="l" rtl="0">
              <a:lnSpc>
                <a:spcPct val="100000"/>
              </a:lnSpc>
              <a:spcBef>
                <a:spcPts val="0"/>
              </a:spcBef>
              <a:spcAft>
                <a:spcPts val="0"/>
              </a:spcAft>
            </a:defPPr>
            <a:lvl1pPr algn="ctr">
              <a:defRPr sz="3200" b="1">
                <a:solidFill>
                  <a:schemeClr val="accent2">
                    <a:lumMod val="75000"/>
                  </a:schemeClr>
                </a:solidFill>
                <a:latin typeface="Arial" panose="020B0604020202020204" pitchFamily="34" charset="0"/>
                <a:cs typeface="Arial" panose="020B0604020202020204" pitchFamily="34" charset="0"/>
              </a:defRPr>
            </a:lvl1pPr>
          </a:lstStyle>
          <a:p>
            <a:r>
              <a:rPr lang="en-US" smtClean="0">
                <a:solidFill>
                  <a:schemeClr val="bg2">
                    <a:lumMod val="50000"/>
                  </a:schemeClr>
                </a:solidFill>
              </a:rPr>
              <a:t>KHỞI ĐỘNG</a:t>
            </a:r>
            <a:endParaRPr lang="en-US" dirty="0">
              <a:solidFill>
                <a:schemeClr val="bg2">
                  <a:lumMod val="50000"/>
                </a:schemeClr>
              </a:solidFill>
            </a:endParaRPr>
          </a:p>
        </p:txBody>
      </p:sp>
    </p:spTree>
    <p:extLst>
      <p:ext uri="{BB962C8B-B14F-4D97-AF65-F5344CB8AC3E}">
        <p14:creationId xmlns:p14="http://schemas.microsoft.com/office/powerpoint/2010/main" val="3135878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6"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5">
            <a:extLst>
              <a:ext uri="{FF2B5EF4-FFF2-40B4-BE49-F238E27FC236}">
                <a16:creationId xmlns:a16="http://schemas.microsoft.com/office/drawing/2014/main" id="{C1936600-9605-427E-3927-C3B5EAF62D89}"/>
              </a:ext>
            </a:extLst>
          </p:cNvPr>
          <p:cNvSpPr txBox="1"/>
          <p:nvPr/>
        </p:nvSpPr>
        <p:spPr>
          <a:xfrm>
            <a:off x="0" y="1049181"/>
            <a:ext cx="9016067" cy="728341"/>
          </a:xfrm>
          <a:prstGeom prst="rect">
            <a:avLst/>
          </a:prstGeom>
        </p:spPr>
        <p:txBody>
          <a:bodyPr wrap="square" lIns="0" tIns="0" rIns="0" bIns="0" rtlCol="0" anchor="t">
            <a:spAutoFit/>
          </a:bodyPr>
          <a:lstStyle/>
          <a:p>
            <a:pPr algn="ctr">
              <a:lnSpc>
                <a:spcPct val="150000"/>
              </a:lnSpc>
            </a:pPr>
            <a:r>
              <a:rPr lang="en-US" sz="3600" b="1" u="sng" smtClean="0">
                <a:solidFill>
                  <a:schemeClr val="tx1"/>
                </a:solidFill>
                <a:latin typeface="Arial" panose="020B0604020202020204" pitchFamily="34" charset="0"/>
                <a:cs typeface="Arial" panose="020B0604020202020204" pitchFamily="34" charset="0"/>
              </a:rPr>
              <a:t>BÀI 6</a:t>
            </a:r>
            <a:r>
              <a:rPr lang="en-US" sz="3600" b="1" smtClean="0">
                <a:solidFill>
                  <a:schemeClr val="tx1"/>
                </a:solidFill>
                <a:latin typeface="Arial" panose="020B0604020202020204" pitchFamily="34" charset="0"/>
                <a:cs typeface="Arial" panose="020B0604020202020204" pitchFamily="34" charset="0"/>
              </a:rPr>
              <a:t>: ƯỚC MƠ CỦA EM </a:t>
            </a:r>
            <a:endParaRPr lang="en-US" sz="3600" b="1" dirty="0">
              <a:solidFill>
                <a:schemeClr val="tx1"/>
              </a:solidFill>
              <a:latin typeface="Arial" panose="020B0604020202020204" pitchFamily="34" charset="0"/>
              <a:cs typeface="Arial" panose="020B0604020202020204" pitchFamily="34" charset="0"/>
            </a:endParaRPr>
          </a:p>
        </p:txBody>
      </p:sp>
      <p:sp>
        <p:nvSpPr>
          <p:cNvPr id="5" name="Rectangle 4"/>
          <p:cNvSpPr/>
          <p:nvPr/>
        </p:nvSpPr>
        <p:spPr>
          <a:xfrm>
            <a:off x="137531" y="1946777"/>
            <a:ext cx="9006469" cy="2123658"/>
          </a:xfrm>
          <a:prstGeom prst="rect">
            <a:avLst/>
          </a:prstGeom>
        </p:spPr>
        <p:txBody>
          <a:bodyPr wrap="square">
            <a:spAutoFit/>
          </a:bodyPr>
          <a:lstStyle/>
          <a:p>
            <a:pPr algn="ctr">
              <a:lnSpc>
                <a:spcPct val="150000"/>
              </a:lnSpc>
            </a:pPr>
            <a:r>
              <a:rPr lang="pt-BR" sz="4400" b="1">
                <a:solidFill>
                  <a:schemeClr val="tx1"/>
                </a:solidFill>
                <a:latin typeface="Arial" panose="020B0604020202020204" pitchFamily="34" charset="0"/>
                <a:cs typeface="Arial" panose="020B0604020202020204" pitchFamily="34" charset="0"/>
              </a:rPr>
              <a:t>TRAO ĐỔI: </a:t>
            </a:r>
            <a:endParaRPr lang="pt-BR" sz="4400" b="1" smtClean="0">
              <a:solidFill>
                <a:schemeClr val="tx1"/>
              </a:solidFill>
              <a:latin typeface="Arial" panose="020B0604020202020204" pitchFamily="34" charset="0"/>
              <a:cs typeface="Arial" panose="020B0604020202020204" pitchFamily="34" charset="0"/>
            </a:endParaRPr>
          </a:p>
          <a:p>
            <a:pPr algn="ctr">
              <a:lnSpc>
                <a:spcPct val="150000"/>
              </a:lnSpc>
            </a:pPr>
            <a:r>
              <a:rPr lang="pt-BR" sz="4400" b="1" smtClean="0">
                <a:solidFill>
                  <a:schemeClr val="tx1"/>
                </a:solidFill>
                <a:latin typeface="Arial" panose="020B0604020202020204" pitchFamily="34" charset="0"/>
                <a:cs typeface="Arial" panose="020B0604020202020204" pitchFamily="34" charset="0"/>
              </a:rPr>
              <a:t>EM </a:t>
            </a:r>
            <a:r>
              <a:rPr lang="pt-BR" sz="4400" b="1">
                <a:solidFill>
                  <a:schemeClr val="tx1"/>
                </a:solidFill>
                <a:latin typeface="Arial" panose="020B0604020202020204" pitchFamily="34" charset="0"/>
                <a:cs typeface="Arial" panose="020B0604020202020204" pitchFamily="34" charset="0"/>
              </a:rPr>
              <a:t>ĐỌC SÁCH BÁO</a:t>
            </a:r>
            <a:endParaRPr lang="vi-VN" sz="4400" b="1">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1806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722;p38"/>
          <p:cNvSpPr txBox="1">
            <a:spLocks/>
          </p:cNvSpPr>
          <p:nvPr/>
        </p:nvSpPr>
        <p:spPr>
          <a:xfrm>
            <a:off x="148590" y="526624"/>
            <a:ext cx="8778239" cy="5241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4000" b="1" smtClean="0">
                <a:solidFill>
                  <a:schemeClr val="bg2">
                    <a:lumMod val="50000"/>
                  </a:schemeClr>
                </a:solidFill>
                <a:latin typeface="+mj-lt"/>
              </a:rPr>
              <a:t>NỘI DUNG</a:t>
            </a:r>
            <a:endParaRPr lang="en-US" sz="4000" b="1">
              <a:solidFill>
                <a:schemeClr val="bg2">
                  <a:lumMod val="50000"/>
                </a:schemeClr>
              </a:solidFill>
              <a:latin typeface="+mj-lt"/>
            </a:endParaRPr>
          </a:p>
        </p:txBody>
      </p:sp>
      <p:graphicFrame>
        <p:nvGraphicFramePr>
          <p:cNvPr id="5" name="Diagram 4"/>
          <p:cNvGraphicFramePr/>
          <p:nvPr>
            <p:extLst/>
          </p:nvPr>
        </p:nvGraphicFramePr>
        <p:xfrm>
          <a:off x="903910" y="1589633"/>
          <a:ext cx="7379393" cy="29481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Oval 5"/>
          <p:cNvSpPr/>
          <p:nvPr/>
        </p:nvSpPr>
        <p:spPr>
          <a:xfrm>
            <a:off x="547071" y="1321225"/>
            <a:ext cx="713678" cy="691376"/>
          </a:xfrm>
          <a:prstGeom prst="ellipse">
            <a:avLst/>
          </a:prstGeom>
          <a:solidFill>
            <a:schemeClr val="bg2">
              <a:lumMod val="75000"/>
            </a:schemeClr>
          </a:solidFill>
          <a:ln>
            <a:solidFill>
              <a:schemeClr val="bg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Google Shape;719;p38"/>
          <p:cNvSpPr txBox="1">
            <a:spLocks/>
          </p:cNvSpPr>
          <p:nvPr/>
        </p:nvSpPr>
        <p:spPr>
          <a:xfrm>
            <a:off x="378160" y="1411221"/>
            <a:ext cx="1051500" cy="524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2"/>
              </a:buClr>
              <a:buSzPts val="3000"/>
              <a:buFont typeface="Caveat"/>
              <a:buNone/>
              <a:defRPr sz="3000" b="1" i="0" u="none" strike="noStrike" cap="none">
                <a:solidFill>
                  <a:schemeClr val="lt2"/>
                </a:solidFill>
                <a:latin typeface="Rajdhani"/>
                <a:ea typeface="Rajdhani"/>
                <a:cs typeface="Rajdhani"/>
                <a:sym typeface="Rajdhani"/>
              </a:defRPr>
            </a:lvl1pPr>
            <a:lvl2pPr marR="0" lvl="1" algn="l" rtl="0">
              <a:lnSpc>
                <a:spcPct val="100000"/>
              </a:lnSpc>
              <a:spcBef>
                <a:spcPts val="0"/>
              </a:spcBef>
              <a:spcAft>
                <a:spcPts val="0"/>
              </a:spcAft>
              <a:buClr>
                <a:schemeClr val="lt2"/>
              </a:buClr>
              <a:buSzPts val="3000"/>
              <a:buFont typeface="Josefin Slab"/>
              <a:buNone/>
              <a:defRPr sz="3000" b="1" i="0" u="none" strike="noStrike" cap="none">
                <a:solidFill>
                  <a:schemeClr val="lt2"/>
                </a:solidFill>
                <a:latin typeface="Josefin Slab"/>
                <a:ea typeface="Josefin Slab"/>
                <a:cs typeface="Josefin Slab"/>
                <a:sym typeface="Josefin Slab"/>
              </a:defRPr>
            </a:lvl2pPr>
            <a:lvl3pPr marR="0" lvl="2" algn="l" rtl="0">
              <a:lnSpc>
                <a:spcPct val="100000"/>
              </a:lnSpc>
              <a:spcBef>
                <a:spcPts val="0"/>
              </a:spcBef>
              <a:spcAft>
                <a:spcPts val="0"/>
              </a:spcAft>
              <a:buClr>
                <a:schemeClr val="lt2"/>
              </a:buClr>
              <a:buSzPts val="3000"/>
              <a:buFont typeface="Josefin Slab"/>
              <a:buNone/>
              <a:defRPr sz="3000" b="1" i="0" u="none" strike="noStrike" cap="none">
                <a:solidFill>
                  <a:schemeClr val="lt2"/>
                </a:solidFill>
                <a:latin typeface="Josefin Slab"/>
                <a:ea typeface="Josefin Slab"/>
                <a:cs typeface="Josefin Slab"/>
                <a:sym typeface="Josefin Slab"/>
              </a:defRPr>
            </a:lvl3pPr>
            <a:lvl4pPr marR="0" lvl="3" algn="l" rtl="0">
              <a:lnSpc>
                <a:spcPct val="100000"/>
              </a:lnSpc>
              <a:spcBef>
                <a:spcPts val="0"/>
              </a:spcBef>
              <a:spcAft>
                <a:spcPts val="0"/>
              </a:spcAft>
              <a:buClr>
                <a:schemeClr val="lt2"/>
              </a:buClr>
              <a:buSzPts val="3000"/>
              <a:buFont typeface="Josefin Slab"/>
              <a:buNone/>
              <a:defRPr sz="3000" b="1" i="0" u="none" strike="noStrike" cap="none">
                <a:solidFill>
                  <a:schemeClr val="lt2"/>
                </a:solidFill>
                <a:latin typeface="Josefin Slab"/>
                <a:ea typeface="Josefin Slab"/>
                <a:cs typeface="Josefin Slab"/>
                <a:sym typeface="Josefin Slab"/>
              </a:defRPr>
            </a:lvl4pPr>
            <a:lvl5pPr marR="0" lvl="4" algn="l" rtl="0">
              <a:lnSpc>
                <a:spcPct val="100000"/>
              </a:lnSpc>
              <a:spcBef>
                <a:spcPts val="0"/>
              </a:spcBef>
              <a:spcAft>
                <a:spcPts val="0"/>
              </a:spcAft>
              <a:buClr>
                <a:schemeClr val="lt2"/>
              </a:buClr>
              <a:buSzPts val="3000"/>
              <a:buFont typeface="Josefin Slab"/>
              <a:buNone/>
              <a:defRPr sz="3000" b="1" i="0" u="none" strike="noStrike" cap="none">
                <a:solidFill>
                  <a:schemeClr val="lt2"/>
                </a:solidFill>
                <a:latin typeface="Josefin Slab"/>
                <a:ea typeface="Josefin Slab"/>
                <a:cs typeface="Josefin Slab"/>
                <a:sym typeface="Josefin Slab"/>
              </a:defRPr>
            </a:lvl5pPr>
            <a:lvl6pPr marR="0" lvl="5" algn="l" rtl="0">
              <a:lnSpc>
                <a:spcPct val="100000"/>
              </a:lnSpc>
              <a:spcBef>
                <a:spcPts val="0"/>
              </a:spcBef>
              <a:spcAft>
                <a:spcPts val="0"/>
              </a:spcAft>
              <a:buClr>
                <a:schemeClr val="lt2"/>
              </a:buClr>
              <a:buSzPts val="3000"/>
              <a:buFont typeface="Josefin Slab"/>
              <a:buNone/>
              <a:defRPr sz="3000" b="1" i="0" u="none" strike="noStrike" cap="none">
                <a:solidFill>
                  <a:schemeClr val="lt2"/>
                </a:solidFill>
                <a:latin typeface="Josefin Slab"/>
                <a:ea typeface="Josefin Slab"/>
                <a:cs typeface="Josefin Slab"/>
                <a:sym typeface="Josefin Slab"/>
              </a:defRPr>
            </a:lvl6pPr>
            <a:lvl7pPr marR="0" lvl="6" algn="l" rtl="0">
              <a:lnSpc>
                <a:spcPct val="100000"/>
              </a:lnSpc>
              <a:spcBef>
                <a:spcPts val="0"/>
              </a:spcBef>
              <a:spcAft>
                <a:spcPts val="0"/>
              </a:spcAft>
              <a:buClr>
                <a:schemeClr val="lt2"/>
              </a:buClr>
              <a:buSzPts val="3000"/>
              <a:buFont typeface="Josefin Slab"/>
              <a:buNone/>
              <a:defRPr sz="3000" b="1" i="0" u="none" strike="noStrike" cap="none">
                <a:solidFill>
                  <a:schemeClr val="lt2"/>
                </a:solidFill>
                <a:latin typeface="Josefin Slab"/>
                <a:ea typeface="Josefin Slab"/>
                <a:cs typeface="Josefin Slab"/>
                <a:sym typeface="Josefin Slab"/>
              </a:defRPr>
            </a:lvl7pPr>
            <a:lvl8pPr marR="0" lvl="7" algn="l" rtl="0">
              <a:lnSpc>
                <a:spcPct val="100000"/>
              </a:lnSpc>
              <a:spcBef>
                <a:spcPts val="0"/>
              </a:spcBef>
              <a:spcAft>
                <a:spcPts val="0"/>
              </a:spcAft>
              <a:buClr>
                <a:schemeClr val="lt2"/>
              </a:buClr>
              <a:buSzPts val="3000"/>
              <a:buFont typeface="Josefin Slab"/>
              <a:buNone/>
              <a:defRPr sz="3000" b="1" i="0" u="none" strike="noStrike" cap="none">
                <a:solidFill>
                  <a:schemeClr val="lt2"/>
                </a:solidFill>
                <a:latin typeface="Josefin Slab"/>
                <a:ea typeface="Josefin Slab"/>
                <a:cs typeface="Josefin Slab"/>
                <a:sym typeface="Josefin Slab"/>
              </a:defRPr>
            </a:lvl8pPr>
            <a:lvl9pPr marR="0" lvl="8" algn="l" rtl="0">
              <a:lnSpc>
                <a:spcPct val="100000"/>
              </a:lnSpc>
              <a:spcBef>
                <a:spcPts val="0"/>
              </a:spcBef>
              <a:spcAft>
                <a:spcPts val="0"/>
              </a:spcAft>
              <a:buClr>
                <a:schemeClr val="lt2"/>
              </a:buClr>
              <a:buSzPts val="3000"/>
              <a:buFont typeface="Josefin Slab"/>
              <a:buNone/>
              <a:defRPr sz="3000" b="1" i="0" u="none" strike="noStrike" cap="none">
                <a:solidFill>
                  <a:schemeClr val="lt2"/>
                </a:solidFill>
                <a:latin typeface="Josefin Slab"/>
                <a:ea typeface="Josefin Slab"/>
                <a:cs typeface="Josefin Slab"/>
                <a:sym typeface="Josefin Slab"/>
              </a:defRPr>
            </a:lvl9pPr>
          </a:lstStyle>
          <a:p>
            <a:pPr algn="ctr"/>
            <a:r>
              <a:rPr lang="en" smtClean="0">
                <a:solidFill>
                  <a:schemeClr val="bg1"/>
                </a:solidFill>
                <a:latin typeface="+mj-lt"/>
              </a:rPr>
              <a:t>01</a:t>
            </a:r>
            <a:endParaRPr lang="en">
              <a:solidFill>
                <a:schemeClr val="bg1"/>
              </a:solidFill>
              <a:latin typeface="+mj-lt"/>
            </a:endParaRPr>
          </a:p>
        </p:txBody>
      </p:sp>
      <p:sp>
        <p:nvSpPr>
          <p:cNvPr id="8" name="Oval 7"/>
          <p:cNvSpPr/>
          <p:nvPr/>
        </p:nvSpPr>
        <p:spPr>
          <a:xfrm>
            <a:off x="537695" y="2807202"/>
            <a:ext cx="713678" cy="691376"/>
          </a:xfrm>
          <a:prstGeom prst="ellipse">
            <a:avLst/>
          </a:prstGeom>
          <a:solidFill>
            <a:schemeClr val="bg2">
              <a:lumMod val="75000"/>
            </a:schemeClr>
          </a:solidFill>
          <a:ln>
            <a:solidFill>
              <a:schemeClr val="bg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9" name="Google Shape;726;p38"/>
          <p:cNvSpPr txBox="1">
            <a:spLocks/>
          </p:cNvSpPr>
          <p:nvPr/>
        </p:nvSpPr>
        <p:spPr>
          <a:xfrm>
            <a:off x="378160" y="2890840"/>
            <a:ext cx="1051500" cy="5241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b="1" smtClean="0">
                <a:solidFill>
                  <a:schemeClr val="bg1"/>
                </a:solidFill>
                <a:latin typeface="+mj-lt"/>
              </a:rPr>
              <a:t>02</a:t>
            </a:r>
            <a:endParaRPr lang="en" sz="3000" b="1">
              <a:solidFill>
                <a:schemeClr val="bg1"/>
              </a:solidFill>
              <a:latin typeface="+mj-lt"/>
            </a:endParaRPr>
          </a:p>
        </p:txBody>
      </p:sp>
    </p:spTree>
    <p:extLst>
      <p:ext uri="{BB962C8B-B14F-4D97-AF65-F5344CB8AC3E}">
        <p14:creationId xmlns:p14="http://schemas.microsoft.com/office/powerpoint/2010/main" val="1192835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graphicEl>
                                              <a:dgm id="{AB9E5C51-97E8-44E7-9152-43BFBE9D9CDF}"/>
                                            </p:graphicEl>
                                          </p:spTgt>
                                        </p:tgtEl>
                                        <p:attrNameLst>
                                          <p:attrName>style.visibility</p:attrName>
                                        </p:attrNameLst>
                                      </p:cBhvr>
                                      <p:to>
                                        <p:strVal val="visible"/>
                                      </p:to>
                                    </p:set>
                                    <p:animEffect transition="in" filter="fade">
                                      <p:cBhvr>
                                        <p:cTn id="17" dur="1000"/>
                                        <p:tgtEl>
                                          <p:spTgt spid="5">
                                            <p:graphicEl>
                                              <a:dgm id="{AB9E5C51-97E8-44E7-9152-43BFBE9D9CDF}"/>
                                            </p:graphicEl>
                                          </p:spTgt>
                                        </p:tgtEl>
                                      </p:cBhvr>
                                    </p:animEffect>
                                    <p:anim calcmode="lin" valueType="num">
                                      <p:cBhvr>
                                        <p:cTn id="18" dur="1000" fill="hold"/>
                                        <p:tgtEl>
                                          <p:spTgt spid="5">
                                            <p:graphicEl>
                                              <a:dgm id="{AB9E5C51-97E8-44E7-9152-43BFBE9D9CDF}"/>
                                            </p:graphicEl>
                                          </p:spTgt>
                                        </p:tgtEl>
                                        <p:attrNameLst>
                                          <p:attrName>ppt_x</p:attrName>
                                        </p:attrNameLst>
                                      </p:cBhvr>
                                      <p:tavLst>
                                        <p:tav tm="0">
                                          <p:val>
                                            <p:strVal val="#ppt_x"/>
                                          </p:val>
                                        </p:tav>
                                        <p:tav tm="100000">
                                          <p:val>
                                            <p:strVal val="#ppt_x"/>
                                          </p:val>
                                        </p:tav>
                                      </p:tavLst>
                                    </p:anim>
                                    <p:anim calcmode="lin" valueType="num">
                                      <p:cBhvr>
                                        <p:cTn id="19" dur="1000" fill="hold"/>
                                        <p:tgtEl>
                                          <p:spTgt spid="5">
                                            <p:graphicEl>
                                              <a:dgm id="{AB9E5C51-97E8-44E7-9152-43BFBE9D9CDF}"/>
                                            </p:graphic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ppt_x"/>
                                          </p:val>
                                        </p:tav>
                                        <p:tav tm="100000">
                                          <p:val>
                                            <p:strVal val="#ppt_x"/>
                                          </p:val>
                                        </p:tav>
                                      </p:tavLst>
                                    </p:anim>
                                    <p:anim calcmode="lin" valueType="num">
                                      <p:cBhvr additive="base">
                                        <p:cTn id="25" dur="500" fill="hold"/>
                                        <p:tgtEl>
                                          <p:spTgt spid="9"/>
                                        </p:tgtEl>
                                        <p:attrNameLst>
                                          <p:attrName>ppt_y</p:attrName>
                                        </p:attrNameLst>
                                      </p:cBhvr>
                                      <p:tavLst>
                                        <p:tav tm="0">
                                          <p:val>
                                            <p:strVal val="1+#ppt_h/2"/>
                                          </p:val>
                                        </p:tav>
                                        <p:tav tm="100000">
                                          <p:val>
                                            <p:strVal val="#ppt_y"/>
                                          </p:val>
                                        </p:tav>
                                      </p:tavLst>
                                    </p:anim>
                                  </p:childTnLst>
                                </p:cTn>
                              </p:par>
                              <p:par>
                                <p:cTn id="26" presetID="42"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anim calcmode="lin" valueType="num">
                                      <p:cBhvr>
                                        <p:cTn id="29" dur="500" fill="hold"/>
                                        <p:tgtEl>
                                          <p:spTgt spid="8"/>
                                        </p:tgtEl>
                                        <p:attrNameLst>
                                          <p:attrName>ppt_x</p:attrName>
                                        </p:attrNameLst>
                                      </p:cBhvr>
                                      <p:tavLst>
                                        <p:tav tm="0">
                                          <p:val>
                                            <p:strVal val="#ppt_x"/>
                                          </p:val>
                                        </p:tav>
                                        <p:tav tm="100000">
                                          <p:val>
                                            <p:strVal val="#ppt_x"/>
                                          </p:val>
                                        </p:tav>
                                      </p:tavLst>
                                    </p:anim>
                                    <p:anim calcmode="lin" valueType="num">
                                      <p:cBhvr>
                                        <p:cTn id="30" dur="500" fill="hold"/>
                                        <p:tgtEl>
                                          <p:spTgt spid="8"/>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5">
                                            <p:graphicEl>
                                              <a:dgm id="{CCB618FC-A57C-4756-AB7C-64B630F52BE4}"/>
                                            </p:graphicEl>
                                          </p:spTgt>
                                        </p:tgtEl>
                                        <p:attrNameLst>
                                          <p:attrName>style.visibility</p:attrName>
                                        </p:attrNameLst>
                                      </p:cBhvr>
                                      <p:to>
                                        <p:strVal val="visible"/>
                                      </p:to>
                                    </p:set>
                                    <p:animEffect transition="in" filter="fade">
                                      <p:cBhvr>
                                        <p:cTn id="33" dur="500"/>
                                        <p:tgtEl>
                                          <p:spTgt spid="5">
                                            <p:graphicEl>
                                              <a:dgm id="{CCB618FC-A57C-4756-AB7C-64B630F52BE4}"/>
                                            </p:graphicEl>
                                          </p:spTgt>
                                        </p:tgtEl>
                                      </p:cBhvr>
                                    </p:animEffect>
                                    <p:anim calcmode="lin" valueType="num">
                                      <p:cBhvr>
                                        <p:cTn id="34" dur="500" fill="hold"/>
                                        <p:tgtEl>
                                          <p:spTgt spid="5">
                                            <p:graphicEl>
                                              <a:dgm id="{CCB618FC-A57C-4756-AB7C-64B630F52BE4}"/>
                                            </p:graphicEl>
                                          </p:spTgt>
                                        </p:tgtEl>
                                        <p:attrNameLst>
                                          <p:attrName>ppt_x</p:attrName>
                                        </p:attrNameLst>
                                      </p:cBhvr>
                                      <p:tavLst>
                                        <p:tav tm="0">
                                          <p:val>
                                            <p:strVal val="#ppt_x"/>
                                          </p:val>
                                        </p:tav>
                                        <p:tav tm="100000">
                                          <p:val>
                                            <p:strVal val="#ppt_x"/>
                                          </p:val>
                                        </p:tav>
                                      </p:tavLst>
                                    </p:anim>
                                    <p:anim calcmode="lin" valueType="num">
                                      <p:cBhvr>
                                        <p:cTn id="35" dur="500" fill="hold"/>
                                        <p:tgtEl>
                                          <p:spTgt spid="5">
                                            <p:graphicEl>
                                              <a:dgm id="{CCB618FC-A57C-4756-AB7C-64B630F52BE4}"/>
                                            </p:graphic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5">
                                            <p:graphicEl>
                                              <a:dgm id="{AFC8C163-3711-4815-8020-1235F8FA1916}"/>
                                            </p:graphicEl>
                                          </p:spTgt>
                                        </p:tgtEl>
                                        <p:attrNameLst>
                                          <p:attrName>style.visibility</p:attrName>
                                        </p:attrNameLst>
                                      </p:cBhvr>
                                      <p:to>
                                        <p:strVal val="visible"/>
                                      </p:to>
                                    </p:set>
                                    <p:animEffect transition="in" filter="fade">
                                      <p:cBhvr>
                                        <p:cTn id="38" dur="500"/>
                                        <p:tgtEl>
                                          <p:spTgt spid="5">
                                            <p:graphicEl>
                                              <a:dgm id="{AFC8C163-3711-4815-8020-1235F8FA1916}"/>
                                            </p:graphicEl>
                                          </p:spTgt>
                                        </p:tgtEl>
                                      </p:cBhvr>
                                    </p:animEffect>
                                    <p:anim calcmode="lin" valueType="num">
                                      <p:cBhvr>
                                        <p:cTn id="39" dur="500" fill="hold"/>
                                        <p:tgtEl>
                                          <p:spTgt spid="5">
                                            <p:graphicEl>
                                              <a:dgm id="{AFC8C163-3711-4815-8020-1235F8FA1916}"/>
                                            </p:graphicEl>
                                          </p:spTgt>
                                        </p:tgtEl>
                                        <p:attrNameLst>
                                          <p:attrName>ppt_x</p:attrName>
                                        </p:attrNameLst>
                                      </p:cBhvr>
                                      <p:tavLst>
                                        <p:tav tm="0">
                                          <p:val>
                                            <p:strVal val="#ppt_x"/>
                                          </p:val>
                                        </p:tav>
                                        <p:tav tm="100000">
                                          <p:val>
                                            <p:strVal val="#ppt_x"/>
                                          </p:val>
                                        </p:tav>
                                      </p:tavLst>
                                    </p:anim>
                                    <p:anim calcmode="lin" valueType="num">
                                      <p:cBhvr>
                                        <p:cTn id="40" dur="500" fill="hold"/>
                                        <p:tgtEl>
                                          <p:spTgt spid="5">
                                            <p:graphicEl>
                                              <a:dgm id="{AFC8C163-3711-4815-8020-1235F8FA1916}"/>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uiExpand="1">
        <p:bldSub>
          <a:bldDgm bld="one"/>
        </p:bldSub>
      </p:bldGraphic>
      <p:bldP spid="6" grpId="0" animBg="1"/>
      <p:bldP spid="7" grpId="0"/>
      <p:bldP spid="8"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oogle Shape;618;p31"/>
          <p:cNvPicPr preferRelativeResize="0"/>
          <p:nvPr/>
        </p:nvPicPr>
        <p:blipFill>
          <a:blip r:embed="rId2">
            <a:alphaModFix/>
          </a:blip>
          <a:stretch>
            <a:fillRect/>
          </a:stretch>
        </p:blipFill>
        <p:spPr>
          <a:xfrm>
            <a:off x="1816878" y="2457718"/>
            <a:ext cx="1574911" cy="1907993"/>
          </a:xfrm>
          <a:prstGeom prst="rect">
            <a:avLst/>
          </a:prstGeom>
          <a:noFill/>
          <a:ln>
            <a:noFill/>
          </a:ln>
        </p:spPr>
      </p:pic>
      <p:pic>
        <p:nvPicPr>
          <p:cNvPr id="6" name="Google Shape;937;p88"/>
          <p:cNvPicPr preferRelativeResize="0"/>
          <p:nvPr/>
        </p:nvPicPr>
        <p:blipFill>
          <a:blip r:embed="rId3">
            <a:alphaModFix/>
          </a:blip>
          <a:stretch>
            <a:fillRect/>
          </a:stretch>
        </p:blipFill>
        <p:spPr>
          <a:xfrm>
            <a:off x="2086316" y="1234439"/>
            <a:ext cx="1097808" cy="1062561"/>
          </a:xfrm>
          <a:prstGeom prst="rect">
            <a:avLst/>
          </a:prstGeom>
          <a:noFill/>
          <a:ln>
            <a:noFill/>
          </a:ln>
        </p:spPr>
      </p:pic>
      <p:sp>
        <p:nvSpPr>
          <p:cNvPr id="7" name="Google Shape;938;p88"/>
          <p:cNvSpPr txBox="1">
            <a:spLocks/>
          </p:cNvSpPr>
          <p:nvPr/>
        </p:nvSpPr>
        <p:spPr>
          <a:xfrm>
            <a:off x="3569982" y="2308949"/>
            <a:ext cx="3630918"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Aref Ruqaa"/>
              <a:buNone/>
              <a:defRPr sz="9000" b="0" i="0" u="none" strike="noStrike" cap="none">
                <a:solidFill>
                  <a:schemeClr val="dk2"/>
                </a:solidFill>
                <a:latin typeface="Aref Ruqaa"/>
                <a:ea typeface="Aref Ruqaa"/>
                <a:cs typeface="Aref Ruqaa"/>
                <a:sym typeface="Aref Ruqaa"/>
              </a:defRPr>
            </a:lvl1pPr>
            <a:lvl2pPr marR="0" lvl="1" algn="l" rtl="0">
              <a:lnSpc>
                <a:spcPct val="100000"/>
              </a:lnSpc>
              <a:spcBef>
                <a:spcPts val="0"/>
              </a:spcBef>
              <a:spcAft>
                <a:spcPts val="0"/>
              </a:spcAft>
              <a:buClr>
                <a:schemeClr val="dk2"/>
              </a:buClr>
              <a:buSzPts val="4800"/>
              <a:buFont typeface="Arial"/>
              <a:buNone/>
              <a:defRPr sz="4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4800"/>
              <a:buFont typeface="Arial"/>
              <a:buNone/>
              <a:defRPr sz="4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4800"/>
              <a:buFont typeface="Arial"/>
              <a:buNone/>
              <a:defRPr sz="4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4800"/>
              <a:buFont typeface="Arial"/>
              <a:buNone/>
              <a:defRPr sz="4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4800"/>
              <a:buFont typeface="Arial"/>
              <a:buNone/>
              <a:defRPr sz="4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4800"/>
              <a:buFont typeface="Arial"/>
              <a:buNone/>
              <a:defRPr sz="4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4800"/>
              <a:buFont typeface="Arial"/>
              <a:buNone/>
              <a:defRPr sz="4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4800"/>
              <a:buFont typeface="Arial"/>
              <a:buNone/>
              <a:defRPr sz="4800" b="0" i="0" u="none" strike="noStrike" cap="none">
                <a:solidFill>
                  <a:schemeClr val="dk2"/>
                </a:solidFill>
                <a:latin typeface="Arial"/>
                <a:ea typeface="Arial"/>
                <a:cs typeface="Arial"/>
                <a:sym typeface="Arial"/>
              </a:defRPr>
            </a:lvl9pPr>
          </a:lstStyle>
          <a:p>
            <a:pPr algn="l">
              <a:lnSpc>
                <a:spcPct val="150000"/>
              </a:lnSpc>
            </a:pPr>
            <a:r>
              <a:rPr lang="vi-VN" sz="4000" b="1" smtClean="0">
                <a:solidFill>
                  <a:schemeClr val="tx1">
                    <a:lumMod val="50000"/>
                  </a:schemeClr>
                </a:solidFill>
                <a:latin typeface="+mn-lt"/>
                <a:cs typeface="Times New Roman" panose="02020603050405020304" pitchFamily="18" charset="0"/>
              </a:rPr>
              <a:t>GIỚI THIỆU </a:t>
            </a:r>
            <a:endParaRPr lang="en-US" sz="4000" b="1" smtClean="0">
              <a:solidFill>
                <a:schemeClr val="tx1">
                  <a:lumMod val="50000"/>
                </a:schemeClr>
              </a:solidFill>
              <a:latin typeface="+mn-lt"/>
              <a:cs typeface="Times New Roman" panose="02020603050405020304" pitchFamily="18" charset="0"/>
            </a:endParaRPr>
          </a:p>
          <a:p>
            <a:pPr algn="l">
              <a:lnSpc>
                <a:spcPct val="150000"/>
              </a:lnSpc>
            </a:pPr>
            <a:r>
              <a:rPr lang="vi-VN" sz="4000" b="1" smtClean="0">
                <a:solidFill>
                  <a:schemeClr val="tx1">
                    <a:lumMod val="50000"/>
                  </a:schemeClr>
                </a:solidFill>
                <a:latin typeface="+mn-lt"/>
                <a:cs typeface="Times New Roman" panose="02020603050405020304" pitchFamily="18" charset="0"/>
              </a:rPr>
              <a:t>CÂU CHUYỆN ĐÃ ĐỌC</a:t>
            </a:r>
            <a:endParaRPr lang="en-US" sz="4000" b="1">
              <a:solidFill>
                <a:schemeClr val="tx1">
                  <a:lumMod val="50000"/>
                </a:schemeClr>
              </a:solidFill>
              <a:latin typeface="+mn-lt"/>
              <a:cs typeface="Times New Roman" panose="02020603050405020304" pitchFamily="18" charset="0"/>
            </a:endParaRPr>
          </a:p>
        </p:txBody>
      </p:sp>
      <p:sp>
        <p:nvSpPr>
          <p:cNvPr id="8" name="Google Shape;939;p88"/>
          <p:cNvSpPr txBox="1">
            <a:spLocks noGrp="1"/>
          </p:cNvSpPr>
          <p:nvPr>
            <p:ph type="title" idx="4294967295"/>
          </p:nvPr>
        </p:nvSpPr>
        <p:spPr>
          <a:xfrm>
            <a:off x="2086315" y="1395157"/>
            <a:ext cx="1099931" cy="913792"/>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 sz="4400" b="1">
                <a:solidFill>
                  <a:schemeClr val="bg2"/>
                </a:solidFill>
                <a:latin typeface="+mj-lt"/>
              </a:rPr>
              <a:t>01</a:t>
            </a:r>
            <a:endParaRPr sz="4400" b="1">
              <a:solidFill>
                <a:schemeClr val="bg2"/>
              </a:solidFill>
              <a:latin typeface="+mj-lt"/>
            </a:endParaRPr>
          </a:p>
        </p:txBody>
      </p:sp>
    </p:spTree>
    <p:extLst>
      <p:ext uri="{BB962C8B-B14F-4D97-AF65-F5344CB8AC3E}">
        <p14:creationId xmlns:p14="http://schemas.microsoft.com/office/powerpoint/2010/main" val="3344767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5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500"/>
                                        <p:tgtEl>
                                          <p:spTgt spid="8"/>
                                        </p:tgtEl>
                                      </p:cBhvr>
                                    </p:animEffec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5">
            <a:extLst>
              <a:ext uri="{FF2B5EF4-FFF2-40B4-BE49-F238E27FC236}">
                <a16:creationId xmlns:a16="http://schemas.microsoft.com/office/drawing/2014/main" id="{C1936600-9605-427E-3927-C3B5EAF62D89}"/>
              </a:ext>
            </a:extLst>
          </p:cNvPr>
          <p:cNvSpPr txBox="1"/>
          <p:nvPr/>
        </p:nvSpPr>
        <p:spPr>
          <a:xfrm>
            <a:off x="0" y="649131"/>
            <a:ext cx="9016067" cy="728341"/>
          </a:xfrm>
          <a:prstGeom prst="rect">
            <a:avLst/>
          </a:prstGeom>
        </p:spPr>
        <p:txBody>
          <a:bodyPr wrap="square" lIns="0" tIns="0" rIns="0" bIns="0" rtlCol="0" anchor="t">
            <a:spAutoFit/>
          </a:bodyPr>
          <a:lstStyle/>
          <a:p>
            <a:pPr algn="ctr">
              <a:lnSpc>
                <a:spcPct val="150000"/>
              </a:lnSpc>
            </a:pPr>
            <a:r>
              <a:rPr lang="en-US" sz="3600" b="1" u="sng" smtClean="0">
                <a:solidFill>
                  <a:schemeClr val="tx1"/>
                </a:solidFill>
                <a:latin typeface="Arial" panose="020B0604020202020204" pitchFamily="34" charset="0"/>
                <a:cs typeface="Arial" panose="020B0604020202020204" pitchFamily="34" charset="0"/>
              </a:rPr>
              <a:t>BÀI 6</a:t>
            </a:r>
            <a:r>
              <a:rPr lang="en-US" sz="3600" b="1" smtClean="0">
                <a:solidFill>
                  <a:schemeClr val="tx1"/>
                </a:solidFill>
                <a:latin typeface="Arial" panose="020B0604020202020204" pitchFamily="34" charset="0"/>
                <a:cs typeface="Arial" panose="020B0604020202020204" pitchFamily="34" charset="0"/>
              </a:rPr>
              <a:t>: ƯỚC MƠ CỦA EM </a:t>
            </a:r>
            <a:endParaRPr lang="en-US" sz="3600" b="1" dirty="0">
              <a:solidFill>
                <a:schemeClr val="tx1"/>
              </a:solidFill>
              <a:latin typeface="Arial" panose="020B0604020202020204" pitchFamily="34" charset="0"/>
              <a:cs typeface="Arial" panose="020B0604020202020204" pitchFamily="34" charset="0"/>
            </a:endParaRPr>
          </a:p>
        </p:txBody>
      </p:sp>
      <p:sp>
        <p:nvSpPr>
          <p:cNvPr id="5" name="Rectangle 4"/>
          <p:cNvSpPr/>
          <p:nvPr/>
        </p:nvSpPr>
        <p:spPr>
          <a:xfrm>
            <a:off x="137531" y="1462628"/>
            <a:ext cx="9006469" cy="2585323"/>
          </a:xfrm>
          <a:prstGeom prst="rect">
            <a:avLst/>
          </a:prstGeom>
        </p:spPr>
        <p:txBody>
          <a:bodyPr wrap="square">
            <a:spAutoFit/>
          </a:bodyPr>
          <a:lstStyle/>
          <a:p>
            <a:pPr algn="ctr">
              <a:lnSpc>
                <a:spcPct val="150000"/>
              </a:lnSpc>
            </a:pPr>
            <a:r>
              <a:rPr lang="vi-VN" sz="3600" b="1">
                <a:solidFill>
                  <a:schemeClr val="tx1"/>
                </a:solidFill>
                <a:latin typeface="Arial" panose="020B0604020202020204" pitchFamily="34" charset="0"/>
                <a:cs typeface="Arial" panose="020B0604020202020204" pitchFamily="34" charset="0"/>
              </a:rPr>
              <a:t>BÀI VIẾT 3: </a:t>
            </a:r>
            <a:endParaRPr lang="en-US" sz="3600" b="1" smtClean="0">
              <a:solidFill>
                <a:schemeClr val="tx1"/>
              </a:solidFill>
              <a:latin typeface="Arial" panose="020B0604020202020204" pitchFamily="34" charset="0"/>
              <a:cs typeface="Arial" panose="020B0604020202020204" pitchFamily="34" charset="0"/>
            </a:endParaRPr>
          </a:p>
          <a:p>
            <a:pPr algn="ctr">
              <a:lnSpc>
                <a:spcPct val="150000"/>
              </a:lnSpc>
            </a:pPr>
            <a:r>
              <a:rPr lang="vi-VN" sz="3600" b="1" smtClean="0">
                <a:solidFill>
                  <a:schemeClr val="tx1"/>
                </a:solidFill>
                <a:latin typeface="Arial" panose="020B0604020202020204" pitchFamily="34" charset="0"/>
                <a:cs typeface="Arial" panose="020B0604020202020204" pitchFamily="34" charset="0"/>
              </a:rPr>
              <a:t>VIẾT </a:t>
            </a:r>
            <a:r>
              <a:rPr lang="vi-VN" sz="3600" b="1">
                <a:solidFill>
                  <a:schemeClr val="tx1"/>
                </a:solidFill>
                <a:latin typeface="Arial" panose="020B0604020202020204" pitchFamily="34" charset="0"/>
                <a:cs typeface="Arial" panose="020B0604020202020204" pitchFamily="34" charset="0"/>
              </a:rPr>
              <a:t>ĐOẠN VĂN TƯỞNG TƯỢNG</a:t>
            </a:r>
          </a:p>
          <a:p>
            <a:pPr algn="ctr">
              <a:lnSpc>
                <a:spcPct val="150000"/>
              </a:lnSpc>
            </a:pPr>
            <a:r>
              <a:rPr lang="vi-VN" sz="3600" b="1">
                <a:solidFill>
                  <a:schemeClr val="tx1"/>
                </a:solidFill>
                <a:latin typeface="Arial" panose="020B0604020202020204" pitchFamily="34" charset="0"/>
                <a:cs typeface="Arial" panose="020B0604020202020204" pitchFamily="34" charset="0"/>
              </a:rPr>
              <a:t>(</a:t>
            </a:r>
            <a:r>
              <a:rPr lang="vi-VN" sz="3600" b="1" i="1">
                <a:solidFill>
                  <a:schemeClr val="tx1"/>
                </a:solidFill>
                <a:latin typeface="Arial" panose="020B0604020202020204" pitchFamily="34" charset="0"/>
                <a:cs typeface="Arial" panose="020B0604020202020204" pitchFamily="34" charset="0"/>
              </a:rPr>
              <a:t>Cấu tạo của đoạn văn</a:t>
            </a:r>
            <a:r>
              <a:rPr lang="vi-VN" sz="3600" b="1">
                <a:solidFill>
                  <a:schemeClr val="tx1"/>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91198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7"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anim calcmode="lin" valueType="num">
                                      <p:cBhvr>
                                        <p:cTn id="14" dur="500" fill="hold"/>
                                        <p:tgtEl>
                                          <p:spTgt spid="5"/>
                                        </p:tgtEl>
                                        <p:attrNameLst>
                                          <p:attrName>ppt_x</p:attrName>
                                        </p:attrNameLst>
                                      </p:cBhvr>
                                      <p:tavLst>
                                        <p:tav tm="0">
                                          <p:val>
                                            <p:strVal val="#ppt_x"/>
                                          </p:val>
                                        </p:tav>
                                        <p:tav tm="100000">
                                          <p:val>
                                            <p:strVal val="#ppt_x"/>
                                          </p:val>
                                        </p:tav>
                                      </p:tavLst>
                                    </p:anim>
                                    <p:anim calcmode="lin" valueType="num">
                                      <p:cBhvr>
                                        <p:cTn id="15"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oogle Shape;107;p15"/>
          <p:cNvPicPr preferRelativeResize="0"/>
          <p:nvPr/>
        </p:nvPicPr>
        <p:blipFill rotWithShape="1">
          <a:blip r:embed="rId2">
            <a:alphaModFix/>
          </a:blip>
          <a:srcRect l="4946" t="6037" r="4946" b="14736"/>
          <a:stretch/>
        </p:blipFill>
        <p:spPr>
          <a:xfrm rot="10800000">
            <a:off x="3496839" y="3152028"/>
            <a:ext cx="2381693" cy="1748896"/>
          </a:xfrm>
          <a:prstGeom prst="rect">
            <a:avLst/>
          </a:prstGeom>
          <a:noFill/>
          <a:ln>
            <a:noFill/>
          </a:ln>
        </p:spPr>
      </p:pic>
      <p:pic>
        <p:nvPicPr>
          <p:cNvPr id="19" name="Google Shape;107;p15"/>
          <p:cNvPicPr preferRelativeResize="0"/>
          <p:nvPr/>
        </p:nvPicPr>
        <p:blipFill rotWithShape="1">
          <a:blip r:embed="rId2">
            <a:alphaModFix/>
          </a:blip>
          <a:srcRect l="4946" t="6037" r="4946" b="14736"/>
          <a:stretch/>
        </p:blipFill>
        <p:spPr>
          <a:xfrm rot="20696390">
            <a:off x="3111521" y="161517"/>
            <a:ext cx="2381693" cy="1748896"/>
          </a:xfrm>
          <a:prstGeom prst="rect">
            <a:avLst/>
          </a:prstGeom>
          <a:noFill/>
          <a:ln>
            <a:noFill/>
          </a:ln>
        </p:spPr>
      </p:pic>
      <p:pic>
        <p:nvPicPr>
          <p:cNvPr id="11" name="Google Shape;107;p15"/>
          <p:cNvPicPr preferRelativeResize="0"/>
          <p:nvPr/>
        </p:nvPicPr>
        <p:blipFill rotWithShape="1">
          <a:blip r:embed="rId2">
            <a:alphaModFix/>
          </a:blip>
          <a:srcRect l="4946" t="6037" r="4946" b="14736"/>
          <a:stretch/>
        </p:blipFill>
        <p:spPr>
          <a:xfrm>
            <a:off x="4208290" y="606684"/>
            <a:ext cx="4557054" cy="3971365"/>
          </a:xfrm>
          <a:prstGeom prst="rect">
            <a:avLst/>
          </a:prstGeom>
          <a:noFill/>
          <a:ln>
            <a:noFill/>
          </a:ln>
        </p:spPr>
      </p:pic>
      <p:pic>
        <p:nvPicPr>
          <p:cNvPr id="13" name="Google Shape;943;p88"/>
          <p:cNvPicPr preferRelativeResize="0"/>
          <p:nvPr/>
        </p:nvPicPr>
        <p:blipFill>
          <a:blip r:embed="rId3">
            <a:alphaModFix/>
          </a:blip>
          <a:stretch>
            <a:fillRect/>
          </a:stretch>
        </p:blipFill>
        <p:spPr>
          <a:xfrm rot="11194437">
            <a:off x="8260713" y="-36570"/>
            <a:ext cx="837854" cy="841800"/>
          </a:xfrm>
          <a:prstGeom prst="rect">
            <a:avLst/>
          </a:prstGeom>
          <a:noFill/>
          <a:ln>
            <a:noFill/>
          </a:ln>
        </p:spPr>
      </p:pic>
      <p:sp>
        <p:nvSpPr>
          <p:cNvPr id="3" name="Rectangle 2"/>
          <p:cNvSpPr/>
          <p:nvPr/>
        </p:nvSpPr>
        <p:spPr>
          <a:xfrm>
            <a:off x="1142493" y="384330"/>
            <a:ext cx="6694131" cy="1107996"/>
          </a:xfrm>
          <a:prstGeom prst="rect">
            <a:avLst/>
          </a:prstGeom>
        </p:spPr>
        <p:txBody>
          <a:bodyPr wrap="square">
            <a:spAutoFit/>
          </a:bodyPr>
          <a:lstStyle/>
          <a:p>
            <a:pPr>
              <a:lnSpc>
                <a:spcPct val="150000"/>
              </a:lnSpc>
            </a:pPr>
            <a:r>
              <a:rPr lang="vi-VN" sz="2200" b="1" smtClean="0">
                <a:solidFill>
                  <a:schemeClr val="bg2">
                    <a:lumMod val="50000"/>
                  </a:schemeClr>
                </a:solidFill>
              </a:rPr>
              <a:t>1. Giới thiệu một câu chuyện (bài thơ, bài văn, bài báo) đã đọc ở nhà về ước mơ.</a:t>
            </a:r>
            <a:endParaRPr lang="en-US" sz="2200" b="1">
              <a:solidFill>
                <a:schemeClr val="bg2">
                  <a:lumMod val="50000"/>
                </a:schemeClr>
              </a:solidFill>
            </a:endParaRPr>
          </a:p>
        </p:txBody>
      </p:sp>
      <p:sp>
        <p:nvSpPr>
          <p:cNvPr id="4" name="Rectangle 3"/>
          <p:cNvSpPr/>
          <p:nvPr/>
        </p:nvSpPr>
        <p:spPr>
          <a:xfrm>
            <a:off x="573383" y="1714680"/>
            <a:ext cx="8106257" cy="2308324"/>
          </a:xfrm>
          <a:prstGeom prst="rect">
            <a:avLst/>
          </a:prstGeom>
        </p:spPr>
        <p:txBody>
          <a:bodyPr wrap="square">
            <a:spAutoFit/>
          </a:bodyPr>
          <a:lstStyle/>
          <a:p>
            <a:pPr algn="ctr">
              <a:lnSpc>
                <a:spcPct val="150000"/>
              </a:lnSpc>
            </a:pPr>
            <a:r>
              <a:rPr lang="vi-VN" sz="2400" b="1">
                <a:solidFill>
                  <a:schemeClr val="bg2">
                    <a:lumMod val="50000"/>
                  </a:schemeClr>
                </a:solidFill>
                <a:ea typeface="Calibri" panose="020F0502020204030204" pitchFamily="34" charset="0"/>
                <a:cs typeface="Times New Roman" panose="02020603050405020304" pitchFamily="18" charset="0"/>
              </a:rPr>
              <a:t>Ước mơ không còn dịch bệnh </a:t>
            </a:r>
            <a:endParaRPr lang="en-US" sz="2400" b="1">
              <a:solidFill>
                <a:schemeClr val="bg2">
                  <a:lumMod val="50000"/>
                </a:schemeClr>
              </a:solidFill>
              <a:ea typeface="Calibri" panose="020F0502020204030204" pitchFamily="34" charset="0"/>
              <a:cs typeface="Times New Roman" panose="02020603050405020304" pitchFamily="18" charset="0"/>
            </a:endParaRPr>
          </a:p>
          <a:p>
            <a:pPr algn="just">
              <a:lnSpc>
                <a:spcPct val="150000"/>
              </a:lnSpc>
            </a:pPr>
            <a:r>
              <a:rPr lang="vi-VN" sz="2400">
                <a:solidFill>
                  <a:schemeClr val="bg2">
                    <a:lumMod val="50000"/>
                  </a:schemeClr>
                </a:solidFill>
                <a:ea typeface="Calibri" panose="020F0502020204030204" pitchFamily="34" charset="0"/>
                <a:cs typeface="Times New Roman" panose="02020603050405020304" pitchFamily="18" charset="0"/>
              </a:rPr>
              <a:t>Đây là bài báo nói về hoạt động tuyên truyền chống dịch độc đáo của HS cả nước: vẽ tranh thể hiện những mong ước đẹp đẽ và đáng yêu của chính các bạn.</a:t>
            </a:r>
            <a:endParaRPr lang="en-US" sz="2000">
              <a:solidFill>
                <a:schemeClr val="bg2">
                  <a:lumMod val="50000"/>
                </a:schemeClr>
              </a:solidFill>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88938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528003" y="542693"/>
            <a:ext cx="6087994" cy="4193461"/>
            <a:chOff x="1293539" y="542693"/>
            <a:chExt cx="6087994" cy="4193461"/>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51791" t="58970" r="5511" b="10388"/>
            <a:stretch/>
          </p:blipFill>
          <p:spPr>
            <a:xfrm>
              <a:off x="4504520" y="2603543"/>
              <a:ext cx="2877013" cy="2132611"/>
            </a:xfrm>
            <a:prstGeom prst="rect">
              <a:avLst/>
            </a:prstGeom>
          </p:spPr>
        </p:pic>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6780" t="58449" r="48283" b="12998"/>
            <a:stretch/>
          </p:blipFill>
          <p:spPr>
            <a:xfrm>
              <a:off x="1293540" y="542693"/>
              <a:ext cx="2877013" cy="1888273"/>
            </a:xfrm>
            <a:prstGeom prst="rect">
              <a:avLst/>
            </a:prstGeom>
          </p:spPr>
        </p:pic>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48806" t="29485" r="6406" b="40090"/>
            <a:stretch/>
          </p:blipFill>
          <p:spPr>
            <a:xfrm>
              <a:off x="4504520" y="542693"/>
              <a:ext cx="2794665" cy="1903142"/>
            </a:xfrm>
            <a:prstGeom prst="rect">
              <a:avLst/>
            </a:prstGeom>
          </p:spPr>
        </p:pic>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l="8011" t="29485" r="49590" b="39946"/>
            <a:stretch/>
          </p:blipFill>
          <p:spPr>
            <a:xfrm>
              <a:off x="1293539" y="2603543"/>
              <a:ext cx="2877013" cy="2132610"/>
            </a:xfrm>
            <a:prstGeom prst="rect">
              <a:avLst/>
            </a:prstGeom>
          </p:spPr>
        </p:pic>
      </p:grpSp>
    </p:spTree>
    <p:extLst>
      <p:ext uri="{BB962C8B-B14F-4D97-AF65-F5344CB8AC3E}">
        <p14:creationId xmlns:p14="http://schemas.microsoft.com/office/powerpoint/2010/main" val="2824228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oogle Shape;107;p15"/>
          <p:cNvPicPr preferRelativeResize="0"/>
          <p:nvPr/>
        </p:nvPicPr>
        <p:blipFill rotWithShape="1">
          <a:blip r:embed="rId2">
            <a:alphaModFix/>
          </a:blip>
          <a:srcRect l="4946" t="6037" r="4946" b="14736"/>
          <a:stretch/>
        </p:blipFill>
        <p:spPr>
          <a:xfrm rot="10800000">
            <a:off x="3496839" y="3152028"/>
            <a:ext cx="2381693" cy="1748896"/>
          </a:xfrm>
          <a:prstGeom prst="rect">
            <a:avLst/>
          </a:prstGeom>
          <a:noFill/>
          <a:ln>
            <a:noFill/>
          </a:ln>
        </p:spPr>
      </p:pic>
      <p:pic>
        <p:nvPicPr>
          <p:cNvPr id="19" name="Google Shape;107;p15"/>
          <p:cNvPicPr preferRelativeResize="0"/>
          <p:nvPr/>
        </p:nvPicPr>
        <p:blipFill rotWithShape="1">
          <a:blip r:embed="rId2">
            <a:alphaModFix/>
          </a:blip>
          <a:srcRect l="4946" t="6037" r="4946" b="14736"/>
          <a:stretch/>
        </p:blipFill>
        <p:spPr>
          <a:xfrm rot="20696390">
            <a:off x="3421305" y="119023"/>
            <a:ext cx="2381693" cy="1748896"/>
          </a:xfrm>
          <a:prstGeom prst="rect">
            <a:avLst/>
          </a:prstGeom>
          <a:noFill/>
          <a:ln>
            <a:noFill/>
          </a:ln>
        </p:spPr>
      </p:pic>
      <p:pic>
        <p:nvPicPr>
          <p:cNvPr id="6" name="Google Shape;937;p88"/>
          <p:cNvPicPr preferRelativeResize="0"/>
          <p:nvPr/>
        </p:nvPicPr>
        <p:blipFill>
          <a:blip r:embed="rId3">
            <a:alphaModFix/>
          </a:blip>
          <a:stretch>
            <a:fillRect/>
          </a:stretch>
        </p:blipFill>
        <p:spPr>
          <a:xfrm>
            <a:off x="1358046" y="1877820"/>
            <a:ext cx="1097808" cy="1062561"/>
          </a:xfrm>
          <a:prstGeom prst="rect">
            <a:avLst/>
          </a:prstGeom>
          <a:noFill/>
          <a:ln>
            <a:noFill/>
          </a:ln>
        </p:spPr>
      </p:pic>
      <p:sp>
        <p:nvSpPr>
          <p:cNvPr id="8" name="Google Shape;939;p88"/>
          <p:cNvSpPr txBox="1">
            <a:spLocks noGrp="1"/>
          </p:cNvSpPr>
          <p:nvPr>
            <p:ph type="title"/>
          </p:nvPr>
        </p:nvSpPr>
        <p:spPr>
          <a:xfrm>
            <a:off x="252150" y="2206651"/>
            <a:ext cx="3309600" cy="5727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 sz="4400" b="1" smtClean="0">
                <a:solidFill>
                  <a:schemeClr val="bg2"/>
                </a:solidFill>
                <a:latin typeface="+mj-lt"/>
              </a:rPr>
              <a:t>02</a:t>
            </a:r>
            <a:endParaRPr sz="4400" b="1">
              <a:solidFill>
                <a:schemeClr val="bg2"/>
              </a:solidFill>
              <a:latin typeface="+mj-lt"/>
            </a:endParaRPr>
          </a:p>
        </p:txBody>
      </p:sp>
      <p:pic>
        <p:nvPicPr>
          <p:cNvPr id="11" name="Google Shape;107;p15"/>
          <p:cNvPicPr preferRelativeResize="0"/>
          <p:nvPr/>
        </p:nvPicPr>
        <p:blipFill rotWithShape="1">
          <a:blip r:embed="rId2">
            <a:alphaModFix/>
          </a:blip>
          <a:srcRect l="4946" t="6037" r="4946" b="14736"/>
          <a:stretch/>
        </p:blipFill>
        <p:spPr>
          <a:xfrm>
            <a:off x="4302367" y="765860"/>
            <a:ext cx="4557054" cy="3971365"/>
          </a:xfrm>
          <a:prstGeom prst="rect">
            <a:avLst/>
          </a:prstGeom>
          <a:noFill/>
          <a:ln>
            <a:noFill/>
          </a:ln>
        </p:spPr>
      </p:pic>
      <p:pic>
        <p:nvPicPr>
          <p:cNvPr id="12" name="Google Shape;113;p15"/>
          <p:cNvPicPr preferRelativeResize="0"/>
          <p:nvPr/>
        </p:nvPicPr>
        <p:blipFill>
          <a:blip r:embed="rId4">
            <a:alphaModFix/>
          </a:blip>
          <a:stretch>
            <a:fillRect/>
          </a:stretch>
        </p:blipFill>
        <p:spPr>
          <a:xfrm>
            <a:off x="5428601" y="2509936"/>
            <a:ext cx="2381096" cy="1840831"/>
          </a:xfrm>
          <a:prstGeom prst="rect">
            <a:avLst/>
          </a:prstGeom>
          <a:noFill/>
          <a:ln>
            <a:noFill/>
          </a:ln>
        </p:spPr>
      </p:pic>
      <p:sp>
        <p:nvSpPr>
          <p:cNvPr id="7" name="Google Shape;938;p88"/>
          <p:cNvSpPr txBox="1">
            <a:spLocks/>
          </p:cNvSpPr>
          <p:nvPr/>
        </p:nvSpPr>
        <p:spPr>
          <a:xfrm>
            <a:off x="2552135" y="2043095"/>
            <a:ext cx="5206025" cy="841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Aref Ruqaa"/>
              <a:buNone/>
              <a:defRPr sz="9000" b="0" i="0" u="none" strike="noStrike" cap="none">
                <a:solidFill>
                  <a:schemeClr val="dk2"/>
                </a:solidFill>
                <a:latin typeface="Aref Ruqaa"/>
                <a:ea typeface="Aref Ruqaa"/>
                <a:cs typeface="Aref Ruqaa"/>
                <a:sym typeface="Aref Ruqaa"/>
              </a:defRPr>
            </a:lvl1pPr>
            <a:lvl2pPr marR="0" lvl="1" algn="l" rtl="0">
              <a:lnSpc>
                <a:spcPct val="100000"/>
              </a:lnSpc>
              <a:spcBef>
                <a:spcPts val="0"/>
              </a:spcBef>
              <a:spcAft>
                <a:spcPts val="0"/>
              </a:spcAft>
              <a:buClr>
                <a:schemeClr val="dk2"/>
              </a:buClr>
              <a:buSzPts val="4800"/>
              <a:buFont typeface="Arial"/>
              <a:buNone/>
              <a:defRPr sz="4800" b="0" i="0" u="none" strike="noStrike" cap="none">
                <a:solidFill>
                  <a:schemeClr val="dk2"/>
                </a:solidFill>
                <a:latin typeface="Arial"/>
                <a:ea typeface="Arial"/>
                <a:cs typeface="Arial"/>
                <a:sym typeface="Arial"/>
              </a:defRPr>
            </a:lvl2pPr>
            <a:lvl3pPr marR="0" lvl="2" algn="l" rtl="0">
              <a:lnSpc>
                <a:spcPct val="100000"/>
              </a:lnSpc>
              <a:spcBef>
                <a:spcPts val="0"/>
              </a:spcBef>
              <a:spcAft>
                <a:spcPts val="0"/>
              </a:spcAft>
              <a:buClr>
                <a:schemeClr val="dk2"/>
              </a:buClr>
              <a:buSzPts val="4800"/>
              <a:buFont typeface="Arial"/>
              <a:buNone/>
              <a:defRPr sz="4800" b="0" i="0" u="none" strike="noStrike" cap="none">
                <a:solidFill>
                  <a:schemeClr val="dk2"/>
                </a:solidFill>
                <a:latin typeface="Arial"/>
                <a:ea typeface="Arial"/>
                <a:cs typeface="Arial"/>
                <a:sym typeface="Arial"/>
              </a:defRPr>
            </a:lvl3pPr>
            <a:lvl4pPr marR="0" lvl="3" algn="l" rtl="0">
              <a:lnSpc>
                <a:spcPct val="100000"/>
              </a:lnSpc>
              <a:spcBef>
                <a:spcPts val="0"/>
              </a:spcBef>
              <a:spcAft>
                <a:spcPts val="0"/>
              </a:spcAft>
              <a:buClr>
                <a:schemeClr val="dk2"/>
              </a:buClr>
              <a:buSzPts val="4800"/>
              <a:buFont typeface="Arial"/>
              <a:buNone/>
              <a:defRPr sz="4800" b="0" i="0" u="none" strike="noStrike" cap="none">
                <a:solidFill>
                  <a:schemeClr val="dk2"/>
                </a:solidFill>
                <a:latin typeface="Arial"/>
                <a:ea typeface="Arial"/>
                <a:cs typeface="Arial"/>
                <a:sym typeface="Arial"/>
              </a:defRPr>
            </a:lvl4pPr>
            <a:lvl5pPr marR="0" lvl="4" algn="l" rtl="0">
              <a:lnSpc>
                <a:spcPct val="100000"/>
              </a:lnSpc>
              <a:spcBef>
                <a:spcPts val="0"/>
              </a:spcBef>
              <a:spcAft>
                <a:spcPts val="0"/>
              </a:spcAft>
              <a:buClr>
                <a:schemeClr val="dk2"/>
              </a:buClr>
              <a:buSzPts val="4800"/>
              <a:buFont typeface="Arial"/>
              <a:buNone/>
              <a:defRPr sz="4800" b="0" i="0" u="none" strike="noStrike" cap="none">
                <a:solidFill>
                  <a:schemeClr val="dk2"/>
                </a:solidFill>
                <a:latin typeface="Arial"/>
                <a:ea typeface="Arial"/>
                <a:cs typeface="Arial"/>
                <a:sym typeface="Arial"/>
              </a:defRPr>
            </a:lvl5pPr>
            <a:lvl6pPr marR="0" lvl="5" algn="l" rtl="0">
              <a:lnSpc>
                <a:spcPct val="100000"/>
              </a:lnSpc>
              <a:spcBef>
                <a:spcPts val="0"/>
              </a:spcBef>
              <a:spcAft>
                <a:spcPts val="0"/>
              </a:spcAft>
              <a:buClr>
                <a:schemeClr val="dk2"/>
              </a:buClr>
              <a:buSzPts val="4800"/>
              <a:buFont typeface="Arial"/>
              <a:buNone/>
              <a:defRPr sz="4800" b="0" i="0" u="none" strike="noStrike" cap="none">
                <a:solidFill>
                  <a:schemeClr val="dk2"/>
                </a:solidFill>
                <a:latin typeface="Arial"/>
                <a:ea typeface="Arial"/>
                <a:cs typeface="Arial"/>
                <a:sym typeface="Arial"/>
              </a:defRPr>
            </a:lvl6pPr>
            <a:lvl7pPr marR="0" lvl="6" algn="l" rtl="0">
              <a:lnSpc>
                <a:spcPct val="100000"/>
              </a:lnSpc>
              <a:spcBef>
                <a:spcPts val="0"/>
              </a:spcBef>
              <a:spcAft>
                <a:spcPts val="0"/>
              </a:spcAft>
              <a:buClr>
                <a:schemeClr val="dk2"/>
              </a:buClr>
              <a:buSzPts val="4800"/>
              <a:buFont typeface="Arial"/>
              <a:buNone/>
              <a:defRPr sz="4800" b="0" i="0" u="none" strike="noStrike" cap="none">
                <a:solidFill>
                  <a:schemeClr val="dk2"/>
                </a:solidFill>
                <a:latin typeface="Arial"/>
                <a:ea typeface="Arial"/>
                <a:cs typeface="Arial"/>
                <a:sym typeface="Arial"/>
              </a:defRPr>
            </a:lvl7pPr>
            <a:lvl8pPr marR="0" lvl="7" algn="l" rtl="0">
              <a:lnSpc>
                <a:spcPct val="100000"/>
              </a:lnSpc>
              <a:spcBef>
                <a:spcPts val="0"/>
              </a:spcBef>
              <a:spcAft>
                <a:spcPts val="0"/>
              </a:spcAft>
              <a:buClr>
                <a:schemeClr val="dk2"/>
              </a:buClr>
              <a:buSzPts val="4800"/>
              <a:buFont typeface="Arial"/>
              <a:buNone/>
              <a:defRPr sz="4800" b="0" i="0" u="none" strike="noStrike" cap="none">
                <a:solidFill>
                  <a:schemeClr val="dk2"/>
                </a:solidFill>
                <a:latin typeface="Arial"/>
                <a:ea typeface="Arial"/>
                <a:cs typeface="Arial"/>
                <a:sym typeface="Arial"/>
              </a:defRPr>
            </a:lvl8pPr>
            <a:lvl9pPr marR="0" lvl="8" algn="l" rtl="0">
              <a:lnSpc>
                <a:spcPct val="100000"/>
              </a:lnSpc>
              <a:spcBef>
                <a:spcPts val="0"/>
              </a:spcBef>
              <a:spcAft>
                <a:spcPts val="0"/>
              </a:spcAft>
              <a:buClr>
                <a:schemeClr val="dk2"/>
              </a:buClr>
              <a:buSzPts val="4800"/>
              <a:buFont typeface="Arial"/>
              <a:buNone/>
              <a:defRPr sz="4800" b="0" i="0" u="none" strike="noStrike" cap="none">
                <a:solidFill>
                  <a:schemeClr val="dk2"/>
                </a:solidFill>
                <a:latin typeface="Arial"/>
                <a:ea typeface="Arial"/>
                <a:cs typeface="Arial"/>
                <a:sym typeface="Arial"/>
              </a:defRPr>
            </a:lvl9pPr>
          </a:lstStyle>
          <a:p>
            <a:pPr algn="l">
              <a:lnSpc>
                <a:spcPct val="150000"/>
              </a:lnSpc>
            </a:pPr>
            <a:r>
              <a:rPr lang="vi-VN" sz="4000" b="1" smtClean="0">
                <a:solidFill>
                  <a:schemeClr val="tx1">
                    <a:lumMod val="50000"/>
                  </a:schemeClr>
                </a:solidFill>
                <a:latin typeface="+mn-lt"/>
                <a:cs typeface="Times New Roman" panose="02020603050405020304" pitchFamily="18" charset="0"/>
              </a:rPr>
              <a:t>GIỚI THIỆU VÀ TRAO ĐỔI</a:t>
            </a:r>
            <a:endParaRPr lang="vi-VN" sz="4000" b="1">
              <a:solidFill>
                <a:schemeClr val="tx1">
                  <a:lumMod val="50000"/>
                </a:schemeClr>
              </a:solidFill>
              <a:latin typeface="+mn-lt"/>
              <a:cs typeface="Times New Roman" panose="02020603050405020304" pitchFamily="18" charset="0"/>
            </a:endParaRPr>
          </a:p>
        </p:txBody>
      </p:sp>
      <p:pic>
        <p:nvPicPr>
          <p:cNvPr id="13" name="Google Shape;943;p88"/>
          <p:cNvPicPr preferRelativeResize="0"/>
          <p:nvPr/>
        </p:nvPicPr>
        <p:blipFill>
          <a:blip r:embed="rId5">
            <a:alphaModFix/>
          </a:blip>
          <a:stretch>
            <a:fillRect/>
          </a:stretch>
        </p:blipFill>
        <p:spPr>
          <a:xfrm rot="11194437">
            <a:off x="8260713" y="-36570"/>
            <a:ext cx="837854" cy="841800"/>
          </a:xfrm>
          <a:prstGeom prst="rect">
            <a:avLst/>
          </a:prstGeom>
          <a:noFill/>
          <a:ln>
            <a:noFill/>
          </a:ln>
        </p:spPr>
      </p:pic>
      <p:pic>
        <p:nvPicPr>
          <p:cNvPr id="14" name="Google Shape;222;p20"/>
          <p:cNvPicPr preferRelativeResize="0"/>
          <p:nvPr/>
        </p:nvPicPr>
        <p:blipFill>
          <a:blip r:embed="rId6">
            <a:alphaModFix/>
          </a:blip>
          <a:stretch>
            <a:fillRect/>
          </a:stretch>
        </p:blipFill>
        <p:spPr>
          <a:xfrm>
            <a:off x="7380721" y="559310"/>
            <a:ext cx="1045466" cy="944980"/>
          </a:xfrm>
          <a:prstGeom prst="rect">
            <a:avLst/>
          </a:prstGeom>
          <a:noFill/>
          <a:ln>
            <a:noFill/>
          </a:ln>
        </p:spPr>
      </p:pic>
      <p:pic>
        <p:nvPicPr>
          <p:cNvPr id="15" name="Google Shape;223;p20"/>
          <p:cNvPicPr preferRelativeResize="0"/>
          <p:nvPr/>
        </p:nvPicPr>
        <p:blipFill>
          <a:blip r:embed="rId7">
            <a:alphaModFix/>
          </a:blip>
          <a:stretch>
            <a:fillRect/>
          </a:stretch>
        </p:blipFill>
        <p:spPr>
          <a:xfrm>
            <a:off x="771290" y="3623024"/>
            <a:ext cx="944912" cy="910188"/>
          </a:xfrm>
          <a:prstGeom prst="rect">
            <a:avLst/>
          </a:prstGeom>
          <a:noFill/>
          <a:ln>
            <a:noFill/>
          </a:ln>
        </p:spPr>
      </p:pic>
      <p:pic>
        <p:nvPicPr>
          <p:cNvPr id="17" name="Google Shape;222;p20"/>
          <p:cNvPicPr preferRelativeResize="0"/>
          <p:nvPr/>
        </p:nvPicPr>
        <p:blipFill>
          <a:blip r:embed="rId6">
            <a:alphaModFix/>
          </a:blip>
          <a:stretch>
            <a:fillRect/>
          </a:stretch>
        </p:blipFill>
        <p:spPr>
          <a:xfrm>
            <a:off x="4467589" y="3758495"/>
            <a:ext cx="590704" cy="539015"/>
          </a:xfrm>
          <a:prstGeom prst="rect">
            <a:avLst/>
          </a:prstGeom>
          <a:noFill/>
          <a:ln>
            <a:noFill/>
          </a:ln>
        </p:spPr>
      </p:pic>
      <p:pic>
        <p:nvPicPr>
          <p:cNvPr id="18" name="Google Shape;222;p20"/>
          <p:cNvPicPr preferRelativeResize="0"/>
          <p:nvPr/>
        </p:nvPicPr>
        <p:blipFill>
          <a:blip r:embed="rId6">
            <a:alphaModFix/>
          </a:blip>
          <a:stretch>
            <a:fillRect/>
          </a:stretch>
        </p:blipFill>
        <p:spPr>
          <a:xfrm>
            <a:off x="1268402" y="997483"/>
            <a:ext cx="590704" cy="539015"/>
          </a:xfrm>
          <a:prstGeom prst="rect">
            <a:avLst/>
          </a:prstGeom>
          <a:noFill/>
          <a:ln>
            <a:noFill/>
          </a:ln>
        </p:spPr>
      </p:pic>
    </p:spTree>
    <p:extLst>
      <p:ext uri="{BB962C8B-B14F-4D97-AF65-F5344CB8AC3E}">
        <p14:creationId xmlns:p14="http://schemas.microsoft.com/office/powerpoint/2010/main" val="232648968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943624" y="474762"/>
            <a:ext cx="5327099" cy="461665"/>
          </a:xfrm>
          <a:prstGeom prst="rect">
            <a:avLst/>
          </a:prstGeom>
        </p:spPr>
        <p:txBody>
          <a:bodyPr wrap="none">
            <a:spAutoFit/>
          </a:bodyPr>
          <a:lstStyle/>
          <a:p>
            <a:r>
              <a:rPr lang="vi-VN" sz="2400" b="1" smtClean="0">
                <a:solidFill>
                  <a:schemeClr val="accent1">
                    <a:lumMod val="50000"/>
                  </a:schemeClr>
                </a:solidFill>
                <a:latin typeface="+mn-lt"/>
                <a:ea typeface="Calibri" panose="020F0502020204030204" pitchFamily="34" charset="0"/>
              </a:rPr>
              <a:t>ƯỚC MƠ KHÔNG CÒN DỊCH BỆNH</a:t>
            </a:r>
            <a:endParaRPr lang="en-US" sz="2400" b="1">
              <a:solidFill>
                <a:schemeClr val="accent1">
                  <a:lumMod val="50000"/>
                </a:schemeClr>
              </a:solidFill>
              <a:latin typeface="+mn-lt"/>
            </a:endParaRPr>
          </a:p>
        </p:txBody>
      </p:sp>
      <p:graphicFrame>
        <p:nvGraphicFramePr>
          <p:cNvPr id="9" name="Diagram 8"/>
          <p:cNvGraphicFramePr/>
          <p:nvPr>
            <p:extLst/>
          </p:nvPr>
        </p:nvGraphicFramePr>
        <p:xfrm>
          <a:off x="469514" y="1259840"/>
          <a:ext cx="8275320" cy="33664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22846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9">
                                            <p:graphicEl>
                                              <a:dgm id="{02567C6B-5FAC-4568-97FA-59D85F65C333}"/>
                                            </p:graphicEl>
                                          </p:spTgt>
                                        </p:tgtEl>
                                        <p:attrNameLst>
                                          <p:attrName>style.visibility</p:attrName>
                                        </p:attrNameLst>
                                      </p:cBhvr>
                                      <p:to>
                                        <p:strVal val="visible"/>
                                      </p:to>
                                    </p:set>
                                    <p:animEffect transition="in" filter="fade">
                                      <p:cBhvr>
                                        <p:cTn id="14" dur="500"/>
                                        <p:tgtEl>
                                          <p:spTgt spid="9">
                                            <p:graphicEl>
                                              <a:dgm id="{02567C6B-5FAC-4568-97FA-59D85F65C333}"/>
                                            </p:graphic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9">
                                            <p:graphicEl>
                                              <a:dgm id="{9B98520B-D509-4B88-857A-0F4B410233E7}"/>
                                            </p:graphicEl>
                                          </p:spTgt>
                                        </p:tgtEl>
                                        <p:attrNameLst>
                                          <p:attrName>style.visibility</p:attrName>
                                        </p:attrNameLst>
                                      </p:cBhvr>
                                      <p:to>
                                        <p:strVal val="visible"/>
                                      </p:to>
                                    </p:set>
                                    <p:animEffect transition="in" filter="fade">
                                      <p:cBhvr>
                                        <p:cTn id="19" dur="500"/>
                                        <p:tgtEl>
                                          <p:spTgt spid="9">
                                            <p:graphicEl>
                                              <a:dgm id="{9B98520B-D509-4B88-857A-0F4B410233E7}"/>
                                            </p:graphic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9">
                                            <p:graphicEl>
                                              <a:dgm id="{B56E7367-D5FC-4B76-B7D8-5410510D76EC}"/>
                                            </p:graphicEl>
                                          </p:spTgt>
                                        </p:tgtEl>
                                        <p:attrNameLst>
                                          <p:attrName>style.visibility</p:attrName>
                                        </p:attrNameLst>
                                      </p:cBhvr>
                                      <p:to>
                                        <p:strVal val="visible"/>
                                      </p:to>
                                    </p:set>
                                    <p:animEffect transition="in" filter="fade">
                                      <p:cBhvr>
                                        <p:cTn id="24" dur="500"/>
                                        <p:tgtEl>
                                          <p:spTgt spid="9">
                                            <p:graphicEl>
                                              <a:dgm id="{B56E7367-D5FC-4B76-B7D8-5410510D76E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9" grpId="0" uiExpand="1">
        <p:bldSub>
          <a:bldDgm bld="one"/>
        </p:bldSub>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381771" y="451514"/>
            <a:ext cx="6450805" cy="461665"/>
          </a:xfrm>
          <a:prstGeom prst="rect">
            <a:avLst/>
          </a:prstGeom>
        </p:spPr>
        <p:txBody>
          <a:bodyPr wrap="none">
            <a:spAutoFit/>
          </a:bodyPr>
          <a:lstStyle/>
          <a:p>
            <a:pPr algn="ctr"/>
            <a:r>
              <a:rPr lang="vi-VN" sz="2400" b="1" smtClean="0">
                <a:solidFill>
                  <a:schemeClr val="accent1">
                    <a:lumMod val="50000"/>
                  </a:schemeClr>
                </a:solidFill>
                <a:latin typeface="+mn-lt"/>
                <a:ea typeface="Calibri" panose="020F0502020204030204" pitchFamily="34" charset="0"/>
              </a:rPr>
              <a:t>CÂU CHUYỆN MÀ </a:t>
            </a:r>
            <a:r>
              <a:rPr lang="en-US" sz="2400" b="1" smtClean="0">
                <a:solidFill>
                  <a:schemeClr val="accent1">
                    <a:lumMod val="50000"/>
                  </a:schemeClr>
                </a:solidFill>
                <a:latin typeface="+mn-lt"/>
                <a:ea typeface="Calibri" panose="020F0502020204030204" pitchFamily="34" charset="0"/>
              </a:rPr>
              <a:t>BẢN THÂN </a:t>
            </a:r>
            <a:r>
              <a:rPr lang="vi-VN" sz="2400" b="1" smtClean="0">
                <a:solidFill>
                  <a:schemeClr val="accent1">
                    <a:lumMod val="50000"/>
                  </a:schemeClr>
                </a:solidFill>
                <a:latin typeface="+mn-lt"/>
                <a:ea typeface="Calibri" panose="020F0502020204030204" pitchFamily="34" charset="0"/>
              </a:rPr>
              <a:t>GIỚI THIỆU </a:t>
            </a:r>
            <a:endParaRPr lang="en-US" sz="2400" b="1">
              <a:solidFill>
                <a:schemeClr val="accent1">
                  <a:lumMod val="50000"/>
                </a:schemeClr>
              </a:solidFill>
              <a:latin typeface="+mn-lt"/>
            </a:endParaRPr>
          </a:p>
        </p:txBody>
      </p:sp>
      <p:graphicFrame>
        <p:nvGraphicFramePr>
          <p:cNvPr id="9" name="Diagram 8"/>
          <p:cNvGraphicFramePr/>
          <p:nvPr>
            <p:extLst/>
          </p:nvPr>
        </p:nvGraphicFramePr>
        <p:xfrm>
          <a:off x="469512" y="1454679"/>
          <a:ext cx="8275320" cy="32682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Rectangle 3"/>
          <p:cNvSpPr/>
          <p:nvPr/>
        </p:nvSpPr>
        <p:spPr>
          <a:xfrm>
            <a:off x="4063594" y="1223847"/>
            <a:ext cx="1087156" cy="461665"/>
          </a:xfrm>
          <a:prstGeom prst="rect">
            <a:avLst/>
          </a:prstGeom>
        </p:spPr>
        <p:txBody>
          <a:bodyPr wrap="none">
            <a:spAutoFit/>
          </a:bodyPr>
          <a:lstStyle/>
          <a:p>
            <a:pPr algn="ctr"/>
            <a:r>
              <a:rPr lang="vi-VN" sz="2400" b="1" u="sng" smtClean="0">
                <a:solidFill>
                  <a:schemeClr val="accent1">
                    <a:lumMod val="50000"/>
                  </a:schemeClr>
                </a:solidFill>
                <a:latin typeface="+mn-lt"/>
                <a:ea typeface="Calibri" panose="020F0502020204030204" pitchFamily="34" charset="0"/>
              </a:rPr>
              <a:t>G</a:t>
            </a:r>
            <a:r>
              <a:rPr lang="en-US" sz="2400" b="1" u="sng" smtClean="0">
                <a:solidFill>
                  <a:schemeClr val="accent1">
                    <a:lumMod val="50000"/>
                  </a:schemeClr>
                </a:solidFill>
                <a:latin typeface="+mn-lt"/>
                <a:ea typeface="Calibri" panose="020F0502020204030204" pitchFamily="34" charset="0"/>
              </a:rPr>
              <a:t>ợ</a:t>
            </a:r>
            <a:r>
              <a:rPr lang="vi-VN" sz="2400" b="1" u="sng" smtClean="0">
                <a:solidFill>
                  <a:schemeClr val="accent1">
                    <a:lumMod val="50000"/>
                  </a:schemeClr>
                </a:solidFill>
                <a:latin typeface="+mn-lt"/>
                <a:ea typeface="Calibri" panose="020F0502020204030204" pitchFamily="34" charset="0"/>
              </a:rPr>
              <a:t>i</a:t>
            </a:r>
            <a:r>
              <a:rPr lang="en-US" sz="2400" b="1" u="sng" smtClean="0">
                <a:solidFill>
                  <a:schemeClr val="accent1">
                    <a:lumMod val="50000"/>
                  </a:schemeClr>
                </a:solidFill>
                <a:latin typeface="+mn-lt"/>
                <a:ea typeface="Calibri" panose="020F0502020204030204" pitchFamily="34" charset="0"/>
              </a:rPr>
              <a:t> ý:</a:t>
            </a:r>
            <a:endParaRPr lang="en-US" sz="2400" b="1" u="sng">
              <a:solidFill>
                <a:schemeClr val="accent1">
                  <a:lumMod val="50000"/>
                </a:schemeClr>
              </a:solidFill>
              <a:latin typeface="+mn-lt"/>
            </a:endParaRPr>
          </a:p>
        </p:txBody>
      </p:sp>
    </p:spTree>
    <p:extLst>
      <p:ext uri="{BB962C8B-B14F-4D97-AF65-F5344CB8AC3E}">
        <p14:creationId xmlns:p14="http://schemas.microsoft.com/office/powerpoint/2010/main" val="3833165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par>
                          <p:cTn id="15" fill="hold">
                            <p:stCondLst>
                              <p:cond delay="500"/>
                            </p:stCondLst>
                            <p:childTnLst>
                              <p:par>
                                <p:cTn id="16" presetID="10" presetClass="entr" presetSubtype="0" fill="hold" grpId="0" nodeType="afterEffect">
                                  <p:stCondLst>
                                    <p:cond delay="0"/>
                                  </p:stCondLst>
                                  <p:childTnLst>
                                    <p:set>
                                      <p:cBhvr>
                                        <p:cTn id="17" dur="1" fill="hold">
                                          <p:stCondLst>
                                            <p:cond delay="0"/>
                                          </p:stCondLst>
                                        </p:cTn>
                                        <p:tgtEl>
                                          <p:spTgt spid="9">
                                            <p:graphicEl>
                                              <a:dgm id="{F89E21E3-B111-4A59-B0AC-A563A6662600}"/>
                                            </p:graphicEl>
                                          </p:spTgt>
                                        </p:tgtEl>
                                        <p:attrNameLst>
                                          <p:attrName>style.visibility</p:attrName>
                                        </p:attrNameLst>
                                      </p:cBhvr>
                                      <p:to>
                                        <p:strVal val="visible"/>
                                      </p:to>
                                    </p:set>
                                    <p:animEffect transition="in" filter="fade">
                                      <p:cBhvr>
                                        <p:cTn id="18" dur="500"/>
                                        <p:tgtEl>
                                          <p:spTgt spid="9">
                                            <p:graphicEl>
                                              <a:dgm id="{F89E21E3-B111-4A59-B0AC-A563A6662600}"/>
                                            </p:graphicEl>
                                          </p:spTgt>
                                        </p:tgtEl>
                                      </p:cBhvr>
                                    </p:animEffect>
                                  </p:childTnLst>
                                </p:cTn>
                              </p:par>
                            </p:childTnLst>
                          </p:cTn>
                        </p:par>
                        <p:par>
                          <p:cTn id="19" fill="hold">
                            <p:stCondLst>
                              <p:cond delay="1000"/>
                            </p:stCondLst>
                            <p:childTnLst>
                              <p:par>
                                <p:cTn id="20" presetID="10" presetClass="entr" presetSubtype="0" fill="hold" grpId="0" nodeType="afterEffect">
                                  <p:stCondLst>
                                    <p:cond delay="0"/>
                                  </p:stCondLst>
                                  <p:childTnLst>
                                    <p:set>
                                      <p:cBhvr>
                                        <p:cTn id="21" dur="1" fill="hold">
                                          <p:stCondLst>
                                            <p:cond delay="0"/>
                                          </p:stCondLst>
                                        </p:cTn>
                                        <p:tgtEl>
                                          <p:spTgt spid="9">
                                            <p:graphicEl>
                                              <a:dgm id="{8B86CB6E-51E6-4186-9CD3-27E1ED2788BC}"/>
                                            </p:graphicEl>
                                          </p:spTgt>
                                        </p:tgtEl>
                                        <p:attrNameLst>
                                          <p:attrName>style.visibility</p:attrName>
                                        </p:attrNameLst>
                                      </p:cBhvr>
                                      <p:to>
                                        <p:strVal val="visible"/>
                                      </p:to>
                                    </p:set>
                                    <p:animEffect transition="in" filter="fade">
                                      <p:cBhvr>
                                        <p:cTn id="22" dur="500"/>
                                        <p:tgtEl>
                                          <p:spTgt spid="9">
                                            <p:graphicEl>
                                              <a:dgm id="{8B86CB6E-51E6-4186-9CD3-27E1ED2788BC}"/>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9" grpId="0" uiExpand="1">
        <p:bldSub>
          <a:bldDgm bld="one"/>
        </p:bldSub>
      </p:bldGraphic>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Google Shape;107;p15"/>
          <p:cNvPicPr preferRelativeResize="0"/>
          <p:nvPr/>
        </p:nvPicPr>
        <p:blipFill rotWithShape="1">
          <a:blip r:embed="rId2">
            <a:alphaModFix/>
          </a:blip>
          <a:srcRect l="4946" t="6037" r="4946" b="14736"/>
          <a:stretch/>
        </p:blipFill>
        <p:spPr>
          <a:xfrm rot="10800000">
            <a:off x="3496839" y="3152028"/>
            <a:ext cx="2381693" cy="1748896"/>
          </a:xfrm>
          <a:prstGeom prst="rect">
            <a:avLst/>
          </a:prstGeom>
          <a:noFill/>
          <a:ln>
            <a:noFill/>
          </a:ln>
        </p:spPr>
      </p:pic>
      <p:pic>
        <p:nvPicPr>
          <p:cNvPr id="19" name="Google Shape;107;p15"/>
          <p:cNvPicPr preferRelativeResize="0"/>
          <p:nvPr/>
        </p:nvPicPr>
        <p:blipFill rotWithShape="1">
          <a:blip r:embed="rId2">
            <a:alphaModFix/>
          </a:blip>
          <a:srcRect l="4946" t="6037" r="4946" b="14736"/>
          <a:stretch/>
        </p:blipFill>
        <p:spPr>
          <a:xfrm rot="20696390">
            <a:off x="3421305" y="119023"/>
            <a:ext cx="2381693" cy="1748896"/>
          </a:xfrm>
          <a:prstGeom prst="rect">
            <a:avLst/>
          </a:prstGeom>
          <a:noFill/>
          <a:ln>
            <a:noFill/>
          </a:ln>
        </p:spPr>
      </p:pic>
      <p:pic>
        <p:nvPicPr>
          <p:cNvPr id="11" name="Google Shape;107;p15"/>
          <p:cNvPicPr preferRelativeResize="0"/>
          <p:nvPr/>
        </p:nvPicPr>
        <p:blipFill rotWithShape="1">
          <a:blip r:embed="rId2">
            <a:alphaModFix/>
          </a:blip>
          <a:srcRect l="4946" t="6037" r="4946" b="14736"/>
          <a:stretch/>
        </p:blipFill>
        <p:spPr>
          <a:xfrm>
            <a:off x="4302367" y="765860"/>
            <a:ext cx="4557054" cy="3971365"/>
          </a:xfrm>
          <a:prstGeom prst="rect">
            <a:avLst/>
          </a:prstGeom>
          <a:noFill/>
          <a:ln>
            <a:noFill/>
          </a:ln>
        </p:spPr>
      </p:pic>
      <p:pic>
        <p:nvPicPr>
          <p:cNvPr id="13" name="Google Shape;943;p88"/>
          <p:cNvPicPr preferRelativeResize="0"/>
          <p:nvPr/>
        </p:nvPicPr>
        <p:blipFill>
          <a:blip r:embed="rId3">
            <a:alphaModFix/>
          </a:blip>
          <a:stretch>
            <a:fillRect/>
          </a:stretch>
        </p:blipFill>
        <p:spPr>
          <a:xfrm rot="11194437">
            <a:off x="8260713" y="-36570"/>
            <a:ext cx="837854" cy="841800"/>
          </a:xfrm>
          <a:prstGeom prst="rect">
            <a:avLst/>
          </a:prstGeom>
          <a:noFill/>
          <a:ln>
            <a:noFill/>
          </a:ln>
        </p:spPr>
      </p:pic>
      <p:pic>
        <p:nvPicPr>
          <p:cNvPr id="14" name="Google Shape;222;p20"/>
          <p:cNvPicPr preferRelativeResize="0"/>
          <p:nvPr/>
        </p:nvPicPr>
        <p:blipFill>
          <a:blip r:embed="rId4">
            <a:alphaModFix/>
          </a:blip>
          <a:stretch>
            <a:fillRect/>
          </a:stretch>
        </p:blipFill>
        <p:spPr>
          <a:xfrm>
            <a:off x="7380721" y="559310"/>
            <a:ext cx="1045466" cy="944980"/>
          </a:xfrm>
          <a:prstGeom prst="rect">
            <a:avLst/>
          </a:prstGeom>
          <a:noFill/>
          <a:ln>
            <a:noFill/>
          </a:ln>
        </p:spPr>
      </p:pic>
      <p:pic>
        <p:nvPicPr>
          <p:cNvPr id="15" name="Google Shape;223;p20"/>
          <p:cNvPicPr preferRelativeResize="0"/>
          <p:nvPr/>
        </p:nvPicPr>
        <p:blipFill>
          <a:blip r:embed="rId5">
            <a:alphaModFix/>
          </a:blip>
          <a:stretch>
            <a:fillRect/>
          </a:stretch>
        </p:blipFill>
        <p:spPr>
          <a:xfrm>
            <a:off x="771290" y="3623024"/>
            <a:ext cx="944912" cy="910188"/>
          </a:xfrm>
          <a:prstGeom prst="rect">
            <a:avLst/>
          </a:prstGeom>
          <a:noFill/>
          <a:ln>
            <a:noFill/>
          </a:ln>
        </p:spPr>
      </p:pic>
      <p:pic>
        <p:nvPicPr>
          <p:cNvPr id="17" name="Google Shape;222;p20"/>
          <p:cNvPicPr preferRelativeResize="0"/>
          <p:nvPr/>
        </p:nvPicPr>
        <p:blipFill>
          <a:blip r:embed="rId4">
            <a:alphaModFix/>
          </a:blip>
          <a:stretch>
            <a:fillRect/>
          </a:stretch>
        </p:blipFill>
        <p:spPr>
          <a:xfrm>
            <a:off x="4467589" y="3758495"/>
            <a:ext cx="590704" cy="539015"/>
          </a:xfrm>
          <a:prstGeom prst="rect">
            <a:avLst/>
          </a:prstGeom>
          <a:noFill/>
          <a:ln>
            <a:noFill/>
          </a:ln>
        </p:spPr>
      </p:pic>
      <p:pic>
        <p:nvPicPr>
          <p:cNvPr id="18" name="Google Shape;222;p20"/>
          <p:cNvPicPr preferRelativeResize="0"/>
          <p:nvPr/>
        </p:nvPicPr>
        <p:blipFill>
          <a:blip r:embed="rId4">
            <a:alphaModFix/>
          </a:blip>
          <a:stretch>
            <a:fillRect/>
          </a:stretch>
        </p:blipFill>
        <p:spPr>
          <a:xfrm>
            <a:off x="1268402" y="997483"/>
            <a:ext cx="590704" cy="539015"/>
          </a:xfrm>
          <a:prstGeom prst="rect">
            <a:avLst/>
          </a:prstGeom>
          <a:noFill/>
          <a:ln>
            <a:noFill/>
          </a:ln>
        </p:spPr>
      </p:pic>
      <p:sp>
        <p:nvSpPr>
          <p:cNvPr id="16" name="TextBox 35">
            <a:extLst>
              <a:ext uri="{FF2B5EF4-FFF2-40B4-BE49-F238E27FC236}">
                <a16:creationId xmlns:a16="http://schemas.microsoft.com/office/drawing/2014/main" id="{B030F64E-D154-7332-C853-4354A2B66AA6}"/>
              </a:ext>
            </a:extLst>
          </p:cNvPr>
          <p:cNvSpPr txBox="1"/>
          <p:nvPr/>
        </p:nvSpPr>
        <p:spPr>
          <a:xfrm>
            <a:off x="3464749" y="571551"/>
            <a:ext cx="2005677" cy="646331"/>
          </a:xfrm>
          <a:prstGeom prst="rect">
            <a:avLst/>
          </a:prstGeom>
        </p:spPr>
        <p:txBody>
          <a:bodyPr wrap="none">
            <a:spAutoFit/>
          </a:bodyPr>
          <a:lstStyle>
            <a:defPPr marR="0" lvl="0" algn="l" rtl="0">
              <a:lnSpc>
                <a:spcPct val="100000"/>
              </a:lnSpc>
              <a:spcBef>
                <a:spcPts val="0"/>
              </a:spcBef>
              <a:spcAft>
                <a:spcPts val="0"/>
              </a:spcAft>
            </a:defPPr>
            <a:lvl1pPr algn="ctr">
              <a:defRPr sz="3200" b="1">
                <a:solidFill>
                  <a:schemeClr val="accent2">
                    <a:lumMod val="75000"/>
                  </a:schemeClr>
                </a:solidFill>
                <a:latin typeface="Arial" panose="020B0604020202020204" pitchFamily="34" charset="0"/>
                <a:cs typeface="Arial" panose="020B0604020202020204" pitchFamily="34" charset="0"/>
              </a:defRPr>
            </a:lvl1pPr>
          </a:lstStyle>
          <a:p>
            <a:r>
              <a:rPr lang="en-US" sz="3600" smtClean="0">
                <a:solidFill>
                  <a:schemeClr val="tx1"/>
                </a:solidFill>
              </a:rPr>
              <a:t>DẶN DÒ</a:t>
            </a:r>
            <a:endParaRPr lang="en-US" sz="3600" dirty="0">
              <a:solidFill>
                <a:schemeClr val="tx1"/>
              </a:solidFill>
            </a:endParaRPr>
          </a:p>
        </p:txBody>
      </p:sp>
      <p:sp>
        <p:nvSpPr>
          <p:cNvPr id="21" name="Rectangle 20"/>
          <p:cNvSpPr/>
          <p:nvPr/>
        </p:nvSpPr>
        <p:spPr>
          <a:xfrm>
            <a:off x="1281494" y="1792869"/>
            <a:ext cx="6372189" cy="1526922"/>
          </a:xfrm>
          <a:prstGeom prst="rect">
            <a:avLst/>
          </a:prstGeom>
          <a:solidFill>
            <a:srgbClr val="FFFFFF"/>
          </a:solidFill>
          <a:ln/>
        </p:spPr>
        <p:style>
          <a:lnRef idx="2">
            <a:schemeClr val="dk1"/>
          </a:lnRef>
          <a:fillRef idx="1">
            <a:schemeClr val="lt1"/>
          </a:fillRef>
          <a:effectRef idx="0">
            <a:schemeClr val="dk1"/>
          </a:effectRef>
          <a:fontRef idx="minor">
            <a:schemeClr val="dk1"/>
          </a:fontRef>
        </p:style>
        <p:txBody>
          <a:bodyPr spcFirstLastPara="1" wrap="square" lIns="0" tIns="0" rIns="0" bIns="0" anchor="ctr" anchorCtr="0">
            <a:noAutofit/>
          </a:bodyPr>
          <a:lstStyle/>
          <a:p>
            <a:pPr algn="ctr">
              <a:lnSpc>
                <a:spcPct val="150000"/>
              </a:lnSpc>
              <a:buSzPts val="3000"/>
              <a:buFont typeface="Pompiere"/>
              <a:buNone/>
            </a:pPr>
            <a:r>
              <a:rPr lang="en-US" sz="3000">
                <a:ea typeface="Pompiere"/>
                <a:cs typeface="Pompiere"/>
                <a:sym typeface="Pompiere"/>
              </a:rPr>
              <a:t>C</a:t>
            </a:r>
            <a:r>
              <a:rPr lang="vi-VN" sz="3000" smtClean="0">
                <a:ea typeface="Pompiere"/>
                <a:cs typeface="Pompiere"/>
                <a:sym typeface="Pompiere"/>
              </a:rPr>
              <a:t>huẩn </a:t>
            </a:r>
            <a:r>
              <a:rPr lang="vi-VN" sz="3000">
                <a:ea typeface="Pompiere"/>
                <a:cs typeface="Pompiere"/>
                <a:sym typeface="Pompiere"/>
              </a:rPr>
              <a:t>bị cho bài </a:t>
            </a:r>
            <a:r>
              <a:rPr lang="en-US" sz="3000" smtClean="0">
                <a:ea typeface="Pompiere"/>
                <a:cs typeface="Pompiere"/>
                <a:sym typeface="Pompiere"/>
              </a:rPr>
              <a:t>ĐỌC 4</a:t>
            </a:r>
            <a:r>
              <a:rPr lang="vi-VN" sz="3000" smtClean="0">
                <a:ea typeface="Pompiere"/>
                <a:cs typeface="Pompiere"/>
                <a:sym typeface="Pompiere"/>
              </a:rPr>
              <a:t>: </a:t>
            </a:r>
            <a:endParaRPr lang="en-US" sz="3000" smtClean="0">
              <a:ea typeface="Pompiere"/>
              <a:cs typeface="Pompiere"/>
              <a:sym typeface="Pompiere"/>
            </a:endParaRPr>
          </a:p>
          <a:p>
            <a:pPr algn="ctr">
              <a:lnSpc>
                <a:spcPct val="150000"/>
              </a:lnSpc>
              <a:buSzPts val="3000"/>
              <a:buFont typeface="Pompiere"/>
              <a:buNone/>
            </a:pPr>
            <a:r>
              <a:rPr lang="vi-VN" sz="3000" b="1">
                <a:ea typeface="Pompiere"/>
                <a:cs typeface="Pompiere"/>
                <a:sym typeface="Pompiere"/>
              </a:rPr>
              <a:t>THEO ĐUỔI ƯỚC MƠ</a:t>
            </a:r>
            <a:endParaRPr lang="en-US" sz="3000" b="1" i="1">
              <a:ea typeface="Pompiere"/>
              <a:cs typeface="Pompiere"/>
              <a:sym typeface="Pompiere"/>
            </a:endParaRPr>
          </a:p>
        </p:txBody>
      </p:sp>
    </p:spTree>
    <p:extLst>
      <p:ext uri="{BB962C8B-B14F-4D97-AF65-F5344CB8AC3E}">
        <p14:creationId xmlns:p14="http://schemas.microsoft.com/office/powerpoint/2010/main" val="214946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par>
                          <p:cTn id="10" fill="hold">
                            <p:stCondLst>
                              <p:cond delay="500"/>
                            </p:stCondLst>
                            <p:childTnLst>
                              <p:par>
                                <p:cTn id="11" presetID="16" presetClass="entr" presetSubtype="21" fill="hold" grpId="0" nodeType="after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214;p57"/>
          <p:cNvSpPr txBox="1">
            <a:spLocks/>
          </p:cNvSpPr>
          <p:nvPr/>
        </p:nvSpPr>
        <p:spPr>
          <a:xfrm>
            <a:off x="756849" y="1433181"/>
            <a:ext cx="7588727" cy="2699712"/>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vi-VN" sz="4400" b="1" smtClean="0">
                <a:solidFill>
                  <a:schemeClr val="tx1"/>
                </a:solidFill>
                <a:latin typeface="Arial" panose="020B0604020202020204" pitchFamily="34" charset="0"/>
                <a:cs typeface="Arial" panose="020B0604020202020204" pitchFamily="34" charset="0"/>
              </a:rPr>
              <a:t>TRÂN TRỌNG CẢM ƠN </a:t>
            </a:r>
            <a:endParaRPr lang="en-US" sz="4400" b="1" smtClean="0">
              <a:solidFill>
                <a:schemeClr val="tx1"/>
              </a:solidFill>
              <a:latin typeface="Arial" panose="020B0604020202020204" pitchFamily="34" charset="0"/>
              <a:cs typeface="Arial" panose="020B0604020202020204" pitchFamily="34" charset="0"/>
            </a:endParaRPr>
          </a:p>
          <a:p>
            <a:pPr algn="ctr">
              <a:lnSpc>
                <a:spcPct val="150000"/>
              </a:lnSpc>
            </a:pPr>
            <a:r>
              <a:rPr lang="vi-VN" sz="4400" b="1" smtClean="0">
                <a:solidFill>
                  <a:schemeClr val="tx1"/>
                </a:solidFill>
                <a:latin typeface="Arial" panose="020B0604020202020204" pitchFamily="34" charset="0"/>
                <a:cs typeface="Arial" panose="020B0604020202020204" pitchFamily="34" charset="0"/>
              </a:rPr>
              <a:t>SỰ QUAN TÂM THEO DÕI CỦA CÁC EM</a:t>
            </a:r>
            <a:r>
              <a:rPr lang="en-US" sz="4400" b="1" smtClean="0">
                <a:solidFill>
                  <a:schemeClr val="tx1"/>
                </a:solidFill>
                <a:latin typeface="Arial" panose="020B0604020202020204" pitchFamily="34" charset="0"/>
                <a:cs typeface="Arial" panose="020B0604020202020204" pitchFamily="34" charset="0"/>
              </a:rPr>
              <a:t>!</a:t>
            </a:r>
            <a:endParaRPr lang="en-US" sz="4400" b="1"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47300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702789" y="1685919"/>
            <a:ext cx="3939834" cy="2224442"/>
          </a:xfrm>
          <a:prstGeom prst="round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pic>
        <p:nvPicPr>
          <p:cNvPr id="4" name="Google Shape;223;p20"/>
          <p:cNvPicPr preferRelativeResize="0"/>
          <p:nvPr/>
        </p:nvPicPr>
        <p:blipFill>
          <a:blip r:embed="rId2">
            <a:alphaModFix/>
          </a:blip>
          <a:stretch>
            <a:fillRect/>
          </a:stretch>
        </p:blipFill>
        <p:spPr>
          <a:xfrm>
            <a:off x="466570" y="1362049"/>
            <a:ext cx="834156" cy="826159"/>
          </a:xfrm>
          <a:prstGeom prst="rect">
            <a:avLst/>
          </a:prstGeom>
          <a:noFill/>
          <a:ln>
            <a:noFill/>
          </a:ln>
        </p:spPr>
      </p:pic>
      <p:sp>
        <p:nvSpPr>
          <p:cNvPr id="5" name="Rectangle 4"/>
          <p:cNvSpPr/>
          <p:nvPr/>
        </p:nvSpPr>
        <p:spPr>
          <a:xfrm>
            <a:off x="1064505" y="1980451"/>
            <a:ext cx="3336509" cy="1685846"/>
          </a:xfrm>
          <a:prstGeom prst="rect">
            <a:avLst/>
          </a:prstGeom>
        </p:spPr>
        <p:txBody>
          <a:bodyPr wrap="square">
            <a:spAutoFit/>
          </a:bodyPr>
          <a:lstStyle/>
          <a:p>
            <a:pPr algn="just">
              <a:lnSpc>
                <a:spcPct val="150000"/>
              </a:lnSpc>
            </a:pPr>
            <a:r>
              <a:rPr lang="vi-VN" sz="2400">
                <a:solidFill>
                  <a:schemeClr val="bg2">
                    <a:lumMod val="50000"/>
                  </a:schemeClr>
                </a:solidFill>
                <a:latin typeface="+mn-lt"/>
                <a:ea typeface="Calibri" panose="020F0502020204030204" pitchFamily="34" charset="0"/>
              </a:rPr>
              <a:t>Em hãy tưởng tượng 10 năm nữa em sẽ </a:t>
            </a:r>
            <a:r>
              <a:rPr lang="en-US" sz="2400" smtClean="0">
                <a:solidFill>
                  <a:schemeClr val="bg2">
                    <a:lumMod val="50000"/>
                  </a:schemeClr>
                </a:solidFill>
                <a:latin typeface="+mn-lt"/>
                <a:ea typeface="Calibri" panose="020F0502020204030204" pitchFamily="34" charset="0"/>
              </a:rPr>
              <a:t>n</a:t>
            </a:r>
            <a:r>
              <a:rPr lang="vi-VN" sz="2400" smtClean="0">
                <a:solidFill>
                  <a:schemeClr val="bg2">
                    <a:lumMod val="50000"/>
                  </a:schemeClr>
                </a:solidFill>
                <a:latin typeface="+mn-lt"/>
                <a:ea typeface="Calibri" panose="020F0502020204030204" pitchFamily="34" charset="0"/>
              </a:rPr>
              <a:t>hư </a:t>
            </a:r>
            <a:r>
              <a:rPr lang="vi-VN" sz="2400">
                <a:solidFill>
                  <a:schemeClr val="bg2">
                    <a:lumMod val="50000"/>
                  </a:schemeClr>
                </a:solidFill>
                <a:latin typeface="+mn-lt"/>
                <a:ea typeface="Calibri" panose="020F0502020204030204" pitchFamily="34" charset="0"/>
              </a:rPr>
              <a:t>thế nào?</a:t>
            </a:r>
            <a:endParaRPr lang="en-US" sz="2400">
              <a:solidFill>
                <a:schemeClr val="bg2">
                  <a:lumMod val="50000"/>
                </a:schemeClr>
              </a:solidFill>
              <a:latin typeface="+mn-l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2623" y="527822"/>
            <a:ext cx="4902545" cy="4902545"/>
          </a:xfrm>
          <a:prstGeom prst="rect">
            <a:avLst/>
          </a:prstGeom>
        </p:spPr>
      </p:pic>
      <p:sp>
        <p:nvSpPr>
          <p:cNvPr id="8" name="TextBox 35">
            <a:extLst>
              <a:ext uri="{FF2B5EF4-FFF2-40B4-BE49-F238E27FC236}">
                <a16:creationId xmlns:a16="http://schemas.microsoft.com/office/drawing/2014/main" id="{B030F64E-D154-7332-C853-4354A2B66AA6}"/>
              </a:ext>
            </a:extLst>
          </p:cNvPr>
          <p:cNvSpPr txBox="1"/>
          <p:nvPr/>
        </p:nvSpPr>
        <p:spPr>
          <a:xfrm>
            <a:off x="3297602" y="430504"/>
            <a:ext cx="2585964" cy="584775"/>
          </a:xfrm>
          <a:prstGeom prst="rect">
            <a:avLst/>
          </a:prstGeom>
        </p:spPr>
        <p:txBody>
          <a:bodyPr wrap="none">
            <a:spAutoFit/>
          </a:bodyPr>
          <a:lstStyle>
            <a:defPPr marR="0" lvl="0" algn="l" rtl="0">
              <a:lnSpc>
                <a:spcPct val="100000"/>
              </a:lnSpc>
              <a:spcBef>
                <a:spcPts val="0"/>
              </a:spcBef>
              <a:spcAft>
                <a:spcPts val="0"/>
              </a:spcAft>
            </a:defPPr>
            <a:lvl1pPr algn="ctr">
              <a:defRPr sz="3200" b="1">
                <a:solidFill>
                  <a:schemeClr val="accent2">
                    <a:lumMod val="75000"/>
                  </a:schemeClr>
                </a:solidFill>
                <a:latin typeface="Arial" panose="020B0604020202020204" pitchFamily="34" charset="0"/>
                <a:cs typeface="Arial" panose="020B0604020202020204" pitchFamily="34" charset="0"/>
              </a:defRPr>
            </a:lvl1pPr>
          </a:lstStyle>
          <a:p>
            <a:r>
              <a:rPr lang="en-US" smtClean="0">
                <a:solidFill>
                  <a:schemeClr val="bg2">
                    <a:lumMod val="50000"/>
                  </a:schemeClr>
                </a:solidFill>
              </a:rPr>
              <a:t>KHỞI ĐỘNG</a:t>
            </a:r>
            <a:endParaRPr lang="en-US" dirty="0">
              <a:solidFill>
                <a:schemeClr val="bg2">
                  <a:lumMod val="50000"/>
                </a:schemeClr>
              </a:solidFill>
            </a:endParaRPr>
          </a:p>
        </p:txBody>
      </p:sp>
    </p:spTree>
    <p:extLst>
      <p:ext uri="{BB962C8B-B14F-4D97-AF65-F5344CB8AC3E}">
        <p14:creationId xmlns:p14="http://schemas.microsoft.com/office/powerpoint/2010/main" val="62698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1)">
                                      <p:cBhvr>
                                        <p:cTn id="12" dur="750"/>
                                        <p:tgtEl>
                                          <p:spTgt spid="4"/>
                                        </p:tgtEl>
                                      </p:cBhvr>
                                    </p:animEffect>
                                  </p:childTnLst>
                                </p:cTn>
                              </p:par>
                            </p:childTnLst>
                          </p:cTn>
                        </p:par>
                        <p:par>
                          <p:cTn id="13" fill="hold">
                            <p:stCondLst>
                              <p:cond delay="750"/>
                            </p:stCondLst>
                            <p:childTnLst>
                              <p:par>
                                <p:cTn id="14" presetID="42"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anim calcmode="lin" valueType="num">
                                      <p:cBhvr>
                                        <p:cTn id="17" dur="500" fill="hold"/>
                                        <p:tgtEl>
                                          <p:spTgt spid="6"/>
                                        </p:tgtEl>
                                        <p:attrNameLst>
                                          <p:attrName>ppt_x</p:attrName>
                                        </p:attrNameLst>
                                      </p:cBhvr>
                                      <p:tavLst>
                                        <p:tav tm="0">
                                          <p:val>
                                            <p:strVal val="#ppt_x"/>
                                          </p:val>
                                        </p:tav>
                                        <p:tav tm="100000">
                                          <p:val>
                                            <p:strVal val="#ppt_x"/>
                                          </p:val>
                                        </p:tav>
                                      </p:tavLst>
                                    </p:anim>
                                    <p:anim calcmode="lin" valueType="num">
                                      <p:cBhvr>
                                        <p:cTn id="18" dur="500" fill="hold"/>
                                        <p:tgtEl>
                                          <p:spTgt spid="6"/>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anim calcmode="lin" valueType="num">
                                      <p:cBhvr>
                                        <p:cTn id="22" dur="500" fill="hold"/>
                                        <p:tgtEl>
                                          <p:spTgt spid="5"/>
                                        </p:tgtEl>
                                        <p:attrNameLst>
                                          <p:attrName>ppt_x</p:attrName>
                                        </p:attrNameLst>
                                      </p:cBhvr>
                                      <p:tavLst>
                                        <p:tav tm="0">
                                          <p:val>
                                            <p:strVal val="#ppt_x"/>
                                          </p:val>
                                        </p:tav>
                                        <p:tav tm="100000">
                                          <p:val>
                                            <p:strVal val="#ppt_x"/>
                                          </p:val>
                                        </p:tav>
                                      </p:tavLst>
                                    </p:anim>
                                    <p:anim calcmode="lin" valueType="num">
                                      <p:cBhvr>
                                        <p:cTn id="23" dur="500" fill="hold"/>
                                        <p:tgtEl>
                                          <p:spTgt spid="5"/>
                                        </p:tgtEl>
                                        <p:attrNameLst>
                                          <p:attrName>ppt_y</p:attrName>
                                        </p:attrNameLst>
                                      </p:cBhvr>
                                      <p:tavLst>
                                        <p:tav tm="0">
                                          <p:val>
                                            <p:strVal val="#ppt_y+.1"/>
                                          </p:val>
                                        </p:tav>
                                        <p:tav tm="100000">
                                          <p:val>
                                            <p:strVal val="#ppt_y"/>
                                          </p:val>
                                        </p:tav>
                                      </p:tavLst>
                                    </p:anim>
                                  </p:childTnLst>
                                </p:cTn>
                              </p:par>
                              <p:par>
                                <p:cTn id="24" presetID="8" presetClass="emph" presetSubtype="0" fill="hold" nodeType="withEffect">
                                  <p:stCondLst>
                                    <p:cond delay="0"/>
                                  </p:stCondLst>
                                  <p:childTnLst>
                                    <p:animRot by="10800000">
                                      <p:cBhvr>
                                        <p:cTn id="25" dur="750" fill="hold"/>
                                        <p:tgtEl>
                                          <p:spTgt spid="4"/>
                                        </p:tgtEl>
                                        <p:attrNameLst>
                                          <p:attrName>r</p:attrName>
                                        </p:attrNameLst>
                                      </p:cBhvr>
                                    </p:animRot>
                                  </p:childTnLst>
                                </p:cTn>
                              </p:par>
                              <p:par>
                                <p:cTn id="26" presetID="1" presetClass="entr" presetSubtype="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Oval 18"/>
          <p:cNvSpPr/>
          <p:nvPr/>
        </p:nvSpPr>
        <p:spPr>
          <a:xfrm>
            <a:off x="6812605" y="1269594"/>
            <a:ext cx="713678" cy="691376"/>
          </a:xfrm>
          <a:prstGeom prst="ellipse">
            <a:avLst/>
          </a:prstGeom>
          <a:solidFill>
            <a:schemeClr val="bg2">
              <a:lumMod val="75000"/>
            </a:schemeClr>
          </a:solidFill>
          <a:ln>
            <a:solidFill>
              <a:schemeClr val="bg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8" name="Oval 17"/>
          <p:cNvSpPr/>
          <p:nvPr/>
        </p:nvSpPr>
        <p:spPr>
          <a:xfrm>
            <a:off x="4126945" y="1269594"/>
            <a:ext cx="713678" cy="691376"/>
          </a:xfrm>
          <a:prstGeom prst="ellipse">
            <a:avLst/>
          </a:prstGeom>
          <a:solidFill>
            <a:schemeClr val="bg2">
              <a:lumMod val="75000"/>
            </a:schemeClr>
          </a:solidFill>
          <a:ln>
            <a:solidFill>
              <a:schemeClr val="bg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Oval 16"/>
          <p:cNvSpPr/>
          <p:nvPr/>
        </p:nvSpPr>
        <p:spPr>
          <a:xfrm>
            <a:off x="1469413" y="1269594"/>
            <a:ext cx="713678" cy="691376"/>
          </a:xfrm>
          <a:prstGeom prst="ellipse">
            <a:avLst/>
          </a:prstGeom>
          <a:solidFill>
            <a:schemeClr val="bg2">
              <a:lumMod val="75000"/>
            </a:schemeClr>
          </a:solidFill>
          <a:ln>
            <a:solidFill>
              <a:schemeClr val="bg2">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7" name="Google Shape;719;p38"/>
          <p:cNvSpPr txBox="1">
            <a:spLocks/>
          </p:cNvSpPr>
          <p:nvPr/>
        </p:nvSpPr>
        <p:spPr>
          <a:xfrm>
            <a:off x="1300502" y="1359590"/>
            <a:ext cx="1051500" cy="524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lt2"/>
              </a:buClr>
              <a:buSzPts val="3000"/>
              <a:buFont typeface="Caveat"/>
              <a:buNone/>
              <a:defRPr sz="3000" b="1" i="0" u="none" strike="noStrike" cap="none">
                <a:solidFill>
                  <a:schemeClr val="lt2"/>
                </a:solidFill>
                <a:latin typeface="Rajdhani"/>
                <a:ea typeface="Rajdhani"/>
                <a:cs typeface="Rajdhani"/>
                <a:sym typeface="Rajdhani"/>
              </a:defRPr>
            </a:lvl1pPr>
            <a:lvl2pPr marR="0" lvl="1" algn="l" rtl="0">
              <a:lnSpc>
                <a:spcPct val="100000"/>
              </a:lnSpc>
              <a:spcBef>
                <a:spcPts val="0"/>
              </a:spcBef>
              <a:spcAft>
                <a:spcPts val="0"/>
              </a:spcAft>
              <a:buClr>
                <a:schemeClr val="lt2"/>
              </a:buClr>
              <a:buSzPts val="3000"/>
              <a:buFont typeface="Josefin Slab"/>
              <a:buNone/>
              <a:defRPr sz="3000" b="1" i="0" u="none" strike="noStrike" cap="none">
                <a:solidFill>
                  <a:schemeClr val="lt2"/>
                </a:solidFill>
                <a:latin typeface="Josefin Slab"/>
                <a:ea typeface="Josefin Slab"/>
                <a:cs typeface="Josefin Slab"/>
                <a:sym typeface="Josefin Slab"/>
              </a:defRPr>
            </a:lvl2pPr>
            <a:lvl3pPr marR="0" lvl="2" algn="l" rtl="0">
              <a:lnSpc>
                <a:spcPct val="100000"/>
              </a:lnSpc>
              <a:spcBef>
                <a:spcPts val="0"/>
              </a:spcBef>
              <a:spcAft>
                <a:spcPts val="0"/>
              </a:spcAft>
              <a:buClr>
                <a:schemeClr val="lt2"/>
              </a:buClr>
              <a:buSzPts val="3000"/>
              <a:buFont typeface="Josefin Slab"/>
              <a:buNone/>
              <a:defRPr sz="3000" b="1" i="0" u="none" strike="noStrike" cap="none">
                <a:solidFill>
                  <a:schemeClr val="lt2"/>
                </a:solidFill>
                <a:latin typeface="Josefin Slab"/>
                <a:ea typeface="Josefin Slab"/>
                <a:cs typeface="Josefin Slab"/>
                <a:sym typeface="Josefin Slab"/>
              </a:defRPr>
            </a:lvl3pPr>
            <a:lvl4pPr marR="0" lvl="3" algn="l" rtl="0">
              <a:lnSpc>
                <a:spcPct val="100000"/>
              </a:lnSpc>
              <a:spcBef>
                <a:spcPts val="0"/>
              </a:spcBef>
              <a:spcAft>
                <a:spcPts val="0"/>
              </a:spcAft>
              <a:buClr>
                <a:schemeClr val="lt2"/>
              </a:buClr>
              <a:buSzPts val="3000"/>
              <a:buFont typeface="Josefin Slab"/>
              <a:buNone/>
              <a:defRPr sz="3000" b="1" i="0" u="none" strike="noStrike" cap="none">
                <a:solidFill>
                  <a:schemeClr val="lt2"/>
                </a:solidFill>
                <a:latin typeface="Josefin Slab"/>
                <a:ea typeface="Josefin Slab"/>
                <a:cs typeface="Josefin Slab"/>
                <a:sym typeface="Josefin Slab"/>
              </a:defRPr>
            </a:lvl4pPr>
            <a:lvl5pPr marR="0" lvl="4" algn="l" rtl="0">
              <a:lnSpc>
                <a:spcPct val="100000"/>
              </a:lnSpc>
              <a:spcBef>
                <a:spcPts val="0"/>
              </a:spcBef>
              <a:spcAft>
                <a:spcPts val="0"/>
              </a:spcAft>
              <a:buClr>
                <a:schemeClr val="lt2"/>
              </a:buClr>
              <a:buSzPts val="3000"/>
              <a:buFont typeface="Josefin Slab"/>
              <a:buNone/>
              <a:defRPr sz="3000" b="1" i="0" u="none" strike="noStrike" cap="none">
                <a:solidFill>
                  <a:schemeClr val="lt2"/>
                </a:solidFill>
                <a:latin typeface="Josefin Slab"/>
                <a:ea typeface="Josefin Slab"/>
                <a:cs typeface="Josefin Slab"/>
                <a:sym typeface="Josefin Slab"/>
              </a:defRPr>
            </a:lvl5pPr>
            <a:lvl6pPr marR="0" lvl="5" algn="l" rtl="0">
              <a:lnSpc>
                <a:spcPct val="100000"/>
              </a:lnSpc>
              <a:spcBef>
                <a:spcPts val="0"/>
              </a:spcBef>
              <a:spcAft>
                <a:spcPts val="0"/>
              </a:spcAft>
              <a:buClr>
                <a:schemeClr val="lt2"/>
              </a:buClr>
              <a:buSzPts val="3000"/>
              <a:buFont typeface="Josefin Slab"/>
              <a:buNone/>
              <a:defRPr sz="3000" b="1" i="0" u="none" strike="noStrike" cap="none">
                <a:solidFill>
                  <a:schemeClr val="lt2"/>
                </a:solidFill>
                <a:latin typeface="Josefin Slab"/>
                <a:ea typeface="Josefin Slab"/>
                <a:cs typeface="Josefin Slab"/>
                <a:sym typeface="Josefin Slab"/>
              </a:defRPr>
            </a:lvl6pPr>
            <a:lvl7pPr marR="0" lvl="6" algn="l" rtl="0">
              <a:lnSpc>
                <a:spcPct val="100000"/>
              </a:lnSpc>
              <a:spcBef>
                <a:spcPts val="0"/>
              </a:spcBef>
              <a:spcAft>
                <a:spcPts val="0"/>
              </a:spcAft>
              <a:buClr>
                <a:schemeClr val="lt2"/>
              </a:buClr>
              <a:buSzPts val="3000"/>
              <a:buFont typeface="Josefin Slab"/>
              <a:buNone/>
              <a:defRPr sz="3000" b="1" i="0" u="none" strike="noStrike" cap="none">
                <a:solidFill>
                  <a:schemeClr val="lt2"/>
                </a:solidFill>
                <a:latin typeface="Josefin Slab"/>
                <a:ea typeface="Josefin Slab"/>
                <a:cs typeface="Josefin Slab"/>
                <a:sym typeface="Josefin Slab"/>
              </a:defRPr>
            </a:lvl7pPr>
            <a:lvl8pPr marR="0" lvl="7" algn="l" rtl="0">
              <a:lnSpc>
                <a:spcPct val="100000"/>
              </a:lnSpc>
              <a:spcBef>
                <a:spcPts val="0"/>
              </a:spcBef>
              <a:spcAft>
                <a:spcPts val="0"/>
              </a:spcAft>
              <a:buClr>
                <a:schemeClr val="lt2"/>
              </a:buClr>
              <a:buSzPts val="3000"/>
              <a:buFont typeface="Josefin Slab"/>
              <a:buNone/>
              <a:defRPr sz="3000" b="1" i="0" u="none" strike="noStrike" cap="none">
                <a:solidFill>
                  <a:schemeClr val="lt2"/>
                </a:solidFill>
                <a:latin typeface="Josefin Slab"/>
                <a:ea typeface="Josefin Slab"/>
                <a:cs typeface="Josefin Slab"/>
                <a:sym typeface="Josefin Slab"/>
              </a:defRPr>
            </a:lvl8pPr>
            <a:lvl9pPr marR="0" lvl="8" algn="l" rtl="0">
              <a:lnSpc>
                <a:spcPct val="100000"/>
              </a:lnSpc>
              <a:spcBef>
                <a:spcPts val="0"/>
              </a:spcBef>
              <a:spcAft>
                <a:spcPts val="0"/>
              </a:spcAft>
              <a:buClr>
                <a:schemeClr val="lt2"/>
              </a:buClr>
              <a:buSzPts val="3000"/>
              <a:buFont typeface="Josefin Slab"/>
              <a:buNone/>
              <a:defRPr sz="3000" b="1" i="0" u="none" strike="noStrike" cap="none">
                <a:solidFill>
                  <a:schemeClr val="lt2"/>
                </a:solidFill>
                <a:latin typeface="Josefin Slab"/>
                <a:ea typeface="Josefin Slab"/>
                <a:cs typeface="Josefin Slab"/>
                <a:sym typeface="Josefin Slab"/>
              </a:defRPr>
            </a:lvl9pPr>
          </a:lstStyle>
          <a:p>
            <a:pPr algn="ctr"/>
            <a:r>
              <a:rPr lang="en" smtClean="0">
                <a:solidFill>
                  <a:schemeClr val="bg1"/>
                </a:solidFill>
                <a:latin typeface="+mj-lt"/>
              </a:rPr>
              <a:t>01</a:t>
            </a:r>
            <a:endParaRPr lang="en">
              <a:solidFill>
                <a:schemeClr val="bg1"/>
              </a:solidFill>
              <a:latin typeface="+mj-lt"/>
            </a:endParaRPr>
          </a:p>
        </p:txBody>
      </p:sp>
      <p:sp>
        <p:nvSpPr>
          <p:cNvPr id="8" name="Google Shape;722;p38"/>
          <p:cNvSpPr txBox="1">
            <a:spLocks/>
          </p:cNvSpPr>
          <p:nvPr/>
        </p:nvSpPr>
        <p:spPr>
          <a:xfrm>
            <a:off x="714393" y="436043"/>
            <a:ext cx="7717500" cy="5241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3600" b="1" smtClean="0">
                <a:solidFill>
                  <a:schemeClr val="bg2">
                    <a:lumMod val="50000"/>
                  </a:schemeClr>
                </a:solidFill>
                <a:latin typeface="+mj-lt"/>
              </a:rPr>
              <a:t>NỘI DUNG</a:t>
            </a:r>
            <a:endParaRPr lang="en-US" sz="3600" b="1">
              <a:solidFill>
                <a:schemeClr val="bg2">
                  <a:lumMod val="50000"/>
                </a:schemeClr>
              </a:solidFill>
              <a:latin typeface="+mj-lt"/>
            </a:endParaRPr>
          </a:p>
        </p:txBody>
      </p:sp>
      <p:sp>
        <p:nvSpPr>
          <p:cNvPr id="9" name="Google Shape;724;p38"/>
          <p:cNvSpPr txBox="1">
            <a:spLocks/>
          </p:cNvSpPr>
          <p:nvPr/>
        </p:nvSpPr>
        <p:spPr>
          <a:xfrm>
            <a:off x="524501" y="3504645"/>
            <a:ext cx="2761757" cy="47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2800" b="1" smtClean="0">
                <a:solidFill>
                  <a:schemeClr val="tx1"/>
                </a:solidFill>
                <a:latin typeface="+mj-lt"/>
              </a:rPr>
              <a:t>Tìm hiểu cấu tạo đoạn văn</a:t>
            </a:r>
            <a:endParaRPr lang="en-US" sz="2800" b="1">
              <a:solidFill>
                <a:schemeClr val="tx1"/>
              </a:solidFill>
              <a:latin typeface="+mj-lt"/>
            </a:endParaRPr>
          </a:p>
        </p:txBody>
      </p:sp>
      <p:sp>
        <p:nvSpPr>
          <p:cNvPr id="10" name="Google Shape;726;p38"/>
          <p:cNvSpPr txBox="1">
            <a:spLocks/>
          </p:cNvSpPr>
          <p:nvPr/>
        </p:nvSpPr>
        <p:spPr>
          <a:xfrm>
            <a:off x="3967410" y="1353232"/>
            <a:ext cx="1051500" cy="5241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b="1" smtClean="0">
                <a:solidFill>
                  <a:schemeClr val="bg1"/>
                </a:solidFill>
                <a:latin typeface="+mj-lt"/>
              </a:rPr>
              <a:t>02</a:t>
            </a:r>
            <a:endParaRPr lang="en" sz="3000" b="1">
              <a:solidFill>
                <a:schemeClr val="bg1"/>
              </a:solidFill>
              <a:latin typeface="+mj-lt"/>
            </a:endParaRPr>
          </a:p>
        </p:txBody>
      </p:sp>
      <p:sp>
        <p:nvSpPr>
          <p:cNvPr id="11" name="Google Shape;727;p38"/>
          <p:cNvSpPr txBox="1">
            <a:spLocks/>
          </p:cNvSpPr>
          <p:nvPr/>
        </p:nvSpPr>
        <p:spPr>
          <a:xfrm>
            <a:off x="3286258" y="3504645"/>
            <a:ext cx="2561377" cy="47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lnSpc>
                <a:spcPct val="150000"/>
              </a:lnSpc>
            </a:pPr>
            <a:r>
              <a:rPr lang="en-US" sz="2800" b="1" smtClean="0">
                <a:solidFill>
                  <a:schemeClr val="tx1"/>
                </a:solidFill>
                <a:latin typeface="+mj-lt"/>
              </a:rPr>
              <a:t>Rút ra </a:t>
            </a:r>
          </a:p>
          <a:p>
            <a:pPr algn="ctr">
              <a:lnSpc>
                <a:spcPct val="150000"/>
              </a:lnSpc>
            </a:pPr>
            <a:r>
              <a:rPr lang="en-US" sz="2800" b="1" smtClean="0">
                <a:solidFill>
                  <a:schemeClr val="tx1"/>
                </a:solidFill>
                <a:latin typeface="+mj-lt"/>
              </a:rPr>
              <a:t>bài học</a:t>
            </a:r>
            <a:endParaRPr lang="en-US" sz="2800" b="1">
              <a:solidFill>
                <a:schemeClr val="tx1"/>
              </a:solidFill>
              <a:latin typeface="+mj-lt"/>
            </a:endParaRPr>
          </a:p>
        </p:txBody>
      </p:sp>
      <p:sp>
        <p:nvSpPr>
          <p:cNvPr id="12" name="Google Shape;729;p38"/>
          <p:cNvSpPr txBox="1">
            <a:spLocks/>
          </p:cNvSpPr>
          <p:nvPr/>
        </p:nvSpPr>
        <p:spPr>
          <a:xfrm>
            <a:off x="6634318" y="1376182"/>
            <a:ext cx="1051500" cy="5241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3000" b="1" smtClean="0">
                <a:solidFill>
                  <a:schemeClr val="bg1"/>
                </a:solidFill>
                <a:latin typeface="+mj-lt"/>
              </a:rPr>
              <a:t>03</a:t>
            </a:r>
            <a:endParaRPr lang="en" sz="3000" b="1">
              <a:solidFill>
                <a:schemeClr val="bg1"/>
              </a:solidFill>
              <a:latin typeface="+mj-lt"/>
            </a:endParaRPr>
          </a:p>
        </p:txBody>
      </p:sp>
      <p:sp>
        <p:nvSpPr>
          <p:cNvPr id="13" name="Google Shape;728;p38"/>
          <p:cNvSpPr txBox="1">
            <a:spLocks/>
          </p:cNvSpPr>
          <p:nvPr/>
        </p:nvSpPr>
        <p:spPr>
          <a:xfrm>
            <a:off x="5970742" y="3265545"/>
            <a:ext cx="2561377" cy="4782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800" b="1" smtClean="0">
                <a:solidFill>
                  <a:schemeClr val="tx1"/>
                </a:solidFill>
                <a:latin typeface="+mj-lt"/>
              </a:rPr>
              <a:t>Luyện tập</a:t>
            </a:r>
            <a:endParaRPr lang="en-US" sz="2800" b="1">
              <a:solidFill>
                <a:schemeClr val="tx1"/>
              </a:solidFill>
              <a:latin typeface="+mj-lt"/>
            </a:endParaRPr>
          </a:p>
        </p:txBody>
      </p:sp>
      <p:pic>
        <p:nvPicPr>
          <p:cNvPr id="14" name="Google Shape;172;p18"/>
          <p:cNvPicPr preferRelativeResize="0"/>
          <p:nvPr/>
        </p:nvPicPr>
        <p:blipFill>
          <a:blip r:embed="rId2">
            <a:alphaModFix/>
          </a:blip>
          <a:stretch>
            <a:fillRect/>
          </a:stretch>
        </p:blipFill>
        <p:spPr>
          <a:xfrm>
            <a:off x="1580758" y="2238827"/>
            <a:ext cx="324621" cy="731973"/>
          </a:xfrm>
          <a:prstGeom prst="rect">
            <a:avLst/>
          </a:prstGeom>
          <a:noFill/>
          <a:ln>
            <a:noFill/>
          </a:ln>
        </p:spPr>
      </p:pic>
      <p:pic>
        <p:nvPicPr>
          <p:cNvPr id="15" name="Google Shape;173;p18"/>
          <p:cNvPicPr preferRelativeResize="0"/>
          <p:nvPr/>
        </p:nvPicPr>
        <p:blipFill>
          <a:blip r:embed="rId3">
            <a:alphaModFix/>
          </a:blip>
          <a:stretch>
            <a:fillRect/>
          </a:stretch>
        </p:blipFill>
        <p:spPr>
          <a:xfrm>
            <a:off x="4262597" y="2367361"/>
            <a:ext cx="446258" cy="513739"/>
          </a:xfrm>
          <a:prstGeom prst="rect">
            <a:avLst/>
          </a:prstGeom>
          <a:noFill/>
          <a:ln>
            <a:noFill/>
          </a:ln>
        </p:spPr>
      </p:pic>
      <p:pic>
        <p:nvPicPr>
          <p:cNvPr id="16" name="Google Shape;174;p18"/>
          <p:cNvPicPr preferRelativeResize="0"/>
          <p:nvPr/>
        </p:nvPicPr>
        <p:blipFill>
          <a:blip r:embed="rId4">
            <a:alphaModFix/>
          </a:blip>
          <a:stretch>
            <a:fillRect/>
          </a:stretch>
        </p:blipFill>
        <p:spPr>
          <a:xfrm>
            <a:off x="7032642" y="2238827"/>
            <a:ext cx="446259" cy="770809"/>
          </a:xfrm>
          <a:prstGeom prst="rect">
            <a:avLst/>
          </a:prstGeom>
          <a:noFill/>
          <a:ln>
            <a:noFill/>
          </a:ln>
        </p:spPr>
      </p:pic>
    </p:spTree>
    <p:extLst>
      <p:ext uri="{BB962C8B-B14F-4D97-AF65-F5344CB8AC3E}">
        <p14:creationId xmlns:p14="http://schemas.microsoft.com/office/powerpoint/2010/main" val="1900251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barn(inVertical)">
                                      <p:cBhvr>
                                        <p:cTn id="17" dur="500"/>
                                        <p:tgtEl>
                                          <p:spTgt spid="1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arn(inVertical)">
                                      <p:cBhvr>
                                        <p:cTn id="20" dur="500"/>
                                        <p:tgtEl>
                                          <p:spTgt spid="17"/>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500"/>
                                        <p:tgtEl>
                                          <p:spTgt spid="14"/>
                                        </p:tgtEl>
                                      </p:cBhvr>
                                    </p:animEffect>
                                  </p:childTnLst>
                                </p:cTn>
                              </p:par>
                              <p:par>
                                <p:cTn id="24" presetID="16" presetClass="entr" presetSubtype="21" fill="hold"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barn(inVertical)">
                                      <p:cBhvr>
                                        <p:cTn id="26" dur="500"/>
                                        <p:tgtEl>
                                          <p:spTgt spid="15"/>
                                        </p:tgtEl>
                                      </p:cBhvr>
                                    </p:animEffect>
                                  </p:childTnLst>
                                </p:cTn>
                              </p:par>
                              <p:par>
                                <p:cTn id="27" presetID="16" presetClass="entr" presetSubtype="21" fill="hold"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par>
                          <p:cTn id="30" fill="hold">
                            <p:stCondLst>
                              <p:cond delay="500"/>
                            </p:stCondLst>
                            <p:childTnLst>
                              <p:par>
                                <p:cTn id="31" presetID="2" presetClass="entr" presetSubtype="4" fill="hold" grpId="0" nodeType="after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par>
                          <p:cTn id="39" fill="hold">
                            <p:stCondLst>
                              <p:cond delay="1000"/>
                            </p:stCondLst>
                            <p:childTnLst>
                              <p:par>
                                <p:cTn id="40" presetID="2" presetClass="entr" presetSubtype="4" fill="hold" grpId="0" nodeType="afterEffect">
                                  <p:stCondLst>
                                    <p:cond delay="0"/>
                                  </p:stCondLst>
                                  <p:childTnLst>
                                    <p:set>
                                      <p:cBhvr>
                                        <p:cTn id="41" dur="1" fill="hold">
                                          <p:stCondLst>
                                            <p:cond delay="0"/>
                                          </p:stCondLst>
                                        </p:cTn>
                                        <p:tgtEl>
                                          <p:spTgt spid="10"/>
                                        </p:tgtEl>
                                        <p:attrNameLst>
                                          <p:attrName>style.visibility</p:attrName>
                                        </p:attrNameLst>
                                      </p:cBhvr>
                                      <p:to>
                                        <p:strVal val="visible"/>
                                      </p:to>
                                    </p:set>
                                    <p:anim calcmode="lin" valueType="num">
                                      <p:cBhvr additive="base">
                                        <p:cTn id="42" dur="500" fill="hold"/>
                                        <p:tgtEl>
                                          <p:spTgt spid="10"/>
                                        </p:tgtEl>
                                        <p:attrNameLst>
                                          <p:attrName>ppt_x</p:attrName>
                                        </p:attrNameLst>
                                      </p:cBhvr>
                                      <p:tavLst>
                                        <p:tav tm="0">
                                          <p:val>
                                            <p:strVal val="#ppt_x"/>
                                          </p:val>
                                        </p:tav>
                                        <p:tav tm="100000">
                                          <p:val>
                                            <p:strVal val="#ppt_x"/>
                                          </p:val>
                                        </p:tav>
                                      </p:tavLst>
                                    </p:anim>
                                    <p:anim calcmode="lin" valueType="num">
                                      <p:cBhvr additive="base">
                                        <p:cTn id="43" dur="500" fill="hold"/>
                                        <p:tgtEl>
                                          <p:spTgt spid="10"/>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ppt_x"/>
                                          </p:val>
                                        </p:tav>
                                        <p:tav tm="100000">
                                          <p:val>
                                            <p:strVal val="#ppt_x"/>
                                          </p:val>
                                        </p:tav>
                                      </p:tavLst>
                                    </p:anim>
                                    <p:anim calcmode="lin" valueType="num">
                                      <p:cBhvr additive="base">
                                        <p:cTn id="47" dur="500" fill="hold"/>
                                        <p:tgtEl>
                                          <p:spTgt spid="11"/>
                                        </p:tgtEl>
                                        <p:attrNameLst>
                                          <p:attrName>ppt_y</p:attrName>
                                        </p:attrNameLst>
                                      </p:cBhvr>
                                      <p:tavLst>
                                        <p:tav tm="0">
                                          <p:val>
                                            <p:strVal val="1+#ppt_h/2"/>
                                          </p:val>
                                        </p:tav>
                                        <p:tav tm="100000">
                                          <p:val>
                                            <p:strVal val="#ppt_y"/>
                                          </p:val>
                                        </p:tav>
                                      </p:tavLst>
                                    </p:anim>
                                  </p:childTnLst>
                                </p:cTn>
                              </p:par>
                            </p:childTnLst>
                          </p:cTn>
                        </p:par>
                        <p:par>
                          <p:cTn id="48" fill="hold">
                            <p:stCondLst>
                              <p:cond delay="1500"/>
                            </p:stCondLst>
                            <p:childTnLst>
                              <p:par>
                                <p:cTn id="49" presetID="2" presetClass="entr" presetSubtype="4" fill="hold" grpId="0" nodeType="afterEffect">
                                  <p:stCondLst>
                                    <p:cond delay="0"/>
                                  </p:stCondLst>
                                  <p:childTnLst>
                                    <p:set>
                                      <p:cBhvr>
                                        <p:cTn id="50" dur="1" fill="hold">
                                          <p:stCondLst>
                                            <p:cond delay="0"/>
                                          </p:stCondLst>
                                        </p:cTn>
                                        <p:tgtEl>
                                          <p:spTgt spid="12"/>
                                        </p:tgtEl>
                                        <p:attrNameLst>
                                          <p:attrName>style.visibility</p:attrName>
                                        </p:attrNameLst>
                                      </p:cBhvr>
                                      <p:to>
                                        <p:strVal val="visible"/>
                                      </p:to>
                                    </p:set>
                                    <p:anim calcmode="lin" valueType="num">
                                      <p:cBhvr additive="base">
                                        <p:cTn id="51" dur="500" fill="hold"/>
                                        <p:tgtEl>
                                          <p:spTgt spid="12"/>
                                        </p:tgtEl>
                                        <p:attrNameLst>
                                          <p:attrName>ppt_x</p:attrName>
                                        </p:attrNameLst>
                                      </p:cBhvr>
                                      <p:tavLst>
                                        <p:tav tm="0">
                                          <p:val>
                                            <p:strVal val="#ppt_x"/>
                                          </p:val>
                                        </p:tav>
                                        <p:tav tm="100000">
                                          <p:val>
                                            <p:strVal val="#ppt_x"/>
                                          </p:val>
                                        </p:tav>
                                      </p:tavLst>
                                    </p:anim>
                                    <p:anim calcmode="lin" valueType="num">
                                      <p:cBhvr additive="base">
                                        <p:cTn id="52" dur="500" fill="hold"/>
                                        <p:tgtEl>
                                          <p:spTgt spid="12"/>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3"/>
                                        </p:tgtEl>
                                        <p:attrNameLst>
                                          <p:attrName>style.visibility</p:attrName>
                                        </p:attrNameLst>
                                      </p:cBhvr>
                                      <p:to>
                                        <p:strVal val="visible"/>
                                      </p:to>
                                    </p:set>
                                    <p:anim calcmode="lin" valueType="num">
                                      <p:cBhvr additive="base">
                                        <p:cTn id="55" dur="500" fill="hold"/>
                                        <p:tgtEl>
                                          <p:spTgt spid="13"/>
                                        </p:tgtEl>
                                        <p:attrNameLst>
                                          <p:attrName>ppt_x</p:attrName>
                                        </p:attrNameLst>
                                      </p:cBhvr>
                                      <p:tavLst>
                                        <p:tav tm="0">
                                          <p:val>
                                            <p:strVal val="#ppt_x"/>
                                          </p:val>
                                        </p:tav>
                                        <p:tav tm="100000">
                                          <p:val>
                                            <p:strVal val="#ppt_x"/>
                                          </p:val>
                                        </p:tav>
                                      </p:tavLst>
                                    </p:anim>
                                    <p:anim calcmode="lin" valueType="num">
                                      <p:cBhvr additive="base">
                                        <p:cTn id="5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17" grpId="0" animBg="1"/>
      <p:bldP spid="7" grpId="0"/>
      <p:bldP spid="8" grpId="0"/>
      <p:bldP spid="9" grpId="0"/>
      <p:bldP spid="10" grpId="0"/>
      <p:bldP spid="11" grpId="0"/>
      <p:bldP spid="12" grpId="0"/>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934"/>
        <p:cNvGrpSpPr/>
        <p:nvPr/>
      </p:nvGrpSpPr>
      <p:grpSpPr>
        <a:xfrm>
          <a:off x="0" y="0"/>
          <a:ext cx="0" cy="0"/>
          <a:chOff x="0" y="0"/>
          <a:chExt cx="0" cy="0"/>
        </a:xfrm>
      </p:grpSpPr>
      <p:pic>
        <p:nvPicPr>
          <p:cNvPr id="13" name="Google Shape;935;p88"/>
          <p:cNvPicPr preferRelativeResize="0"/>
          <p:nvPr/>
        </p:nvPicPr>
        <p:blipFill rotWithShape="1">
          <a:blip r:embed="rId3">
            <a:alphaModFix amt="56000"/>
          </a:blip>
          <a:srcRect l="14508" t="32951" r="10161" b="23799"/>
          <a:stretch/>
        </p:blipFill>
        <p:spPr>
          <a:xfrm>
            <a:off x="3953901" y="3347511"/>
            <a:ext cx="3019328" cy="760350"/>
          </a:xfrm>
          <a:prstGeom prst="rect">
            <a:avLst/>
          </a:prstGeom>
          <a:noFill/>
          <a:ln>
            <a:noFill/>
          </a:ln>
        </p:spPr>
      </p:pic>
      <p:pic>
        <p:nvPicPr>
          <p:cNvPr id="935" name="Google Shape;935;p88"/>
          <p:cNvPicPr preferRelativeResize="0"/>
          <p:nvPr/>
        </p:nvPicPr>
        <p:blipFill rotWithShape="1">
          <a:blip r:embed="rId3">
            <a:alphaModFix amt="56000"/>
          </a:blip>
          <a:srcRect l="14508" t="32951" r="10161" b="23799"/>
          <a:stretch/>
        </p:blipFill>
        <p:spPr>
          <a:xfrm>
            <a:off x="3953901" y="2395038"/>
            <a:ext cx="4822100" cy="760350"/>
          </a:xfrm>
          <a:prstGeom prst="rect">
            <a:avLst/>
          </a:prstGeom>
          <a:noFill/>
          <a:ln>
            <a:noFill/>
          </a:ln>
        </p:spPr>
      </p:pic>
      <p:pic>
        <p:nvPicPr>
          <p:cNvPr id="936" name="Google Shape;936;p88"/>
          <p:cNvPicPr preferRelativeResize="0"/>
          <p:nvPr/>
        </p:nvPicPr>
        <p:blipFill>
          <a:blip r:embed="rId4">
            <a:alphaModFix/>
          </a:blip>
          <a:stretch>
            <a:fillRect/>
          </a:stretch>
        </p:blipFill>
        <p:spPr>
          <a:xfrm rot="5400000" flipH="1">
            <a:off x="-562201" y="135700"/>
            <a:ext cx="5642825" cy="5642825"/>
          </a:xfrm>
          <a:prstGeom prst="rect">
            <a:avLst/>
          </a:prstGeom>
          <a:noFill/>
          <a:ln>
            <a:noFill/>
          </a:ln>
        </p:spPr>
      </p:pic>
      <p:pic>
        <p:nvPicPr>
          <p:cNvPr id="937" name="Google Shape;937;p88"/>
          <p:cNvPicPr preferRelativeResize="0"/>
          <p:nvPr/>
        </p:nvPicPr>
        <p:blipFill>
          <a:blip r:embed="rId5">
            <a:alphaModFix/>
          </a:blip>
          <a:stretch>
            <a:fillRect/>
          </a:stretch>
        </p:blipFill>
        <p:spPr>
          <a:xfrm>
            <a:off x="4420056" y="998927"/>
            <a:ext cx="1202175" cy="1234200"/>
          </a:xfrm>
          <a:prstGeom prst="rect">
            <a:avLst/>
          </a:prstGeom>
          <a:noFill/>
          <a:ln>
            <a:noFill/>
          </a:ln>
        </p:spPr>
      </p:pic>
      <p:sp>
        <p:nvSpPr>
          <p:cNvPr id="938" name="Google Shape;938;p88"/>
          <p:cNvSpPr txBox="1">
            <a:spLocks noGrp="1"/>
          </p:cNvSpPr>
          <p:nvPr>
            <p:ph type="ctrTitle"/>
          </p:nvPr>
        </p:nvSpPr>
        <p:spPr>
          <a:xfrm>
            <a:off x="4386746" y="2734488"/>
            <a:ext cx="4263535" cy="841800"/>
          </a:xfrm>
          <a:prstGeom prst="rect">
            <a:avLst/>
          </a:prstGeom>
        </p:spPr>
        <p:txBody>
          <a:bodyPr spcFirstLastPara="1" wrap="square" lIns="91425" tIns="91425" rIns="91425" bIns="91425" anchor="ctr" anchorCtr="0">
            <a:noAutofit/>
          </a:bodyPr>
          <a:lstStyle/>
          <a:p>
            <a:pPr lvl="0">
              <a:lnSpc>
                <a:spcPct val="150000"/>
              </a:lnSpc>
            </a:pPr>
            <a:r>
              <a:rPr lang="en-US" sz="4000">
                <a:solidFill>
                  <a:schemeClr val="tx1"/>
                </a:solidFill>
                <a:latin typeface="+mj-lt"/>
                <a:cs typeface="Times New Roman" panose="02020603050405020304" pitchFamily="18" charset="0"/>
              </a:rPr>
              <a:t>Tìm hiểu cấu tạo đoạn văn</a:t>
            </a:r>
          </a:p>
        </p:txBody>
      </p:sp>
      <p:sp>
        <p:nvSpPr>
          <p:cNvPr id="939" name="Google Shape;939;p88"/>
          <p:cNvSpPr txBox="1">
            <a:spLocks noGrp="1"/>
          </p:cNvSpPr>
          <p:nvPr>
            <p:ph type="title" idx="2"/>
          </p:nvPr>
        </p:nvSpPr>
        <p:spPr>
          <a:xfrm>
            <a:off x="4420056" y="1183675"/>
            <a:ext cx="1204500" cy="1061400"/>
          </a:xfrm>
          <a:prstGeom prst="rect">
            <a:avLst/>
          </a:prstGeom>
        </p:spPr>
        <p:txBody>
          <a:bodyPr spcFirstLastPara="1" wrap="square" lIns="91425" tIns="91425" rIns="91425" bIns="91425" anchor="ctr" anchorCtr="0">
            <a:noAutofit/>
          </a:bodyPr>
          <a:lstStyle/>
          <a:p>
            <a:pPr marL="0" lvl="0" indent="0" algn="ctr" rtl="0">
              <a:spcBef>
                <a:spcPts val="0"/>
              </a:spcBef>
              <a:spcAft>
                <a:spcPts val="1200"/>
              </a:spcAft>
              <a:buNone/>
            </a:pPr>
            <a:r>
              <a:rPr lang="en" b="1">
                <a:latin typeface="+mj-lt"/>
              </a:rPr>
              <a:t>01</a:t>
            </a:r>
            <a:endParaRPr b="1">
              <a:latin typeface="+mj-lt"/>
            </a:endParaRPr>
          </a:p>
        </p:txBody>
      </p:sp>
      <p:pic>
        <p:nvPicPr>
          <p:cNvPr id="941" name="Google Shape;941;p88"/>
          <p:cNvPicPr preferRelativeResize="0"/>
          <p:nvPr/>
        </p:nvPicPr>
        <p:blipFill>
          <a:blip r:embed="rId6">
            <a:alphaModFix/>
          </a:blip>
          <a:stretch>
            <a:fillRect/>
          </a:stretch>
        </p:blipFill>
        <p:spPr>
          <a:xfrm>
            <a:off x="1235223" y="1895708"/>
            <a:ext cx="2439008" cy="1915854"/>
          </a:xfrm>
          <a:prstGeom prst="rect">
            <a:avLst/>
          </a:prstGeom>
          <a:noFill/>
          <a:ln>
            <a:noFill/>
          </a:ln>
        </p:spPr>
      </p:pic>
      <p:pic>
        <p:nvPicPr>
          <p:cNvPr id="942" name="Google Shape;942;p88"/>
          <p:cNvPicPr preferRelativeResize="0"/>
          <p:nvPr/>
        </p:nvPicPr>
        <p:blipFill>
          <a:blip r:embed="rId7">
            <a:alphaModFix/>
          </a:blip>
          <a:stretch>
            <a:fillRect/>
          </a:stretch>
        </p:blipFill>
        <p:spPr>
          <a:xfrm>
            <a:off x="2577077" y="1360448"/>
            <a:ext cx="760855" cy="1312151"/>
          </a:xfrm>
          <a:prstGeom prst="rect">
            <a:avLst/>
          </a:prstGeom>
          <a:noFill/>
          <a:ln>
            <a:noFill/>
          </a:ln>
        </p:spPr>
      </p:pic>
      <p:pic>
        <p:nvPicPr>
          <p:cNvPr id="943" name="Google Shape;943;p88"/>
          <p:cNvPicPr preferRelativeResize="0"/>
          <p:nvPr/>
        </p:nvPicPr>
        <p:blipFill>
          <a:blip r:embed="rId8">
            <a:alphaModFix/>
          </a:blip>
          <a:stretch>
            <a:fillRect/>
          </a:stretch>
        </p:blipFill>
        <p:spPr>
          <a:xfrm>
            <a:off x="8230472" y="4440350"/>
            <a:ext cx="837854" cy="841800"/>
          </a:xfrm>
          <a:prstGeom prst="rect">
            <a:avLst/>
          </a:prstGeom>
          <a:noFill/>
          <a:ln>
            <a:noFill/>
          </a:ln>
        </p:spPr>
      </p:pic>
      <p:pic>
        <p:nvPicPr>
          <p:cNvPr id="944" name="Google Shape;944;p88"/>
          <p:cNvPicPr preferRelativeResize="0"/>
          <p:nvPr/>
        </p:nvPicPr>
        <p:blipFill rotWithShape="1">
          <a:blip r:embed="rId9">
            <a:alphaModFix/>
          </a:blip>
          <a:srcRect l="357" r="347"/>
          <a:stretch/>
        </p:blipFill>
        <p:spPr>
          <a:xfrm rot="10800000">
            <a:off x="7799302" y="34625"/>
            <a:ext cx="1344700" cy="964301"/>
          </a:xfrm>
          <a:prstGeom prst="rect">
            <a:avLst/>
          </a:prstGeom>
          <a:noFill/>
          <a:ln>
            <a:noFill/>
          </a:ln>
        </p:spPr>
      </p:pic>
      <p:pic>
        <p:nvPicPr>
          <p:cNvPr id="945" name="Google Shape;945;p88"/>
          <p:cNvPicPr preferRelativeResize="0"/>
          <p:nvPr/>
        </p:nvPicPr>
        <p:blipFill>
          <a:blip r:embed="rId10">
            <a:alphaModFix/>
          </a:blip>
          <a:stretch>
            <a:fillRect/>
          </a:stretch>
        </p:blipFill>
        <p:spPr>
          <a:xfrm>
            <a:off x="-87456" y="4107861"/>
            <a:ext cx="837850" cy="1144832"/>
          </a:xfrm>
          <a:prstGeom prst="rect">
            <a:avLst/>
          </a:prstGeom>
          <a:noFill/>
          <a:ln>
            <a:noFill/>
          </a:ln>
        </p:spPr>
      </p:pic>
      <p:pic>
        <p:nvPicPr>
          <p:cNvPr id="946" name="Google Shape;946;p88"/>
          <p:cNvPicPr preferRelativeResize="0"/>
          <p:nvPr/>
        </p:nvPicPr>
        <p:blipFill rotWithShape="1">
          <a:blip r:embed="rId9">
            <a:alphaModFix/>
          </a:blip>
          <a:srcRect l="357" r="347"/>
          <a:stretch/>
        </p:blipFill>
        <p:spPr>
          <a:xfrm rot="10800000" flipH="1">
            <a:off x="2" y="57350"/>
            <a:ext cx="1344700" cy="964301"/>
          </a:xfrm>
          <a:prstGeom prst="rect">
            <a:avLst/>
          </a:prstGeom>
          <a:noFill/>
          <a:ln>
            <a:noFill/>
          </a:ln>
        </p:spPr>
      </p:pic>
    </p:spTree>
    <p:extLst>
      <p:ext uri="{BB962C8B-B14F-4D97-AF65-F5344CB8AC3E}">
        <p14:creationId xmlns:p14="http://schemas.microsoft.com/office/powerpoint/2010/main" val="15693254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939"/>
                                        </p:tgtEl>
                                        <p:attrNameLst>
                                          <p:attrName>style.visibility</p:attrName>
                                        </p:attrNameLst>
                                      </p:cBhvr>
                                      <p:to>
                                        <p:strVal val="visible"/>
                                      </p:to>
                                    </p:set>
                                    <p:animEffect transition="in" filter="circle(in)">
                                      <p:cBhvr>
                                        <p:cTn id="7" dur="500"/>
                                        <p:tgtEl>
                                          <p:spTgt spid="939"/>
                                        </p:tgtEl>
                                      </p:cBhvr>
                                    </p:animEffect>
                                  </p:childTnLst>
                                </p:cTn>
                              </p:par>
                              <p:par>
                                <p:cTn id="8" presetID="6" presetClass="entr" presetSubtype="16" fill="hold" nodeType="withEffect">
                                  <p:stCondLst>
                                    <p:cond delay="0"/>
                                  </p:stCondLst>
                                  <p:childTnLst>
                                    <p:set>
                                      <p:cBhvr>
                                        <p:cTn id="9" dur="1" fill="hold">
                                          <p:stCondLst>
                                            <p:cond delay="0"/>
                                          </p:stCondLst>
                                        </p:cTn>
                                        <p:tgtEl>
                                          <p:spTgt spid="937"/>
                                        </p:tgtEl>
                                        <p:attrNameLst>
                                          <p:attrName>style.visibility</p:attrName>
                                        </p:attrNameLst>
                                      </p:cBhvr>
                                      <p:to>
                                        <p:strVal val="visible"/>
                                      </p:to>
                                    </p:set>
                                    <p:animEffect transition="in" filter="circle(in)">
                                      <p:cBhvr>
                                        <p:cTn id="10" dur="500"/>
                                        <p:tgtEl>
                                          <p:spTgt spid="937"/>
                                        </p:tgtEl>
                                      </p:cBhvr>
                                    </p:animEffect>
                                  </p:childTnLst>
                                </p:cTn>
                              </p:par>
                            </p:childTnLst>
                          </p:cTn>
                        </p:par>
                        <p:par>
                          <p:cTn id="11" fill="hold">
                            <p:stCondLst>
                              <p:cond delay="500"/>
                            </p:stCondLst>
                            <p:childTnLst>
                              <p:par>
                                <p:cTn id="12" presetID="16" presetClass="entr" presetSubtype="21" fill="hold" grpId="0" nodeType="afterEffect">
                                  <p:stCondLst>
                                    <p:cond delay="0"/>
                                  </p:stCondLst>
                                  <p:childTnLst>
                                    <p:set>
                                      <p:cBhvr>
                                        <p:cTn id="13" dur="1" fill="hold">
                                          <p:stCondLst>
                                            <p:cond delay="0"/>
                                          </p:stCondLst>
                                        </p:cTn>
                                        <p:tgtEl>
                                          <p:spTgt spid="938"/>
                                        </p:tgtEl>
                                        <p:attrNameLst>
                                          <p:attrName>style.visibility</p:attrName>
                                        </p:attrNameLst>
                                      </p:cBhvr>
                                      <p:to>
                                        <p:strVal val="visible"/>
                                      </p:to>
                                    </p:set>
                                    <p:animEffect transition="in" filter="barn(inVertical)">
                                      <p:cBhvr>
                                        <p:cTn id="14" dur="500"/>
                                        <p:tgtEl>
                                          <p:spTgt spid="9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8" grpId="0"/>
      <p:bldP spid="93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4" name="Rounded Rectangle 3"/>
          <p:cNvSpPr/>
          <p:nvPr/>
        </p:nvSpPr>
        <p:spPr>
          <a:xfrm>
            <a:off x="542692" y="352124"/>
            <a:ext cx="7881308" cy="572700"/>
          </a:xfrm>
          <a:prstGeom prst="round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
        <p:nvSpPr>
          <p:cNvPr id="987" name="Google Shape;987;p91"/>
          <p:cNvSpPr txBox="1">
            <a:spLocks noGrp="1"/>
          </p:cNvSpPr>
          <p:nvPr>
            <p:ph type="title" idx="8"/>
          </p:nvPr>
        </p:nvSpPr>
        <p:spPr>
          <a:xfrm>
            <a:off x="542692" y="352123"/>
            <a:ext cx="7881308" cy="572700"/>
          </a:xfrm>
          <a:prstGeom prst="rect">
            <a:avLst/>
          </a:prstGeom>
        </p:spPr>
        <p:txBody>
          <a:bodyPr spcFirstLastPara="1" wrap="square" lIns="91425" tIns="91425" rIns="91425" bIns="91425" anchor="ctr" anchorCtr="0">
            <a:noAutofit/>
          </a:bodyPr>
          <a:lstStyle/>
          <a:p>
            <a:pPr lvl="0" algn="ctr"/>
            <a:r>
              <a:rPr lang="vi-VN" sz="2400" b="1">
                <a:solidFill>
                  <a:schemeClr val="bg2">
                    <a:lumMod val="50000"/>
                  </a:schemeClr>
                </a:solidFill>
                <a:latin typeface="+mn-lt"/>
                <a:cs typeface="Times New Roman" panose="02020603050405020304" pitchFamily="18" charset="0"/>
              </a:rPr>
              <a:t>Đọc đoạn văn dưới đây và trả lời câu hỏi:</a:t>
            </a:r>
            <a:endParaRPr sz="2400" b="1">
              <a:solidFill>
                <a:schemeClr val="bg2">
                  <a:lumMod val="50000"/>
                </a:schemeClr>
              </a:solidFill>
              <a:latin typeface="+mn-lt"/>
              <a:cs typeface="Times New Roman" panose="02020603050405020304" pitchFamily="18" charset="0"/>
            </a:endParaRPr>
          </a:p>
        </p:txBody>
      </p:sp>
      <p:sp>
        <p:nvSpPr>
          <p:cNvPr id="2" name="Rectangle 1"/>
          <p:cNvSpPr/>
          <p:nvPr/>
        </p:nvSpPr>
        <p:spPr>
          <a:xfrm>
            <a:off x="624468" y="1036335"/>
            <a:ext cx="7799532" cy="3785652"/>
          </a:xfrm>
          <a:prstGeom prst="rect">
            <a:avLst/>
          </a:prstGeom>
        </p:spPr>
        <p:txBody>
          <a:bodyPr wrap="square">
            <a:spAutoFit/>
          </a:bodyPr>
          <a:lstStyle/>
          <a:p>
            <a:pPr lvl="0" algn="just">
              <a:lnSpc>
                <a:spcPct val="150000"/>
              </a:lnSpc>
              <a:spcAft>
                <a:spcPts val="1200"/>
              </a:spcAft>
            </a:pPr>
            <a:r>
              <a:rPr lang="en-US" sz="1600" smtClean="0">
                <a:solidFill>
                  <a:schemeClr val="bg2">
                    <a:lumMod val="75000"/>
                  </a:schemeClr>
                </a:solidFill>
                <a:latin typeface="+mn-lt"/>
                <a:cs typeface="Times New Roman" panose="02020603050405020304" pitchFamily="18" charset="0"/>
              </a:rPr>
              <a:t>      </a:t>
            </a:r>
            <a:r>
              <a:rPr lang="vi-VN" sz="1600" smtClean="0">
                <a:solidFill>
                  <a:schemeClr val="bg2">
                    <a:lumMod val="75000"/>
                  </a:schemeClr>
                </a:solidFill>
                <a:latin typeface="+mn-lt"/>
                <a:cs typeface="Times New Roman" panose="02020603050405020304" pitchFamily="18" charset="0"/>
              </a:rPr>
              <a:t>Tin-tin </a:t>
            </a:r>
            <a:r>
              <a:rPr lang="vi-VN" sz="1600">
                <a:solidFill>
                  <a:schemeClr val="bg2">
                    <a:lumMod val="75000"/>
                  </a:schemeClr>
                </a:solidFill>
                <a:latin typeface="+mn-lt"/>
                <a:cs typeface="Times New Roman" panose="02020603050405020304" pitchFamily="18" charset="0"/>
              </a:rPr>
              <a:t>và Mi-tin dùng lại trước một cánh của rất lớn. Hai anh em chưa biết mở bằng cách nào thì cánh cửa đã từ từ mở ra. Một luồng ánh sáng mát dịu lan toả. Tin-tin nhìn quanh. Cậu chưa bao giờ được thấy một gian phòng rộng lớn và đẹp lộng lẫy đến như vậy. Những bức tưởng được ghép từ những viên đã trắng muốt, điểm những viên hồng ngọc lấp lánh. Một mái vòm ngọc bích toả ánh sáng xanh dịu xuống những bông hoa khổng lồ, đủ màu sắc, đang xoè nở hết cỡ. Trên mỗi bông hoa là một em bé ti hon xinh đẹp đang mải mê làm việc. Mi-fin nhìn thấy một em bé tóc nâu đang chăm chú lắp ghép đôi cánh màu xanh biếc. Ở bông hoa bên cạnh, một bé gái tóc vàng ngắm nghĩa những chiếc bình pha lê chứa đầy chất lỏng màu hồng. Mi-fin giật tay anh: “Mình qua đó hỏi chuyện các bạn nhỏ đi</a:t>
            </a:r>
            <a:r>
              <a:rPr lang="vi-VN" sz="1600" smtClean="0">
                <a:solidFill>
                  <a:schemeClr val="bg2">
                    <a:lumMod val="75000"/>
                  </a:schemeClr>
                </a:solidFill>
                <a:latin typeface="+mn-lt"/>
                <a:cs typeface="Times New Roman" panose="02020603050405020304" pitchFamily="18" charset="0"/>
              </a:rPr>
              <a:t>!".</a:t>
            </a:r>
            <a:endParaRPr lang="vi-VN" sz="1600">
              <a:solidFill>
                <a:schemeClr val="bg2">
                  <a:lumMod val="75000"/>
                </a:schemeClr>
              </a:solidFill>
              <a:latin typeface="+mn-lt"/>
              <a:cs typeface="Times New Roman" panose="02020603050405020304" pitchFamily="18" charset="0"/>
            </a:endParaRPr>
          </a:p>
        </p:txBody>
      </p:sp>
    </p:spTree>
    <p:extLst>
      <p:ext uri="{BB962C8B-B14F-4D97-AF65-F5344CB8AC3E}">
        <p14:creationId xmlns:p14="http://schemas.microsoft.com/office/powerpoint/2010/main" val="32334786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4" name="Rectangle 3"/>
          <p:cNvSpPr/>
          <p:nvPr/>
        </p:nvSpPr>
        <p:spPr>
          <a:xfrm>
            <a:off x="765718" y="966928"/>
            <a:ext cx="7240859" cy="3538655"/>
          </a:xfrm>
          <a:prstGeom prst="rect">
            <a:avLst/>
          </a:prstGeom>
          <a:solidFill>
            <a:schemeClr val="bg1"/>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2">
                  <a:lumMod val="50000"/>
                </a:schemeClr>
              </a:solidFill>
            </a:endParaRPr>
          </a:p>
        </p:txBody>
      </p:sp>
      <p:sp>
        <p:nvSpPr>
          <p:cNvPr id="2" name="Rectangle 1"/>
          <p:cNvSpPr/>
          <p:nvPr/>
        </p:nvSpPr>
        <p:spPr>
          <a:xfrm>
            <a:off x="1018668" y="1243345"/>
            <a:ext cx="6734957" cy="3170099"/>
          </a:xfrm>
          <a:prstGeom prst="rect">
            <a:avLst/>
          </a:prstGeom>
        </p:spPr>
        <p:txBody>
          <a:bodyPr wrap="square">
            <a:spAutoFit/>
          </a:bodyPr>
          <a:lstStyle/>
          <a:p>
            <a:pPr lvl="0" algn="just">
              <a:lnSpc>
                <a:spcPct val="150000"/>
              </a:lnSpc>
              <a:spcAft>
                <a:spcPts val="1200"/>
              </a:spcAft>
            </a:pPr>
            <a:r>
              <a:rPr lang="vi-VN" sz="2400" b="1">
                <a:solidFill>
                  <a:schemeClr val="bg2">
                    <a:lumMod val="50000"/>
                  </a:schemeClr>
                </a:solidFill>
                <a:latin typeface="+mn-lt"/>
                <a:cs typeface="Times New Roman" panose="02020603050405020304" pitchFamily="18" charset="0"/>
              </a:rPr>
              <a:t>a) </a:t>
            </a:r>
            <a:r>
              <a:rPr lang="vi-VN" sz="2400">
                <a:solidFill>
                  <a:schemeClr val="bg2">
                    <a:lumMod val="50000"/>
                  </a:schemeClr>
                </a:solidFill>
                <a:latin typeface="+mn-lt"/>
                <a:cs typeface="Times New Roman" panose="02020603050405020304" pitchFamily="18" charset="0"/>
              </a:rPr>
              <a:t>Câu mở đoạn có tác dụng gì?</a:t>
            </a:r>
          </a:p>
          <a:p>
            <a:pPr lvl="0" algn="just">
              <a:lnSpc>
                <a:spcPct val="150000"/>
              </a:lnSpc>
              <a:spcAft>
                <a:spcPts val="1200"/>
              </a:spcAft>
            </a:pPr>
            <a:r>
              <a:rPr lang="vi-VN" sz="2400" b="1">
                <a:solidFill>
                  <a:schemeClr val="bg2">
                    <a:lumMod val="50000"/>
                  </a:schemeClr>
                </a:solidFill>
                <a:latin typeface="+mn-lt"/>
                <a:cs typeface="Times New Roman" panose="02020603050405020304" pitchFamily="18" charset="0"/>
              </a:rPr>
              <a:t>b) </a:t>
            </a:r>
            <a:r>
              <a:rPr lang="vi-VN" sz="2400">
                <a:solidFill>
                  <a:schemeClr val="bg2">
                    <a:lumMod val="50000"/>
                  </a:schemeClr>
                </a:solidFill>
                <a:latin typeface="+mn-lt"/>
                <a:cs typeface="Times New Roman" panose="02020603050405020304" pitchFamily="18" charset="0"/>
              </a:rPr>
              <a:t>Các câu tiếp theo phát triển những ý nào của câu mở đoạn? </a:t>
            </a:r>
          </a:p>
          <a:p>
            <a:pPr lvl="0" algn="just">
              <a:lnSpc>
                <a:spcPct val="150000"/>
              </a:lnSpc>
              <a:spcAft>
                <a:spcPts val="1200"/>
              </a:spcAft>
            </a:pPr>
            <a:r>
              <a:rPr lang="vi-VN" sz="2400" b="1">
                <a:solidFill>
                  <a:schemeClr val="bg2">
                    <a:lumMod val="50000"/>
                  </a:schemeClr>
                </a:solidFill>
                <a:latin typeface="+mn-lt"/>
                <a:cs typeface="Times New Roman" panose="02020603050405020304" pitchFamily="18" charset="0"/>
              </a:rPr>
              <a:t>c) </a:t>
            </a:r>
            <a:r>
              <a:rPr lang="vi-VN" sz="2400">
                <a:solidFill>
                  <a:schemeClr val="bg2">
                    <a:lumMod val="50000"/>
                  </a:schemeClr>
                </a:solidFill>
                <a:latin typeface="+mn-lt"/>
                <a:cs typeface="Times New Roman" panose="02020603050405020304" pitchFamily="18" charset="0"/>
              </a:rPr>
              <a:t>Tìm trong đoạn văn những chi tiết hoàn toàn do người viết tưởng tượng ra.</a:t>
            </a:r>
          </a:p>
        </p:txBody>
      </p:sp>
      <p:sp>
        <p:nvSpPr>
          <p:cNvPr id="3" name="Freeform 2"/>
          <p:cNvSpPr/>
          <p:nvPr/>
        </p:nvSpPr>
        <p:spPr>
          <a:xfrm>
            <a:off x="1025915" y="563909"/>
            <a:ext cx="2831744" cy="587298"/>
          </a:xfrm>
          <a:custGeom>
            <a:avLst/>
            <a:gdLst>
              <a:gd name="connsiteX0" fmla="*/ 0 w 3456878"/>
              <a:gd name="connsiteY0" fmla="*/ 0 h 587298"/>
              <a:gd name="connsiteX1" fmla="*/ 3055434 w 3456878"/>
              <a:gd name="connsiteY1" fmla="*/ 0 h 587298"/>
              <a:gd name="connsiteX2" fmla="*/ 3456878 w 3456878"/>
              <a:gd name="connsiteY2" fmla="*/ 223025 h 587298"/>
              <a:gd name="connsiteX3" fmla="*/ 3092605 w 3456878"/>
              <a:gd name="connsiteY3" fmla="*/ 587298 h 587298"/>
              <a:gd name="connsiteX4" fmla="*/ 7434 w 3456878"/>
              <a:gd name="connsiteY4" fmla="*/ 587298 h 587298"/>
              <a:gd name="connsiteX5" fmla="*/ 0 w 3456878"/>
              <a:gd name="connsiteY5" fmla="*/ 0 h 58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878" h="587298">
                <a:moveTo>
                  <a:pt x="0" y="0"/>
                </a:moveTo>
                <a:lnTo>
                  <a:pt x="3055434" y="0"/>
                </a:lnTo>
                <a:lnTo>
                  <a:pt x="3456878" y="223025"/>
                </a:lnTo>
                <a:lnTo>
                  <a:pt x="3092605" y="587298"/>
                </a:lnTo>
                <a:lnTo>
                  <a:pt x="7434" y="587298"/>
                </a:lnTo>
                <a:lnTo>
                  <a:pt x="0" y="0"/>
                </a:lnTo>
                <a:close/>
              </a:path>
            </a:pathLst>
          </a:cu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400" b="1" smtClean="0"/>
              <a:t>Thảo luận nhóm</a:t>
            </a:r>
            <a:endParaRPr lang="en-US" sz="2400" b="1"/>
          </a:p>
        </p:txBody>
      </p:sp>
    </p:spTree>
    <p:extLst>
      <p:ext uri="{BB962C8B-B14F-4D97-AF65-F5344CB8AC3E}">
        <p14:creationId xmlns:p14="http://schemas.microsoft.com/office/powerpoint/2010/main" val="287356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42" presetClass="entr" presetSubtype="0" fill="hold" grpId="0" nodeType="after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fade">
                                      <p:cBhvr>
                                        <p:cTn id="13" dur="500"/>
                                        <p:tgtEl>
                                          <p:spTgt spid="2">
                                            <p:txEl>
                                              <p:pRg st="1" end="1"/>
                                            </p:txEl>
                                          </p:spTgt>
                                        </p:tgtEl>
                                      </p:cBhvr>
                                    </p:animEffect>
                                    <p:anim calcmode="lin" valueType="num">
                                      <p:cBhvr>
                                        <p:cTn id="14"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5" dur="5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42" presetClass="entr" presetSubtype="0" fill="hold" grpId="0" nodeType="after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Effect transition="in" filter="fade">
                                      <p:cBhvr>
                                        <p:cTn id="19" dur="500"/>
                                        <p:tgtEl>
                                          <p:spTgt spid="2">
                                            <p:txEl>
                                              <p:pRg st="2" end="2"/>
                                            </p:txEl>
                                          </p:spTgt>
                                        </p:tgtEl>
                                      </p:cBhvr>
                                    </p:animEffect>
                                    <p:anim calcmode="lin" valueType="num">
                                      <p:cBhvr>
                                        <p:cTn id="20"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1" dur="5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4" name="Rectangle 3"/>
          <p:cNvSpPr/>
          <p:nvPr/>
        </p:nvSpPr>
        <p:spPr>
          <a:xfrm>
            <a:off x="721112" y="1948236"/>
            <a:ext cx="7759947" cy="1720794"/>
          </a:xfrm>
          <a:prstGeom prst="rect">
            <a:avLst/>
          </a:prstGeom>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accent2">
                  <a:lumMod val="50000"/>
                </a:schemeClr>
              </a:solidFill>
            </a:endParaRPr>
          </a:p>
        </p:txBody>
      </p:sp>
      <p:sp>
        <p:nvSpPr>
          <p:cNvPr id="2" name="Rectangle 1"/>
          <p:cNvSpPr/>
          <p:nvPr/>
        </p:nvSpPr>
        <p:spPr>
          <a:xfrm>
            <a:off x="1029724" y="2269660"/>
            <a:ext cx="7165586" cy="1200329"/>
          </a:xfrm>
          <a:prstGeom prst="rect">
            <a:avLst/>
          </a:prstGeom>
        </p:spPr>
        <p:txBody>
          <a:bodyPr wrap="square">
            <a:spAutoFit/>
          </a:bodyPr>
          <a:lstStyle/>
          <a:p>
            <a:pPr lvl="0" algn="just">
              <a:lnSpc>
                <a:spcPct val="150000"/>
              </a:lnSpc>
              <a:spcAft>
                <a:spcPts val="1200"/>
              </a:spcAft>
            </a:pPr>
            <a:r>
              <a:rPr lang="vi-VN" sz="2400">
                <a:solidFill>
                  <a:schemeClr val="accent1">
                    <a:lumMod val="50000"/>
                  </a:schemeClr>
                </a:solidFill>
                <a:latin typeface="+mn-lt"/>
                <a:cs typeface="Times New Roman" panose="02020603050405020304" pitchFamily="18" charset="0"/>
              </a:rPr>
              <a:t>Câu mở đoạn giới thiệu sự việc: </a:t>
            </a:r>
            <a:r>
              <a:rPr lang="vi-VN" sz="2400" b="1">
                <a:solidFill>
                  <a:schemeClr val="accent1">
                    <a:lumMod val="50000"/>
                  </a:schemeClr>
                </a:solidFill>
                <a:latin typeface="+mn-lt"/>
                <a:cs typeface="Times New Roman" panose="02020603050405020304" pitchFamily="18" charset="0"/>
              </a:rPr>
              <a:t>Tin-tin và Mi-tin đến một căn phòng ở Vương quốc Tương Lai.</a:t>
            </a:r>
          </a:p>
        </p:txBody>
      </p:sp>
      <p:sp>
        <p:nvSpPr>
          <p:cNvPr id="3" name="Freeform 2"/>
          <p:cNvSpPr/>
          <p:nvPr/>
        </p:nvSpPr>
        <p:spPr>
          <a:xfrm>
            <a:off x="840059" y="1427355"/>
            <a:ext cx="5055219" cy="712594"/>
          </a:xfrm>
          <a:custGeom>
            <a:avLst/>
            <a:gdLst>
              <a:gd name="connsiteX0" fmla="*/ 0 w 3456878"/>
              <a:gd name="connsiteY0" fmla="*/ 0 h 587298"/>
              <a:gd name="connsiteX1" fmla="*/ 3055434 w 3456878"/>
              <a:gd name="connsiteY1" fmla="*/ 0 h 587298"/>
              <a:gd name="connsiteX2" fmla="*/ 3456878 w 3456878"/>
              <a:gd name="connsiteY2" fmla="*/ 223025 h 587298"/>
              <a:gd name="connsiteX3" fmla="*/ 3092605 w 3456878"/>
              <a:gd name="connsiteY3" fmla="*/ 587298 h 587298"/>
              <a:gd name="connsiteX4" fmla="*/ 7434 w 3456878"/>
              <a:gd name="connsiteY4" fmla="*/ 587298 h 587298"/>
              <a:gd name="connsiteX5" fmla="*/ 0 w 3456878"/>
              <a:gd name="connsiteY5" fmla="*/ 0 h 58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878" h="587298">
                <a:moveTo>
                  <a:pt x="0" y="0"/>
                </a:moveTo>
                <a:lnTo>
                  <a:pt x="3055434" y="0"/>
                </a:lnTo>
                <a:lnTo>
                  <a:pt x="3456878" y="223025"/>
                </a:lnTo>
                <a:lnTo>
                  <a:pt x="3092605" y="587298"/>
                </a:lnTo>
                <a:lnTo>
                  <a:pt x="7434" y="58729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200" b="1"/>
              <a:t>a) Câu mở đoạn có tác dụng gì?</a:t>
            </a:r>
          </a:p>
        </p:txBody>
      </p:sp>
    </p:spTree>
    <p:extLst>
      <p:ext uri="{BB962C8B-B14F-4D97-AF65-F5344CB8AC3E}">
        <p14:creationId xmlns:p14="http://schemas.microsoft.com/office/powerpoint/2010/main" val="3081055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anim calcmode="lin" valueType="num">
                                      <p:cBhvr>
                                        <p:cTn id="8"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78"/>
        <p:cNvGrpSpPr/>
        <p:nvPr/>
      </p:nvGrpSpPr>
      <p:grpSpPr>
        <a:xfrm>
          <a:off x="0" y="0"/>
          <a:ext cx="0" cy="0"/>
          <a:chOff x="0" y="0"/>
          <a:chExt cx="0" cy="0"/>
        </a:xfrm>
      </p:grpSpPr>
      <p:sp>
        <p:nvSpPr>
          <p:cNvPr id="6" name="Rectangle 5"/>
          <p:cNvSpPr/>
          <p:nvPr/>
        </p:nvSpPr>
        <p:spPr>
          <a:xfrm>
            <a:off x="639338" y="1702422"/>
            <a:ext cx="7783550" cy="2163334"/>
          </a:xfrm>
          <a:prstGeom prst="rect">
            <a:avLst/>
          </a:prstGeom>
          <a:ln>
            <a:solidFill>
              <a:schemeClr val="accent1">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solidFill>
                <a:schemeClr val="accent2">
                  <a:lumMod val="50000"/>
                </a:schemeClr>
              </a:solidFill>
            </a:endParaRPr>
          </a:p>
        </p:txBody>
      </p:sp>
      <p:sp>
        <p:nvSpPr>
          <p:cNvPr id="7" name="Rectangle 6"/>
          <p:cNvSpPr/>
          <p:nvPr/>
        </p:nvSpPr>
        <p:spPr>
          <a:xfrm>
            <a:off x="855022" y="2410664"/>
            <a:ext cx="7352181" cy="1131848"/>
          </a:xfrm>
          <a:prstGeom prst="rect">
            <a:avLst/>
          </a:prstGeom>
        </p:spPr>
        <p:txBody>
          <a:bodyPr wrap="square">
            <a:spAutoFit/>
          </a:bodyPr>
          <a:lstStyle/>
          <a:p>
            <a:pPr lvl="0" algn="just">
              <a:lnSpc>
                <a:spcPct val="150000"/>
              </a:lnSpc>
              <a:spcAft>
                <a:spcPts val="1200"/>
              </a:spcAft>
            </a:pPr>
            <a:r>
              <a:rPr lang="vi-VN" sz="2400">
                <a:solidFill>
                  <a:schemeClr val="accent1">
                    <a:lumMod val="50000"/>
                  </a:schemeClr>
                </a:solidFill>
                <a:latin typeface="+mn-lt"/>
                <a:cs typeface="Times New Roman" panose="02020603050405020304" pitchFamily="18" charset="0"/>
              </a:rPr>
              <a:t>Các câu tiếp theo kể về </a:t>
            </a:r>
            <a:r>
              <a:rPr lang="vi-VN" sz="2400" b="1">
                <a:solidFill>
                  <a:schemeClr val="accent1">
                    <a:lumMod val="50000"/>
                  </a:schemeClr>
                </a:solidFill>
                <a:latin typeface="+mn-lt"/>
                <a:cs typeface="Times New Roman" panose="02020603050405020304" pitchFamily="18" charset="0"/>
              </a:rPr>
              <a:t>những điều Tin-tin và Mi-tin chứng kiến trong căn phòng.</a:t>
            </a:r>
          </a:p>
        </p:txBody>
      </p:sp>
      <p:sp>
        <p:nvSpPr>
          <p:cNvPr id="8" name="Freeform 7"/>
          <p:cNvSpPr/>
          <p:nvPr/>
        </p:nvSpPr>
        <p:spPr>
          <a:xfrm>
            <a:off x="758283" y="1306835"/>
            <a:ext cx="6006791" cy="968014"/>
          </a:xfrm>
          <a:custGeom>
            <a:avLst/>
            <a:gdLst>
              <a:gd name="connsiteX0" fmla="*/ 0 w 3456878"/>
              <a:gd name="connsiteY0" fmla="*/ 0 h 587298"/>
              <a:gd name="connsiteX1" fmla="*/ 3055434 w 3456878"/>
              <a:gd name="connsiteY1" fmla="*/ 0 h 587298"/>
              <a:gd name="connsiteX2" fmla="*/ 3456878 w 3456878"/>
              <a:gd name="connsiteY2" fmla="*/ 223025 h 587298"/>
              <a:gd name="connsiteX3" fmla="*/ 3092605 w 3456878"/>
              <a:gd name="connsiteY3" fmla="*/ 587298 h 587298"/>
              <a:gd name="connsiteX4" fmla="*/ 7434 w 3456878"/>
              <a:gd name="connsiteY4" fmla="*/ 587298 h 587298"/>
              <a:gd name="connsiteX5" fmla="*/ 0 w 3456878"/>
              <a:gd name="connsiteY5" fmla="*/ 0 h 587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56878" h="587298">
                <a:moveTo>
                  <a:pt x="0" y="0"/>
                </a:moveTo>
                <a:lnTo>
                  <a:pt x="3055434" y="0"/>
                </a:lnTo>
                <a:lnTo>
                  <a:pt x="3456878" y="223025"/>
                </a:lnTo>
                <a:lnTo>
                  <a:pt x="3092605" y="587298"/>
                </a:lnTo>
                <a:lnTo>
                  <a:pt x="7434" y="587298"/>
                </a:lnTo>
                <a:lnTo>
                  <a:pt x="0" y="0"/>
                </a:ln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45000"/>
              </a:lnSpc>
            </a:pPr>
            <a:r>
              <a:rPr lang="en-US" sz="2200" b="1"/>
              <a:t>b) Các câu tiếp theo phát triển </a:t>
            </a:r>
            <a:r>
              <a:rPr lang="en-US" sz="2200" b="1" smtClean="0"/>
              <a:t>những</a:t>
            </a:r>
          </a:p>
          <a:p>
            <a:pPr>
              <a:lnSpc>
                <a:spcPct val="145000"/>
              </a:lnSpc>
            </a:pPr>
            <a:r>
              <a:rPr lang="en-US" sz="2200" b="1" smtClean="0"/>
              <a:t>ý nào của câu mở đoạn? </a:t>
            </a:r>
            <a:endParaRPr lang="en-US" sz="2200" b="1"/>
          </a:p>
        </p:txBody>
      </p:sp>
    </p:spTree>
    <p:extLst>
      <p:ext uri="{BB962C8B-B14F-4D97-AF65-F5344CB8AC3E}">
        <p14:creationId xmlns:p14="http://schemas.microsoft.com/office/powerpoint/2010/main" val="1385745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anim calcmode="lin" valueType="num">
                                      <p:cBhvr>
                                        <p:cTn id="8"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5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theme/theme1.xml><?xml version="1.0" encoding="utf-8"?>
<a:theme xmlns:a="http://schemas.openxmlformats.org/drawingml/2006/main" name="Language Arts for High School - 9th Grade: POV and Narrative Voice Infographics by Slidesgo">
  <a:themeElements>
    <a:clrScheme name="Simple Light">
      <a:dk1>
        <a:srgbClr val="783F04"/>
      </a:dk1>
      <a:lt1>
        <a:srgbClr val="FFFFFF"/>
      </a:lt1>
      <a:dk2>
        <a:srgbClr val="C24445"/>
      </a:dk2>
      <a:lt2>
        <a:srgbClr val="FFFFFF"/>
      </a:lt2>
      <a:accent1>
        <a:srgbClr val="D3A245"/>
      </a:accent1>
      <a:accent2>
        <a:srgbClr val="72627C"/>
      </a:accent2>
      <a:accent3>
        <a:srgbClr val="FFFFFF"/>
      </a:accent3>
      <a:accent4>
        <a:srgbClr val="FFFFFF"/>
      </a:accent4>
      <a:accent5>
        <a:srgbClr val="FFFFFF"/>
      </a:accent5>
      <a:accent6>
        <a:srgbClr val="FFFFFF"/>
      </a:accent6>
      <a:hlink>
        <a:srgbClr val="783F0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6682</TotalTime>
  <Words>879</Words>
  <Application>Microsoft Office PowerPoint</Application>
  <PresentationFormat>On-screen Show (16:9)</PresentationFormat>
  <Paragraphs>80</Paragraphs>
  <Slides>26</Slides>
  <Notes>9</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Calibri</vt:lpstr>
      <vt:lpstr>Wingdings</vt:lpstr>
      <vt:lpstr>Rajdhani</vt:lpstr>
      <vt:lpstr>Aref Ruqaa</vt:lpstr>
      <vt:lpstr>Nunito</vt:lpstr>
      <vt:lpstr>Pompiere</vt:lpstr>
      <vt:lpstr>Arial</vt:lpstr>
      <vt:lpstr>Times New Roman</vt:lpstr>
      <vt:lpstr>Caveat</vt:lpstr>
      <vt:lpstr>Language Arts for High School - 9th Grade: POV and Narrative Voice Infographics by Slidesgo</vt:lpstr>
      <vt:lpstr>PowerPoint Presentation</vt:lpstr>
      <vt:lpstr>PowerPoint Presentation</vt:lpstr>
      <vt:lpstr>PowerPoint Presentation</vt:lpstr>
      <vt:lpstr>PowerPoint Presentation</vt:lpstr>
      <vt:lpstr>Tìm hiểu cấu tạo đoạn văn</vt:lpstr>
      <vt:lpstr>Đọc đoạn văn dưới đây và trả lời câu hỏi:</vt:lpstr>
      <vt:lpstr>PowerPoint Presentation</vt:lpstr>
      <vt:lpstr>PowerPoint Presentation</vt:lpstr>
      <vt:lpstr>PowerPoint Presentation</vt:lpstr>
      <vt:lpstr>PowerPoint Presentation</vt:lpstr>
      <vt:lpstr>02</vt:lpstr>
      <vt:lpstr>PowerPoint Presentation</vt:lpstr>
      <vt:lpstr>Luyện tập </vt:lpstr>
      <vt:lpstr>PowerPoint Presentation</vt:lpstr>
      <vt:lpstr>PowerPoint Presentation</vt:lpstr>
      <vt:lpstr>PowerPoint Presentation</vt:lpstr>
      <vt:lpstr>PowerPoint Presentation</vt:lpstr>
      <vt:lpstr>PowerPoint Presentation</vt:lpstr>
      <vt:lpstr>01</vt:lpstr>
      <vt:lpstr>PowerPoint Presentation</vt:lpstr>
      <vt:lpstr>PowerPoint Presentation</vt:lpstr>
      <vt:lpstr>02</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Language Arts for High School: Point of View &amp; Narrative Voice Infographics</dc:title>
  <dc:creator>THKD</dc:creator>
  <cp:lastModifiedBy>THKD</cp:lastModifiedBy>
  <cp:revision>37</cp:revision>
  <dcterms:modified xsi:type="dcterms:W3CDTF">2024-11-25T14:56:03Z</dcterms:modified>
</cp:coreProperties>
</file>