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18"/>
  </p:notesMasterIdLst>
  <p:sldIdLst>
    <p:sldId id="271" r:id="rId2"/>
    <p:sldId id="272" r:id="rId3"/>
    <p:sldId id="270" r:id="rId4"/>
    <p:sldId id="265" r:id="rId5"/>
    <p:sldId id="266" r:id="rId6"/>
    <p:sldId id="267" r:id="rId7"/>
    <p:sldId id="268" r:id="rId8"/>
    <p:sldId id="269" r:id="rId9"/>
    <p:sldId id="259" r:id="rId10"/>
    <p:sldId id="260" r:id="rId11"/>
    <p:sldId id="261" r:id="rId12"/>
    <p:sldId id="262" r:id="rId13"/>
    <p:sldId id="263" r:id="rId14"/>
    <p:sldId id="264" r:id="rId15"/>
    <p:sldId id="258" r:id="rId16"/>
    <p:sldId id="257"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Fira Sans Extra Condensed Medium" panose="020B0604020202020204" charset="0"/>
      <p:regular r:id="rId23"/>
      <p:bold r:id="rId24"/>
      <p:italic r:id="rId25"/>
      <p:boldItalic r:id="rId26"/>
    </p:embeddedFont>
    <p:embeddedFont>
      <p:font typeface="Gaegu" panose="020B0604020202020204" charset="0"/>
      <p:regular r:id="rId27"/>
      <p:bold r:id="rId28"/>
    </p:embeddedFont>
    <p:embeddedFont>
      <p:font typeface="Questrial"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3">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CB9A87-1AAD-4949-9DF4-F4EDE52DB6E6}">
  <a:tblStyle styleId="{6CCB9A87-1AAD-4949-9DF4-F4EDE52DB6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4"/>
      </p:cViewPr>
      <p:guideLst>
        <p:guide orient="horz" pos="59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37DEF-A56A-4062-9D47-EF766C319315}"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1A30664B-8017-4488-8643-25D6F106A9D4}">
      <dgm:prSet phldrT="[Text]" custT="1"/>
      <dgm:spPr>
        <a:solidFill>
          <a:schemeClr val="accent4">
            <a:lumMod val="75000"/>
          </a:schemeClr>
        </a:solidFill>
      </dgm:spPr>
      <dgm:t>
        <a:bodyPr/>
        <a:lstStyle/>
        <a:p>
          <a:pPr>
            <a:lnSpc>
              <a:spcPct val="150000"/>
            </a:lnSpc>
          </a:pPr>
          <a:r>
            <a:rPr lang="en-US" sz="2800" b="1" smtClean="0">
              <a:solidFill>
                <a:schemeClr val="bg2"/>
              </a:solidFill>
            </a:rPr>
            <a:t>1</a:t>
          </a:r>
          <a:endParaRPr lang="en-US" sz="2800" b="1">
            <a:solidFill>
              <a:schemeClr val="bg2"/>
            </a:solidFill>
          </a:endParaRPr>
        </a:p>
      </dgm:t>
    </dgm:pt>
    <dgm:pt modelId="{D73F27A2-6121-4B26-B576-EA660FAEE9BC}" type="parTrans" cxnId="{1B9881B2-4FB1-4843-920D-63A66D7C72A2}">
      <dgm:prSet/>
      <dgm:spPr/>
      <dgm:t>
        <a:bodyPr/>
        <a:lstStyle/>
        <a:p>
          <a:pPr>
            <a:lnSpc>
              <a:spcPct val="150000"/>
            </a:lnSpc>
          </a:pPr>
          <a:endParaRPr lang="en-US"/>
        </a:p>
      </dgm:t>
    </dgm:pt>
    <dgm:pt modelId="{4C409504-409B-45BB-9048-24CDC8B034B6}" type="sibTrans" cxnId="{1B9881B2-4FB1-4843-920D-63A66D7C72A2}">
      <dgm:prSet/>
      <dgm:spPr/>
      <dgm:t>
        <a:bodyPr/>
        <a:lstStyle/>
        <a:p>
          <a:pPr>
            <a:lnSpc>
              <a:spcPct val="150000"/>
            </a:lnSpc>
          </a:pPr>
          <a:endParaRPr lang="en-US"/>
        </a:p>
      </dgm:t>
    </dgm:pt>
    <dgm:pt modelId="{8A05E556-0BC7-4812-87A0-1EAB3A85E3AA}">
      <dgm:prSet phldrT="[Text]" custT="1"/>
      <dgm:spPr>
        <a:solidFill>
          <a:schemeClr val="bg2">
            <a:alpha val="90000"/>
          </a:schemeClr>
        </a:solidFill>
      </dgm:spPr>
      <dgm:t>
        <a:bodyPr/>
        <a:lstStyle/>
        <a:p>
          <a:pPr>
            <a:lnSpc>
              <a:spcPct val="150000"/>
            </a:lnSpc>
          </a:pPr>
          <a:r>
            <a:rPr lang="vi-VN" sz="2000" b="0" smtClean="0"/>
            <a:t>Nhận xét về các từ bổ sung ý nghĩa cho động từ.</a:t>
          </a:r>
          <a:endParaRPr lang="en-US" sz="2000" b="0"/>
        </a:p>
      </dgm:t>
    </dgm:pt>
    <dgm:pt modelId="{83C81FC9-F7ED-4355-9654-FE70EA9BA4BD}" type="parTrans" cxnId="{E6BECA96-0D12-41AD-AE89-C8555E8758D8}">
      <dgm:prSet/>
      <dgm:spPr/>
      <dgm:t>
        <a:bodyPr/>
        <a:lstStyle/>
        <a:p>
          <a:pPr>
            <a:lnSpc>
              <a:spcPct val="150000"/>
            </a:lnSpc>
          </a:pPr>
          <a:endParaRPr lang="en-US"/>
        </a:p>
      </dgm:t>
    </dgm:pt>
    <dgm:pt modelId="{B3FEEB6A-5C40-4BC1-8981-1FF7E5864D70}" type="sibTrans" cxnId="{E6BECA96-0D12-41AD-AE89-C8555E8758D8}">
      <dgm:prSet/>
      <dgm:spPr/>
      <dgm:t>
        <a:bodyPr/>
        <a:lstStyle/>
        <a:p>
          <a:pPr>
            <a:lnSpc>
              <a:spcPct val="150000"/>
            </a:lnSpc>
          </a:pPr>
          <a:endParaRPr lang="en-US"/>
        </a:p>
      </dgm:t>
    </dgm:pt>
    <dgm:pt modelId="{ED514ECA-DE47-4A76-B493-40D6CDE7B254}">
      <dgm:prSet phldrT="[Text]" custT="1"/>
      <dgm:spPr>
        <a:solidFill>
          <a:schemeClr val="accent2">
            <a:lumMod val="75000"/>
          </a:schemeClr>
        </a:solidFill>
      </dgm:spPr>
      <dgm:t>
        <a:bodyPr/>
        <a:lstStyle/>
        <a:p>
          <a:pPr>
            <a:lnSpc>
              <a:spcPct val="150000"/>
            </a:lnSpc>
          </a:pPr>
          <a:r>
            <a:rPr lang="en-US" sz="2800" b="1" smtClean="0">
              <a:solidFill>
                <a:schemeClr val="bg2"/>
              </a:solidFill>
            </a:rPr>
            <a:t>2</a:t>
          </a:r>
          <a:endParaRPr lang="en-US" sz="2800" b="1">
            <a:solidFill>
              <a:schemeClr val="bg2"/>
            </a:solidFill>
          </a:endParaRPr>
        </a:p>
      </dgm:t>
    </dgm:pt>
    <dgm:pt modelId="{CC7364AA-F51E-416E-9147-19D5E99D561A}" type="parTrans" cxnId="{C3761CAC-4839-4268-88BA-DAEBC6697A59}">
      <dgm:prSet/>
      <dgm:spPr/>
      <dgm:t>
        <a:bodyPr/>
        <a:lstStyle/>
        <a:p>
          <a:pPr>
            <a:lnSpc>
              <a:spcPct val="150000"/>
            </a:lnSpc>
          </a:pPr>
          <a:endParaRPr lang="en-US"/>
        </a:p>
      </dgm:t>
    </dgm:pt>
    <dgm:pt modelId="{9ED009BD-0311-4A7A-9F1D-44B381C13427}" type="sibTrans" cxnId="{C3761CAC-4839-4268-88BA-DAEBC6697A59}">
      <dgm:prSet/>
      <dgm:spPr/>
      <dgm:t>
        <a:bodyPr/>
        <a:lstStyle/>
        <a:p>
          <a:pPr>
            <a:lnSpc>
              <a:spcPct val="150000"/>
            </a:lnSpc>
          </a:pPr>
          <a:endParaRPr lang="en-US"/>
        </a:p>
      </dgm:t>
    </dgm:pt>
    <dgm:pt modelId="{85BC454B-1F26-473E-AAE1-6F2DD4BCAA14}">
      <dgm:prSet phldrT="[Text]" custT="1"/>
      <dgm:spPr>
        <a:solidFill>
          <a:schemeClr val="bg2">
            <a:alpha val="90000"/>
          </a:schemeClr>
        </a:solidFill>
      </dgm:spPr>
      <dgm:t>
        <a:bodyPr/>
        <a:lstStyle/>
        <a:p>
          <a:pPr>
            <a:lnSpc>
              <a:spcPct val="150000"/>
            </a:lnSpc>
          </a:pPr>
          <a:r>
            <a:rPr lang="vi-VN" sz="2000" b="0" smtClean="0"/>
            <a:t>Bỏ hoặc thay thế từ dùng sai bằng từ khác cho đúng.</a:t>
          </a:r>
          <a:endParaRPr lang="en-US" sz="2000" b="0"/>
        </a:p>
      </dgm:t>
    </dgm:pt>
    <dgm:pt modelId="{33490C6C-2E28-428E-945C-9FBCC1016A4B}" type="parTrans" cxnId="{76E6A52F-04AB-4051-8B8E-900D3987F3B3}">
      <dgm:prSet/>
      <dgm:spPr/>
      <dgm:t>
        <a:bodyPr/>
        <a:lstStyle/>
        <a:p>
          <a:pPr>
            <a:lnSpc>
              <a:spcPct val="150000"/>
            </a:lnSpc>
          </a:pPr>
          <a:endParaRPr lang="en-US"/>
        </a:p>
      </dgm:t>
    </dgm:pt>
    <dgm:pt modelId="{7C09A8A4-8819-4A56-8379-27846722E996}" type="sibTrans" cxnId="{76E6A52F-04AB-4051-8B8E-900D3987F3B3}">
      <dgm:prSet/>
      <dgm:spPr/>
      <dgm:t>
        <a:bodyPr/>
        <a:lstStyle/>
        <a:p>
          <a:pPr>
            <a:lnSpc>
              <a:spcPct val="150000"/>
            </a:lnSpc>
          </a:pPr>
          <a:endParaRPr lang="en-US"/>
        </a:p>
      </dgm:t>
    </dgm:pt>
    <dgm:pt modelId="{B2F1CD8E-38C8-4848-AE87-A87676AE7B0E}">
      <dgm:prSet phldrT="[Text]" custT="1"/>
      <dgm:spPr>
        <a:solidFill>
          <a:schemeClr val="accent3">
            <a:lumMod val="60000"/>
            <a:lumOff val="40000"/>
          </a:schemeClr>
        </a:solidFill>
      </dgm:spPr>
      <dgm:t>
        <a:bodyPr/>
        <a:lstStyle/>
        <a:p>
          <a:pPr>
            <a:lnSpc>
              <a:spcPct val="150000"/>
            </a:lnSpc>
          </a:pPr>
          <a:r>
            <a:rPr lang="en-US" sz="2800" b="1" smtClean="0">
              <a:solidFill>
                <a:schemeClr val="bg2"/>
              </a:solidFill>
            </a:rPr>
            <a:t>3</a:t>
          </a:r>
          <a:endParaRPr lang="en-US" sz="2800" b="1">
            <a:solidFill>
              <a:schemeClr val="bg2"/>
            </a:solidFill>
          </a:endParaRPr>
        </a:p>
      </dgm:t>
    </dgm:pt>
    <dgm:pt modelId="{66400A70-952E-4B08-B63A-74B209BE9328}" type="parTrans" cxnId="{AA680C47-4B1C-4FF5-886A-9EC0C8392813}">
      <dgm:prSet/>
      <dgm:spPr/>
      <dgm:t>
        <a:bodyPr/>
        <a:lstStyle/>
        <a:p>
          <a:pPr>
            <a:lnSpc>
              <a:spcPct val="150000"/>
            </a:lnSpc>
          </a:pPr>
          <a:endParaRPr lang="en-US"/>
        </a:p>
      </dgm:t>
    </dgm:pt>
    <dgm:pt modelId="{65373CDC-2811-491D-9905-400AE471C541}" type="sibTrans" cxnId="{AA680C47-4B1C-4FF5-886A-9EC0C8392813}">
      <dgm:prSet/>
      <dgm:spPr/>
      <dgm:t>
        <a:bodyPr/>
        <a:lstStyle/>
        <a:p>
          <a:pPr>
            <a:lnSpc>
              <a:spcPct val="150000"/>
            </a:lnSpc>
          </a:pPr>
          <a:endParaRPr lang="en-US"/>
        </a:p>
      </dgm:t>
    </dgm:pt>
    <dgm:pt modelId="{37A903D6-121E-4B04-B2A7-470C4111B803}">
      <dgm:prSet phldrT="[Text]" custT="1"/>
      <dgm:spPr>
        <a:solidFill>
          <a:schemeClr val="bg2">
            <a:alpha val="90000"/>
          </a:schemeClr>
        </a:solidFill>
      </dgm:spPr>
      <dgm:t>
        <a:bodyPr/>
        <a:lstStyle/>
        <a:p>
          <a:pPr>
            <a:lnSpc>
              <a:spcPct val="150000"/>
            </a:lnSpc>
          </a:pPr>
          <a:r>
            <a:rPr lang="vi-VN" sz="2000" b="0" smtClean="0"/>
            <a:t>Viết đoạn văn, chỉ ra các động từ trong đoạn văn.</a:t>
          </a:r>
          <a:endParaRPr lang="en-US" sz="2000" b="0"/>
        </a:p>
      </dgm:t>
    </dgm:pt>
    <dgm:pt modelId="{45760C44-787E-4AC2-B799-E9A8730B1B4F}" type="parTrans" cxnId="{A4D688FF-7917-47C1-8A65-032356345456}">
      <dgm:prSet/>
      <dgm:spPr/>
      <dgm:t>
        <a:bodyPr/>
        <a:lstStyle/>
        <a:p>
          <a:pPr>
            <a:lnSpc>
              <a:spcPct val="150000"/>
            </a:lnSpc>
          </a:pPr>
          <a:endParaRPr lang="en-US"/>
        </a:p>
      </dgm:t>
    </dgm:pt>
    <dgm:pt modelId="{EB3D8954-3EF1-443C-827B-955AF9C18C51}" type="sibTrans" cxnId="{A4D688FF-7917-47C1-8A65-032356345456}">
      <dgm:prSet/>
      <dgm:spPr/>
      <dgm:t>
        <a:bodyPr/>
        <a:lstStyle/>
        <a:p>
          <a:pPr>
            <a:lnSpc>
              <a:spcPct val="150000"/>
            </a:lnSpc>
          </a:pPr>
          <a:endParaRPr lang="en-US"/>
        </a:p>
      </dgm:t>
    </dgm:pt>
    <dgm:pt modelId="{46F3A89C-A009-4F38-BEBC-0435C7A4430E}" type="pres">
      <dgm:prSet presAssocID="{0DE37DEF-A56A-4062-9D47-EF766C319315}" presName="linearFlow" presStyleCnt="0">
        <dgm:presLayoutVars>
          <dgm:dir/>
          <dgm:animLvl val="lvl"/>
          <dgm:resizeHandles val="exact"/>
        </dgm:presLayoutVars>
      </dgm:prSet>
      <dgm:spPr/>
      <dgm:t>
        <a:bodyPr/>
        <a:lstStyle/>
        <a:p>
          <a:endParaRPr lang="en-US"/>
        </a:p>
      </dgm:t>
    </dgm:pt>
    <dgm:pt modelId="{5119EE25-8F4C-475D-81AF-9F1037B72B5A}" type="pres">
      <dgm:prSet presAssocID="{1A30664B-8017-4488-8643-25D6F106A9D4}" presName="composite" presStyleCnt="0"/>
      <dgm:spPr/>
    </dgm:pt>
    <dgm:pt modelId="{0C796EC9-EA4C-446A-8027-5AB290E8C95E}" type="pres">
      <dgm:prSet presAssocID="{1A30664B-8017-4488-8643-25D6F106A9D4}" presName="parentText" presStyleLbl="alignNode1" presStyleIdx="0" presStyleCnt="3">
        <dgm:presLayoutVars>
          <dgm:chMax val="1"/>
          <dgm:bulletEnabled val="1"/>
        </dgm:presLayoutVars>
      </dgm:prSet>
      <dgm:spPr/>
      <dgm:t>
        <a:bodyPr/>
        <a:lstStyle/>
        <a:p>
          <a:endParaRPr lang="en-US"/>
        </a:p>
      </dgm:t>
    </dgm:pt>
    <dgm:pt modelId="{30E5220A-A674-4DD5-AEA0-9020CE7E13BC}" type="pres">
      <dgm:prSet presAssocID="{1A30664B-8017-4488-8643-25D6F106A9D4}" presName="descendantText" presStyleLbl="alignAcc1" presStyleIdx="0" presStyleCnt="3">
        <dgm:presLayoutVars>
          <dgm:bulletEnabled val="1"/>
        </dgm:presLayoutVars>
      </dgm:prSet>
      <dgm:spPr/>
      <dgm:t>
        <a:bodyPr/>
        <a:lstStyle/>
        <a:p>
          <a:endParaRPr lang="en-US"/>
        </a:p>
      </dgm:t>
    </dgm:pt>
    <dgm:pt modelId="{9AD8E62B-6024-429C-874D-CD4D2EB11A6F}" type="pres">
      <dgm:prSet presAssocID="{4C409504-409B-45BB-9048-24CDC8B034B6}" presName="sp" presStyleCnt="0"/>
      <dgm:spPr/>
    </dgm:pt>
    <dgm:pt modelId="{1BCFDCF5-4EFD-4522-9339-D52F3619566F}" type="pres">
      <dgm:prSet presAssocID="{ED514ECA-DE47-4A76-B493-40D6CDE7B254}" presName="composite" presStyleCnt="0"/>
      <dgm:spPr/>
    </dgm:pt>
    <dgm:pt modelId="{7ED35145-0095-4EE8-85C4-98C91C44516B}" type="pres">
      <dgm:prSet presAssocID="{ED514ECA-DE47-4A76-B493-40D6CDE7B254}" presName="parentText" presStyleLbl="alignNode1" presStyleIdx="1" presStyleCnt="3">
        <dgm:presLayoutVars>
          <dgm:chMax val="1"/>
          <dgm:bulletEnabled val="1"/>
        </dgm:presLayoutVars>
      </dgm:prSet>
      <dgm:spPr/>
      <dgm:t>
        <a:bodyPr/>
        <a:lstStyle/>
        <a:p>
          <a:endParaRPr lang="en-US"/>
        </a:p>
      </dgm:t>
    </dgm:pt>
    <dgm:pt modelId="{2CE5105C-40BA-48DE-B2DB-F8BC716FE2E6}" type="pres">
      <dgm:prSet presAssocID="{ED514ECA-DE47-4A76-B493-40D6CDE7B254}" presName="descendantText" presStyleLbl="alignAcc1" presStyleIdx="1" presStyleCnt="3">
        <dgm:presLayoutVars>
          <dgm:bulletEnabled val="1"/>
        </dgm:presLayoutVars>
      </dgm:prSet>
      <dgm:spPr/>
      <dgm:t>
        <a:bodyPr/>
        <a:lstStyle/>
        <a:p>
          <a:endParaRPr lang="en-US"/>
        </a:p>
      </dgm:t>
    </dgm:pt>
    <dgm:pt modelId="{337745DC-67E2-46B3-93B9-DB656B05EB2E}" type="pres">
      <dgm:prSet presAssocID="{9ED009BD-0311-4A7A-9F1D-44B381C13427}" presName="sp" presStyleCnt="0"/>
      <dgm:spPr/>
    </dgm:pt>
    <dgm:pt modelId="{81C05876-B8B8-475C-8399-6952A5C76226}" type="pres">
      <dgm:prSet presAssocID="{B2F1CD8E-38C8-4848-AE87-A87676AE7B0E}" presName="composite" presStyleCnt="0"/>
      <dgm:spPr/>
    </dgm:pt>
    <dgm:pt modelId="{1A5F1BE8-E684-4F2E-8CFA-D8475163B609}" type="pres">
      <dgm:prSet presAssocID="{B2F1CD8E-38C8-4848-AE87-A87676AE7B0E}" presName="parentText" presStyleLbl="alignNode1" presStyleIdx="2" presStyleCnt="3">
        <dgm:presLayoutVars>
          <dgm:chMax val="1"/>
          <dgm:bulletEnabled val="1"/>
        </dgm:presLayoutVars>
      </dgm:prSet>
      <dgm:spPr/>
      <dgm:t>
        <a:bodyPr/>
        <a:lstStyle/>
        <a:p>
          <a:endParaRPr lang="en-US"/>
        </a:p>
      </dgm:t>
    </dgm:pt>
    <dgm:pt modelId="{398B073E-340A-4D67-8727-B2BB62FFAC2D}" type="pres">
      <dgm:prSet presAssocID="{B2F1CD8E-38C8-4848-AE87-A87676AE7B0E}" presName="descendantText" presStyleLbl="alignAcc1" presStyleIdx="2" presStyleCnt="3">
        <dgm:presLayoutVars>
          <dgm:bulletEnabled val="1"/>
        </dgm:presLayoutVars>
      </dgm:prSet>
      <dgm:spPr/>
      <dgm:t>
        <a:bodyPr/>
        <a:lstStyle/>
        <a:p>
          <a:endParaRPr lang="en-US"/>
        </a:p>
      </dgm:t>
    </dgm:pt>
  </dgm:ptLst>
  <dgm:cxnLst>
    <dgm:cxn modelId="{E5F5D5BF-35F5-46AF-A605-0BBBB4581948}" type="presOf" srcId="{85BC454B-1F26-473E-AAE1-6F2DD4BCAA14}" destId="{2CE5105C-40BA-48DE-B2DB-F8BC716FE2E6}" srcOrd="0" destOrd="0" presId="urn:microsoft.com/office/officeart/2005/8/layout/chevron2"/>
    <dgm:cxn modelId="{AA680C47-4B1C-4FF5-886A-9EC0C8392813}" srcId="{0DE37DEF-A56A-4062-9D47-EF766C319315}" destId="{B2F1CD8E-38C8-4848-AE87-A87676AE7B0E}" srcOrd="2" destOrd="0" parTransId="{66400A70-952E-4B08-B63A-74B209BE9328}" sibTransId="{65373CDC-2811-491D-9905-400AE471C541}"/>
    <dgm:cxn modelId="{C3761CAC-4839-4268-88BA-DAEBC6697A59}" srcId="{0DE37DEF-A56A-4062-9D47-EF766C319315}" destId="{ED514ECA-DE47-4A76-B493-40D6CDE7B254}" srcOrd="1" destOrd="0" parTransId="{CC7364AA-F51E-416E-9147-19D5E99D561A}" sibTransId="{9ED009BD-0311-4A7A-9F1D-44B381C13427}"/>
    <dgm:cxn modelId="{1B9881B2-4FB1-4843-920D-63A66D7C72A2}" srcId="{0DE37DEF-A56A-4062-9D47-EF766C319315}" destId="{1A30664B-8017-4488-8643-25D6F106A9D4}" srcOrd="0" destOrd="0" parTransId="{D73F27A2-6121-4B26-B576-EA660FAEE9BC}" sibTransId="{4C409504-409B-45BB-9048-24CDC8B034B6}"/>
    <dgm:cxn modelId="{A773809A-98D3-4E6B-A1F2-F7FFBDF114D5}" type="presOf" srcId="{37A903D6-121E-4B04-B2A7-470C4111B803}" destId="{398B073E-340A-4D67-8727-B2BB62FFAC2D}" srcOrd="0" destOrd="0" presId="urn:microsoft.com/office/officeart/2005/8/layout/chevron2"/>
    <dgm:cxn modelId="{DC86E519-9C43-4451-B324-E68FEC9549B7}" type="presOf" srcId="{ED514ECA-DE47-4A76-B493-40D6CDE7B254}" destId="{7ED35145-0095-4EE8-85C4-98C91C44516B}" srcOrd="0" destOrd="0" presId="urn:microsoft.com/office/officeart/2005/8/layout/chevron2"/>
    <dgm:cxn modelId="{E6BECA96-0D12-41AD-AE89-C8555E8758D8}" srcId="{1A30664B-8017-4488-8643-25D6F106A9D4}" destId="{8A05E556-0BC7-4812-87A0-1EAB3A85E3AA}" srcOrd="0" destOrd="0" parTransId="{83C81FC9-F7ED-4355-9654-FE70EA9BA4BD}" sibTransId="{B3FEEB6A-5C40-4BC1-8981-1FF7E5864D70}"/>
    <dgm:cxn modelId="{76E6A52F-04AB-4051-8B8E-900D3987F3B3}" srcId="{ED514ECA-DE47-4A76-B493-40D6CDE7B254}" destId="{85BC454B-1F26-473E-AAE1-6F2DD4BCAA14}" srcOrd="0" destOrd="0" parTransId="{33490C6C-2E28-428E-945C-9FBCC1016A4B}" sibTransId="{7C09A8A4-8819-4A56-8379-27846722E996}"/>
    <dgm:cxn modelId="{8DEED230-AEFF-4DB6-AC90-F9FE78E46872}" type="presOf" srcId="{0DE37DEF-A56A-4062-9D47-EF766C319315}" destId="{46F3A89C-A009-4F38-BEBC-0435C7A4430E}" srcOrd="0" destOrd="0" presId="urn:microsoft.com/office/officeart/2005/8/layout/chevron2"/>
    <dgm:cxn modelId="{7F4CCBC4-2310-4001-99D0-1C5C8DE8F1BA}" type="presOf" srcId="{8A05E556-0BC7-4812-87A0-1EAB3A85E3AA}" destId="{30E5220A-A674-4DD5-AEA0-9020CE7E13BC}" srcOrd="0" destOrd="0" presId="urn:microsoft.com/office/officeart/2005/8/layout/chevron2"/>
    <dgm:cxn modelId="{099C4AE7-4B77-4AA0-ACAA-A59E9161D051}" type="presOf" srcId="{1A30664B-8017-4488-8643-25D6F106A9D4}" destId="{0C796EC9-EA4C-446A-8027-5AB290E8C95E}" srcOrd="0" destOrd="0" presId="urn:microsoft.com/office/officeart/2005/8/layout/chevron2"/>
    <dgm:cxn modelId="{130A1AFB-044C-4CA0-9E56-94E7D2D34EAE}" type="presOf" srcId="{B2F1CD8E-38C8-4848-AE87-A87676AE7B0E}" destId="{1A5F1BE8-E684-4F2E-8CFA-D8475163B609}" srcOrd="0" destOrd="0" presId="urn:microsoft.com/office/officeart/2005/8/layout/chevron2"/>
    <dgm:cxn modelId="{A4D688FF-7917-47C1-8A65-032356345456}" srcId="{B2F1CD8E-38C8-4848-AE87-A87676AE7B0E}" destId="{37A903D6-121E-4B04-B2A7-470C4111B803}" srcOrd="0" destOrd="0" parTransId="{45760C44-787E-4AC2-B799-E9A8730B1B4F}" sibTransId="{EB3D8954-3EF1-443C-827B-955AF9C18C51}"/>
    <dgm:cxn modelId="{4B1685DD-3B94-4B40-BAC9-BD469271C67F}" type="presParOf" srcId="{46F3A89C-A009-4F38-BEBC-0435C7A4430E}" destId="{5119EE25-8F4C-475D-81AF-9F1037B72B5A}" srcOrd="0" destOrd="0" presId="urn:microsoft.com/office/officeart/2005/8/layout/chevron2"/>
    <dgm:cxn modelId="{8B36634C-2F99-47F5-8BF7-A0527F4B8222}" type="presParOf" srcId="{5119EE25-8F4C-475D-81AF-9F1037B72B5A}" destId="{0C796EC9-EA4C-446A-8027-5AB290E8C95E}" srcOrd="0" destOrd="0" presId="urn:microsoft.com/office/officeart/2005/8/layout/chevron2"/>
    <dgm:cxn modelId="{FAA65038-224B-4EB3-B990-600E7B1BA59F}" type="presParOf" srcId="{5119EE25-8F4C-475D-81AF-9F1037B72B5A}" destId="{30E5220A-A674-4DD5-AEA0-9020CE7E13BC}" srcOrd="1" destOrd="0" presId="urn:microsoft.com/office/officeart/2005/8/layout/chevron2"/>
    <dgm:cxn modelId="{732E976E-620A-4EF3-BD52-13762229B53F}" type="presParOf" srcId="{46F3A89C-A009-4F38-BEBC-0435C7A4430E}" destId="{9AD8E62B-6024-429C-874D-CD4D2EB11A6F}" srcOrd="1" destOrd="0" presId="urn:microsoft.com/office/officeart/2005/8/layout/chevron2"/>
    <dgm:cxn modelId="{6272738F-0C83-40F3-B323-DD75B4924A76}" type="presParOf" srcId="{46F3A89C-A009-4F38-BEBC-0435C7A4430E}" destId="{1BCFDCF5-4EFD-4522-9339-D52F3619566F}" srcOrd="2" destOrd="0" presId="urn:microsoft.com/office/officeart/2005/8/layout/chevron2"/>
    <dgm:cxn modelId="{C5061284-47FE-4080-863A-0C8D8815FC99}" type="presParOf" srcId="{1BCFDCF5-4EFD-4522-9339-D52F3619566F}" destId="{7ED35145-0095-4EE8-85C4-98C91C44516B}" srcOrd="0" destOrd="0" presId="urn:microsoft.com/office/officeart/2005/8/layout/chevron2"/>
    <dgm:cxn modelId="{3C3F4C6E-3FC2-49A7-BAD7-CEAC29879244}" type="presParOf" srcId="{1BCFDCF5-4EFD-4522-9339-D52F3619566F}" destId="{2CE5105C-40BA-48DE-B2DB-F8BC716FE2E6}" srcOrd="1" destOrd="0" presId="urn:microsoft.com/office/officeart/2005/8/layout/chevron2"/>
    <dgm:cxn modelId="{236B8525-FB6C-417F-94CA-E63F191A3092}" type="presParOf" srcId="{46F3A89C-A009-4F38-BEBC-0435C7A4430E}" destId="{337745DC-67E2-46B3-93B9-DB656B05EB2E}" srcOrd="3" destOrd="0" presId="urn:microsoft.com/office/officeart/2005/8/layout/chevron2"/>
    <dgm:cxn modelId="{F20DA568-3CB9-4D71-AEE6-737D83A8B569}" type="presParOf" srcId="{46F3A89C-A009-4F38-BEBC-0435C7A4430E}" destId="{81C05876-B8B8-475C-8399-6952A5C76226}" srcOrd="4" destOrd="0" presId="urn:microsoft.com/office/officeart/2005/8/layout/chevron2"/>
    <dgm:cxn modelId="{58E421C8-0B9B-4BC6-8459-EDA9BEF109B7}" type="presParOf" srcId="{81C05876-B8B8-475C-8399-6952A5C76226}" destId="{1A5F1BE8-E684-4F2E-8CFA-D8475163B609}" srcOrd="0" destOrd="0" presId="urn:microsoft.com/office/officeart/2005/8/layout/chevron2"/>
    <dgm:cxn modelId="{5A09FD49-C6B5-480B-8D0E-FB1240ED9E9B}" type="presParOf" srcId="{81C05876-B8B8-475C-8399-6952A5C76226}" destId="{398B073E-340A-4D67-8727-B2BB62FFAC2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96EC9-EA4C-446A-8027-5AB290E8C95E}">
      <dsp:nvSpPr>
        <dsp:cNvPr id="0" name=""/>
        <dsp:cNvSpPr/>
      </dsp:nvSpPr>
      <dsp:spPr>
        <a:xfrm rot="5400000">
          <a:off x="-199133" y="203159"/>
          <a:ext cx="1327553" cy="929287"/>
        </a:xfrm>
        <a:prstGeom prst="chevron">
          <a:avLst/>
        </a:prstGeom>
        <a:solidFill>
          <a:schemeClr val="accent4">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50000"/>
            </a:lnSpc>
            <a:spcBef>
              <a:spcPct val="0"/>
            </a:spcBef>
            <a:spcAft>
              <a:spcPct val="35000"/>
            </a:spcAft>
          </a:pPr>
          <a:r>
            <a:rPr lang="en-US" sz="2800" b="1" kern="1200" smtClean="0">
              <a:solidFill>
                <a:schemeClr val="bg2"/>
              </a:solidFill>
            </a:rPr>
            <a:t>1</a:t>
          </a:r>
          <a:endParaRPr lang="en-US" sz="2800" b="1" kern="1200">
            <a:solidFill>
              <a:schemeClr val="bg2"/>
            </a:solidFill>
          </a:endParaRPr>
        </a:p>
      </dsp:txBody>
      <dsp:txXfrm rot="-5400000">
        <a:off x="1" y="468670"/>
        <a:ext cx="929287" cy="398266"/>
      </dsp:txXfrm>
    </dsp:sp>
    <dsp:sp modelId="{30E5220A-A674-4DD5-AEA0-9020CE7E13BC}">
      <dsp:nvSpPr>
        <dsp:cNvPr id="0" name=""/>
        <dsp:cNvSpPr/>
      </dsp:nvSpPr>
      <dsp:spPr>
        <a:xfrm rot="5400000">
          <a:off x="3764512" y="-2831197"/>
          <a:ext cx="863363" cy="6533813"/>
        </a:xfrm>
        <a:prstGeom prst="round2SameRect">
          <a:avLst/>
        </a:prstGeom>
        <a:solidFill>
          <a:schemeClr val="bg2">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50000"/>
            </a:lnSpc>
            <a:spcBef>
              <a:spcPct val="0"/>
            </a:spcBef>
            <a:spcAft>
              <a:spcPct val="15000"/>
            </a:spcAft>
            <a:buChar char="••"/>
          </a:pPr>
          <a:r>
            <a:rPr lang="vi-VN" sz="2000" b="0" kern="1200" smtClean="0"/>
            <a:t>Nhận xét về các từ bổ sung ý nghĩa cho động từ.</a:t>
          </a:r>
          <a:endParaRPr lang="en-US" sz="2000" b="0" kern="1200"/>
        </a:p>
      </dsp:txBody>
      <dsp:txXfrm rot="-5400000">
        <a:off x="929287" y="46174"/>
        <a:ext cx="6491667" cy="779071"/>
      </dsp:txXfrm>
    </dsp:sp>
    <dsp:sp modelId="{7ED35145-0095-4EE8-85C4-98C91C44516B}">
      <dsp:nvSpPr>
        <dsp:cNvPr id="0" name=""/>
        <dsp:cNvSpPr/>
      </dsp:nvSpPr>
      <dsp:spPr>
        <a:xfrm rot="5400000">
          <a:off x="-199133" y="1332904"/>
          <a:ext cx="1327553" cy="929287"/>
        </a:xfrm>
        <a:prstGeom prst="chevron">
          <a:avLst/>
        </a:prstGeom>
        <a:solidFill>
          <a:schemeClr val="accent2">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50000"/>
            </a:lnSpc>
            <a:spcBef>
              <a:spcPct val="0"/>
            </a:spcBef>
            <a:spcAft>
              <a:spcPct val="35000"/>
            </a:spcAft>
          </a:pPr>
          <a:r>
            <a:rPr lang="en-US" sz="2800" b="1" kern="1200" smtClean="0">
              <a:solidFill>
                <a:schemeClr val="bg2"/>
              </a:solidFill>
            </a:rPr>
            <a:t>2</a:t>
          </a:r>
          <a:endParaRPr lang="en-US" sz="2800" b="1" kern="1200">
            <a:solidFill>
              <a:schemeClr val="bg2"/>
            </a:solidFill>
          </a:endParaRPr>
        </a:p>
      </dsp:txBody>
      <dsp:txXfrm rot="-5400000">
        <a:off x="1" y="1598415"/>
        <a:ext cx="929287" cy="398266"/>
      </dsp:txXfrm>
    </dsp:sp>
    <dsp:sp modelId="{2CE5105C-40BA-48DE-B2DB-F8BC716FE2E6}">
      <dsp:nvSpPr>
        <dsp:cNvPr id="0" name=""/>
        <dsp:cNvSpPr/>
      </dsp:nvSpPr>
      <dsp:spPr>
        <a:xfrm rot="5400000">
          <a:off x="3764739" y="-1701680"/>
          <a:ext cx="862909" cy="6533813"/>
        </a:xfrm>
        <a:prstGeom prst="round2SameRect">
          <a:avLst/>
        </a:prstGeom>
        <a:solidFill>
          <a:schemeClr val="bg2">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50000"/>
            </a:lnSpc>
            <a:spcBef>
              <a:spcPct val="0"/>
            </a:spcBef>
            <a:spcAft>
              <a:spcPct val="15000"/>
            </a:spcAft>
            <a:buChar char="••"/>
          </a:pPr>
          <a:r>
            <a:rPr lang="vi-VN" sz="2000" b="0" kern="1200" smtClean="0"/>
            <a:t>Bỏ hoặc thay thế từ dùng sai bằng từ khác cho đúng.</a:t>
          </a:r>
          <a:endParaRPr lang="en-US" sz="2000" b="0" kern="1200"/>
        </a:p>
      </dsp:txBody>
      <dsp:txXfrm rot="-5400000">
        <a:off x="929287" y="1175896"/>
        <a:ext cx="6491689" cy="778661"/>
      </dsp:txXfrm>
    </dsp:sp>
    <dsp:sp modelId="{1A5F1BE8-E684-4F2E-8CFA-D8475163B609}">
      <dsp:nvSpPr>
        <dsp:cNvPr id="0" name=""/>
        <dsp:cNvSpPr/>
      </dsp:nvSpPr>
      <dsp:spPr>
        <a:xfrm rot="5400000">
          <a:off x="-199133" y="2462648"/>
          <a:ext cx="1327553" cy="929287"/>
        </a:xfrm>
        <a:prstGeom prst="chevron">
          <a:avLst/>
        </a:prstGeom>
        <a:solidFill>
          <a:schemeClr val="accent3">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50000"/>
            </a:lnSpc>
            <a:spcBef>
              <a:spcPct val="0"/>
            </a:spcBef>
            <a:spcAft>
              <a:spcPct val="35000"/>
            </a:spcAft>
          </a:pPr>
          <a:r>
            <a:rPr lang="en-US" sz="2800" b="1" kern="1200" smtClean="0">
              <a:solidFill>
                <a:schemeClr val="bg2"/>
              </a:solidFill>
            </a:rPr>
            <a:t>3</a:t>
          </a:r>
          <a:endParaRPr lang="en-US" sz="2800" b="1" kern="1200">
            <a:solidFill>
              <a:schemeClr val="bg2"/>
            </a:solidFill>
          </a:endParaRPr>
        </a:p>
      </dsp:txBody>
      <dsp:txXfrm rot="-5400000">
        <a:off x="1" y="2728159"/>
        <a:ext cx="929287" cy="398266"/>
      </dsp:txXfrm>
    </dsp:sp>
    <dsp:sp modelId="{398B073E-340A-4D67-8727-B2BB62FFAC2D}">
      <dsp:nvSpPr>
        <dsp:cNvPr id="0" name=""/>
        <dsp:cNvSpPr/>
      </dsp:nvSpPr>
      <dsp:spPr>
        <a:xfrm rot="5400000">
          <a:off x="3764739" y="-571936"/>
          <a:ext cx="862909" cy="6533813"/>
        </a:xfrm>
        <a:prstGeom prst="round2SameRect">
          <a:avLst/>
        </a:prstGeom>
        <a:solidFill>
          <a:schemeClr val="bg2">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50000"/>
            </a:lnSpc>
            <a:spcBef>
              <a:spcPct val="0"/>
            </a:spcBef>
            <a:spcAft>
              <a:spcPct val="15000"/>
            </a:spcAft>
            <a:buChar char="••"/>
          </a:pPr>
          <a:r>
            <a:rPr lang="vi-VN" sz="2000" b="0" kern="1200" smtClean="0"/>
            <a:t>Viết đoạn văn, chỉ ra các động từ trong đoạn văn.</a:t>
          </a:r>
          <a:endParaRPr lang="en-US" sz="2000" b="0" kern="1200"/>
        </a:p>
      </dsp:txBody>
      <dsp:txXfrm rot="-5400000">
        <a:off x="929287" y="2305640"/>
        <a:ext cx="6491689" cy="77866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1288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71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4871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237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badf322ef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4" name="Google Shape;1304;gbadf322ef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9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8" name="Google Shape;1338;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126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badf322ef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4" name="Google Shape;1304;gbadf322ef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86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5"/>
        <p:cNvGrpSpPr/>
        <p:nvPr/>
      </p:nvGrpSpPr>
      <p:grpSpPr>
        <a:xfrm>
          <a:off x="0" y="0"/>
          <a:ext cx="0" cy="0"/>
          <a:chOff x="0" y="0"/>
          <a:chExt cx="0" cy="0"/>
        </a:xfrm>
      </p:grpSpPr>
      <p:sp>
        <p:nvSpPr>
          <p:cNvPr id="2656" name="Google Shape;2656;g124c8e22b26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7" name="Google Shape;2657;g124c8e22b26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73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badf322ef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4" name="Google Shape;1304;gbadf322ef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59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806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8" name="Google Shape;198;p13"/>
          <p:cNvSpPr txBox="1">
            <a:spLocks noGrp="1"/>
          </p:cNvSpPr>
          <p:nvPr>
            <p:ph type="title" idx="2" hasCustomPrompt="1"/>
          </p:nvPr>
        </p:nvSpPr>
        <p:spPr>
          <a:xfrm flipH="1">
            <a:off x="4451153"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199" name="Google Shape;199;p13"/>
          <p:cNvSpPr txBox="1">
            <a:spLocks noGrp="1"/>
          </p:cNvSpPr>
          <p:nvPr>
            <p:ph type="title" idx="3" hasCustomPrompt="1"/>
          </p:nvPr>
        </p:nvSpPr>
        <p:spPr>
          <a:xfrm flipH="1">
            <a:off x="4451153"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00" name="Google Shape;200;p13"/>
          <p:cNvSpPr txBox="1">
            <a:spLocks noGrp="1"/>
          </p:cNvSpPr>
          <p:nvPr>
            <p:ph type="title" idx="4" hasCustomPrompt="1"/>
          </p:nvPr>
        </p:nvSpPr>
        <p:spPr>
          <a:xfrm flipH="1">
            <a:off x="1652627"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01" name="Google Shape;201;p13"/>
          <p:cNvSpPr txBox="1">
            <a:spLocks noGrp="1"/>
          </p:cNvSpPr>
          <p:nvPr>
            <p:ph type="title" idx="5" hasCustomPrompt="1"/>
          </p:nvPr>
        </p:nvSpPr>
        <p:spPr>
          <a:xfrm flipH="1">
            <a:off x="1652627"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02" name="Google Shape;202;p13"/>
          <p:cNvSpPr txBox="1">
            <a:spLocks noGrp="1"/>
          </p:cNvSpPr>
          <p:nvPr>
            <p:ph type="subTitle" idx="1"/>
          </p:nvPr>
        </p:nvSpPr>
        <p:spPr>
          <a:xfrm flipH="1">
            <a:off x="1919252"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03" name="Google Shape;203;p13"/>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04" name="Google Shape;204;p13"/>
          <p:cNvSpPr txBox="1">
            <a:spLocks noGrp="1"/>
          </p:cNvSpPr>
          <p:nvPr>
            <p:ph type="subTitle" idx="7"/>
          </p:nvPr>
        </p:nvSpPr>
        <p:spPr>
          <a:xfrm flipH="1">
            <a:off x="1919252"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05" name="Google Shape;205;p13"/>
          <p:cNvSpPr txBox="1">
            <a:spLocks noGrp="1"/>
          </p:cNvSpPr>
          <p:nvPr>
            <p:ph type="subTitle" idx="8"/>
          </p:nvPr>
        </p:nvSpPr>
        <p:spPr>
          <a:xfrm flipH="1">
            <a:off x="4717778"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06" name="Google Shape;206;p13"/>
          <p:cNvSpPr txBox="1">
            <a:spLocks noGrp="1"/>
          </p:cNvSpPr>
          <p:nvPr>
            <p:ph type="title" idx="9"/>
          </p:nvPr>
        </p:nvSpPr>
        <p:spPr>
          <a:xfrm>
            <a:off x="2135638" y="1788325"/>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07" name="Google Shape;207;p13"/>
          <p:cNvSpPr txBox="1">
            <a:spLocks noGrp="1"/>
          </p:cNvSpPr>
          <p:nvPr>
            <p:ph type="title" idx="13"/>
          </p:nvPr>
        </p:nvSpPr>
        <p:spPr>
          <a:xfrm>
            <a:off x="4934230" y="1788317"/>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08" name="Google Shape;208;p13"/>
          <p:cNvSpPr txBox="1">
            <a:spLocks noGrp="1"/>
          </p:cNvSpPr>
          <p:nvPr>
            <p:ph type="title" idx="14"/>
          </p:nvPr>
        </p:nvSpPr>
        <p:spPr>
          <a:xfrm>
            <a:off x="4934155"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09" name="Google Shape;209;p13"/>
          <p:cNvSpPr txBox="1">
            <a:spLocks noGrp="1"/>
          </p:cNvSpPr>
          <p:nvPr>
            <p:ph type="title" idx="15"/>
          </p:nvPr>
        </p:nvSpPr>
        <p:spPr>
          <a:xfrm>
            <a:off x="2135638"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10" name="Google Shape;210;p13"/>
          <p:cNvSpPr/>
          <p:nvPr/>
        </p:nvSpPr>
        <p:spPr>
          <a:xfrm>
            <a:off x="8526475" y="-204125"/>
            <a:ext cx="644071" cy="362996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13"/>
          <p:cNvGrpSpPr/>
          <p:nvPr/>
        </p:nvGrpSpPr>
        <p:grpSpPr>
          <a:xfrm rot="1260113">
            <a:off x="311413" y="1211435"/>
            <a:ext cx="520217" cy="421454"/>
            <a:chOff x="5375600" y="1117425"/>
            <a:chExt cx="608900" cy="493300"/>
          </a:xfrm>
        </p:grpSpPr>
        <p:sp>
          <p:nvSpPr>
            <p:cNvPr id="212" name="Google Shape;212;p13"/>
            <p:cNvSpPr/>
            <p:nvPr/>
          </p:nvSpPr>
          <p:spPr>
            <a:xfrm>
              <a:off x="5466600" y="1312025"/>
              <a:ext cx="517900" cy="298700"/>
            </a:xfrm>
            <a:custGeom>
              <a:avLst/>
              <a:gdLst/>
              <a:ahLst/>
              <a:cxnLst/>
              <a:rect l="l" t="t" r="r" b="b"/>
              <a:pathLst>
                <a:path w="20716" h="11948" fill="none" extrusionOk="0">
                  <a:moveTo>
                    <a:pt x="6864" y="3034"/>
                  </a:moveTo>
                  <a:cubicBezTo>
                    <a:pt x="5357" y="2574"/>
                    <a:pt x="3851" y="1360"/>
                    <a:pt x="2114" y="2155"/>
                  </a:cubicBezTo>
                  <a:cubicBezTo>
                    <a:pt x="566" y="2867"/>
                    <a:pt x="1" y="4771"/>
                    <a:pt x="22" y="6319"/>
                  </a:cubicBezTo>
                  <a:cubicBezTo>
                    <a:pt x="85" y="10608"/>
                    <a:pt x="3872" y="10357"/>
                    <a:pt x="7010" y="10483"/>
                  </a:cubicBezTo>
                  <a:cubicBezTo>
                    <a:pt x="8600" y="10567"/>
                    <a:pt x="9709" y="11822"/>
                    <a:pt x="11572" y="11864"/>
                  </a:cubicBezTo>
                  <a:cubicBezTo>
                    <a:pt x="13518" y="11948"/>
                    <a:pt x="15694" y="11006"/>
                    <a:pt x="17116" y="9625"/>
                  </a:cubicBezTo>
                  <a:cubicBezTo>
                    <a:pt x="20715" y="6089"/>
                    <a:pt x="16028" y="733"/>
                    <a:pt x="12116" y="230"/>
                  </a:cubicBezTo>
                  <a:cubicBezTo>
                    <a:pt x="10212" y="0"/>
                    <a:pt x="6717" y="900"/>
                    <a:pt x="6655" y="3306"/>
                  </a:cubicBezTo>
                  <a:cubicBezTo>
                    <a:pt x="6717" y="3076"/>
                    <a:pt x="6885" y="2888"/>
                    <a:pt x="7010" y="265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5624050" y="1148825"/>
              <a:ext cx="12600" cy="242725"/>
            </a:xfrm>
            <a:custGeom>
              <a:avLst/>
              <a:gdLst/>
              <a:ahLst/>
              <a:cxnLst/>
              <a:rect l="l" t="t" r="r" b="b"/>
              <a:pathLst>
                <a:path w="504" h="9709" fill="none" extrusionOk="0">
                  <a:moveTo>
                    <a:pt x="210" y="9709"/>
                  </a:moveTo>
                  <a:cubicBezTo>
                    <a:pt x="210" y="6486"/>
                    <a:pt x="1" y="3201"/>
                    <a:pt x="252" y="0"/>
                  </a:cubicBezTo>
                  <a:cubicBezTo>
                    <a:pt x="503" y="63"/>
                    <a:pt x="273" y="188"/>
                    <a:pt x="377" y="3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5467125" y="1408800"/>
              <a:ext cx="74825" cy="52325"/>
            </a:xfrm>
            <a:custGeom>
              <a:avLst/>
              <a:gdLst/>
              <a:ahLst/>
              <a:cxnLst/>
              <a:rect l="l" t="t" r="r" b="b"/>
              <a:pathLst>
                <a:path w="2993" h="2093" fill="none" extrusionOk="0">
                  <a:moveTo>
                    <a:pt x="1" y="2092"/>
                  </a:moveTo>
                  <a:cubicBezTo>
                    <a:pt x="921" y="1360"/>
                    <a:pt x="1926" y="460"/>
                    <a:pt x="2993"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5476550" y="1448550"/>
              <a:ext cx="74300" cy="56000"/>
            </a:xfrm>
            <a:custGeom>
              <a:avLst/>
              <a:gdLst/>
              <a:ahLst/>
              <a:cxnLst/>
              <a:rect l="l" t="t" r="r" b="b"/>
              <a:pathLst>
                <a:path w="2972" h="2240" fill="none" extrusionOk="0">
                  <a:moveTo>
                    <a:pt x="0" y="2239"/>
                  </a:moveTo>
                  <a:cubicBezTo>
                    <a:pt x="816" y="1339"/>
                    <a:pt x="1800" y="419"/>
                    <a:pt x="297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5489625" y="1468950"/>
              <a:ext cx="87375" cy="65925"/>
            </a:xfrm>
            <a:custGeom>
              <a:avLst/>
              <a:gdLst/>
              <a:ahLst/>
              <a:cxnLst/>
              <a:rect l="l" t="t" r="r" b="b"/>
              <a:pathLst>
                <a:path w="3495" h="2637" fill="none" extrusionOk="0">
                  <a:moveTo>
                    <a:pt x="0" y="2637"/>
                  </a:moveTo>
                  <a:cubicBezTo>
                    <a:pt x="733" y="1674"/>
                    <a:pt x="2218" y="0"/>
                    <a:pt x="3495" y="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5532525" y="1500325"/>
              <a:ext cx="87900" cy="56000"/>
            </a:xfrm>
            <a:custGeom>
              <a:avLst/>
              <a:gdLst/>
              <a:ahLst/>
              <a:cxnLst/>
              <a:rect l="l" t="t" r="r" b="b"/>
              <a:pathLst>
                <a:path w="3516" h="2240" fill="none" extrusionOk="0">
                  <a:moveTo>
                    <a:pt x="0" y="2240"/>
                  </a:moveTo>
                  <a:cubicBezTo>
                    <a:pt x="1151" y="1423"/>
                    <a:pt x="2281" y="628"/>
                    <a:pt x="3515"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5584825" y="1526475"/>
              <a:ext cx="75350" cy="44500"/>
            </a:xfrm>
            <a:custGeom>
              <a:avLst/>
              <a:gdLst/>
              <a:ahLst/>
              <a:cxnLst/>
              <a:rect l="l" t="t" r="r" b="b"/>
              <a:pathLst>
                <a:path w="3014" h="1780" fill="none" extrusionOk="0">
                  <a:moveTo>
                    <a:pt x="1" y="1779"/>
                  </a:moveTo>
                  <a:cubicBezTo>
                    <a:pt x="775" y="1361"/>
                    <a:pt x="2198" y="377"/>
                    <a:pt x="3014"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5640025" y="1534850"/>
              <a:ext cx="48675" cy="34550"/>
            </a:xfrm>
            <a:custGeom>
              <a:avLst/>
              <a:gdLst/>
              <a:ahLst/>
              <a:cxnLst/>
              <a:rect l="l" t="t" r="r" b="b"/>
              <a:pathLst>
                <a:path w="1947" h="1382" fill="none" extrusionOk="0">
                  <a:moveTo>
                    <a:pt x="0" y="1382"/>
                  </a:moveTo>
                  <a:cubicBezTo>
                    <a:pt x="628" y="838"/>
                    <a:pt x="1214" y="252"/>
                    <a:pt x="1946"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p:nvPr/>
          </p:nvSpPr>
          <p:spPr>
            <a:xfrm>
              <a:off x="5683950" y="1547925"/>
              <a:ext cx="78500" cy="52350"/>
            </a:xfrm>
            <a:custGeom>
              <a:avLst/>
              <a:gdLst/>
              <a:ahLst/>
              <a:cxnLst/>
              <a:rect l="l" t="t" r="r" b="b"/>
              <a:pathLst>
                <a:path w="3140" h="2094" fill="none" extrusionOk="0">
                  <a:moveTo>
                    <a:pt x="1" y="2093"/>
                  </a:moveTo>
                  <a:cubicBezTo>
                    <a:pt x="1068" y="1549"/>
                    <a:pt x="1989" y="231"/>
                    <a:pt x="3139"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5749875" y="1543225"/>
              <a:ext cx="91550" cy="64875"/>
            </a:xfrm>
            <a:custGeom>
              <a:avLst/>
              <a:gdLst/>
              <a:ahLst/>
              <a:cxnLst/>
              <a:rect l="l" t="t" r="r" b="b"/>
              <a:pathLst>
                <a:path w="3662" h="2595" fill="none" extrusionOk="0">
                  <a:moveTo>
                    <a:pt x="0" y="2595"/>
                  </a:moveTo>
                  <a:cubicBezTo>
                    <a:pt x="670" y="1277"/>
                    <a:pt x="2176" y="293"/>
                    <a:pt x="3662"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3"/>
            <p:cNvSpPr/>
            <p:nvPr/>
          </p:nvSpPr>
          <p:spPr>
            <a:xfrm>
              <a:off x="5375600" y="1117425"/>
              <a:ext cx="476025" cy="205600"/>
            </a:xfrm>
            <a:custGeom>
              <a:avLst/>
              <a:gdLst/>
              <a:ahLst/>
              <a:cxnLst/>
              <a:rect l="l" t="t" r="r" b="b"/>
              <a:pathLst>
                <a:path w="19041" h="8224" fill="none" extrusionOk="0">
                  <a:moveTo>
                    <a:pt x="10839" y="5232"/>
                  </a:moveTo>
                  <a:cubicBezTo>
                    <a:pt x="10650" y="5336"/>
                    <a:pt x="10462" y="5420"/>
                    <a:pt x="10295" y="5524"/>
                  </a:cubicBezTo>
                  <a:cubicBezTo>
                    <a:pt x="11676" y="3307"/>
                    <a:pt x="15588" y="1"/>
                    <a:pt x="18497" y="1110"/>
                  </a:cubicBezTo>
                  <a:cubicBezTo>
                    <a:pt x="19041" y="4939"/>
                    <a:pt x="14709" y="5420"/>
                    <a:pt x="11885" y="5420"/>
                  </a:cubicBezTo>
                  <a:cubicBezTo>
                    <a:pt x="8349" y="5420"/>
                    <a:pt x="2072" y="2051"/>
                    <a:pt x="0" y="6466"/>
                  </a:cubicBezTo>
                  <a:cubicBezTo>
                    <a:pt x="1820" y="6947"/>
                    <a:pt x="9771" y="8224"/>
                    <a:pt x="10315" y="594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5643925" y="1181775"/>
              <a:ext cx="115125" cy="63300"/>
            </a:xfrm>
            <a:custGeom>
              <a:avLst/>
              <a:gdLst/>
              <a:ahLst/>
              <a:cxnLst/>
              <a:rect l="l" t="t" r="r" b="b"/>
              <a:pathLst>
                <a:path w="4605" h="2532" fill="none" extrusionOk="0">
                  <a:moveTo>
                    <a:pt x="1" y="2532"/>
                  </a:moveTo>
                  <a:cubicBezTo>
                    <a:pt x="1277" y="1507"/>
                    <a:pt x="2951" y="523"/>
                    <a:pt x="4604"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505850" y="1258650"/>
              <a:ext cx="120325" cy="14675"/>
            </a:xfrm>
            <a:custGeom>
              <a:avLst/>
              <a:gdLst/>
              <a:ahLst/>
              <a:cxnLst/>
              <a:rect l="l" t="t" r="r" b="b"/>
              <a:pathLst>
                <a:path w="4813" h="587" fill="none" extrusionOk="0">
                  <a:moveTo>
                    <a:pt x="4813" y="587"/>
                  </a:moveTo>
                  <a:lnTo>
                    <a:pt x="4813" y="399"/>
                  </a:lnTo>
                  <a:cubicBezTo>
                    <a:pt x="4352" y="168"/>
                    <a:pt x="3787" y="168"/>
                    <a:pt x="3264" y="106"/>
                  </a:cubicBezTo>
                  <a:cubicBezTo>
                    <a:pt x="2532" y="64"/>
                    <a:pt x="1800" y="1"/>
                    <a:pt x="1109" y="106"/>
                  </a:cubicBezTo>
                  <a:cubicBezTo>
                    <a:pt x="732" y="168"/>
                    <a:pt x="314" y="378"/>
                    <a:pt x="0" y="31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13"/>
          <p:cNvSpPr/>
          <p:nvPr/>
        </p:nvSpPr>
        <p:spPr>
          <a:xfrm>
            <a:off x="-37600" y="2940325"/>
            <a:ext cx="852425" cy="22488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479047" y="2664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329374" y="239792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13"/>
          <p:cNvGrpSpPr/>
          <p:nvPr/>
        </p:nvGrpSpPr>
        <p:grpSpPr>
          <a:xfrm rot="606794">
            <a:off x="8036946" y="1073302"/>
            <a:ext cx="697171" cy="725658"/>
            <a:chOff x="5196600" y="2162225"/>
            <a:chExt cx="482725" cy="502450"/>
          </a:xfrm>
        </p:grpSpPr>
        <p:sp>
          <p:nvSpPr>
            <p:cNvPr id="229" name="Google Shape;229;p13"/>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13"/>
          <p:cNvSpPr/>
          <p:nvPr/>
        </p:nvSpPr>
        <p:spPr>
          <a:xfrm>
            <a:off x="-190500" y="282495"/>
            <a:ext cx="8236850" cy="1428375"/>
          </a:xfrm>
          <a:custGeom>
            <a:avLst/>
            <a:gdLst/>
            <a:ahLst/>
            <a:cxnLst/>
            <a:rect l="l" t="t" r="r" b="b"/>
            <a:pathLst>
              <a:path w="329474" h="57135" extrusionOk="0">
                <a:moveTo>
                  <a:pt x="0" y="57135"/>
                </a:moveTo>
                <a:cubicBezTo>
                  <a:pt x="1935" y="53083"/>
                  <a:pt x="7378" y="37782"/>
                  <a:pt x="11611" y="32823"/>
                </a:cubicBezTo>
                <a:cubicBezTo>
                  <a:pt x="15844" y="27864"/>
                  <a:pt x="18990" y="27139"/>
                  <a:pt x="25400" y="27381"/>
                </a:cubicBezTo>
                <a:cubicBezTo>
                  <a:pt x="31811" y="27623"/>
                  <a:pt x="31931" y="33912"/>
                  <a:pt x="50074" y="34275"/>
                </a:cubicBezTo>
                <a:cubicBezTo>
                  <a:pt x="68217" y="34638"/>
                  <a:pt x="109643" y="30586"/>
                  <a:pt x="134257" y="29558"/>
                </a:cubicBezTo>
                <a:cubicBezTo>
                  <a:pt x="158871" y="28530"/>
                  <a:pt x="172720" y="27078"/>
                  <a:pt x="197757" y="28106"/>
                </a:cubicBezTo>
                <a:cubicBezTo>
                  <a:pt x="222794" y="29134"/>
                  <a:pt x="264160" y="37964"/>
                  <a:pt x="284480" y="35726"/>
                </a:cubicBezTo>
                <a:cubicBezTo>
                  <a:pt x="304800" y="33489"/>
                  <a:pt x="314295" y="20487"/>
                  <a:pt x="319677" y="14681"/>
                </a:cubicBezTo>
                <a:cubicBezTo>
                  <a:pt x="325059" y="8875"/>
                  <a:pt x="320947" y="2948"/>
                  <a:pt x="316774" y="892"/>
                </a:cubicBezTo>
                <a:cubicBezTo>
                  <a:pt x="312601" y="-1164"/>
                  <a:pt x="301232" y="1013"/>
                  <a:pt x="294640" y="2343"/>
                </a:cubicBezTo>
                <a:cubicBezTo>
                  <a:pt x="288048" y="3674"/>
                  <a:pt x="279400" y="4460"/>
                  <a:pt x="277223" y="8875"/>
                </a:cubicBezTo>
                <a:cubicBezTo>
                  <a:pt x="275046" y="13290"/>
                  <a:pt x="279158" y="23450"/>
                  <a:pt x="281577" y="28832"/>
                </a:cubicBezTo>
                <a:cubicBezTo>
                  <a:pt x="283996" y="34214"/>
                  <a:pt x="283754" y="40746"/>
                  <a:pt x="291737" y="41169"/>
                </a:cubicBezTo>
                <a:cubicBezTo>
                  <a:pt x="299720" y="41592"/>
                  <a:pt x="323185" y="33005"/>
                  <a:pt x="329474" y="31372"/>
                </a:cubicBezTo>
              </a:path>
            </a:pathLst>
          </a:custGeom>
          <a:noFill/>
          <a:ln w="19050" cap="flat" cmpd="sng">
            <a:solidFill>
              <a:schemeClr val="dk2"/>
            </a:solidFill>
            <a:prstDash val="dash"/>
            <a:round/>
            <a:headEnd type="none" w="med" len="med"/>
            <a:tailEnd type="none" w="med" len="med"/>
          </a:ln>
        </p:spPr>
      </p:sp>
      <p:sp>
        <p:nvSpPr>
          <p:cNvPr id="239" name="Google Shape;239;p13"/>
          <p:cNvSpPr/>
          <p:nvPr/>
        </p:nvSpPr>
        <p:spPr>
          <a:xfrm>
            <a:off x="8423999" y="7310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p:nvPr/>
        </p:nvSpPr>
        <p:spPr>
          <a:xfrm>
            <a:off x="8576400" y="1023101"/>
            <a:ext cx="100880" cy="8896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rot="5400000">
            <a:off x="8003254" y="304156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67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150"/>
        <p:cNvGrpSpPr/>
        <p:nvPr/>
      </p:nvGrpSpPr>
      <p:grpSpPr>
        <a:xfrm>
          <a:off x="0" y="0"/>
          <a:ext cx="0" cy="0"/>
          <a:chOff x="0" y="0"/>
          <a:chExt cx="0" cy="0"/>
        </a:xfrm>
      </p:grpSpPr>
      <p:grpSp>
        <p:nvGrpSpPr>
          <p:cNvPr id="151" name="Google Shape;151;p11"/>
          <p:cNvGrpSpPr/>
          <p:nvPr/>
        </p:nvGrpSpPr>
        <p:grpSpPr>
          <a:xfrm flipH="1">
            <a:off x="1774307" y="1337976"/>
            <a:ext cx="5515471" cy="3113631"/>
            <a:chOff x="2256903" y="816487"/>
            <a:chExt cx="4630180" cy="3653639"/>
          </a:xfrm>
        </p:grpSpPr>
        <p:sp>
          <p:nvSpPr>
            <p:cNvPr id="152" name="Google Shape;152;p11"/>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5" name="Google Shape;155;p11"/>
          <p:cNvSpPr txBox="1">
            <a:spLocks noGrp="1"/>
          </p:cNvSpPr>
          <p:nvPr>
            <p:ph type="body" idx="1"/>
          </p:nvPr>
        </p:nvSpPr>
        <p:spPr>
          <a:xfrm>
            <a:off x="311700" y="3380825"/>
            <a:ext cx="8520600" cy="601500"/>
          </a:xfrm>
          <a:prstGeom prst="rect">
            <a:avLst/>
          </a:prstGeom>
        </p:spPr>
        <p:txBody>
          <a:bodyPr spcFirstLastPara="1" wrap="square" lIns="91425" tIns="91425" rIns="91425" bIns="91425" anchor="t" anchorCtr="0">
            <a:norm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grpSp>
        <p:nvGrpSpPr>
          <p:cNvPr id="156" name="Google Shape;156;p11"/>
          <p:cNvGrpSpPr/>
          <p:nvPr/>
        </p:nvGrpSpPr>
        <p:grpSpPr>
          <a:xfrm>
            <a:off x="790112" y="845477"/>
            <a:ext cx="742672" cy="754501"/>
            <a:chOff x="2859325" y="466125"/>
            <a:chExt cx="825650" cy="838800"/>
          </a:xfrm>
        </p:grpSpPr>
        <p:sp>
          <p:nvSpPr>
            <p:cNvPr id="157" name="Google Shape;157;p11"/>
            <p:cNvSpPr/>
            <p:nvPr/>
          </p:nvSpPr>
          <p:spPr>
            <a:xfrm>
              <a:off x="2859325" y="466125"/>
              <a:ext cx="825650" cy="838800"/>
            </a:xfrm>
            <a:custGeom>
              <a:avLst/>
              <a:gdLst/>
              <a:ahLst/>
              <a:cxnLst/>
              <a:rect l="l" t="t" r="r" b="b"/>
              <a:pathLst>
                <a:path w="33026" h="33552" extrusionOk="0">
                  <a:moveTo>
                    <a:pt x="18936" y="5833"/>
                  </a:moveTo>
                  <a:cubicBezTo>
                    <a:pt x="23450" y="5833"/>
                    <a:pt x="26962" y="11860"/>
                    <a:pt x="27659" y="15674"/>
                  </a:cubicBezTo>
                  <a:cubicBezTo>
                    <a:pt x="28538" y="20236"/>
                    <a:pt x="26425" y="25404"/>
                    <a:pt x="22073" y="27454"/>
                  </a:cubicBezTo>
                  <a:cubicBezTo>
                    <a:pt x="20501" y="28198"/>
                    <a:pt x="18688" y="28551"/>
                    <a:pt x="16841" y="28551"/>
                  </a:cubicBezTo>
                  <a:cubicBezTo>
                    <a:pt x="15515" y="28551"/>
                    <a:pt x="14172" y="28369"/>
                    <a:pt x="12887" y="28019"/>
                  </a:cubicBezTo>
                  <a:cubicBezTo>
                    <a:pt x="12845" y="27978"/>
                    <a:pt x="12783" y="27978"/>
                    <a:pt x="12741" y="27978"/>
                  </a:cubicBezTo>
                  <a:cubicBezTo>
                    <a:pt x="10816" y="27413"/>
                    <a:pt x="9079" y="26450"/>
                    <a:pt x="7740" y="25153"/>
                  </a:cubicBezTo>
                  <a:cubicBezTo>
                    <a:pt x="5062" y="22558"/>
                    <a:pt x="4225" y="18499"/>
                    <a:pt x="5146" y="14942"/>
                  </a:cubicBezTo>
                  <a:cubicBezTo>
                    <a:pt x="5250" y="14942"/>
                    <a:pt x="5334" y="14963"/>
                    <a:pt x="5438" y="14963"/>
                  </a:cubicBezTo>
                  <a:cubicBezTo>
                    <a:pt x="5648" y="14963"/>
                    <a:pt x="5627" y="14691"/>
                    <a:pt x="5438" y="14649"/>
                  </a:cubicBezTo>
                  <a:cubicBezTo>
                    <a:pt x="5355" y="14649"/>
                    <a:pt x="5313" y="14628"/>
                    <a:pt x="5229" y="14628"/>
                  </a:cubicBezTo>
                  <a:cubicBezTo>
                    <a:pt x="5418" y="13959"/>
                    <a:pt x="5669" y="13289"/>
                    <a:pt x="5982" y="12703"/>
                  </a:cubicBezTo>
                  <a:cubicBezTo>
                    <a:pt x="8282" y="8206"/>
                    <a:pt x="13253" y="6044"/>
                    <a:pt x="18105" y="6044"/>
                  </a:cubicBezTo>
                  <a:cubicBezTo>
                    <a:pt x="18242" y="6044"/>
                    <a:pt x="18379" y="6046"/>
                    <a:pt x="18516" y="6050"/>
                  </a:cubicBezTo>
                  <a:cubicBezTo>
                    <a:pt x="18641" y="6050"/>
                    <a:pt x="18704" y="5945"/>
                    <a:pt x="18662" y="5840"/>
                  </a:cubicBezTo>
                  <a:cubicBezTo>
                    <a:pt x="18754" y="5835"/>
                    <a:pt x="18845" y="5833"/>
                    <a:pt x="18936" y="5833"/>
                  </a:cubicBezTo>
                  <a:close/>
                  <a:moveTo>
                    <a:pt x="21367" y="0"/>
                  </a:moveTo>
                  <a:cubicBezTo>
                    <a:pt x="21331" y="0"/>
                    <a:pt x="21294" y="8"/>
                    <a:pt x="21257" y="24"/>
                  </a:cubicBezTo>
                  <a:cubicBezTo>
                    <a:pt x="19248" y="902"/>
                    <a:pt x="17867" y="3099"/>
                    <a:pt x="17951" y="5296"/>
                  </a:cubicBezTo>
                  <a:cubicBezTo>
                    <a:pt x="17867" y="5317"/>
                    <a:pt x="17783" y="5317"/>
                    <a:pt x="17742" y="5317"/>
                  </a:cubicBezTo>
                  <a:cubicBezTo>
                    <a:pt x="17553" y="5338"/>
                    <a:pt x="17490" y="5485"/>
                    <a:pt x="17490" y="5610"/>
                  </a:cubicBezTo>
                  <a:cubicBezTo>
                    <a:pt x="17343" y="5605"/>
                    <a:pt x="17195" y="5602"/>
                    <a:pt x="17047" y="5602"/>
                  </a:cubicBezTo>
                  <a:cubicBezTo>
                    <a:pt x="14848" y="5602"/>
                    <a:pt x="12630" y="6181"/>
                    <a:pt x="10669" y="7200"/>
                  </a:cubicBezTo>
                  <a:lnTo>
                    <a:pt x="10669" y="7179"/>
                  </a:lnTo>
                  <a:cubicBezTo>
                    <a:pt x="10104" y="5799"/>
                    <a:pt x="9916" y="4376"/>
                    <a:pt x="9979" y="2890"/>
                  </a:cubicBezTo>
                  <a:cubicBezTo>
                    <a:pt x="9999" y="2736"/>
                    <a:pt x="9894" y="2663"/>
                    <a:pt x="9778" y="2663"/>
                  </a:cubicBezTo>
                  <a:cubicBezTo>
                    <a:pt x="9659" y="2663"/>
                    <a:pt x="9529" y="2741"/>
                    <a:pt x="9519" y="2890"/>
                  </a:cubicBezTo>
                  <a:cubicBezTo>
                    <a:pt x="9330" y="4439"/>
                    <a:pt x="9623" y="5945"/>
                    <a:pt x="10272" y="7326"/>
                  </a:cubicBezTo>
                  <a:cubicBezTo>
                    <a:pt x="10272" y="7368"/>
                    <a:pt x="10293" y="7368"/>
                    <a:pt x="10293" y="7389"/>
                  </a:cubicBezTo>
                  <a:cubicBezTo>
                    <a:pt x="8493" y="8414"/>
                    <a:pt x="6924" y="9837"/>
                    <a:pt x="5794" y="11657"/>
                  </a:cubicBezTo>
                  <a:cubicBezTo>
                    <a:pt x="5250" y="12536"/>
                    <a:pt x="4853" y="13478"/>
                    <a:pt x="4581" y="14503"/>
                  </a:cubicBezTo>
                  <a:cubicBezTo>
                    <a:pt x="3262" y="14126"/>
                    <a:pt x="2216" y="13226"/>
                    <a:pt x="1568" y="11971"/>
                  </a:cubicBezTo>
                  <a:cubicBezTo>
                    <a:pt x="1532" y="11906"/>
                    <a:pt x="1471" y="11879"/>
                    <a:pt x="1410" y="11879"/>
                  </a:cubicBezTo>
                  <a:cubicBezTo>
                    <a:pt x="1294" y="11879"/>
                    <a:pt x="1178" y="11980"/>
                    <a:pt x="1233" y="12117"/>
                  </a:cubicBezTo>
                  <a:cubicBezTo>
                    <a:pt x="1798" y="13540"/>
                    <a:pt x="3053" y="14545"/>
                    <a:pt x="4497" y="14900"/>
                  </a:cubicBezTo>
                  <a:cubicBezTo>
                    <a:pt x="3744" y="17871"/>
                    <a:pt x="4162" y="21198"/>
                    <a:pt x="5773" y="23814"/>
                  </a:cubicBezTo>
                  <a:cubicBezTo>
                    <a:pt x="4824" y="24163"/>
                    <a:pt x="3904" y="24330"/>
                    <a:pt x="2971" y="24330"/>
                  </a:cubicBezTo>
                  <a:cubicBezTo>
                    <a:pt x="2113" y="24330"/>
                    <a:pt x="1245" y="24189"/>
                    <a:pt x="333" y="23918"/>
                  </a:cubicBezTo>
                  <a:cubicBezTo>
                    <a:pt x="310" y="23909"/>
                    <a:pt x="288" y="23905"/>
                    <a:pt x="267" y="23905"/>
                  </a:cubicBezTo>
                  <a:cubicBezTo>
                    <a:pt x="96" y="23905"/>
                    <a:pt x="0" y="24181"/>
                    <a:pt x="187" y="24274"/>
                  </a:cubicBezTo>
                  <a:cubicBezTo>
                    <a:pt x="1028" y="24665"/>
                    <a:pt x="1957" y="24860"/>
                    <a:pt x="2889" y="24860"/>
                  </a:cubicBezTo>
                  <a:cubicBezTo>
                    <a:pt x="3949" y="24860"/>
                    <a:pt x="5015" y="24608"/>
                    <a:pt x="5962" y="24107"/>
                  </a:cubicBezTo>
                  <a:cubicBezTo>
                    <a:pt x="6150" y="24379"/>
                    <a:pt x="6359" y="24651"/>
                    <a:pt x="6568" y="24944"/>
                  </a:cubicBezTo>
                  <a:cubicBezTo>
                    <a:pt x="7991" y="26680"/>
                    <a:pt x="10063" y="27915"/>
                    <a:pt x="12322" y="28605"/>
                  </a:cubicBezTo>
                  <a:cubicBezTo>
                    <a:pt x="10983" y="30551"/>
                    <a:pt x="9205" y="31869"/>
                    <a:pt x="6924" y="32644"/>
                  </a:cubicBezTo>
                  <a:cubicBezTo>
                    <a:pt x="6728" y="32722"/>
                    <a:pt x="6789" y="33003"/>
                    <a:pt x="6988" y="33003"/>
                  </a:cubicBezTo>
                  <a:cubicBezTo>
                    <a:pt x="7001" y="33003"/>
                    <a:pt x="7014" y="33002"/>
                    <a:pt x="7029" y="32999"/>
                  </a:cubicBezTo>
                  <a:cubicBezTo>
                    <a:pt x="9414" y="32434"/>
                    <a:pt x="11506" y="30823"/>
                    <a:pt x="12678" y="28710"/>
                  </a:cubicBezTo>
                  <a:cubicBezTo>
                    <a:pt x="14012" y="29080"/>
                    <a:pt x="15398" y="29262"/>
                    <a:pt x="16763" y="29262"/>
                  </a:cubicBezTo>
                  <a:cubicBezTo>
                    <a:pt x="17325" y="29262"/>
                    <a:pt x="17883" y="29231"/>
                    <a:pt x="18432" y="29170"/>
                  </a:cubicBezTo>
                  <a:lnTo>
                    <a:pt x="18432" y="29170"/>
                  </a:lnTo>
                  <a:cubicBezTo>
                    <a:pt x="18704" y="30593"/>
                    <a:pt x="18558" y="31953"/>
                    <a:pt x="17993" y="33313"/>
                  </a:cubicBezTo>
                  <a:cubicBezTo>
                    <a:pt x="17938" y="33451"/>
                    <a:pt x="18063" y="33552"/>
                    <a:pt x="18186" y="33552"/>
                  </a:cubicBezTo>
                  <a:cubicBezTo>
                    <a:pt x="18249" y="33552"/>
                    <a:pt x="18312" y="33524"/>
                    <a:pt x="18348" y="33460"/>
                  </a:cubicBezTo>
                  <a:cubicBezTo>
                    <a:pt x="18955" y="32079"/>
                    <a:pt x="19123" y="30614"/>
                    <a:pt x="18767" y="29149"/>
                  </a:cubicBezTo>
                  <a:cubicBezTo>
                    <a:pt x="19792" y="29024"/>
                    <a:pt x="20796" y="28752"/>
                    <a:pt x="21696" y="28396"/>
                  </a:cubicBezTo>
                  <a:cubicBezTo>
                    <a:pt x="23203" y="27810"/>
                    <a:pt x="24479" y="26869"/>
                    <a:pt x="25504" y="25739"/>
                  </a:cubicBezTo>
                  <a:cubicBezTo>
                    <a:pt x="26906" y="26848"/>
                    <a:pt x="27722" y="28501"/>
                    <a:pt x="27764" y="30300"/>
                  </a:cubicBezTo>
                  <a:cubicBezTo>
                    <a:pt x="27764" y="30426"/>
                    <a:pt x="27869" y="30488"/>
                    <a:pt x="27973" y="30488"/>
                  </a:cubicBezTo>
                  <a:cubicBezTo>
                    <a:pt x="28078" y="30488"/>
                    <a:pt x="28182" y="30426"/>
                    <a:pt x="28182" y="30300"/>
                  </a:cubicBezTo>
                  <a:cubicBezTo>
                    <a:pt x="28182" y="28333"/>
                    <a:pt x="27283" y="26576"/>
                    <a:pt x="25734" y="25425"/>
                  </a:cubicBezTo>
                  <a:cubicBezTo>
                    <a:pt x="27283" y="23605"/>
                    <a:pt x="28245" y="21240"/>
                    <a:pt x="28454" y="18813"/>
                  </a:cubicBezTo>
                  <a:cubicBezTo>
                    <a:pt x="28688" y="18779"/>
                    <a:pt x="28919" y="18762"/>
                    <a:pt x="29145" y="18762"/>
                  </a:cubicBezTo>
                  <a:cubicBezTo>
                    <a:pt x="30436" y="18762"/>
                    <a:pt x="31597" y="19304"/>
                    <a:pt x="32576" y="20194"/>
                  </a:cubicBezTo>
                  <a:cubicBezTo>
                    <a:pt x="32626" y="20230"/>
                    <a:pt x="32678" y="20246"/>
                    <a:pt x="32725" y="20246"/>
                  </a:cubicBezTo>
                  <a:cubicBezTo>
                    <a:pt x="32897" y="20246"/>
                    <a:pt x="33026" y="20044"/>
                    <a:pt x="32911" y="19880"/>
                  </a:cubicBezTo>
                  <a:cubicBezTo>
                    <a:pt x="32013" y="18826"/>
                    <a:pt x="30701" y="18329"/>
                    <a:pt x="29375" y="18329"/>
                  </a:cubicBezTo>
                  <a:cubicBezTo>
                    <a:pt x="29095" y="18329"/>
                    <a:pt x="28815" y="18351"/>
                    <a:pt x="28538" y="18395"/>
                  </a:cubicBezTo>
                  <a:cubicBezTo>
                    <a:pt x="28559" y="17746"/>
                    <a:pt x="28559" y="17097"/>
                    <a:pt x="28475" y="16428"/>
                  </a:cubicBezTo>
                  <a:cubicBezTo>
                    <a:pt x="28224" y="14168"/>
                    <a:pt x="27073" y="11239"/>
                    <a:pt x="25316" y="8937"/>
                  </a:cubicBezTo>
                  <a:cubicBezTo>
                    <a:pt x="26467" y="7493"/>
                    <a:pt x="28120" y="6677"/>
                    <a:pt x="29940" y="6489"/>
                  </a:cubicBezTo>
                  <a:cubicBezTo>
                    <a:pt x="30233" y="6468"/>
                    <a:pt x="30233" y="6050"/>
                    <a:pt x="29940" y="6050"/>
                  </a:cubicBezTo>
                  <a:cubicBezTo>
                    <a:pt x="27994" y="6112"/>
                    <a:pt x="26237" y="7117"/>
                    <a:pt x="25086" y="8665"/>
                  </a:cubicBezTo>
                  <a:cubicBezTo>
                    <a:pt x="23472" y="6648"/>
                    <a:pt x="21381" y="5177"/>
                    <a:pt x="18993" y="5177"/>
                  </a:cubicBezTo>
                  <a:cubicBezTo>
                    <a:pt x="18780" y="5177"/>
                    <a:pt x="18565" y="5189"/>
                    <a:pt x="18348" y="5213"/>
                  </a:cubicBezTo>
                  <a:cubicBezTo>
                    <a:pt x="18537" y="3141"/>
                    <a:pt x="19625" y="1488"/>
                    <a:pt x="21529" y="484"/>
                  </a:cubicBezTo>
                  <a:cubicBezTo>
                    <a:pt x="21803" y="338"/>
                    <a:pt x="21614" y="0"/>
                    <a:pt x="213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a:off x="3161625" y="772000"/>
              <a:ext cx="38725" cy="49375"/>
            </a:xfrm>
            <a:custGeom>
              <a:avLst/>
              <a:gdLst/>
              <a:ahLst/>
              <a:cxnLst/>
              <a:rect l="l" t="t" r="r" b="b"/>
              <a:pathLst>
                <a:path w="1549" h="1975" extrusionOk="0">
                  <a:moveTo>
                    <a:pt x="780" y="881"/>
                  </a:moveTo>
                  <a:cubicBezTo>
                    <a:pt x="807" y="881"/>
                    <a:pt x="835" y="889"/>
                    <a:pt x="858" y="908"/>
                  </a:cubicBezTo>
                  <a:cubicBezTo>
                    <a:pt x="963" y="991"/>
                    <a:pt x="984" y="1368"/>
                    <a:pt x="879" y="1452"/>
                  </a:cubicBezTo>
                  <a:cubicBezTo>
                    <a:pt x="848" y="1473"/>
                    <a:pt x="818" y="1482"/>
                    <a:pt x="789" y="1482"/>
                  </a:cubicBezTo>
                  <a:cubicBezTo>
                    <a:pt x="702" y="1482"/>
                    <a:pt x="628" y="1399"/>
                    <a:pt x="565" y="1305"/>
                  </a:cubicBezTo>
                  <a:cubicBezTo>
                    <a:pt x="628" y="1243"/>
                    <a:pt x="649" y="1159"/>
                    <a:pt x="628" y="1096"/>
                  </a:cubicBezTo>
                  <a:cubicBezTo>
                    <a:pt x="579" y="982"/>
                    <a:pt x="682" y="881"/>
                    <a:pt x="780" y="881"/>
                  </a:cubicBezTo>
                  <a:close/>
                  <a:moveTo>
                    <a:pt x="737" y="0"/>
                  </a:moveTo>
                  <a:cubicBezTo>
                    <a:pt x="701" y="0"/>
                    <a:pt x="663" y="15"/>
                    <a:pt x="628" y="50"/>
                  </a:cubicBezTo>
                  <a:cubicBezTo>
                    <a:pt x="461" y="175"/>
                    <a:pt x="314" y="364"/>
                    <a:pt x="209" y="531"/>
                  </a:cubicBezTo>
                  <a:cubicBezTo>
                    <a:pt x="63" y="678"/>
                    <a:pt x="0" y="824"/>
                    <a:pt x="21" y="1012"/>
                  </a:cubicBezTo>
                  <a:cubicBezTo>
                    <a:pt x="0" y="1222"/>
                    <a:pt x="21" y="1410"/>
                    <a:pt x="147" y="1619"/>
                  </a:cubicBezTo>
                  <a:cubicBezTo>
                    <a:pt x="307" y="1843"/>
                    <a:pt x="565" y="1975"/>
                    <a:pt x="807" y="1975"/>
                  </a:cubicBezTo>
                  <a:cubicBezTo>
                    <a:pt x="1040" y="1975"/>
                    <a:pt x="1258" y="1854"/>
                    <a:pt x="1360" y="1577"/>
                  </a:cubicBezTo>
                  <a:cubicBezTo>
                    <a:pt x="1549" y="1117"/>
                    <a:pt x="1402" y="385"/>
                    <a:pt x="837" y="322"/>
                  </a:cubicBezTo>
                  <a:cubicBezTo>
                    <a:pt x="837" y="301"/>
                    <a:pt x="858" y="301"/>
                    <a:pt x="858" y="280"/>
                  </a:cubicBezTo>
                  <a:cubicBezTo>
                    <a:pt x="954" y="152"/>
                    <a:pt x="855" y="0"/>
                    <a:pt x="73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a:off x="3354125" y="767475"/>
              <a:ext cx="47875" cy="38850"/>
            </a:xfrm>
            <a:custGeom>
              <a:avLst/>
              <a:gdLst/>
              <a:ahLst/>
              <a:cxnLst/>
              <a:rect l="l" t="t" r="r" b="b"/>
              <a:pathLst>
                <a:path w="1915" h="1554" extrusionOk="0">
                  <a:moveTo>
                    <a:pt x="1088" y="1"/>
                  </a:moveTo>
                  <a:cubicBezTo>
                    <a:pt x="419" y="1"/>
                    <a:pt x="0" y="900"/>
                    <a:pt x="523" y="1361"/>
                  </a:cubicBezTo>
                  <a:cubicBezTo>
                    <a:pt x="675" y="1494"/>
                    <a:pt x="866" y="1554"/>
                    <a:pt x="1054" y="1554"/>
                  </a:cubicBezTo>
                  <a:cubicBezTo>
                    <a:pt x="1489" y="1554"/>
                    <a:pt x="1914" y="1235"/>
                    <a:pt x="1841" y="754"/>
                  </a:cubicBezTo>
                  <a:cubicBezTo>
                    <a:pt x="1779" y="440"/>
                    <a:pt x="1548" y="189"/>
                    <a:pt x="1255" y="105"/>
                  </a:cubicBezTo>
                  <a:cubicBezTo>
                    <a:pt x="1235" y="63"/>
                    <a:pt x="1193" y="1"/>
                    <a:pt x="1088"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a:off x="3071925" y="898225"/>
              <a:ext cx="402825" cy="157250"/>
            </a:xfrm>
            <a:custGeom>
              <a:avLst/>
              <a:gdLst/>
              <a:ahLst/>
              <a:cxnLst/>
              <a:rect l="l" t="t" r="r" b="b"/>
              <a:pathLst>
                <a:path w="16113" h="6290" extrusionOk="0">
                  <a:moveTo>
                    <a:pt x="15797" y="0"/>
                  </a:moveTo>
                  <a:cubicBezTo>
                    <a:pt x="15708" y="0"/>
                    <a:pt x="15616" y="43"/>
                    <a:pt x="15556" y="148"/>
                  </a:cubicBezTo>
                  <a:cubicBezTo>
                    <a:pt x="14071" y="3015"/>
                    <a:pt x="11874" y="5358"/>
                    <a:pt x="8442" y="5672"/>
                  </a:cubicBezTo>
                  <a:cubicBezTo>
                    <a:pt x="8216" y="5691"/>
                    <a:pt x="7990" y="5700"/>
                    <a:pt x="7765" y="5700"/>
                  </a:cubicBezTo>
                  <a:cubicBezTo>
                    <a:pt x="4791" y="5700"/>
                    <a:pt x="2001" y="4059"/>
                    <a:pt x="387" y="1550"/>
                  </a:cubicBezTo>
                  <a:cubicBezTo>
                    <a:pt x="348" y="1485"/>
                    <a:pt x="294" y="1459"/>
                    <a:pt x="240" y="1459"/>
                  </a:cubicBezTo>
                  <a:cubicBezTo>
                    <a:pt x="119" y="1459"/>
                    <a:pt x="1" y="1593"/>
                    <a:pt x="73" y="1738"/>
                  </a:cubicBezTo>
                  <a:cubicBezTo>
                    <a:pt x="1617" y="4483"/>
                    <a:pt x="4584" y="6290"/>
                    <a:pt x="7725" y="6290"/>
                  </a:cubicBezTo>
                  <a:cubicBezTo>
                    <a:pt x="8033" y="6290"/>
                    <a:pt x="8342" y="6272"/>
                    <a:pt x="8652" y="6237"/>
                  </a:cubicBezTo>
                  <a:cubicBezTo>
                    <a:pt x="11811" y="5902"/>
                    <a:pt x="15222" y="3538"/>
                    <a:pt x="16059" y="315"/>
                  </a:cubicBezTo>
                  <a:cubicBezTo>
                    <a:pt x="16112" y="141"/>
                    <a:pt x="15959" y="0"/>
                    <a:pt x="1579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11"/>
          <p:cNvSpPr/>
          <p:nvPr/>
        </p:nvSpPr>
        <p:spPr>
          <a:xfrm rot="5400000">
            <a:off x="7976704" y="1051900"/>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1"/>
          <p:cNvGrpSpPr/>
          <p:nvPr/>
        </p:nvGrpSpPr>
        <p:grpSpPr>
          <a:xfrm>
            <a:off x="6365400" y="499825"/>
            <a:ext cx="927550" cy="2213550"/>
            <a:chOff x="6465175" y="710275"/>
            <a:chExt cx="927550" cy="2213550"/>
          </a:xfrm>
        </p:grpSpPr>
        <p:grpSp>
          <p:nvGrpSpPr>
            <p:cNvPr id="163" name="Google Shape;163;p11"/>
            <p:cNvGrpSpPr/>
            <p:nvPr/>
          </p:nvGrpSpPr>
          <p:grpSpPr>
            <a:xfrm>
              <a:off x="6465175" y="710275"/>
              <a:ext cx="927550" cy="2213550"/>
              <a:chOff x="3190375" y="3050700"/>
              <a:chExt cx="927550" cy="2213550"/>
            </a:xfrm>
          </p:grpSpPr>
          <p:sp>
            <p:nvSpPr>
              <p:cNvPr id="164" name="Google Shape;164;p11"/>
              <p:cNvSpPr/>
              <p:nvPr/>
            </p:nvSpPr>
            <p:spPr>
              <a:xfrm>
                <a:off x="3551650" y="3943325"/>
                <a:ext cx="464625" cy="1320925"/>
              </a:xfrm>
              <a:custGeom>
                <a:avLst/>
                <a:gdLst/>
                <a:ahLst/>
                <a:cxnLst/>
                <a:rect l="l" t="t" r="r" b="b"/>
                <a:pathLst>
                  <a:path w="18585" h="52837" extrusionOk="0">
                    <a:moveTo>
                      <a:pt x="12436" y="5656"/>
                    </a:moveTo>
                    <a:lnTo>
                      <a:pt x="12436" y="5656"/>
                    </a:lnTo>
                    <a:cubicBezTo>
                      <a:pt x="12437" y="5658"/>
                      <a:pt x="12439" y="5660"/>
                      <a:pt x="12440" y="5661"/>
                    </a:cubicBezTo>
                    <a:lnTo>
                      <a:pt x="12440" y="5661"/>
                    </a:lnTo>
                    <a:cubicBezTo>
                      <a:pt x="12438" y="5660"/>
                      <a:pt x="12437" y="5659"/>
                      <a:pt x="12436" y="5656"/>
                    </a:cubicBezTo>
                    <a:close/>
                    <a:moveTo>
                      <a:pt x="13678" y="16082"/>
                    </a:moveTo>
                    <a:cubicBezTo>
                      <a:pt x="13812" y="16183"/>
                      <a:pt x="13846" y="16183"/>
                      <a:pt x="13947" y="16183"/>
                    </a:cubicBezTo>
                    <a:cubicBezTo>
                      <a:pt x="14081" y="16217"/>
                      <a:pt x="14182" y="16217"/>
                      <a:pt x="14283" y="16250"/>
                    </a:cubicBezTo>
                    <a:cubicBezTo>
                      <a:pt x="14484" y="16351"/>
                      <a:pt x="14686" y="16452"/>
                      <a:pt x="14854" y="16620"/>
                    </a:cubicBezTo>
                    <a:cubicBezTo>
                      <a:pt x="15224" y="16922"/>
                      <a:pt x="15593" y="17258"/>
                      <a:pt x="15862" y="17628"/>
                    </a:cubicBezTo>
                    <a:cubicBezTo>
                      <a:pt x="15492" y="17762"/>
                      <a:pt x="15156" y="17897"/>
                      <a:pt x="14787" y="17930"/>
                    </a:cubicBezTo>
                    <a:cubicBezTo>
                      <a:pt x="14636" y="17947"/>
                      <a:pt x="14484" y="17956"/>
                      <a:pt x="14333" y="17956"/>
                    </a:cubicBezTo>
                    <a:cubicBezTo>
                      <a:pt x="14182" y="17956"/>
                      <a:pt x="14031" y="17947"/>
                      <a:pt x="13879" y="17930"/>
                    </a:cubicBezTo>
                    <a:cubicBezTo>
                      <a:pt x="13711" y="17897"/>
                      <a:pt x="13543" y="17863"/>
                      <a:pt x="13443" y="17796"/>
                    </a:cubicBezTo>
                    <a:cubicBezTo>
                      <a:pt x="13342" y="17762"/>
                      <a:pt x="13308" y="17729"/>
                      <a:pt x="13207" y="17662"/>
                    </a:cubicBezTo>
                    <a:lnTo>
                      <a:pt x="13106" y="17561"/>
                    </a:lnTo>
                    <a:cubicBezTo>
                      <a:pt x="13039" y="17494"/>
                      <a:pt x="13039" y="17460"/>
                      <a:pt x="13006" y="17426"/>
                    </a:cubicBezTo>
                    <a:cubicBezTo>
                      <a:pt x="13006" y="17393"/>
                      <a:pt x="12972" y="17326"/>
                      <a:pt x="12972" y="17258"/>
                    </a:cubicBezTo>
                    <a:lnTo>
                      <a:pt x="12972" y="17057"/>
                    </a:lnTo>
                    <a:lnTo>
                      <a:pt x="13106" y="16653"/>
                    </a:lnTo>
                    <a:cubicBezTo>
                      <a:pt x="13140" y="16586"/>
                      <a:pt x="13174" y="16452"/>
                      <a:pt x="13275" y="16385"/>
                    </a:cubicBezTo>
                    <a:cubicBezTo>
                      <a:pt x="13308" y="16317"/>
                      <a:pt x="13342" y="16250"/>
                      <a:pt x="13443" y="16217"/>
                    </a:cubicBezTo>
                    <a:cubicBezTo>
                      <a:pt x="13476" y="16183"/>
                      <a:pt x="13510" y="16183"/>
                      <a:pt x="13543" y="16116"/>
                    </a:cubicBezTo>
                    <a:cubicBezTo>
                      <a:pt x="13611" y="16116"/>
                      <a:pt x="13644" y="16082"/>
                      <a:pt x="13678" y="16082"/>
                    </a:cubicBezTo>
                    <a:close/>
                    <a:moveTo>
                      <a:pt x="1512" y="29760"/>
                    </a:moveTo>
                    <a:lnTo>
                      <a:pt x="1512" y="29760"/>
                    </a:lnTo>
                    <a:cubicBezTo>
                      <a:pt x="1505" y="29777"/>
                      <a:pt x="1498" y="29795"/>
                      <a:pt x="1491" y="29812"/>
                    </a:cubicBezTo>
                    <a:lnTo>
                      <a:pt x="1491" y="29812"/>
                    </a:lnTo>
                    <a:cubicBezTo>
                      <a:pt x="1503" y="29801"/>
                      <a:pt x="1512" y="29785"/>
                      <a:pt x="1512" y="29760"/>
                    </a:cubicBezTo>
                    <a:close/>
                    <a:moveTo>
                      <a:pt x="10717" y="1"/>
                    </a:moveTo>
                    <a:cubicBezTo>
                      <a:pt x="10574" y="1"/>
                      <a:pt x="10479" y="111"/>
                      <a:pt x="10452" y="220"/>
                    </a:cubicBezTo>
                    <a:cubicBezTo>
                      <a:pt x="10317" y="624"/>
                      <a:pt x="10250" y="1094"/>
                      <a:pt x="10183" y="1497"/>
                    </a:cubicBezTo>
                    <a:cubicBezTo>
                      <a:pt x="10149" y="1934"/>
                      <a:pt x="10183" y="2337"/>
                      <a:pt x="10284" y="2741"/>
                    </a:cubicBezTo>
                    <a:cubicBezTo>
                      <a:pt x="10418" y="3514"/>
                      <a:pt x="10754" y="4253"/>
                      <a:pt x="11124" y="4925"/>
                    </a:cubicBezTo>
                    <a:cubicBezTo>
                      <a:pt x="11527" y="5631"/>
                      <a:pt x="12098" y="6303"/>
                      <a:pt x="12636" y="6941"/>
                    </a:cubicBezTo>
                    <a:lnTo>
                      <a:pt x="14384" y="8823"/>
                    </a:lnTo>
                    <a:cubicBezTo>
                      <a:pt x="15089" y="9495"/>
                      <a:pt x="15728" y="10201"/>
                      <a:pt x="16333" y="10974"/>
                    </a:cubicBezTo>
                    <a:cubicBezTo>
                      <a:pt x="16770" y="11512"/>
                      <a:pt x="17106" y="12049"/>
                      <a:pt x="17374" y="12688"/>
                    </a:cubicBezTo>
                    <a:cubicBezTo>
                      <a:pt x="17376" y="12693"/>
                      <a:pt x="17378" y="12697"/>
                      <a:pt x="17380" y="12702"/>
                    </a:cubicBezTo>
                    <a:lnTo>
                      <a:pt x="17380" y="12702"/>
                    </a:lnTo>
                    <a:cubicBezTo>
                      <a:pt x="17375" y="12695"/>
                      <a:pt x="17374" y="12688"/>
                      <a:pt x="17374" y="12688"/>
                    </a:cubicBezTo>
                    <a:lnTo>
                      <a:pt x="17374" y="12688"/>
                    </a:lnTo>
                    <a:cubicBezTo>
                      <a:pt x="17374" y="12707"/>
                      <a:pt x="17374" y="12716"/>
                      <a:pt x="17387" y="12719"/>
                    </a:cubicBezTo>
                    <a:lnTo>
                      <a:pt x="17387" y="12719"/>
                    </a:lnTo>
                    <a:cubicBezTo>
                      <a:pt x="17385" y="12713"/>
                      <a:pt x="17383" y="12708"/>
                      <a:pt x="17380" y="12702"/>
                    </a:cubicBezTo>
                    <a:lnTo>
                      <a:pt x="17380" y="12702"/>
                    </a:lnTo>
                    <a:cubicBezTo>
                      <a:pt x="17387" y="12711"/>
                      <a:pt x="17404" y="12722"/>
                      <a:pt x="17442" y="12722"/>
                    </a:cubicBezTo>
                    <a:cubicBezTo>
                      <a:pt x="17413" y="12722"/>
                      <a:pt x="17397" y="12722"/>
                      <a:pt x="17387" y="12719"/>
                    </a:cubicBezTo>
                    <a:lnTo>
                      <a:pt x="17387" y="12719"/>
                    </a:lnTo>
                    <a:cubicBezTo>
                      <a:pt x="17549" y="13115"/>
                      <a:pt x="17679" y="13574"/>
                      <a:pt x="17744" y="14032"/>
                    </a:cubicBezTo>
                    <a:lnTo>
                      <a:pt x="17744" y="13931"/>
                    </a:lnTo>
                    <a:cubicBezTo>
                      <a:pt x="17811" y="14368"/>
                      <a:pt x="17811" y="14772"/>
                      <a:pt x="17744" y="15208"/>
                    </a:cubicBezTo>
                    <a:cubicBezTo>
                      <a:pt x="17710" y="15578"/>
                      <a:pt x="17610" y="15948"/>
                      <a:pt x="17475" y="16351"/>
                    </a:cubicBezTo>
                    <a:cubicBezTo>
                      <a:pt x="17374" y="16519"/>
                      <a:pt x="17307" y="16620"/>
                      <a:pt x="17206" y="16754"/>
                    </a:cubicBezTo>
                    <a:cubicBezTo>
                      <a:pt x="17072" y="16922"/>
                      <a:pt x="16904" y="17057"/>
                      <a:pt x="16736" y="17225"/>
                    </a:cubicBezTo>
                    <a:cubicBezTo>
                      <a:pt x="16669" y="17258"/>
                      <a:pt x="16635" y="17292"/>
                      <a:pt x="16534" y="17393"/>
                    </a:cubicBezTo>
                    <a:cubicBezTo>
                      <a:pt x="16400" y="17225"/>
                      <a:pt x="16299" y="17057"/>
                      <a:pt x="16131" y="16889"/>
                    </a:cubicBezTo>
                    <a:cubicBezTo>
                      <a:pt x="15829" y="16553"/>
                      <a:pt x="15492" y="16250"/>
                      <a:pt x="15123" y="16015"/>
                    </a:cubicBezTo>
                    <a:cubicBezTo>
                      <a:pt x="14820" y="15780"/>
                      <a:pt x="14484" y="15612"/>
                      <a:pt x="14115" y="15544"/>
                    </a:cubicBezTo>
                    <a:cubicBezTo>
                      <a:pt x="14042" y="15537"/>
                      <a:pt x="13968" y="15533"/>
                      <a:pt x="13894" y="15533"/>
                    </a:cubicBezTo>
                    <a:cubicBezTo>
                      <a:pt x="13623" y="15533"/>
                      <a:pt x="13344" y="15588"/>
                      <a:pt x="13106" y="15746"/>
                    </a:cubicBezTo>
                    <a:cubicBezTo>
                      <a:pt x="12770" y="16015"/>
                      <a:pt x="12569" y="16385"/>
                      <a:pt x="12434" y="16754"/>
                    </a:cubicBezTo>
                    <a:cubicBezTo>
                      <a:pt x="12300" y="17090"/>
                      <a:pt x="12300" y="17460"/>
                      <a:pt x="12434" y="17762"/>
                    </a:cubicBezTo>
                    <a:cubicBezTo>
                      <a:pt x="12569" y="18065"/>
                      <a:pt x="12770" y="18300"/>
                      <a:pt x="13073" y="18468"/>
                    </a:cubicBezTo>
                    <a:cubicBezTo>
                      <a:pt x="13342" y="18636"/>
                      <a:pt x="13745" y="18737"/>
                      <a:pt x="14047" y="18737"/>
                    </a:cubicBezTo>
                    <a:cubicBezTo>
                      <a:pt x="14148" y="18745"/>
                      <a:pt x="14249" y="18750"/>
                      <a:pt x="14349" y="18750"/>
                    </a:cubicBezTo>
                    <a:cubicBezTo>
                      <a:pt x="14650" y="18750"/>
                      <a:pt x="14946" y="18712"/>
                      <a:pt x="15224" y="18636"/>
                    </a:cubicBezTo>
                    <a:cubicBezTo>
                      <a:pt x="15627" y="18569"/>
                      <a:pt x="15997" y="18435"/>
                      <a:pt x="16366" y="18267"/>
                    </a:cubicBezTo>
                    <a:cubicBezTo>
                      <a:pt x="16501" y="18535"/>
                      <a:pt x="16669" y="18737"/>
                      <a:pt x="16736" y="18972"/>
                    </a:cubicBezTo>
                    <a:cubicBezTo>
                      <a:pt x="16837" y="19207"/>
                      <a:pt x="16904" y="19376"/>
                      <a:pt x="16904" y="19577"/>
                    </a:cubicBezTo>
                    <a:cubicBezTo>
                      <a:pt x="16904" y="19779"/>
                      <a:pt x="16904" y="19980"/>
                      <a:pt x="16870" y="20216"/>
                    </a:cubicBezTo>
                    <a:cubicBezTo>
                      <a:pt x="16837" y="20451"/>
                      <a:pt x="16803" y="20720"/>
                      <a:pt x="16669" y="20955"/>
                    </a:cubicBezTo>
                    <a:cubicBezTo>
                      <a:pt x="16568" y="21123"/>
                      <a:pt x="16501" y="21291"/>
                      <a:pt x="16366" y="21459"/>
                    </a:cubicBezTo>
                    <a:cubicBezTo>
                      <a:pt x="16232" y="21627"/>
                      <a:pt x="16131" y="21762"/>
                      <a:pt x="15963" y="21896"/>
                    </a:cubicBezTo>
                    <a:cubicBezTo>
                      <a:pt x="15728" y="22064"/>
                      <a:pt x="15492" y="22165"/>
                      <a:pt x="15190" y="22299"/>
                    </a:cubicBezTo>
                    <a:cubicBezTo>
                      <a:pt x="14686" y="22501"/>
                      <a:pt x="14148" y="22635"/>
                      <a:pt x="13611" y="22669"/>
                    </a:cubicBezTo>
                    <a:cubicBezTo>
                      <a:pt x="12703" y="22803"/>
                      <a:pt x="11796" y="22803"/>
                      <a:pt x="10922" y="22837"/>
                    </a:cubicBezTo>
                    <a:cubicBezTo>
                      <a:pt x="10452" y="22904"/>
                      <a:pt x="9948" y="22938"/>
                      <a:pt x="9477" y="22971"/>
                    </a:cubicBezTo>
                    <a:cubicBezTo>
                      <a:pt x="8839" y="23039"/>
                      <a:pt x="8267" y="23173"/>
                      <a:pt x="7662" y="23341"/>
                    </a:cubicBezTo>
                    <a:cubicBezTo>
                      <a:pt x="6486" y="23677"/>
                      <a:pt x="5411" y="24215"/>
                      <a:pt x="4403" y="24954"/>
                    </a:cubicBezTo>
                    <a:cubicBezTo>
                      <a:pt x="3394" y="25660"/>
                      <a:pt x="2554" y="26534"/>
                      <a:pt x="1849" y="27542"/>
                    </a:cubicBezTo>
                    <a:cubicBezTo>
                      <a:pt x="1445" y="28046"/>
                      <a:pt x="1176" y="28583"/>
                      <a:pt x="908" y="29188"/>
                    </a:cubicBezTo>
                    <a:cubicBezTo>
                      <a:pt x="672" y="29760"/>
                      <a:pt x="437" y="30365"/>
                      <a:pt x="269" y="31003"/>
                    </a:cubicBezTo>
                    <a:cubicBezTo>
                      <a:pt x="34" y="31910"/>
                      <a:pt x="0" y="32885"/>
                      <a:pt x="235" y="33792"/>
                    </a:cubicBezTo>
                    <a:cubicBezTo>
                      <a:pt x="706" y="35405"/>
                      <a:pt x="2117" y="36447"/>
                      <a:pt x="3394" y="37422"/>
                    </a:cubicBezTo>
                    <a:cubicBezTo>
                      <a:pt x="3462" y="37489"/>
                      <a:pt x="3562" y="37556"/>
                      <a:pt x="3630" y="37623"/>
                    </a:cubicBezTo>
                    <a:lnTo>
                      <a:pt x="3596" y="37590"/>
                    </a:lnTo>
                    <a:lnTo>
                      <a:pt x="3596" y="37590"/>
                    </a:lnTo>
                    <a:cubicBezTo>
                      <a:pt x="4470" y="38262"/>
                      <a:pt x="5310" y="38968"/>
                      <a:pt x="5982" y="39841"/>
                    </a:cubicBezTo>
                    <a:cubicBezTo>
                      <a:pt x="6385" y="40345"/>
                      <a:pt x="6721" y="40917"/>
                      <a:pt x="6923" y="41454"/>
                    </a:cubicBezTo>
                    <a:cubicBezTo>
                      <a:pt x="7125" y="41992"/>
                      <a:pt x="7293" y="42496"/>
                      <a:pt x="7326" y="43101"/>
                    </a:cubicBezTo>
                    <a:cubicBezTo>
                      <a:pt x="7427" y="43706"/>
                      <a:pt x="7427" y="44311"/>
                      <a:pt x="7326" y="44949"/>
                    </a:cubicBezTo>
                    <a:lnTo>
                      <a:pt x="7326" y="44849"/>
                    </a:lnTo>
                    <a:cubicBezTo>
                      <a:pt x="7259" y="45554"/>
                      <a:pt x="7057" y="46226"/>
                      <a:pt x="6789" y="46899"/>
                    </a:cubicBezTo>
                    <a:cubicBezTo>
                      <a:pt x="6419" y="47739"/>
                      <a:pt x="5948" y="48545"/>
                      <a:pt x="5411" y="49318"/>
                    </a:cubicBezTo>
                    <a:cubicBezTo>
                      <a:pt x="4739" y="50192"/>
                      <a:pt x="3932" y="50931"/>
                      <a:pt x="3092" y="51603"/>
                    </a:cubicBezTo>
                    <a:cubicBezTo>
                      <a:pt x="2857" y="51839"/>
                      <a:pt x="2554" y="52040"/>
                      <a:pt x="2252" y="52208"/>
                    </a:cubicBezTo>
                    <a:cubicBezTo>
                      <a:pt x="2084" y="52275"/>
                      <a:pt x="2050" y="52511"/>
                      <a:pt x="2117" y="52679"/>
                    </a:cubicBezTo>
                    <a:cubicBezTo>
                      <a:pt x="2180" y="52784"/>
                      <a:pt x="2296" y="52836"/>
                      <a:pt x="2407" y="52836"/>
                    </a:cubicBezTo>
                    <a:cubicBezTo>
                      <a:pt x="2473" y="52836"/>
                      <a:pt x="2537" y="52817"/>
                      <a:pt x="2588" y="52780"/>
                    </a:cubicBezTo>
                    <a:cubicBezTo>
                      <a:pt x="3697" y="52074"/>
                      <a:pt x="4638" y="51234"/>
                      <a:pt x="5478" y="50259"/>
                    </a:cubicBezTo>
                    <a:cubicBezTo>
                      <a:pt x="5915" y="49755"/>
                      <a:pt x="6285" y="49251"/>
                      <a:pt x="6654" y="48680"/>
                    </a:cubicBezTo>
                    <a:cubicBezTo>
                      <a:pt x="6990" y="48142"/>
                      <a:pt x="7293" y="47537"/>
                      <a:pt x="7562" y="46966"/>
                    </a:cubicBezTo>
                    <a:cubicBezTo>
                      <a:pt x="7998" y="45790"/>
                      <a:pt x="8234" y="44513"/>
                      <a:pt x="8099" y="43269"/>
                    </a:cubicBezTo>
                    <a:cubicBezTo>
                      <a:pt x="7965" y="41992"/>
                      <a:pt x="7494" y="40816"/>
                      <a:pt x="6789" y="39774"/>
                    </a:cubicBezTo>
                    <a:cubicBezTo>
                      <a:pt x="6318" y="39136"/>
                      <a:pt x="5780" y="38564"/>
                      <a:pt x="5209" y="37993"/>
                    </a:cubicBezTo>
                    <a:cubicBezTo>
                      <a:pt x="4638" y="37489"/>
                      <a:pt x="4033" y="37052"/>
                      <a:pt x="3428" y="36615"/>
                    </a:cubicBezTo>
                    <a:cubicBezTo>
                      <a:pt x="3462" y="36615"/>
                      <a:pt x="3462" y="36649"/>
                      <a:pt x="3529" y="36649"/>
                    </a:cubicBezTo>
                    <a:cubicBezTo>
                      <a:pt x="2790" y="36111"/>
                      <a:pt x="2117" y="35573"/>
                      <a:pt x="1580" y="34901"/>
                    </a:cubicBezTo>
                    <a:cubicBezTo>
                      <a:pt x="1378" y="34599"/>
                      <a:pt x="1210" y="34296"/>
                      <a:pt x="1076" y="34028"/>
                    </a:cubicBezTo>
                    <a:cubicBezTo>
                      <a:pt x="941" y="33725"/>
                      <a:pt x="908" y="33456"/>
                      <a:pt x="874" y="33187"/>
                    </a:cubicBezTo>
                    <a:cubicBezTo>
                      <a:pt x="840" y="32751"/>
                      <a:pt x="840" y="32347"/>
                      <a:pt x="874" y="31944"/>
                    </a:cubicBezTo>
                    <a:cubicBezTo>
                      <a:pt x="1005" y="31222"/>
                      <a:pt x="1200" y="30533"/>
                      <a:pt x="1491" y="29812"/>
                    </a:cubicBezTo>
                    <a:lnTo>
                      <a:pt x="1491" y="29812"/>
                    </a:lnTo>
                    <a:cubicBezTo>
                      <a:pt x="1478" y="29825"/>
                      <a:pt x="1462" y="29833"/>
                      <a:pt x="1452" y="29843"/>
                    </a:cubicBezTo>
                    <a:lnTo>
                      <a:pt x="1452" y="29843"/>
                    </a:lnTo>
                    <a:cubicBezTo>
                      <a:pt x="1788" y="29044"/>
                      <a:pt x="2222" y="28343"/>
                      <a:pt x="2756" y="27643"/>
                    </a:cubicBezTo>
                    <a:cubicBezTo>
                      <a:pt x="3260" y="26970"/>
                      <a:pt x="3898" y="26366"/>
                      <a:pt x="4571" y="25828"/>
                    </a:cubicBezTo>
                    <a:cubicBezTo>
                      <a:pt x="5276" y="25290"/>
                      <a:pt x="6083" y="24820"/>
                      <a:pt x="6923" y="24484"/>
                    </a:cubicBezTo>
                    <a:cubicBezTo>
                      <a:pt x="7830" y="24114"/>
                      <a:pt x="8805" y="23845"/>
                      <a:pt x="9780" y="23711"/>
                    </a:cubicBezTo>
                    <a:lnTo>
                      <a:pt x="9813" y="23711"/>
                    </a:lnTo>
                    <a:cubicBezTo>
                      <a:pt x="10687" y="23610"/>
                      <a:pt x="11594" y="23610"/>
                      <a:pt x="12468" y="23543"/>
                    </a:cubicBezTo>
                    <a:cubicBezTo>
                      <a:pt x="13375" y="23509"/>
                      <a:pt x="14316" y="23442"/>
                      <a:pt x="15190" y="23139"/>
                    </a:cubicBezTo>
                    <a:cubicBezTo>
                      <a:pt x="15627" y="23005"/>
                      <a:pt x="15997" y="22837"/>
                      <a:pt x="16333" y="22602"/>
                    </a:cubicBezTo>
                    <a:cubicBezTo>
                      <a:pt x="16669" y="22333"/>
                      <a:pt x="16971" y="22030"/>
                      <a:pt x="17206" y="21661"/>
                    </a:cubicBezTo>
                    <a:cubicBezTo>
                      <a:pt x="17475" y="21257"/>
                      <a:pt x="17576" y="20787"/>
                      <a:pt x="17643" y="20283"/>
                    </a:cubicBezTo>
                    <a:cubicBezTo>
                      <a:pt x="17677" y="20081"/>
                      <a:pt x="17677" y="19846"/>
                      <a:pt x="17677" y="19644"/>
                    </a:cubicBezTo>
                    <a:cubicBezTo>
                      <a:pt x="17677" y="19476"/>
                      <a:pt x="17643" y="19275"/>
                      <a:pt x="17542" y="19107"/>
                    </a:cubicBezTo>
                    <a:cubicBezTo>
                      <a:pt x="17408" y="18737"/>
                      <a:pt x="17206" y="18334"/>
                      <a:pt x="17005" y="17998"/>
                    </a:cubicBezTo>
                    <a:lnTo>
                      <a:pt x="17005" y="17964"/>
                    </a:lnTo>
                    <a:cubicBezTo>
                      <a:pt x="17173" y="17830"/>
                      <a:pt x="17341" y="17729"/>
                      <a:pt x="17475" y="17594"/>
                    </a:cubicBezTo>
                    <a:cubicBezTo>
                      <a:pt x="17576" y="17460"/>
                      <a:pt x="17710" y="17292"/>
                      <a:pt x="17845" y="17124"/>
                    </a:cubicBezTo>
                    <a:cubicBezTo>
                      <a:pt x="17979" y="16956"/>
                      <a:pt x="18047" y="16788"/>
                      <a:pt x="18147" y="16586"/>
                    </a:cubicBezTo>
                    <a:cubicBezTo>
                      <a:pt x="18215" y="16385"/>
                      <a:pt x="18248" y="16217"/>
                      <a:pt x="18349" y="15981"/>
                    </a:cubicBezTo>
                    <a:cubicBezTo>
                      <a:pt x="18383" y="15780"/>
                      <a:pt x="18416" y="15544"/>
                      <a:pt x="18483" y="15309"/>
                    </a:cubicBezTo>
                    <a:cubicBezTo>
                      <a:pt x="18584" y="14536"/>
                      <a:pt x="18483" y="13730"/>
                      <a:pt x="18248" y="13024"/>
                    </a:cubicBezTo>
                    <a:cubicBezTo>
                      <a:pt x="18047" y="12352"/>
                      <a:pt x="17677" y="11680"/>
                      <a:pt x="17240" y="11075"/>
                    </a:cubicBezTo>
                    <a:cubicBezTo>
                      <a:pt x="16803" y="10436"/>
                      <a:pt x="16299" y="9832"/>
                      <a:pt x="15728" y="9227"/>
                    </a:cubicBezTo>
                    <a:cubicBezTo>
                      <a:pt x="14652" y="8050"/>
                      <a:pt x="13476" y="6975"/>
                      <a:pt x="12468" y="5698"/>
                    </a:cubicBezTo>
                    <a:cubicBezTo>
                      <a:pt x="12459" y="5686"/>
                      <a:pt x="12449" y="5674"/>
                      <a:pt x="12440" y="5661"/>
                    </a:cubicBezTo>
                    <a:lnTo>
                      <a:pt x="12440" y="5661"/>
                    </a:lnTo>
                    <a:cubicBezTo>
                      <a:pt x="12445" y="5664"/>
                      <a:pt x="12453" y="5664"/>
                      <a:pt x="12468" y="5664"/>
                    </a:cubicBezTo>
                    <a:lnTo>
                      <a:pt x="12434" y="5631"/>
                    </a:lnTo>
                    <a:lnTo>
                      <a:pt x="12434" y="5631"/>
                    </a:lnTo>
                    <a:cubicBezTo>
                      <a:pt x="12434" y="5643"/>
                      <a:pt x="12434" y="5651"/>
                      <a:pt x="12436" y="5656"/>
                    </a:cubicBezTo>
                    <a:lnTo>
                      <a:pt x="12436" y="5656"/>
                    </a:lnTo>
                    <a:cubicBezTo>
                      <a:pt x="12012" y="5097"/>
                      <a:pt x="11621" y="4505"/>
                      <a:pt x="11359" y="3850"/>
                    </a:cubicBezTo>
                    <a:cubicBezTo>
                      <a:pt x="11191" y="3446"/>
                      <a:pt x="11090" y="3010"/>
                      <a:pt x="10989" y="2539"/>
                    </a:cubicBezTo>
                    <a:cubicBezTo>
                      <a:pt x="10956" y="2136"/>
                      <a:pt x="10956" y="1699"/>
                      <a:pt x="10989" y="1296"/>
                    </a:cubicBezTo>
                    <a:cubicBezTo>
                      <a:pt x="11023" y="993"/>
                      <a:pt x="11090" y="758"/>
                      <a:pt x="11157" y="456"/>
                    </a:cubicBezTo>
                    <a:cubicBezTo>
                      <a:pt x="11191" y="287"/>
                      <a:pt x="11090" y="86"/>
                      <a:pt x="10922" y="19"/>
                    </a:cubicBezTo>
                    <a:lnTo>
                      <a:pt x="10821" y="19"/>
                    </a:lnTo>
                    <a:cubicBezTo>
                      <a:pt x="10784" y="6"/>
                      <a:pt x="10750" y="1"/>
                      <a:pt x="10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3190375" y="3050700"/>
                <a:ext cx="927550" cy="983000"/>
              </a:xfrm>
              <a:custGeom>
                <a:avLst/>
                <a:gdLst/>
                <a:ahLst/>
                <a:cxnLst/>
                <a:rect l="l" t="t" r="r" b="b"/>
                <a:pathLst>
                  <a:path w="37102" h="39320" extrusionOk="0">
                    <a:moveTo>
                      <a:pt x="26381" y="1"/>
                    </a:moveTo>
                    <a:cubicBezTo>
                      <a:pt x="25776" y="1"/>
                      <a:pt x="25205" y="68"/>
                      <a:pt x="24567" y="202"/>
                    </a:cubicBezTo>
                    <a:cubicBezTo>
                      <a:pt x="22819" y="572"/>
                      <a:pt x="21072" y="1681"/>
                      <a:pt x="19727" y="3227"/>
                    </a:cubicBezTo>
                    <a:cubicBezTo>
                      <a:pt x="18585" y="4571"/>
                      <a:pt x="17677" y="6251"/>
                      <a:pt x="17173" y="8133"/>
                    </a:cubicBezTo>
                    <a:cubicBezTo>
                      <a:pt x="16904" y="7730"/>
                      <a:pt x="16669" y="7394"/>
                      <a:pt x="16367" y="7058"/>
                    </a:cubicBezTo>
                    <a:cubicBezTo>
                      <a:pt x="15963" y="6554"/>
                      <a:pt x="15493" y="6083"/>
                      <a:pt x="14989" y="5714"/>
                    </a:cubicBezTo>
                    <a:cubicBezTo>
                      <a:pt x="14048" y="5042"/>
                      <a:pt x="13006" y="4504"/>
                      <a:pt x="11830" y="4202"/>
                    </a:cubicBezTo>
                    <a:cubicBezTo>
                      <a:pt x="11292" y="4067"/>
                      <a:pt x="10687" y="3933"/>
                      <a:pt x="10082" y="3899"/>
                    </a:cubicBezTo>
                    <a:lnTo>
                      <a:pt x="9511" y="3899"/>
                    </a:lnTo>
                    <a:cubicBezTo>
                      <a:pt x="9142" y="3899"/>
                      <a:pt x="8738" y="3933"/>
                      <a:pt x="8301" y="4000"/>
                    </a:cubicBezTo>
                    <a:cubicBezTo>
                      <a:pt x="7260" y="4101"/>
                      <a:pt x="6251" y="4437"/>
                      <a:pt x="5243" y="5008"/>
                    </a:cubicBezTo>
                    <a:cubicBezTo>
                      <a:pt x="4437" y="5411"/>
                      <a:pt x="3697" y="5983"/>
                      <a:pt x="3059" y="6722"/>
                    </a:cubicBezTo>
                    <a:cubicBezTo>
                      <a:pt x="2420" y="7394"/>
                      <a:pt x="1916" y="8133"/>
                      <a:pt x="1446" y="8974"/>
                    </a:cubicBezTo>
                    <a:cubicBezTo>
                      <a:pt x="606" y="10587"/>
                      <a:pt x="102" y="12469"/>
                      <a:pt x="34" y="14485"/>
                    </a:cubicBezTo>
                    <a:cubicBezTo>
                      <a:pt x="1" y="15426"/>
                      <a:pt x="34" y="16367"/>
                      <a:pt x="169" y="17341"/>
                    </a:cubicBezTo>
                    <a:cubicBezTo>
                      <a:pt x="303" y="18282"/>
                      <a:pt x="505" y="19190"/>
                      <a:pt x="841" y="20030"/>
                    </a:cubicBezTo>
                    <a:cubicBezTo>
                      <a:pt x="1211" y="21038"/>
                      <a:pt x="1681" y="22046"/>
                      <a:pt x="2219" y="23021"/>
                    </a:cubicBezTo>
                    <a:cubicBezTo>
                      <a:pt x="2723" y="23894"/>
                      <a:pt x="3361" y="24768"/>
                      <a:pt x="4067" y="25608"/>
                    </a:cubicBezTo>
                    <a:cubicBezTo>
                      <a:pt x="5344" y="27087"/>
                      <a:pt x="6890" y="28465"/>
                      <a:pt x="8772" y="29742"/>
                    </a:cubicBezTo>
                    <a:cubicBezTo>
                      <a:pt x="10385" y="30784"/>
                      <a:pt x="12233" y="31792"/>
                      <a:pt x="14384" y="32766"/>
                    </a:cubicBezTo>
                    <a:cubicBezTo>
                      <a:pt x="16770" y="33808"/>
                      <a:pt x="19156" y="34648"/>
                      <a:pt x="22013" y="35623"/>
                    </a:cubicBezTo>
                    <a:cubicBezTo>
                      <a:pt x="21542" y="36093"/>
                      <a:pt x="21139" y="36597"/>
                      <a:pt x="20803" y="37169"/>
                    </a:cubicBezTo>
                    <a:cubicBezTo>
                      <a:pt x="20702" y="37337"/>
                      <a:pt x="20635" y="37538"/>
                      <a:pt x="20567" y="37706"/>
                    </a:cubicBezTo>
                    <a:cubicBezTo>
                      <a:pt x="20534" y="37807"/>
                      <a:pt x="20534" y="37874"/>
                      <a:pt x="20534" y="37975"/>
                    </a:cubicBezTo>
                    <a:lnTo>
                      <a:pt x="20534" y="38311"/>
                    </a:lnTo>
                    <a:cubicBezTo>
                      <a:pt x="20534" y="38379"/>
                      <a:pt x="20567" y="38479"/>
                      <a:pt x="20567" y="38547"/>
                    </a:cubicBezTo>
                    <a:cubicBezTo>
                      <a:pt x="20635" y="38647"/>
                      <a:pt x="20668" y="38782"/>
                      <a:pt x="20702" y="38849"/>
                    </a:cubicBezTo>
                    <a:cubicBezTo>
                      <a:pt x="20803" y="38983"/>
                      <a:pt x="20870" y="39118"/>
                      <a:pt x="21004" y="39185"/>
                    </a:cubicBezTo>
                    <a:cubicBezTo>
                      <a:pt x="21072" y="39286"/>
                      <a:pt x="21206" y="39319"/>
                      <a:pt x="21340" y="39319"/>
                    </a:cubicBezTo>
                    <a:lnTo>
                      <a:pt x="21374" y="39319"/>
                    </a:lnTo>
                    <a:cubicBezTo>
                      <a:pt x="21508" y="39319"/>
                      <a:pt x="21643" y="39286"/>
                      <a:pt x="21710" y="39219"/>
                    </a:cubicBezTo>
                    <a:cubicBezTo>
                      <a:pt x="21845" y="39185"/>
                      <a:pt x="21979" y="39118"/>
                      <a:pt x="22080" y="38983"/>
                    </a:cubicBezTo>
                    <a:cubicBezTo>
                      <a:pt x="22214" y="38849"/>
                      <a:pt x="22349" y="38715"/>
                      <a:pt x="22483" y="38647"/>
                    </a:cubicBezTo>
                    <a:cubicBezTo>
                      <a:pt x="22685" y="38379"/>
                      <a:pt x="22886" y="38143"/>
                      <a:pt x="23054" y="37841"/>
                    </a:cubicBezTo>
                    <a:cubicBezTo>
                      <a:pt x="23088" y="37774"/>
                      <a:pt x="23155" y="37706"/>
                      <a:pt x="23189" y="37639"/>
                    </a:cubicBezTo>
                    <a:lnTo>
                      <a:pt x="23323" y="37874"/>
                    </a:lnTo>
                    <a:cubicBezTo>
                      <a:pt x="23424" y="38110"/>
                      <a:pt x="23659" y="38311"/>
                      <a:pt x="23861" y="38446"/>
                    </a:cubicBezTo>
                    <a:cubicBezTo>
                      <a:pt x="24096" y="38614"/>
                      <a:pt x="24432" y="38681"/>
                      <a:pt x="24768" y="38681"/>
                    </a:cubicBezTo>
                    <a:cubicBezTo>
                      <a:pt x="24936" y="38681"/>
                      <a:pt x="25071" y="38681"/>
                      <a:pt x="25239" y="38647"/>
                    </a:cubicBezTo>
                    <a:cubicBezTo>
                      <a:pt x="25440" y="38614"/>
                      <a:pt x="25676" y="38479"/>
                      <a:pt x="25877" y="38311"/>
                    </a:cubicBezTo>
                    <a:cubicBezTo>
                      <a:pt x="26045" y="38177"/>
                      <a:pt x="26180" y="37975"/>
                      <a:pt x="26280" y="37774"/>
                    </a:cubicBezTo>
                    <a:cubicBezTo>
                      <a:pt x="26381" y="37538"/>
                      <a:pt x="26415" y="37303"/>
                      <a:pt x="26381" y="37001"/>
                    </a:cubicBezTo>
                    <a:cubicBezTo>
                      <a:pt x="26381" y="36866"/>
                      <a:pt x="26348" y="36765"/>
                      <a:pt x="26280" y="36631"/>
                    </a:cubicBezTo>
                    <a:lnTo>
                      <a:pt x="26280" y="36631"/>
                    </a:lnTo>
                    <a:cubicBezTo>
                      <a:pt x="26348" y="36665"/>
                      <a:pt x="26348" y="36665"/>
                      <a:pt x="26381" y="36665"/>
                    </a:cubicBezTo>
                    <a:cubicBezTo>
                      <a:pt x="26684" y="36799"/>
                      <a:pt x="27020" y="36866"/>
                      <a:pt x="27289" y="36933"/>
                    </a:cubicBezTo>
                    <a:cubicBezTo>
                      <a:pt x="27524" y="36967"/>
                      <a:pt x="27692" y="36967"/>
                      <a:pt x="27860" y="36967"/>
                    </a:cubicBezTo>
                    <a:cubicBezTo>
                      <a:pt x="27961" y="36967"/>
                      <a:pt x="28062" y="36967"/>
                      <a:pt x="28196" y="36933"/>
                    </a:cubicBezTo>
                    <a:cubicBezTo>
                      <a:pt x="28297" y="36933"/>
                      <a:pt x="28398" y="36833"/>
                      <a:pt x="28465" y="36799"/>
                    </a:cubicBezTo>
                    <a:lnTo>
                      <a:pt x="28633" y="36631"/>
                    </a:lnTo>
                    <a:cubicBezTo>
                      <a:pt x="28700" y="36597"/>
                      <a:pt x="28700" y="36497"/>
                      <a:pt x="28734" y="36463"/>
                    </a:cubicBezTo>
                    <a:cubicBezTo>
                      <a:pt x="28767" y="36362"/>
                      <a:pt x="28767" y="36261"/>
                      <a:pt x="28734" y="36093"/>
                    </a:cubicBezTo>
                    <a:cubicBezTo>
                      <a:pt x="28734" y="36026"/>
                      <a:pt x="28700" y="35992"/>
                      <a:pt x="28700" y="35959"/>
                    </a:cubicBezTo>
                    <a:cubicBezTo>
                      <a:pt x="28633" y="35824"/>
                      <a:pt x="28566" y="35757"/>
                      <a:pt x="28532" y="35656"/>
                    </a:cubicBezTo>
                    <a:cubicBezTo>
                      <a:pt x="28263" y="35287"/>
                      <a:pt x="27860" y="35119"/>
                      <a:pt x="27557" y="35018"/>
                    </a:cubicBezTo>
                    <a:cubicBezTo>
                      <a:pt x="27121" y="34917"/>
                      <a:pt x="26684" y="34850"/>
                      <a:pt x="26280" y="34816"/>
                    </a:cubicBezTo>
                    <a:cubicBezTo>
                      <a:pt x="27894" y="33606"/>
                      <a:pt x="29372" y="32061"/>
                      <a:pt x="30750" y="30212"/>
                    </a:cubicBezTo>
                    <a:cubicBezTo>
                      <a:pt x="32128" y="28297"/>
                      <a:pt x="33405" y="26180"/>
                      <a:pt x="34413" y="23827"/>
                    </a:cubicBezTo>
                    <a:cubicBezTo>
                      <a:pt x="35320" y="21744"/>
                      <a:pt x="35993" y="19627"/>
                      <a:pt x="36463" y="17509"/>
                    </a:cubicBezTo>
                    <a:cubicBezTo>
                      <a:pt x="36665" y="16468"/>
                      <a:pt x="36833" y="15359"/>
                      <a:pt x="36967" y="14317"/>
                    </a:cubicBezTo>
                    <a:cubicBezTo>
                      <a:pt x="37102" y="13141"/>
                      <a:pt x="37102" y="12065"/>
                      <a:pt x="37001" y="10990"/>
                    </a:cubicBezTo>
                    <a:cubicBezTo>
                      <a:pt x="36933" y="10049"/>
                      <a:pt x="36765" y="9142"/>
                      <a:pt x="36530" y="8369"/>
                    </a:cubicBezTo>
                    <a:cubicBezTo>
                      <a:pt x="36463" y="8066"/>
                      <a:pt x="36329" y="7764"/>
                      <a:pt x="36194" y="7461"/>
                    </a:cubicBezTo>
                    <a:cubicBezTo>
                      <a:pt x="35993" y="6722"/>
                      <a:pt x="35656" y="6016"/>
                      <a:pt x="35287" y="5344"/>
                    </a:cubicBezTo>
                    <a:cubicBezTo>
                      <a:pt x="34816" y="4504"/>
                      <a:pt x="34178" y="3731"/>
                      <a:pt x="33472" y="3025"/>
                    </a:cubicBezTo>
                    <a:cubicBezTo>
                      <a:pt x="32666" y="2252"/>
                      <a:pt x="31758" y="1580"/>
                      <a:pt x="30649" y="1043"/>
                    </a:cubicBezTo>
                    <a:cubicBezTo>
                      <a:pt x="30145" y="807"/>
                      <a:pt x="29607" y="572"/>
                      <a:pt x="29103" y="370"/>
                    </a:cubicBezTo>
                    <a:cubicBezTo>
                      <a:pt x="28599" y="202"/>
                      <a:pt x="28095" y="68"/>
                      <a:pt x="27557" y="34"/>
                    </a:cubicBezTo>
                    <a:cubicBezTo>
                      <a:pt x="27121" y="34"/>
                      <a:pt x="26751" y="1"/>
                      <a:pt x="26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a:off x="3867550" y="3096925"/>
                <a:ext cx="215100" cy="352025"/>
              </a:xfrm>
              <a:custGeom>
                <a:avLst/>
                <a:gdLst/>
                <a:ahLst/>
                <a:cxnLst/>
                <a:rect l="l" t="t" r="r" b="b"/>
                <a:pathLst>
                  <a:path w="8604" h="14081" extrusionOk="0">
                    <a:moveTo>
                      <a:pt x="1277" y="0"/>
                    </a:moveTo>
                    <a:cubicBezTo>
                      <a:pt x="1143" y="0"/>
                      <a:pt x="1042" y="0"/>
                      <a:pt x="941" y="34"/>
                    </a:cubicBezTo>
                    <a:cubicBezTo>
                      <a:pt x="639" y="135"/>
                      <a:pt x="336" y="336"/>
                      <a:pt x="202" y="639"/>
                    </a:cubicBezTo>
                    <a:cubicBezTo>
                      <a:pt x="34" y="907"/>
                      <a:pt x="0" y="1244"/>
                      <a:pt x="101" y="1546"/>
                    </a:cubicBezTo>
                    <a:cubicBezTo>
                      <a:pt x="168" y="1815"/>
                      <a:pt x="370" y="2151"/>
                      <a:pt x="672" y="2252"/>
                    </a:cubicBezTo>
                    <a:cubicBezTo>
                      <a:pt x="1143" y="2453"/>
                      <a:pt x="1613" y="2722"/>
                      <a:pt x="2016" y="2957"/>
                    </a:cubicBezTo>
                    <a:lnTo>
                      <a:pt x="2050" y="3025"/>
                    </a:lnTo>
                    <a:cubicBezTo>
                      <a:pt x="2453" y="3226"/>
                      <a:pt x="2856" y="3495"/>
                      <a:pt x="3327" y="3798"/>
                    </a:cubicBezTo>
                    <a:cubicBezTo>
                      <a:pt x="3965" y="4268"/>
                      <a:pt x="4537" y="4873"/>
                      <a:pt x="5074" y="5545"/>
                    </a:cubicBezTo>
                    <a:cubicBezTo>
                      <a:pt x="5679" y="6284"/>
                      <a:pt x="6183" y="7091"/>
                      <a:pt x="6520" y="7897"/>
                    </a:cubicBezTo>
                    <a:cubicBezTo>
                      <a:pt x="7024" y="9040"/>
                      <a:pt x="7360" y="10216"/>
                      <a:pt x="7528" y="11292"/>
                    </a:cubicBezTo>
                    <a:cubicBezTo>
                      <a:pt x="7629" y="12165"/>
                      <a:pt x="7629" y="12938"/>
                      <a:pt x="7561" y="13644"/>
                    </a:cubicBezTo>
                    <a:cubicBezTo>
                      <a:pt x="7528" y="13812"/>
                      <a:pt x="7729" y="14014"/>
                      <a:pt x="7897" y="14081"/>
                    </a:cubicBezTo>
                    <a:lnTo>
                      <a:pt x="7998" y="14081"/>
                    </a:lnTo>
                    <a:cubicBezTo>
                      <a:pt x="8133" y="14081"/>
                      <a:pt x="8368" y="13946"/>
                      <a:pt x="8401" y="13745"/>
                    </a:cubicBezTo>
                    <a:cubicBezTo>
                      <a:pt x="8469" y="13174"/>
                      <a:pt x="8536" y="12569"/>
                      <a:pt x="8569" y="11897"/>
                    </a:cubicBezTo>
                    <a:cubicBezTo>
                      <a:pt x="8603" y="11258"/>
                      <a:pt x="8569" y="10620"/>
                      <a:pt x="8536" y="9914"/>
                    </a:cubicBezTo>
                    <a:cubicBezTo>
                      <a:pt x="8469" y="9275"/>
                      <a:pt x="8368" y="8603"/>
                      <a:pt x="8200" y="7864"/>
                    </a:cubicBezTo>
                    <a:cubicBezTo>
                      <a:pt x="8032" y="7192"/>
                      <a:pt x="7864" y="6553"/>
                      <a:pt x="7595" y="5915"/>
                    </a:cubicBezTo>
                    <a:cubicBezTo>
                      <a:pt x="7360" y="5243"/>
                      <a:pt x="7024" y="4604"/>
                      <a:pt x="6620" y="3999"/>
                    </a:cubicBezTo>
                    <a:lnTo>
                      <a:pt x="6116" y="3226"/>
                    </a:lnTo>
                    <a:cubicBezTo>
                      <a:pt x="5881" y="2890"/>
                      <a:pt x="5579" y="2554"/>
                      <a:pt x="5276" y="2218"/>
                    </a:cubicBezTo>
                    <a:cubicBezTo>
                      <a:pt x="4839" y="1714"/>
                      <a:pt x="4268" y="1244"/>
                      <a:pt x="3562" y="840"/>
                    </a:cubicBezTo>
                    <a:cubicBezTo>
                      <a:pt x="2991" y="471"/>
                      <a:pt x="2252" y="202"/>
                      <a:pt x="1512" y="34"/>
                    </a:cubicBezTo>
                    <a:cubicBezTo>
                      <a:pt x="1479" y="0"/>
                      <a:pt x="1344"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a:off x="4040600" y="3458175"/>
                <a:ext cx="42050" cy="39525"/>
              </a:xfrm>
              <a:custGeom>
                <a:avLst/>
                <a:gdLst/>
                <a:ahLst/>
                <a:cxnLst/>
                <a:rect l="l" t="t" r="r" b="b"/>
                <a:pathLst>
                  <a:path w="1682" h="1581" extrusionOk="0">
                    <a:moveTo>
                      <a:pt x="774" y="1"/>
                    </a:moveTo>
                    <a:cubicBezTo>
                      <a:pt x="572" y="1"/>
                      <a:pt x="337" y="169"/>
                      <a:pt x="236" y="269"/>
                    </a:cubicBezTo>
                    <a:cubicBezTo>
                      <a:pt x="102" y="437"/>
                      <a:pt x="1" y="673"/>
                      <a:pt x="68" y="874"/>
                    </a:cubicBezTo>
                    <a:cubicBezTo>
                      <a:pt x="102" y="1076"/>
                      <a:pt x="169" y="1278"/>
                      <a:pt x="337" y="1412"/>
                    </a:cubicBezTo>
                    <a:cubicBezTo>
                      <a:pt x="505" y="1546"/>
                      <a:pt x="707" y="1580"/>
                      <a:pt x="942" y="1580"/>
                    </a:cubicBezTo>
                    <a:cubicBezTo>
                      <a:pt x="1143" y="1580"/>
                      <a:pt x="1345" y="1412"/>
                      <a:pt x="1479" y="1278"/>
                    </a:cubicBezTo>
                    <a:cubicBezTo>
                      <a:pt x="1614" y="1110"/>
                      <a:pt x="1681" y="908"/>
                      <a:pt x="1647" y="706"/>
                    </a:cubicBezTo>
                    <a:cubicBezTo>
                      <a:pt x="1614" y="505"/>
                      <a:pt x="1513" y="269"/>
                      <a:pt x="1345" y="169"/>
                    </a:cubicBezTo>
                    <a:cubicBezTo>
                      <a:pt x="1177" y="34"/>
                      <a:pt x="1009"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a:off x="3424775" y="3469125"/>
                <a:ext cx="109250" cy="97425"/>
              </a:xfrm>
              <a:custGeom>
                <a:avLst/>
                <a:gdLst/>
                <a:ahLst/>
                <a:cxnLst/>
                <a:rect l="l" t="t" r="r" b="b"/>
                <a:pathLst>
                  <a:path w="4370" h="3897" extrusionOk="0">
                    <a:moveTo>
                      <a:pt x="2178" y="0"/>
                    </a:moveTo>
                    <a:cubicBezTo>
                      <a:pt x="1970" y="0"/>
                      <a:pt x="1757" y="32"/>
                      <a:pt x="1547" y="100"/>
                    </a:cubicBezTo>
                    <a:cubicBezTo>
                      <a:pt x="538" y="436"/>
                      <a:pt x="1" y="1545"/>
                      <a:pt x="337" y="2587"/>
                    </a:cubicBezTo>
                    <a:cubicBezTo>
                      <a:pt x="632" y="3392"/>
                      <a:pt x="1377" y="3897"/>
                      <a:pt x="2178" y="3897"/>
                    </a:cubicBezTo>
                    <a:cubicBezTo>
                      <a:pt x="2381" y="3897"/>
                      <a:pt x="2587" y="3865"/>
                      <a:pt x="2790" y="3797"/>
                    </a:cubicBezTo>
                    <a:cubicBezTo>
                      <a:pt x="3798" y="3461"/>
                      <a:pt x="4370" y="2385"/>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a:off x="3849900" y="3370825"/>
                <a:ext cx="109250" cy="97025"/>
              </a:xfrm>
              <a:custGeom>
                <a:avLst/>
                <a:gdLst/>
                <a:ahLst/>
                <a:cxnLst/>
                <a:rect l="l" t="t" r="r" b="b"/>
                <a:pathLst>
                  <a:path w="4370" h="3881" extrusionOk="0">
                    <a:moveTo>
                      <a:pt x="2178" y="0"/>
                    </a:moveTo>
                    <a:cubicBezTo>
                      <a:pt x="1969" y="0"/>
                      <a:pt x="1756" y="33"/>
                      <a:pt x="1546" y="100"/>
                    </a:cubicBezTo>
                    <a:cubicBezTo>
                      <a:pt x="538" y="436"/>
                      <a:pt x="0" y="1512"/>
                      <a:pt x="336" y="2554"/>
                    </a:cubicBezTo>
                    <a:cubicBezTo>
                      <a:pt x="609" y="3372"/>
                      <a:pt x="1370" y="3881"/>
                      <a:pt x="2222" y="3881"/>
                    </a:cubicBezTo>
                    <a:cubicBezTo>
                      <a:pt x="2419" y="3881"/>
                      <a:pt x="2621" y="3854"/>
                      <a:pt x="2823" y="3797"/>
                    </a:cubicBezTo>
                    <a:cubicBezTo>
                      <a:pt x="3831" y="3461"/>
                      <a:pt x="4369" y="2352"/>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1"/>
              <p:cNvSpPr/>
              <p:nvPr/>
            </p:nvSpPr>
            <p:spPr>
              <a:xfrm>
                <a:off x="3597850" y="3431300"/>
                <a:ext cx="206700" cy="155450"/>
              </a:xfrm>
              <a:custGeom>
                <a:avLst/>
                <a:gdLst/>
                <a:ahLst/>
                <a:cxnLst/>
                <a:rect l="l" t="t" r="r" b="b"/>
                <a:pathLst>
                  <a:path w="8268" h="6218" extrusionOk="0">
                    <a:moveTo>
                      <a:pt x="5377" y="3999"/>
                    </a:moveTo>
                    <a:cubicBezTo>
                      <a:pt x="5512" y="3999"/>
                      <a:pt x="5680" y="3999"/>
                      <a:pt x="5781" y="4066"/>
                    </a:cubicBezTo>
                    <a:cubicBezTo>
                      <a:pt x="6016" y="4100"/>
                      <a:pt x="6184" y="4134"/>
                      <a:pt x="6352" y="4201"/>
                    </a:cubicBezTo>
                    <a:cubicBezTo>
                      <a:pt x="6520" y="4302"/>
                      <a:pt x="6621" y="4369"/>
                      <a:pt x="6789" y="4470"/>
                    </a:cubicBezTo>
                    <a:lnTo>
                      <a:pt x="6923" y="4604"/>
                    </a:lnTo>
                    <a:cubicBezTo>
                      <a:pt x="6856" y="4671"/>
                      <a:pt x="6722" y="4772"/>
                      <a:pt x="6621" y="4907"/>
                    </a:cubicBezTo>
                    <a:cubicBezTo>
                      <a:pt x="6352" y="5108"/>
                      <a:pt x="6050" y="5310"/>
                      <a:pt x="5680" y="5478"/>
                    </a:cubicBezTo>
                    <a:cubicBezTo>
                      <a:pt x="5277" y="5646"/>
                      <a:pt x="4873" y="5780"/>
                      <a:pt x="4437" y="5848"/>
                    </a:cubicBezTo>
                    <a:cubicBezTo>
                      <a:pt x="4201" y="5881"/>
                      <a:pt x="3899" y="5881"/>
                      <a:pt x="3664" y="5881"/>
                    </a:cubicBezTo>
                    <a:cubicBezTo>
                      <a:pt x="3496" y="5881"/>
                      <a:pt x="3328" y="5881"/>
                      <a:pt x="3193" y="5848"/>
                    </a:cubicBezTo>
                    <a:cubicBezTo>
                      <a:pt x="3059" y="5848"/>
                      <a:pt x="2857" y="5814"/>
                      <a:pt x="2689" y="5780"/>
                    </a:cubicBezTo>
                    <a:cubicBezTo>
                      <a:pt x="2723" y="5680"/>
                      <a:pt x="2723" y="5612"/>
                      <a:pt x="2756" y="5512"/>
                    </a:cubicBezTo>
                    <a:cubicBezTo>
                      <a:pt x="2857" y="5343"/>
                      <a:pt x="2924" y="5175"/>
                      <a:pt x="3059" y="5041"/>
                    </a:cubicBezTo>
                    <a:cubicBezTo>
                      <a:pt x="3193" y="4907"/>
                      <a:pt x="3361" y="4772"/>
                      <a:pt x="3529" y="4604"/>
                    </a:cubicBezTo>
                    <a:cubicBezTo>
                      <a:pt x="3731" y="4436"/>
                      <a:pt x="3932" y="4302"/>
                      <a:pt x="4201" y="4201"/>
                    </a:cubicBezTo>
                    <a:cubicBezTo>
                      <a:pt x="4437" y="4100"/>
                      <a:pt x="4739" y="4066"/>
                      <a:pt x="5041" y="3999"/>
                    </a:cubicBezTo>
                    <a:close/>
                    <a:moveTo>
                      <a:pt x="6755" y="0"/>
                    </a:moveTo>
                    <a:cubicBezTo>
                      <a:pt x="6634" y="61"/>
                      <a:pt x="6538" y="73"/>
                      <a:pt x="6450" y="73"/>
                    </a:cubicBezTo>
                    <a:cubicBezTo>
                      <a:pt x="6392" y="73"/>
                      <a:pt x="6339" y="67"/>
                      <a:pt x="6285" y="67"/>
                    </a:cubicBezTo>
                    <a:cubicBezTo>
                      <a:pt x="6184" y="67"/>
                      <a:pt x="6016" y="67"/>
                      <a:pt x="5814" y="101"/>
                    </a:cubicBezTo>
                    <a:cubicBezTo>
                      <a:pt x="5714" y="135"/>
                      <a:pt x="5546" y="202"/>
                      <a:pt x="5377" y="303"/>
                    </a:cubicBezTo>
                    <a:cubicBezTo>
                      <a:pt x="5209" y="403"/>
                      <a:pt x="5075" y="538"/>
                      <a:pt x="4941" y="639"/>
                    </a:cubicBezTo>
                    <a:cubicBezTo>
                      <a:pt x="4806" y="740"/>
                      <a:pt x="4739" y="874"/>
                      <a:pt x="4605" y="975"/>
                    </a:cubicBezTo>
                    <a:cubicBezTo>
                      <a:pt x="4470" y="1109"/>
                      <a:pt x="4369" y="1277"/>
                      <a:pt x="4201" y="1378"/>
                    </a:cubicBezTo>
                    <a:cubicBezTo>
                      <a:pt x="4033" y="1479"/>
                      <a:pt x="3899" y="1580"/>
                      <a:pt x="3764" y="1647"/>
                    </a:cubicBezTo>
                    <a:cubicBezTo>
                      <a:pt x="3697" y="1714"/>
                      <a:pt x="3630" y="1714"/>
                      <a:pt x="3563" y="1748"/>
                    </a:cubicBezTo>
                    <a:lnTo>
                      <a:pt x="3529" y="1748"/>
                    </a:lnTo>
                    <a:cubicBezTo>
                      <a:pt x="3193" y="1748"/>
                      <a:pt x="2891" y="1680"/>
                      <a:pt x="2689" y="1613"/>
                    </a:cubicBezTo>
                    <a:cubicBezTo>
                      <a:pt x="2521" y="1580"/>
                      <a:pt x="2353" y="1546"/>
                      <a:pt x="2118" y="1479"/>
                    </a:cubicBezTo>
                    <a:cubicBezTo>
                      <a:pt x="2050" y="1445"/>
                      <a:pt x="1950" y="1445"/>
                      <a:pt x="1882" y="1412"/>
                    </a:cubicBezTo>
                    <a:cubicBezTo>
                      <a:pt x="1748" y="1344"/>
                      <a:pt x="1614" y="1344"/>
                      <a:pt x="1513" y="1344"/>
                    </a:cubicBezTo>
                    <a:cubicBezTo>
                      <a:pt x="1244" y="1344"/>
                      <a:pt x="1042" y="1412"/>
                      <a:pt x="874" y="1479"/>
                    </a:cubicBezTo>
                    <a:cubicBezTo>
                      <a:pt x="673" y="1580"/>
                      <a:pt x="538" y="1680"/>
                      <a:pt x="370" y="1849"/>
                    </a:cubicBezTo>
                    <a:cubicBezTo>
                      <a:pt x="101" y="2117"/>
                      <a:pt x="1" y="2487"/>
                      <a:pt x="1" y="2991"/>
                    </a:cubicBezTo>
                    <a:cubicBezTo>
                      <a:pt x="1" y="3159"/>
                      <a:pt x="1" y="3361"/>
                      <a:pt x="34" y="3630"/>
                    </a:cubicBezTo>
                    <a:cubicBezTo>
                      <a:pt x="68" y="3831"/>
                      <a:pt x="101" y="4100"/>
                      <a:pt x="236" y="4268"/>
                    </a:cubicBezTo>
                    <a:cubicBezTo>
                      <a:pt x="404" y="4604"/>
                      <a:pt x="605" y="4940"/>
                      <a:pt x="908" y="5209"/>
                    </a:cubicBezTo>
                    <a:cubicBezTo>
                      <a:pt x="1177" y="5478"/>
                      <a:pt x="1446" y="5680"/>
                      <a:pt x="1849" y="5848"/>
                    </a:cubicBezTo>
                    <a:cubicBezTo>
                      <a:pt x="2387" y="6116"/>
                      <a:pt x="3025" y="6217"/>
                      <a:pt x="3731" y="6217"/>
                    </a:cubicBezTo>
                    <a:lnTo>
                      <a:pt x="4201" y="6217"/>
                    </a:lnTo>
                    <a:cubicBezTo>
                      <a:pt x="4974" y="6150"/>
                      <a:pt x="5781" y="5881"/>
                      <a:pt x="6520" y="5512"/>
                    </a:cubicBezTo>
                    <a:cubicBezTo>
                      <a:pt x="7226" y="5108"/>
                      <a:pt x="7763" y="4503"/>
                      <a:pt x="8032" y="3831"/>
                    </a:cubicBezTo>
                    <a:cubicBezTo>
                      <a:pt x="8200" y="3495"/>
                      <a:pt x="8268" y="3092"/>
                      <a:pt x="8268" y="2655"/>
                    </a:cubicBezTo>
                    <a:cubicBezTo>
                      <a:pt x="8268" y="2185"/>
                      <a:pt x="8200" y="1748"/>
                      <a:pt x="8066" y="1311"/>
                    </a:cubicBezTo>
                    <a:cubicBezTo>
                      <a:pt x="7932" y="975"/>
                      <a:pt x="7730" y="571"/>
                      <a:pt x="7293" y="269"/>
                    </a:cubicBezTo>
                    <a:cubicBezTo>
                      <a:pt x="7125" y="135"/>
                      <a:pt x="6923" y="67"/>
                      <a:pt x="67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11"/>
            <p:cNvSpPr/>
            <p:nvPr/>
          </p:nvSpPr>
          <p:spPr>
            <a:xfrm>
              <a:off x="6933975" y="1187700"/>
              <a:ext cx="115125" cy="56325"/>
            </a:xfrm>
            <a:custGeom>
              <a:avLst/>
              <a:gdLst/>
              <a:ahLst/>
              <a:cxnLst/>
              <a:rect l="l" t="t" r="r" b="b"/>
              <a:pathLst>
                <a:path w="4605" h="2253" extrusionOk="0">
                  <a:moveTo>
                    <a:pt x="3126" y="1"/>
                  </a:moveTo>
                  <a:cubicBezTo>
                    <a:pt x="2723" y="1"/>
                    <a:pt x="2320" y="68"/>
                    <a:pt x="1883" y="202"/>
                  </a:cubicBezTo>
                  <a:cubicBezTo>
                    <a:pt x="1412" y="337"/>
                    <a:pt x="1043" y="538"/>
                    <a:pt x="673" y="807"/>
                  </a:cubicBezTo>
                  <a:cubicBezTo>
                    <a:pt x="538" y="908"/>
                    <a:pt x="404" y="1042"/>
                    <a:pt x="270" y="1210"/>
                  </a:cubicBezTo>
                  <a:cubicBezTo>
                    <a:pt x="135" y="1378"/>
                    <a:pt x="68" y="1580"/>
                    <a:pt x="1" y="1815"/>
                  </a:cubicBezTo>
                  <a:cubicBezTo>
                    <a:pt x="1" y="1849"/>
                    <a:pt x="1" y="1916"/>
                    <a:pt x="68" y="1983"/>
                  </a:cubicBezTo>
                  <a:cubicBezTo>
                    <a:pt x="102" y="2017"/>
                    <a:pt x="135" y="2051"/>
                    <a:pt x="236" y="2084"/>
                  </a:cubicBezTo>
                  <a:cubicBezTo>
                    <a:pt x="270" y="2151"/>
                    <a:pt x="303" y="2151"/>
                    <a:pt x="337" y="2151"/>
                  </a:cubicBezTo>
                  <a:cubicBezTo>
                    <a:pt x="606" y="2219"/>
                    <a:pt x="908" y="2252"/>
                    <a:pt x="1211" y="2252"/>
                  </a:cubicBezTo>
                  <a:cubicBezTo>
                    <a:pt x="1345" y="2252"/>
                    <a:pt x="1547" y="2252"/>
                    <a:pt x="1681" y="2219"/>
                  </a:cubicBezTo>
                  <a:cubicBezTo>
                    <a:pt x="2185" y="2185"/>
                    <a:pt x="2689" y="2051"/>
                    <a:pt x="3227" y="1849"/>
                  </a:cubicBezTo>
                  <a:cubicBezTo>
                    <a:pt x="3429" y="1748"/>
                    <a:pt x="3630" y="1681"/>
                    <a:pt x="3832" y="1546"/>
                  </a:cubicBezTo>
                  <a:cubicBezTo>
                    <a:pt x="4101" y="1412"/>
                    <a:pt x="4269" y="1311"/>
                    <a:pt x="4437" y="1143"/>
                  </a:cubicBezTo>
                  <a:cubicBezTo>
                    <a:pt x="4571" y="1009"/>
                    <a:pt x="4605" y="841"/>
                    <a:pt x="4605" y="673"/>
                  </a:cubicBezTo>
                  <a:cubicBezTo>
                    <a:pt x="4605" y="572"/>
                    <a:pt x="4538" y="505"/>
                    <a:pt x="4470" y="471"/>
                  </a:cubicBezTo>
                  <a:cubicBezTo>
                    <a:pt x="4437" y="370"/>
                    <a:pt x="4336" y="337"/>
                    <a:pt x="4269" y="303"/>
                  </a:cubicBezTo>
                  <a:cubicBezTo>
                    <a:pt x="4168" y="236"/>
                    <a:pt x="4101" y="202"/>
                    <a:pt x="4033" y="202"/>
                  </a:cubicBezTo>
                  <a:cubicBezTo>
                    <a:pt x="3966" y="169"/>
                    <a:pt x="3832" y="169"/>
                    <a:pt x="3765" y="135"/>
                  </a:cubicBezTo>
                  <a:cubicBezTo>
                    <a:pt x="3563" y="34"/>
                    <a:pt x="3328" y="34"/>
                    <a:pt x="3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11"/>
          <p:cNvSpPr/>
          <p:nvPr/>
        </p:nvSpPr>
        <p:spPr>
          <a:xfrm>
            <a:off x="-519600" y="3814668"/>
            <a:ext cx="1994602" cy="1704648"/>
          </a:xfrm>
          <a:custGeom>
            <a:avLst/>
            <a:gdLst/>
            <a:ahLst/>
            <a:cxnLst/>
            <a:rect l="l" t="t" r="r" b="b"/>
            <a:pathLst>
              <a:path w="75862" h="64834" extrusionOk="0">
                <a:moveTo>
                  <a:pt x="27486" y="0"/>
                </a:moveTo>
                <a:cubicBezTo>
                  <a:pt x="14236" y="0"/>
                  <a:pt x="1" y="11922"/>
                  <a:pt x="4464" y="32119"/>
                </a:cubicBezTo>
                <a:cubicBezTo>
                  <a:pt x="7408" y="45427"/>
                  <a:pt x="22347" y="63271"/>
                  <a:pt x="37187" y="64723"/>
                </a:cubicBezTo>
                <a:cubicBezTo>
                  <a:pt x="37950" y="64797"/>
                  <a:pt x="38755" y="64834"/>
                  <a:pt x="39593" y="64834"/>
                </a:cubicBezTo>
                <a:cubicBezTo>
                  <a:pt x="53258" y="64834"/>
                  <a:pt x="75862" y="55139"/>
                  <a:pt x="69752" y="38346"/>
                </a:cubicBezTo>
                <a:cubicBezTo>
                  <a:pt x="65972" y="27962"/>
                  <a:pt x="54255" y="28240"/>
                  <a:pt x="46358" y="22849"/>
                </a:cubicBezTo>
                <a:cubicBezTo>
                  <a:pt x="38023" y="17180"/>
                  <a:pt x="46975" y="9660"/>
                  <a:pt x="39376" y="3872"/>
                </a:cubicBezTo>
                <a:cubicBezTo>
                  <a:pt x="35961" y="1249"/>
                  <a:pt x="31775" y="0"/>
                  <a:pt x="27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rot="-5400000">
            <a:off x="1063772" y="4507185"/>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rot="-2700000">
            <a:off x="8069271" y="-492718"/>
            <a:ext cx="1402437" cy="1721733"/>
          </a:xfrm>
          <a:custGeom>
            <a:avLst/>
            <a:gdLst/>
            <a:ahLst/>
            <a:cxnLst/>
            <a:rect l="l" t="t" r="r" b="b"/>
            <a:pathLst>
              <a:path w="56098" h="68870" extrusionOk="0">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rot="-5400000">
            <a:off x="7401502" y="4010007"/>
            <a:ext cx="232192" cy="20475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rot="-5400000">
            <a:off x="7657455" y="4236950"/>
            <a:ext cx="143296" cy="12635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rot="2527600">
            <a:off x="7584927" y="496776"/>
            <a:ext cx="227865" cy="593777"/>
          </a:xfrm>
          <a:custGeom>
            <a:avLst/>
            <a:gdLst/>
            <a:ahLst/>
            <a:cxnLst/>
            <a:rect l="l" t="t" r="r" b="b"/>
            <a:pathLst>
              <a:path w="10049" h="26186" extrusionOk="0">
                <a:moveTo>
                  <a:pt x="6026" y="9334"/>
                </a:moveTo>
                <a:cubicBezTo>
                  <a:pt x="6036" y="9343"/>
                  <a:pt x="6050" y="9343"/>
                  <a:pt x="6050" y="9343"/>
                </a:cubicBezTo>
                <a:cubicBezTo>
                  <a:pt x="6042" y="9340"/>
                  <a:pt x="6034" y="9337"/>
                  <a:pt x="6026" y="9334"/>
                </a:cubicBezTo>
                <a:close/>
                <a:moveTo>
                  <a:pt x="3093" y="8839"/>
                </a:moveTo>
                <a:cubicBezTo>
                  <a:pt x="3529" y="8839"/>
                  <a:pt x="3899" y="8839"/>
                  <a:pt x="4336" y="8872"/>
                </a:cubicBezTo>
                <a:cubicBezTo>
                  <a:pt x="4899" y="8972"/>
                  <a:pt x="5494" y="9136"/>
                  <a:pt x="6026" y="9334"/>
                </a:cubicBezTo>
                <a:lnTo>
                  <a:pt x="6026" y="9334"/>
                </a:lnTo>
                <a:cubicBezTo>
                  <a:pt x="6021" y="9329"/>
                  <a:pt x="6016" y="9321"/>
                  <a:pt x="6016" y="9309"/>
                </a:cubicBezTo>
                <a:lnTo>
                  <a:pt x="6016" y="9309"/>
                </a:lnTo>
                <a:cubicBezTo>
                  <a:pt x="6016" y="9309"/>
                  <a:pt x="6050" y="9309"/>
                  <a:pt x="6050" y="9343"/>
                </a:cubicBezTo>
                <a:cubicBezTo>
                  <a:pt x="6420" y="9511"/>
                  <a:pt x="6756" y="9679"/>
                  <a:pt x="7092" y="9914"/>
                </a:cubicBezTo>
                <a:cubicBezTo>
                  <a:pt x="6554" y="10351"/>
                  <a:pt x="5983" y="10654"/>
                  <a:pt x="5344" y="10922"/>
                </a:cubicBezTo>
                <a:cubicBezTo>
                  <a:pt x="4605" y="11225"/>
                  <a:pt x="3865" y="11426"/>
                  <a:pt x="3126" y="11561"/>
                </a:cubicBezTo>
                <a:cubicBezTo>
                  <a:pt x="2925" y="11578"/>
                  <a:pt x="2731" y="11586"/>
                  <a:pt x="2542" y="11586"/>
                </a:cubicBezTo>
                <a:cubicBezTo>
                  <a:pt x="2353" y="11586"/>
                  <a:pt x="2168" y="11578"/>
                  <a:pt x="1984" y="11561"/>
                </a:cubicBezTo>
                <a:lnTo>
                  <a:pt x="1479" y="11426"/>
                </a:lnTo>
                <a:cubicBezTo>
                  <a:pt x="1379" y="11393"/>
                  <a:pt x="1345" y="11359"/>
                  <a:pt x="1244" y="11292"/>
                </a:cubicBezTo>
                <a:lnTo>
                  <a:pt x="1177" y="11225"/>
                </a:lnTo>
                <a:cubicBezTo>
                  <a:pt x="1143" y="11191"/>
                  <a:pt x="1143" y="11158"/>
                  <a:pt x="1076" y="11090"/>
                </a:cubicBezTo>
                <a:cubicBezTo>
                  <a:pt x="1076" y="11057"/>
                  <a:pt x="1043" y="11023"/>
                  <a:pt x="1043" y="10956"/>
                </a:cubicBezTo>
                <a:lnTo>
                  <a:pt x="1043" y="10721"/>
                </a:lnTo>
                <a:lnTo>
                  <a:pt x="1177" y="10217"/>
                </a:lnTo>
                <a:cubicBezTo>
                  <a:pt x="1244" y="10049"/>
                  <a:pt x="1345" y="9881"/>
                  <a:pt x="1479" y="9713"/>
                </a:cubicBezTo>
                <a:lnTo>
                  <a:pt x="1849" y="9343"/>
                </a:lnTo>
                <a:cubicBezTo>
                  <a:pt x="2017" y="9208"/>
                  <a:pt x="2185" y="9141"/>
                  <a:pt x="2353" y="9040"/>
                </a:cubicBezTo>
                <a:cubicBezTo>
                  <a:pt x="2588" y="8973"/>
                  <a:pt x="2857" y="8872"/>
                  <a:pt x="3093" y="8839"/>
                </a:cubicBezTo>
                <a:close/>
                <a:moveTo>
                  <a:pt x="6722" y="15627"/>
                </a:moveTo>
                <a:cubicBezTo>
                  <a:pt x="6722" y="15627"/>
                  <a:pt x="6756" y="15627"/>
                  <a:pt x="6756" y="15694"/>
                </a:cubicBezTo>
                <a:cubicBezTo>
                  <a:pt x="6756" y="15627"/>
                  <a:pt x="6756" y="15627"/>
                  <a:pt x="6722" y="15627"/>
                </a:cubicBezTo>
                <a:close/>
                <a:moveTo>
                  <a:pt x="2992" y="15795"/>
                </a:moveTo>
                <a:cubicBezTo>
                  <a:pt x="2958" y="15795"/>
                  <a:pt x="2958" y="15795"/>
                  <a:pt x="2891" y="15862"/>
                </a:cubicBezTo>
                <a:cubicBezTo>
                  <a:pt x="2925" y="15862"/>
                  <a:pt x="2925" y="15795"/>
                  <a:pt x="2992" y="15795"/>
                </a:cubicBezTo>
                <a:close/>
                <a:moveTo>
                  <a:pt x="4370" y="15358"/>
                </a:moveTo>
                <a:cubicBezTo>
                  <a:pt x="4874" y="15358"/>
                  <a:pt x="5344" y="15358"/>
                  <a:pt x="5815" y="15392"/>
                </a:cubicBezTo>
                <a:cubicBezTo>
                  <a:pt x="6117" y="15426"/>
                  <a:pt x="6487" y="15526"/>
                  <a:pt x="6823" y="15627"/>
                </a:cubicBezTo>
                <a:cubicBezTo>
                  <a:pt x="7024" y="15728"/>
                  <a:pt x="7260" y="15862"/>
                  <a:pt x="7428" y="16030"/>
                </a:cubicBezTo>
                <a:lnTo>
                  <a:pt x="7495" y="16064"/>
                </a:lnTo>
                <a:cubicBezTo>
                  <a:pt x="7192" y="16367"/>
                  <a:pt x="6890" y="16635"/>
                  <a:pt x="6588" y="16904"/>
                </a:cubicBezTo>
                <a:cubicBezTo>
                  <a:pt x="6184" y="17240"/>
                  <a:pt x="5714" y="17475"/>
                  <a:pt x="5210" y="17711"/>
                </a:cubicBezTo>
                <a:cubicBezTo>
                  <a:pt x="4840" y="17879"/>
                  <a:pt x="4470" y="17946"/>
                  <a:pt x="4067" y="18047"/>
                </a:cubicBezTo>
                <a:cubicBezTo>
                  <a:pt x="3916" y="18064"/>
                  <a:pt x="3773" y="18072"/>
                  <a:pt x="3626" y="18072"/>
                </a:cubicBezTo>
                <a:cubicBezTo>
                  <a:pt x="3479" y="18072"/>
                  <a:pt x="3328" y="18064"/>
                  <a:pt x="3160" y="18047"/>
                </a:cubicBezTo>
                <a:cubicBezTo>
                  <a:pt x="2891" y="17980"/>
                  <a:pt x="2656" y="17912"/>
                  <a:pt x="2387" y="17812"/>
                </a:cubicBezTo>
                <a:cubicBezTo>
                  <a:pt x="2185" y="17744"/>
                  <a:pt x="2017" y="17610"/>
                  <a:pt x="1849" y="17475"/>
                </a:cubicBezTo>
                <a:cubicBezTo>
                  <a:pt x="1782" y="17408"/>
                  <a:pt x="1681" y="17375"/>
                  <a:pt x="1647" y="17274"/>
                </a:cubicBezTo>
                <a:cubicBezTo>
                  <a:pt x="1614" y="17240"/>
                  <a:pt x="1614" y="17207"/>
                  <a:pt x="1547" y="17139"/>
                </a:cubicBezTo>
                <a:cubicBezTo>
                  <a:pt x="1547" y="17106"/>
                  <a:pt x="1513" y="17072"/>
                  <a:pt x="1513" y="17039"/>
                </a:cubicBezTo>
                <a:lnTo>
                  <a:pt x="1513" y="16938"/>
                </a:lnTo>
                <a:cubicBezTo>
                  <a:pt x="1513" y="16904"/>
                  <a:pt x="1547" y="16871"/>
                  <a:pt x="1547" y="16803"/>
                </a:cubicBezTo>
                <a:cubicBezTo>
                  <a:pt x="1614" y="16736"/>
                  <a:pt x="1647" y="16703"/>
                  <a:pt x="1681" y="16602"/>
                </a:cubicBezTo>
                <a:cubicBezTo>
                  <a:pt x="1816" y="16467"/>
                  <a:pt x="1883" y="16333"/>
                  <a:pt x="2017" y="16266"/>
                </a:cubicBezTo>
                <a:cubicBezTo>
                  <a:pt x="2252" y="16064"/>
                  <a:pt x="2555" y="15930"/>
                  <a:pt x="2857" y="15762"/>
                </a:cubicBezTo>
                <a:cubicBezTo>
                  <a:pt x="3361" y="15560"/>
                  <a:pt x="3865" y="15426"/>
                  <a:pt x="4370" y="15358"/>
                </a:cubicBezTo>
                <a:close/>
                <a:moveTo>
                  <a:pt x="4370" y="1"/>
                </a:moveTo>
                <a:cubicBezTo>
                  <a:pt x="4067" y="101"/>
                  <a:pt x="3865" y="101"/>
                  <a:pt x="3597" y="135"/>
                </a:cubicBezTo>
                <a:cubicBezTo>
                  <a:pt x="3496" y="135"/>
                  <a:pt x="3361" y="169"/>
                  <a:pt x="3294" y="269"/>
                </a:cubicBezTo>
                <a:cubicBezTo>
                  <a:pt x="3193" y="337"/>
                  <a:pt x="3160" y="471"/>
                  <a:pt x="3160" y="605"/>
                </a:cubicBezTo>
                <a:cubicBezTo>
                  <a:pt x="3160" y="740"/>
                  <a:pt x="3193" y="841"/>
                  <a:pt x="3294" y="941"/>
                </a:cubicBezTo>
                <a:cubicBezTo>
                  <a:pt x="3352" y="1000"/>
                  <a:pt x="3460" y="1083"/>
                  <a:pt x="3554" y="1083"/>
                </a:cubicBezTo>
                <a:cubicBezTo>
                  <a:pt x="3568" y="1083"/>
                  <a:pt x="3583" y="1081"/>
                  <a:pt x="3597" y="1076"/>
                </a:cubicBezTo>
                <a:cubicBezTo>
                  <a:pt x="3832" y="1042"/>
                  <a:pt x="4059" y="1026"/>
                  <a:pt x="4286" y="1026"/>
                </a:cubicBezTo>
                <a:cubicBezTo>
                  <a:pt x="4512" y="1026"/>
                  <a:pt x="4739" y="1042"/>
                  <a:pt x="4974" y="1076"/>
                </a:cubicBezTo>
                <a:cubicBezTo>
                  <a:pt x="5344" y="1110"/>
                  <a:pt x="5714" y="1244"/>
                  <a:pt x="6083" y="1345"/>
                </a:cubicBezTo>
                <a:cubicBezTo>
                  <a:pt x="6420" y="1513"/>
                  <a:pt x="6756" y="1681"/>
                  <a:pt x="7058" y="1916"/>
                </a:cubicBezTo>
                <a:cubicBezTo>
                  <a:pt x="7360" y="2151"/>
                  <a:pt x="7663" y="2454"/>
                  <a:pt x="7898" y="2756"/>
                </a:cubicBezTo>
                <a:cubicBezTo>
                  <a:pt x="8201" y="3126"/>
                  <a:pt x="8402" y="3496"/>
                  <a:pt x="8570" y="3966"/>
                </a:cubicBezTo>
                <a:cubicBezTo>
                  <a:pt x="8738" y="4436"/>
                  <a:pt x="8873" y="4873"/>
                  <a:pt x="8940" y="5377"/>
                </a:cubicBezTo>
                <a:cubicBezTo>
                  <a:pt x="9041" y="5949"/>
                  <a:pt x="9041" y="6486"/>
                  <a:pt x="8940" y="7024"/>
                </a:cubicBezTo>
                <a:cubicBezTo>
                  <a:pt x="8906" y="7394"/>
                  <a:pt x="8839" y="7730"/>
                  <a:pt x="8705" y="8066"/>
                </a:cubicBezTo>
                <a:cubicBezTo>
                  <a:pt x="8570" y="8335"/>
                  <a:pt x="8402" y="8570"/>
                  <a:pt x="8234" y="8839"/>
                </a:cubicBezTo>
                <a:cubicBezTo>
                  <a:pt x="8100" y="9007"/>
                  <a:pt x="7965" y="9141"/>
                  <a:pt x="7797" y="9309"/>
                </a:cubicBezTo>
                <a:cubicBezTo>
                  <a:pt x="7495" y="9040"/>
                  <a:pt x="7092" y="8839"/>
                  <a:pt x="6688" y="8671"/>
                </a:cubicBezTo>
                <a:cubicBezTo>
                  <a:pt x="5882" y="8301"/>
                  <a:pt x="5075" y="8032"/>
                  <a:pt x="4202" y="7965"/>
                </a:cubicBezTo>
                <a:cubicBezTo>
                  <a:pt x="4017" y="7931"/>
                  <a:pt x="3832" y="7915"/>
                  <a:pt x="3643" y="7915"/>
                </a:cubicBezTo>
                <a:cubicBezTo>
                  <a:pt x="3454" y="7915"/>
                  <a:pt x="3261" y="7931"/>
                  <a:pt x="3059" y="7965"/>
                </a:cubicBezTo>
                <a:cubicBezTo>
                  <a:pt x="2857" y="7999"/>
                  <a:pt x="2689" y="7999"/>
                  <a:pt x="2488" y="8066"/>
                </a:cubicBezTo>
                <a:cubicBezTo>
                  <a:pt x="2252" y="8133"/>
                  <a:pt x="2084" y="8200"/>
                  <a:pt x="1883" y="8301"/>
                </a:cubicBezTo>
                <a:cubicBezTo>
                  <a:pt x="1547" y="8469"/>
                  <a:pt x="1244" y="8671"/>
                  <a:pt x="975" y="8906"/>
                </a:cubicBezTo>
                <a:cubicBezTo>
                  <a:pt x="673" y="9208"/>
                  <a:pt x="471" y="9578"/>
                  <a:pt x="303" y="9981"/>
                </a:cubicBezTo>
                <a:cubicBezTo>
                  <a:pt x="68" y="10519"/>
                  <a:pt x="1" y="11090"/>
                  <a:pt x="303" y="11662"/>
                </a:cubicBezTo>
                <a:cubicBezTo>
                  <a:pt x="538" y="12099"/>
                  <a:pt x="1043" y="12367"/>
                  <a:pt x="1547" y="12435"/>
                </a:cubicBezTo>
                <a:cubicBezTo>
                  <a:pt x="1827" y="12494"/>
                  <a:pt x="2113" y="12520"/>
                  <a:pt x="2400" y="12520"/>
                </a:cubicBezTo>
                <a:cubicBezTo>
                  <a:pt x="2768" y="12520"/>
                  <a:pt x="3137" y="12477"/>
                  <a:pt x="3496" y="12401"/>
                </a:cubicBezTo>
                <a:cubicBezTo>
                  <a:pt x="4202" y="12267"/>
                  <a:pt x="4874" y="12065"/>
                  <a:pt x="5546" y="11763"/>
                </a:cubicBezTo>
                <a:cubicBezTo>
                  <a:pt x="6251" y="11494"/>
                  <a:pt x="6957" y="11090"/>
                  <a:pt x="7596" y="10654"/>
                </a:cubicBezTo>
                <a:cubicBezTo>
                  <a:pt x="7697" y="10586"/>
                  <a:pt x="7730" y="10519"/>
                  <a:pt x="7797" y="10486"/>
                </a:cubicBezTo>
                <a:cubicBezTo>
                  <a:pt x="8033" y="10654"/>
                  <a:pt x="8201" y="10855"/>
                  <a:pt x="8369" y="11057"/>
                </a:cubicBezTo>
                <a:cubicBezTo>
                  <a:pt x="8469" y="11258"/>
                  <a:pt x="8604" y="11426"/>
                  <a:pt x="8738" y="11662"/>
                </a:cubicBezTo>
                <a:cubicBezTo>
                  <a:pt x="8806" y="11863"/>
                  <a:pt x="8873" y="12099"/>
                  <a:pt x="8906" y="12334"/>
                </a:cubicBezTo>
                <a:cubicBezTo>
                  <a:pt x="8940" y="12603"/>
                  <a:pt x="8940" y="12905"/>
                  <a:pt x="8906" y="13241"/>
                </a:cubicBezTo>
                <a:cubicBezTo>
                  <a:pt x="8873" y="13611"/>
                  <a:pt x="8738" y="14014"/>
                  <a:pt x="8570" y="14384"/>
                </a:cubicBezTo>
                <a:cubicBezTo>
                  <a:pt x="8402" y="14720"/>
                  <a:pt x="8234" y="15056"/>
                  <a:pt x="8033" y="15358"/>
                </a:cubicBezTo>
                <a:lnTo>
                  <a:pt x="7932" y="15258"/>
                </a:lnTo>
                <a:cubicBezTo>
                  <a:pt x="7596" y="15022"/>
                  <a:pt x="7260" y="14854"/>
                  <a:pt x="6890" y="14686"/>
                </a:cubicBezTo>
                <a:cubicBezTo>
                  <a:pt x="6520" y="14552"/>
                  <a:pt x="6083" y="14451"/>
                  <a:pt x="5714" y="14417"/>
                </a:cubicBezTo>
                <a:cubicBezTo>
                  <a:pt x="5529" y="14401"/>
                  <a:pt x="5327" y="14392"/>
                  <a:pt x="5126" y="14392"/>
                </a:cubicBezTo>
                <a:cubicBezTo>
                  <a:pt x="4924" y="14392"/>
                  <a:pt x="4722" y="14401"/>
                  <a:pt x="4538" y="14417"/>
                </a:cubicBezTo>
                <a:cubicBezTo>
                  <a:pt x="3731" y="14518"/>
                  <a:pt x="2992" y="14720"/>
                  <a:pt x="2252" y="15056"/>
                </a:cubicBezTo>
                <a:cubicBezTo>
                  <a:pt x="1715" y="15291"/>
                  <a:pt x="1143" y="15728"/>
                  <a:pt x="807" y="16232"/>
                </a:cubicBezTo>
                <a:cubicBezTo>
                  <a:pt x="673" y="16467"/>
                  <a:pt x="538" y="16736"/>
                  <a:pt x="572" y="17039"/>
                </a:cubicBezTo>
                <a:cubicBezTo>
                  <a:pt x="572" y="17375"/>
                  <a:pt x="707" y="17644"/>
                  <a:pt x="908" y="17912"/>
                </a:cubicBezTo>
                <a:cubicBezTo>
                  <a:pt x="1143" y="18148"/>
                  <a:pt x="1412" y="18383"/>
                  <a:pt x="1715" y="18551"/>
                </a:cubicBezTo>
                <a:cubicBezTo>
                  <a:pt x="2084" y="18753"/>
                  <a:pt x="2521" y="18887"/>
                  <a:pt x="2992" y="18954"/>
                </a:cubicBezTo>
                <a:cubicBezTo>
                  <a:pt x="3193" y="18988"/>
                  <a:pt x="3429" y="18988"/>
                  <a:pt x="3664" y="18988"/>
                </a:cubicBezTo>
                <a:cubicBezTo>
                  <a:pt x="3899" y="18988"/>
                  <a:pt x="4168" y="18954"/>
                  <a:pt x="4370" y="18921"/>
                </a:cubicBezTo>
                <a:cubicBezTo>
                  <a:pt x="4840" y="18820"/>
                  <a:pt x="5243" y="18719"/>
                  <a:pt x="5680" y="18484"/>
                </a:cubicBezTo>
                <a:cubicBezTo>
                  <a:pt x="6554" y="18114"/>
                  <a:pt x="7293" y="17543"/>
                  <a:pt x="7932" y="16871"/>
                </a:cubicBezTo>
                <a:lnTo>
                  <a:pt x="8100" y="16703"/>
                </a:lnTo>
                <a:cubicBezTo>
                  <a:pt x="8369" y="17039"/>
                  <a:pt x="8570" y="17375"/>
                  <a:pt x="8738" y="17744"/>
                </a:cubicBezTo>
                <a:cubicBezTo>
                  <a:pt x="8873" y="18047"/>
                  <a:pt x="8940" y="18316"/>
                  <a:pt x="8974" y="18652"/>
                </a:cubicBezTo>
                <a:cubicBezTo>
                  <a:pt x="9041" y="18954"/>
                  <a:pt x="9041" y="19257"/>
                  <a:pt x="8974" y="19559"/>
                </a:cubicBezTo>
                <a:cubicBezTo>
                  <a:pt x="8940" y="19895"/>
                  <a:pt x="8873" y="20164"/>
                  <a:pt x="8738" y="20466"/>
                </a:cubicBezTo>
                <a:cubicBezTo>
                  <a:pt x="8570" y="20903"/>
                  <a:pt x="8301" y="21273"/>
                  <a:pt x="8066" y="21609"/>
                </a:cubicBezTo>
                <a:cubicBezTo>
                  <a:pt x="7629" y="22147"/>
                  <a:pt x="7125" y="22617"/>
                  <a:pt x="6588" y="23020"/>
                </a:cubicBezTo>
                <a:cubicBezTo>
                  <a:pt x="5755" y="23653"/>
                  <a:pt x="4857" y="24187"/>
                  <a:pt x="3892" y="24621"/>
                </a:cubicBezTo>
                <a:lnTo>
                  <a:pt x="3892" y="24621"/>
                </a:lnTo>
                <a:cubicBezTo>
                  <a:pt x="3896" y="24617"/>
                  <a:pt x="3899" y="24610"/>
                  <a:pt x="3899" y="24600"/>
                </a:cubicBezTo>
                <a:cubicBezTo>
                  <a:pt x="3865" y="24600"/>
                  <a:pt x="3865" y="24634"/>
                  <a:pt x="3832" y="24634"/>
                </a:cubicBezTo>
                <a:cubicBezTo>
                  <a:pt x="3193" y="24869"/>
                  <a:pt x="2555" y="25104"/>
                  <a:pt x="1916" y="25272"/>
                </a:cubicBezTo>
                <a:cubicBezTo>
                  <a:pt x="1681" y="25306"/>
                  <a:pt x="1547" y="25608"/>
                  <a:pt x="1580" y="25843"/>
                </a:cubicBezTo>
                <a:cubicBezTo>
                  <a:pt x="1669" y="26079"/>
                  <a:pt x="1860" y="26186"/>
                  <a:pt x="2088" y="26186"/>
                </a:cubicBezTo>
                <a:cubicBezTo>
                  <a:pt x="2119" y="26186"/>
                  <a:pt x="2152" y="26184"/>
                  <a:pt x="2185" y="26179"/>
                </a:cubicBezTo>
                <a:cubicBezTo>
                  <a:pt x="3059" y="25978"/>
                  <a:pt x="3899" y="25675"/>
                  <a:pt x="4739" y="25306"/>
                </a:cubicBezTo>
                <a:cubicBezTo>
                  <a:pt x="5613" y="24869"/>
                  <a:pt x="6453" y="24365"/>
                  <a:pt x="7260" y="23760"/>
                </a:cubicBezTo>
                <a:cubicBezTo>
                  <a:pt x="8705" y="22651"/>
                  <a:pt x="9948" y="21071"/>
                  <a:pt x="9982" y="19156"/>
                </a:cubicBezTo>
                <a:cubicBezTo>
                  <a:pt x="9982" y="18148"/>
                  <a:pt x="9612" y="17240"/>
                  <a:pt x="9074" y="16400"/>
                </a:cubicBezTo>
                <a:cubicBezTo>
                  <a:pt x="8974" y="16266"/>
                  <a:pt x="8873" y="16131"/>
                  <a:pt x="8772" y="15963"/>
                </a:cubicBezTo>
                <a:cubicBezTo>
                  <a:pt x="9108" y="15526"/>
                  <a:pt x="9377" y="15022"/>
                  <a:pt x="9578" y="14518"/>
                </a:cubicBezTo>
                <a:cubicBezTo>
                  <a:pt x="9915" y="13678"/>
                  <a:pt x="9982" y="12771"/>
                  <a:pt x="9814" y="11897"/>
                </a:cubicBezTo>
                <a:cubicBezTo>
                  <a:pt x="9646" y="11158"/>
                  <a:pt x="9242" y="10519"/>
                  <a:pt x="8738" y="9981"/>
                </a:cubicBezTo>
                <a:lnTo>
                  <a:pt x="8570" y="9813"/>
                </a:lnTo>
                <a:cubicBezTo>
                  <a:pt x="8806" y="9545"/>
                  <a:pt x="9041" y="9242"/>
                  <a:pt x="9242" y="8973"/>
                </a:cubicBezTo>
                <a:cubicBezTo>
                  <a:pt x="9444" y="8671"/>
                  <a:pt x="9578" y="8335"/>
                  <a:pt x="9713" y="7999"/>
                </a:cubicBezTo>
                <a:cubicBezTo>
                  <a:pt x="9780" y="7797"/>
                  <a:pt x="9780" y="7562"/>
                  <a:pt x="9814" y="7394"/>
                </a:cubicBezTo>
                <a:lnTo>
                  <a:pt x="9948" y="6520"/>
                </a:lnTo>
                <a:cubicBezTo>
                  <a:pt x="10049" y="5478"/>
                  <a:pt x="9814" y="4436"/>
                  <a:pt x="9410" y="3462"/>
                </a:cubicBezTo>
                <a:cubicBezTo>
                  <a:pt x="8940" y="2353"/>
                  <a:pt x="8201" y="1446"/>
                  <a:pt x="7192" y="807"/>
                </a:cubicBezTo>
                <a:cubicBezTo>
                  <a:pt x="6352" y="269"/>
                  <a:pt x="5344" y="1"/>
                  <a:pt x="4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rot="2871926">
            <a:off x="1206990" y="3928112"/>
            <a:ext cx="215958" cy="603648"/>
          </a:xfrm>
          <a:custGeom>
            <a:avLst/>
            <a:gdLst/>
            <a:ahLst/>
            <a:cxnLst/>
            <a:rect l="l" t="t" r="r" b="b"/>
            <a:pathLst>
              <a:path w="8638" h="24145" extrusionOk="0">
                <a:moveTo>
                  <a:pt x="4604" y="2353"/>
                </a:moveTo>
                <a:lnTo>
                  <a:pt x="4537" y="2420"/>
                </a:lnTo>
                <a:cubicBezTo>
                  <a:pt x="4537" y="2420"/>
                  <a:pt x="4604" y="2420"/>
                  <a:pt x="4604" y="2353"/>
                </a:cubicBezTo>
                <a:close/>
                <a:moveTo>
                  <a:pt x="2823" y="4134"/>
                </a:moveTo>
                <a:lnTo>
                  <a:pt x="2823" y="4134"/>
                </a:lnTo>
                <a:cubicBezTo>
                  <a:pt x="2823" y="4134"/>
                  <a:pt x="2790" y="4167"/>
                  <a:pt x="2790" y="4201"/>
                </a:cubicBezTo>
                <a:lnTo>
                  <a:pt x="2790" y="4201"/>
                </a:lnTo>
                <a:cubicBezTo>
                  <a:pt x="2790" y="4168"/>
                  <a:pt x="2823" y="4168"/>
                  <a:pt x="2823" y="4134"/>
                </a:cubicBezTo>
                <a:close/>
                <a:moveTo>
                  <a:pt x="1580" y="6218"/>
                </a:moveTo>
                <a:lnTo>
                  <a:pt x="1580" y="6218"/>
                </a:lnTo>
                <a:cubicBezTo>
                  <a:pt x="1580" y="6218"/>
                  <a:pt x="1580" y="6246"/>
                  <a:pt x="1561" y="6266"/>
                </a:cubicBezTo>
                <a:lnTo>
                  <a:pt x="1561" y="6266"/>
                </a:lnTo>
                <a:cubicBezTo>
                  <a:pt x="1572" y="6256"/>
                  <a:pt x="1580" y="6241"/>
                  <a:pt x="1580" y="6218"/>
                </a:cubicBezTo>
                <a:close/>
                <a:moveTo>
                  <a:pt x="1561" y="6266"/>
                </a:moveTo>
                <a:cubicBezTo>
                  <a:pt x="1541" y="6285"/>
                  <a:pt x="1513" y="6285"/>
                  <a:pt x="1513" y="6285"/>
                </a:cubicBezTo>
                <a:cubicBezTo>
                  <a:pt x="1536" y="6285"/>
                  <a:pt x="1551" y="6277"/>
                  <a:pt x="1561" y="6266"/>
                </a:cubicBezTo>
                <a:close/>
                <a:moveTo>
                  <a:pt x="5445" y="8536"/>
                </a:moveTo>
                <a:cubicBezTo>
                  <a:pt x="5478" y="8570"/>
                  <a:pt x="5613" y="8570"/>
                  <a:pt x="5680" y="8570"/>
                </a:cubicBezTo>
                <a:cubicBezTo>
                  <a:pt x="5781" y="8570"/>
                  <a:pt x="5814" y="8637"/>
                  <a:pt x="5881" y="8637"/>
                </a:cubicBezTo>
                <a:cubicBezTo>
                  <a:pt x="5949" y="8671"/>
                  <a:pt x="5982" y="8671"/>
                  <a:pt x="6049" y="8704"/>
                </a:cubicBezTo>
                <a:cubicBezTo>
                  <a:pt x="6117" y="8738"/>
                  <a:pt x="6184" y="8805"/>
                  <a:pt x="6217" y="8872"/>
                </a:cubicBezTo>
                <a:lnTo>
                  <a:pt x="6352" y="9141"/>
                </a:lnTo>
                <a:cubicBezTo>
                  <a:pt x="6386" y="9242"/>
                  <a:pt x="6453" y="9377"/>
                  <a:pt x="6453" y="9511"/>
                </a:cubicBezTo>
                <a:lnTo>
                  <a:pt x="6453" y="9981"/>
                </a:lnTo>
                <a:cubicBezTo>
                  <a:pt x="6386" y="10149"/>
                  <a:pt x="6352" y="10318"/>
                  <a:pt x="6318" y="10418"/>
                </a:cubicBezTo>
                <a:cubicBezTo>
                  <a:pt x="6217" y="10553"/>
                  <a:pt x="6184" y="10687"/>
                  <a:pt x="6117" y="10822"/>
                </a:cubicBezTo>
                <a:lnTo>
                  <a:pt x="5848" y="11057"/>
                </a:lnTo>
                <a:cubicBezTo>
                  <a:pt x="5713" y="11158"/>
                  <a:pt x="5613" y="11225"/>
                  <a:pt x="5478" y="11258"/>
                </a:cubicBezTo>
                <a:cubicBezTo>
                  <a:pt x="5310" y="11326"/>
                  <a:pt x="5142" y="11359"/>
                  <a:pt x="5008" y="11393"/>
                </a:cubicBezTo>
                <a:cubicBezTo>
                  <a:pt x="4890" y="11410"/>
                  <a:pt x="4764" y="11418"/>
                  <a:pt x="4630" y="11418"/>
                </a:cubicBezTo>
                <a:cubicBezTo>
                  <a:pt x="4495" y="11418"/>
                  <a:pt x="4352" y="11410"/>
                  <a:pt x="4201" y="11393"/>
                </a:cubicBezTo>
                <a:cubicBezTo>
                  <a:pt x="3798" y="11359"/>
                  <a:pt x="3428" y="11225"/>
                  <a:pt x="3025" y="11057"/>
                </a:cubicBezTo>
                <a:cubicBezTo>
                  <a:pt x="2857" y="10990"/>
                  <a:pt x="2756" y="10922"/>
                  <a:pt x="2622" y="10855"/>
                </a:cubicBezTo>
                <a:cubicBezTo>
                  <a:pt x="2689" y="10654"/>
                  <a:pt x="2823" y="10486"/>
                  <a:pt x="2958" y="10318"/>
                </a:cubicBezTo>
                <a:cubicBezTo>
                  <a:pt x="3126" y="10082"/>
                  <a:pt x="3294" y="9914"/>
                  <a:pt x="3462" y="9746"/>
                </a:cubicBezTo>
                <a:cubicBezTo>
                  <a:pt x="3663" y="9545"/>
                  <a:pt x="3865" y="9343"/>
                  <a:pt x="4134" y="9175"/>
                </a:cubicBezTo>
                <a:cubicBezTo>
                  <a:pt x="4369" y="8973"/>
                  <a:pt x="4672" y="8805"/>
                  <a:pt x="4974" y="8671"/>
                </a:cubicBezTo>
                <a:cubicBezTo>
                  <a:pt x="5109" y="8637"/>
                  <a:pt x="5277" y="8570"/>
                  <a:pt x="5445" y="8536"/>
                </a:cubicBezTo>
                <a:close/>
                <a:moveTo>
                  <a:pt x="5243" y="15090"/>
                </a:moveTo>
                <a:cubicBezTo>
                  <a:pt x="5445" y="15123"/>
                  <a:pt x="5646" y="15123"/>
                  <a:pt x="5814" y="15123"/>
                </a:cubicBezTo>
                <a:cubicBezTo>
                  <a:pt x="5881" y="15123"/>
                  <a:pt x="6016" y="15190"/>
                  <a:pt x="6117" y="15224"/>
                </a:cubicBezTo>
                <a:cubicBezTo>
                  <a:pt x="6150" y="15224"/>
                  <a:pt x="6184" y="15258"/>
                  <a:pt x="6217" y="15258"/>
                </a:cubicBezTo>
                <a:cubicBezTo>
                  <a:pt x="6217" y="15291"/>
                  <a:pt x="6184" y="15358"/>
                  <a:pt x="6150" y="15392"/>
                </a:cubicBezTo>
                <a:lnTo>
                  <a:pt x="5881" y="15627"/>
                </a:lnTo>
                <a:cubicBezTo>
                  <a:pt x="5579" y="15862"/>
                  <a:pt x="5243" y="16064"/>
                  <a:pt x="4873" y="16199"/>
                </a:cubicBezTo>
                <a:cubicBezTo>
                  <a:pt x="4571" y="16299"/>
                  <a:pt x="4336" y="16400"/>
                  <a:pt x="4033" y="16434"/>
                </a:cubicBezTo>
                <a:lnTo>
                  <a:pt x="3529" y="16434"/>
                </a:lnTo>
                <a:cubicBezTo>
                  <a:pt x="3462" y="16434"/>
                  <a:pt x="3361" y="16400"/>
                  <a:pt x="3227" y="16367"/>
                </a:cubicBezTo>
                <a:cubicBezTo>
                  <a:pt x="3227" y="16299"/>
                  <a:pt x="3294" y="16299"/>
                  <a:pt x="3294" y="16266"/>
                </a:cubicBezTo>
                <a:cubicBezTo>
                  <a:pt x="3462" y="16064"/>
                  <a:pt x="3630" y="15896"/>
                  <a:pt x="3831" y="15728"/>
                </a:cubicBezTo>
                <a:cubicBezTo>
                  <a:pt x="4033" y="15560"/>
                  <a:pt x="4302" y="15426"/>
                  <a:pt x="4537" y="15291"/>
                </a:cubicBezTo>
                <a:cubicBezTo>
                  <a:pt x="4739" y="15224"/>
                  <a:pt x="5008" y="15123"/>
                  <a:pt x="5243" y="15090"/>
                </a:cubicBezTo>
                <a:close/>
                <a:moveTo>
                  <a:pt x="4235" y="22416"/>
                </a:moveTo>
                <a:lnTo>
                  <a:pt x="4302" y="22449"/>
                </a:lnTo>
                <a:cubicBezTo>
                  <a:pt x="4302" y="22449"/>
                  <a:pt x="4235" y="22449"/>
                  <a:pt x="4235" y="22416"/>
                </a:cubicBezTo>
                <a:close/>
                <a:moveTo>
                  <a:pt x="7663" y="1"/>
                </a:moveTo>
                <a:cubicBezTo>
                  <a:pt x="7058" y="34"/>
                  <a:pt x="6352" y="236"/>
                  <a:pt x="5781" y="471"/>
                </a:cubicBezTo>
                <a:cubicBezTo>
                  <a:pt x="4873" y="841"/>
                  <a:pt x="4100" y="1345"/>
                  <a:pt x="3361" y="1983"/>
                </a:cubicBezTo>
                <a:cubicBezTo>
                  <a:pt x="2655" y="2622"/>
                  <a:pt x="2017" y="3361"/>
                  <a:pt x="1479" y="4168"/>
                </a:cubicBezTo>
                <a:cubicBezTo>
                  <a:pt x="975" y="4941"/>
                  <a:pt x="538" y="5781"/>
                  <a:pt x="303" y="6654"/>
                </a:cubicBezTo>
                <a:cubicBezTo>
                  <a:pt x="168" y="7058"/>
                  <a:pt x="101" y="7495"/>
                  <a:pt x="34" y="7965"/>
                </a:cubicBezTo>
                <a:cubicBezTo>
                  <a:pt x="0" y="8368"/>
                  <a:pt x="34" y="8805"/>
                  <a:pt x="101" y="9209"/>
                </a:cubicBezTo>
                <a:cubicBezTo>
                  <a:pt x="202" y="10015"/>
                  <a:pt x="639" y="10721"/>
                  <a:pt x="1244" y="11258"/>
                </a:cubicBezTo>
                <a:cubicBezTo>
                  <a:pt x="975" y="12031"/>
                  <a:pt x="841" y="12872"/>
                  <a:pt x="841" y="13644"/>
                </a:cubicBezTo>
                <a:cubicBezTo>
                  <a:pt x="841" y="14485"/>
                  <a:pt x="1009" y="15291"/>
                  <a:pt x="1412" y="16064"/>
                </a:cubicBezTo>
                <a:cubicBezTo>
                  <a:pt x="1513" y="16266"/>
                  <a:pt x="1647" y="16467"/>
                  <a:pt x="1815" y="16669"/>
                </a:cubicBezTo>
                <a:cubicBezTo>
                  <a:pt x="1345" y="17744"/>
                  <a:pt x="1311" y="18954"/>
                  <a:pt x="1580" y="20097"/>
                </a:cubicBezTo>
                <a:cubicBezTo>
                  <a:pt x="1681" y="20668"/>
                  <a:pt x="1950" y="21273"/>
                  <a:pt x="2286" y="21777"/>
                </a:cubicBezTo>
                <a:cubicBezTo>
                  <a:pt x="2622" y="22281"/>
                  <a:pt x="3025" y="22785"/>
                  <a:pt x="3495" y="23155"/>
                </a:cubicBezTo>
                <a:cubicBezTo>
                  <a:pt x="4033" y="23592"/>
                  <a:pt x="4638" y="23928"/>
                  <a:pt x="5277" y="24129"/>
                </a:cubicBezTo>
                <a:cubicBezTo>
                  <a:pt x="5317" y="24139"/>
                  <a:pt x="5358" y="24144"/>
                  <a:pt x="5398" y="24144"/>
                </a:cubicBezTo>
                <a:cubicBezTo>
                  <a:pt x="5631" y="24144"/>
                  <a:pt x="5863" y="23989"/>
                  <a:pt x="5949" y="23760"/>
                </a:cubicBezTo>
                <a:cubicBezTo>
                  <a:pt x="6016" y="23457"/>
                  <a:pt x="5848" y="23188"/>
                  <a:pt x="5545" y="23088"/>
                </a:cubicBezTo>
                <a:cubicBezTo>
                  <a:pt x="5445" y="23020"/>
                  <a:pt x="5344" y="22987"/>
                  <a:pt x="5209" y="22953"/>
                </a:cubicBezTo>
                <a:cubicBezTo>
                  <a:pt x="4873" y="22785"/>
                  <a:pt x="4537" y="22617"/>
                  <a:pt x="4268" y="22416"/>
                </a:cubicBezTo>
                <a:cubicBezTo>
                  <a:pt x="4204" y="22416"/>
                  <a:pt x="4201" y="22416"/>
                  <a:pt x="4201" y="22356"/>
                </a:cubicBezTo>
                <a:lnTo>
                  <a:pt x="4201" y="22356"/>
                </a:lnTo>
                <a:cubicBezTo>
                  <a:pt x="4224" y="22376"/>
                  <a:pt x="4246" y="22396"/>
                  <a:pt x="4268" y="22416"/>
                </a:cubicBezTo>
                <a:lnTo>
                  <a:pt x="4201" y="22348"/>
                </a:lnTo>
                <a:lnTo>
                  <a:pt x="4201" y="22348"/>
                </a:lnTo>
                <a:cubicBezTo>
                  <a:pt x="4201" y="22351"/>
                  <a:pt x="4201" y="22354"/>
                  <a:pt x="4201" y="22356"/>
                </a:cubicBezTo>
                <a:lnTo>
                  <a:pt x="4201" y="22356"/>
                </a:lnTo>
                <a:cubicBezTo>
                  <a:pt x="3922" y="22111"/>
                  <a:pt x="3649" y="21889"/>
                  <a:pt x="3462" y="21609"/>
                </a:cubicBezTo>
                <a:cubicBezTo>
                  <a:pt x="3193" y="21273"/>
                  <a:pt x="3025" y="20937"/>
                  <a:pt x="2857" y="20601"/>
                </a:cubicBezTo>
                <a:cubicBezTo>
                  <a:pt x="2689" y="20231"/>
                  <a:pt x="2622" y="19794"/>
                  <a:pt x="2521" y="19425"/>
                </a:cubicBezTo>
                <a:cubicBezTo>
                  <a:pt x="2487" y="19055"/>
                  <a:pt x="2487" y="18618"/>
                  <a:pt x="2521" y="18248"/>
                </a:cubicBezTo>
                <a:cubicBezTo>
                  <a:pt x="2588" y="17946"/>
                  <a:pt x="2655" y="17644"/>
                  <a:pt x="2756" y="17375"/>
                </a:cubicBezTo>
                <a:cubicBezTo>
                  <a:pt x="2857" y="17408"/>
                  <a:pt x="2991" y="17442"/>
                  <a:pt x="3092" y="17476"/>
                </a:cubicBezTo>
                <a:cubicBezTo>
                  <a:pt x="3315" y="17542"/>
                  <a:pt x="3544" y="17571"/>
                  <a:pt x="3775" y="17571"/>
                </a:cubicBezTo>
                <a:cubicBezTo>
                  <a:pt x="4483" y="17571"/>
                  <a:pt x="5206" y="17293"/>
                  <a:pt x="5814" y="16938"/>
                </a:cubicBezTo>
                <a:cubicBezTo>
                  <a:pt x="6184" y="16736"/>
                  <a:pt x="6554" y="16467"/>
                  <a:pt x="6856" y="16165"/>
                </a:cubicBezTo>
                <a:cubicBezTo>
                  <a:pt x="7125" y="15930"/>
                  <a:pt x="7293" y="15627"/>
                  <a:pt x="7293" y="15258"/>
                </a:cubicBezTo>
                <a:cubicBezTo>
                  <a:pt x="7293" y="14585"/>
                  <a:pt x="6654" y="14216"/>
                  <a:pt x="6117" y="14081"/>
                </a:cubicBezTo>
                <a:cubicBezTo>
                  <a:pt x="5935" y="14050"/>
                  <a:pt x="5756" y="14035"/>
                  <a:pt x="5578" y="14035"/>
                </a:cubicBezTo>
                <a:cubicBezTo>
                  <a:pt x="4997" y="14035"/>
                  <a:pt x="4431" y="14194"/>
                  <a:pt x="3865" y="14451"/>
                </a:cubicBezTo>
                <a:cubicBezTo>
                  <a:pt x="3294" y="14753"/>
                  <a:pt x="2790" y="15157"/>
                  <a:pt x="2420" y="15661"/>
                </a:cubicBezTo>
                <a:cubicBezTo>
                  <a:pt x="2319" y="15560"/>
                  <a:pt x="2286" y="15459"/>
                  <a:pt x="2252" y="15325"/>
                </a:cubicBezTo>
                <a:cubicBezTo>
                  <a:pt x="2118" y="15056"/>
                  <a:pt x="2017" y="14720"/>
                  <a:pt x="1983" y="14384"/>
                </a:cubicBezTo>
                <a:cubicBezTo>
                  <a:pt x="1916" y="13812"/>
                  <a:pt x="1916" y="13308"/>
                  <a:pt x="1983" y="12771"/>
                </a:cubicBezTo>
                <a:cubicBezTo>
                  <a:pt x="2017" y="12468"/>
                  <a:pt x="2084" y="12199"/>
                  <a:pt x="2151" y="11897"/>
                </a:cubicBezTo>
                <a:lnTo>
                  <a:pt x="2420" y="12031"/>
                </a:lnTo>
                <a:cubicBezTo>
                  <a:pt x="2857" y="12233"/>
                  <a:pt x="3327" y="12401"/>
                  <a:pt x="3798" y="12435"/>
                </a:cubicBezTo>
                <a:cubicBezTo>
                  <a:pt x="4001" y="12490"/>
                  <a:pt x="4225" y="12515"/>
                  <a:pt x="4447" y="12515"/>
                </a:cubicBezTo>
                <a:cubicBezTo>
                  <a:pt x="4628" y="12515"/>
                  <a:pt x="4808" y="12498"/>
                  <a:pt x="4974" y="12468"/>
                </a:cubicBezTo>
                <a:cubicBezTo>
                  <a:pt x="5344" y="12435"/>
                  <a:pt x="5680" y="12367"/>
                  <a:pt x="6016" y="12199"/>
                </a:cubicBezTo>
                <a:cubicBezTo>
                  <a:pt x="6520" y="11931"/>
                  <a:pt x="6990" y="11460"/>
                  <a:pt x="7192" y="10922"/>
                </a:cubicBezTo>
                <a:cubicBezTo>
                  <a:pt x="7226" y="10788"/>
                  <a:pt x="7326" y="10620"/>
                  <a:pt x="7360" y="10519"/>
                </a:cubicBezTo>
                <a:cubicBezTo>
                  <a:pt x="7394" y="10351"/>
                  <a:pt x="7461" y="10183"/>
                  <a:pt x="7461" y="10015"/>
                </a:cubicBezTo>
                <a:cubicBezTo>
                  <a:pt x="7495" y="9713"/>
                  <a:pt x="7461" y="9444"/>
                  <a:pt x="7394" y="9209"/>
                </a:cubicBezTo>
                <a:cubicBezTo>
                  <a:pt x="7360" y="8940"/>
                  <a:pt x="7293" y="8704"/>
                  <a:pt x="7158" y="8503"/>
                </a:cubicBezTo>
                <a:cubicBezTo>
                  <a:pt x="7024" y="8234"/>
                  <a:pt x="6822" y="8032"/>
                  <a:pt x="6621" y="7864"/>
                </a:cubicBezTo>
                <a:cubicBezTo>
                  <a:pt x="6311" y="7621"/>
                  <a:pt x="5927" y="7508"/>
                  <a:pt x="5538" y="7508"/>
                </a:cubicBezTo>
                <a:cubicBezTo>
                  <a:pt x="5337" y="7508"/>
                  <a:pt x="5135" y="7538"/>
                  <a:pt x="4940" y="7595"/>
                </a:cubicBezTo>
                <a:cubicBezTo>
                  <a:pt x="4537" y="7696"/>
                  <a:pt x="4201" y="7864"/>
                  <a:pt x="3932" y="8032"/>
                </a:cubicBezTo>
                <a:cubicBezTo>
                  <a:pt x="3495" y="8268"/>
                  <a:pt x="3126" y="8604"/>
                  <a:pt x="2790" y="8906"/>
                </a:cubicBezTo>
                <a:cubicBezTo>
                  <a:pt x="2454" y="9242"/>
                  <a:pt x="2118" y="9612"/>
                  <a:pt x="1815" y="10015"/>
                </a:cubicBezTo>
                <a:cubicBezTo>
                  <a:pt x="1782" y="10082"/>
                  <a:pt x="1748" y="10149"/>
                  <a:pt x="1681" y="10217"/>
                </a:cubicBezTo>
                <a:lnTo>
                  <a:pt x="1614" y="10149"/>
                </a:lnTo>
                <a:cubicBezTo>
                  <a:pt x="1479" y="9981"/>
                  <a:pt x="1345" y="9746"/>
                  <a:pt x="1277" y="9578"/>
                </a:cubicBezTo>
                <a:cubicBezTo>
                  <a:pt x="1177" y="9343"/>
                  <a:pt x="1109" y="9074"/>
                  <a:pt x="1076" y="8839"/>
                </a:cubicBezTo>
                <a:cubicBezTo>
                  <a:pt x="1009" y="8503"/>
                  <a:pt x="1009" y="8133"/>
                  <a:pt x="1076" y="7763"/>
                </a:cubicBezTo>
                <a:cubicBezTo>
                  <a:pt x="1143" y="7226"/>
                  <a:pt x="1311" y="6688"/>
                  <a:pt x="1513" y="6184"/>
                </a:cubicBezTo>
                <a:cubicBezTo>
                  <a:pt x="1849" y="5478"/>
                  <a:pt x="2252" y="4806"/>
                  <a:pt x="2689" y="4168"/>
                </a:cubicBezTo>
                <a:cubicBezTo>
                  <a:pt x="3193" y="3496"/>
                  <a:pt x="3798" y="2891"/>
                  <a:pt x="4470" y="2387"/>
                </a:cubicBezTo>
                <a:cubicBezTo>
                  <a:pt x="4974" y="2017"/>
                  <a:pt x="5478" y="1714"/>
                  <a:pt x="6016" y="1479"/>
                </a:cubicBezTo>
                <a:cubicBezTo>
                  <a:pt x="6386" y="1311"/>
                  <a:pt x="6822" y="1210"/>
                  <a:pt x="7192" y="1143"/>
                </a:cubicBezTo>
                <a:cubicBezTo>
                  <a:pt x="7343" y="1126"/>
                  <a:pt x="7495" y="1118"/>
                  <a:pt x="7642" y="1118"/>
                </a:cubicBezTo>
                <a:cubicBezTo>
                  <a:pt x="7789" y="1118"/>
                  <a:pt x="7931" y="1126"/>
                  <a:pt x="8066" y="1143"/>
                </a:cubicBezTo>
                <a:cubicBezTo>
                  <a:pt x="8200" y="1143"/>
                  <a:pt x="8368" y="1042"/>
                  <a:pt x="8469" y="975"/>
                </a:cubicBezTo>
                <a:cubicBezTo>
                  <a:pt x="8536" y="874"/>
                  <a:pt x="8637" y="706"/>
                  <a:pt x="8637" y="605"/>
                </a:cubicBezTo>
                <a:cubicBezTo>
                  <a:pt x="8637" y="471"/>
                  <a:pt x="8570" y="303"/>
                  <a:pt x="8469" y="236"/>
                </a:cubicBezTo>
                <a:cubicBezTo>
                  <a:pt x="8335" y="101"/>
                  <a:pt x="8234" y="101"/>
                  <a:pt x="8066" y="68"/>
                </a:cubicBezTo>
                <a:cubicBezTo>
                  <a:pt x="7965" y="68"/>
                  <a:pt x="7797" y="1"/>
                  <a:pt x="7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 name="Google Shape;179;p11"/>
          <p:cNvGrpSpPr/>
          <p:nvPr/>
        </p:nvGrpSpPr>
        <p:grpSpPr>
          <a:xfrm>
            <a:off x="225700" y="217225"/>
            <a:ext cx="1036750" cy="512500"/>
            <a:chOff x="4028850" y="4567175"/>
            <a:chExt cx="1036750" cy="512500"/>
          </a:xfrm>
        </p:grpSpPr>
        <p:sp>
          <p:nvSpPr>
            <p:cNvPr id="180" name="Google Shape;180;p11"/>
            <p:cNvSpPr/>
            <p:nvPr/>
          </p:nvSpPr>
          <p:spPr>
            <a:xfrm>
              <a:off x="4028850" y="4567175"/>
              <a:ext cx="1035925" cy="512500"/>
            </a:xfrm>
            <a:custGeom>
              <a:avLst/>
              <a:gdLst/>
              <a:ahLst/>
              <a:cxnLst/>
              <a:rect l="l" t="t" r="r" b="b"/>
              <a:pathLst>
                <a:path w="41437" h="20500" extrusionOk="0">
                  <a:moveTo>
                    <a:pt x="16266" y="0"/>
                  </a:moveTo>
                  <a:cubicBezTo>
                    <a:pt x="15997" y="0"/>
                    <a:pt x="15728" y="0"/>
                    <a:pt x="15425" y="34"/>
                  </a:cubicBezTo>
                  <a:cubicBezTo>
                    <a:pt x="14753" y="67"/>
                    <a:pt x="14081" y="202"/>
                    <a:pt x="13409" y="336"/>
                  </a:cubicBezTo>
                  <a:cubicBezTo>
                    <a:pt x="12804" y="504"/>
                    <a:pt x="12166" y="706"/>
                    <a:pt x="11493" y="975"/>
                  </a:cubicBezTo>
                  <a:cubicBezTo>
                    <a:pt x="10889" y="1210"/>
                    <a:pt x="10317" y="1546"/>
                    <a:pt x="9746" y="1916"/>
                  </a:cubicBezTo>
                  <a:cubicBezTo>
                    <a:pt x="9208" y="2319"/>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90"/>
                    <a:pt x="6923" y="11258"/>
                    <a:pt x="7024" y="11460"/>
                  </a:cubicBezTo>
                  <a:cubicBezTo>
                    <a:pt x="6923" y="11392"/>
                    <a:pt x="6755" y="11325"/>
                    <a:pt x="6486" y="11258"/>
                  </a:cubicBezTo>
                  <a:cubicBezTo>
                    <a:pt x="6150" y="11157"/>
                    <a:pt x="5781" y="11124"/>
                    <a:pt x="5444" y="11124"/>
                  </a:cubicBezTo>
                  <a:cubicBezTo>
                    <a:pt x="5243" y="11124"/>
                    <a:pt x="4974" y="11124"/>
                    <a:pt x="4739" y="11157"/>
                  </a:cubicBezTo>
                  <a:cubicBezTo>
                    <a:pt x="3563" y="11325"/>
                    <a:pt x="2454" y="11896"/>
                    <a:pt x="1546" y="12669"/>
                  </a:cubicBezTo>
                  <a:cubicBezTo>
                    <a:pt x="1109" y="13073"/>
                    <a:pt x="740" y="13577"/>
                    <a:pt x="471" y="14081"/>
                  </a:cubicBezTo>
                  <a:cubicBezTo>
                    <a:pt x="236" y="14585"/>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08" y="20500"/>
                    <a:pt x="28666" y="20500"/>
                  </a:cubicBezTo>
                  <a:lnTo>
                    <a:pt x="40764" y="20500"/>
                  </a:lnTo>
                  <a:cubicBezTo>
                    <a:pt x="40899" y="20365"/>
                    <a:pt x="40966" y="20298"/>
                    <a:pt x="40999" y="20163"/>
                  </a:cubicBezTo>
                  <a:cubicBezTo>
                    <a:pt x="41167" y="19861"/>
                    <a:pt x="41302" y="19525"/>
                    <a:pt x="41335" y="19155"/>
                  </a:cubicBezTo>
                  <a:cubicBezTo>
                    <a:pt x="41436" y="18618"/>
                    <a:pt x="41403" y="18046"/>
                    <a:pt x="41235" y="17542"/>
                  </a:cubicBezTo>
                  <a:cubicBezTo>
                    <a:pt x="41100" y="17105"/>
                    <a:pt x="40899" y="16635"/>
                    <a:pt x="40562" y="16265"/>
                  </a:cubicBezTo>
                  <a:cubicBezTo>
                    <a:pt x="40294" y="15929"/>
                    <a:pt x="39924" y="15593"/>
                    <a:pt x="39487" y="15257"/>
                  </a:cubicBezTo>
                  <a:cubicBezTo>
                    <a:pt x="38748" y="14753"/>
                    <a:pt x="37773" y="14350"/>
                    <a:pt x="36631" y="14148"/>
                  </a:cubicBezTo>
                  <a:cubicBezTo>
                    <a:pt x="36093" y="14014"/>
                    <a:pt x="35522" y="13980"/>
                    <a:pt x="34917" y="13980"/>
                  </a:cubicBezTo>
                  <a:cubicBezTo>
                    <a:pt x="34681" y="13980"/>
                    <a:pt x="34379" y="13980"/>
                    <a:pt x="34110" y="14014"/>
                  </a:cubicBezTo>
                  <a:cubicBezTo>
                    <a:pt x="34278" y="13846"/>
                    <a:pt x="34413" y="13644"/>
                    <a:pt x="34547" y="13342"/>
                  </a:cubicBezTo>
                  <a:cubicBezTo>
                    <a:pt x="34614" y="13140"/>
                    <a:pt x="34715" y="12905"/>
                    <a:pt x="34782" y="12569"/>
                  </a:cubicBezTo>
                  <a:cubicBezTo>
                    <a:pt x="34850" y="12266"/>
                    <a:pt x="34850" y="11964"/>
                    <a:pt x="34782" y="11628"/>
                  </a:cubicBezTo>
                  <a:cubicBezTo>
                    <a:pt x="34749" y="11392"/>
                    <a:pt x="34715" y="11090"/>
                    <a:pt x="34581" y="10787"/>
                  </a:cubicBezTo>
                  <a:cubicBezTo>
                    <a:pt x="34446" y="10485"/>
                    <a:pt x="34278" y="10216"/>
                    <a:pt x="34177" y="9981"/>
                  </a:cubicBezTo>
                  <a:cubicBezTo>
                    <a:pt x="33875" y="9477"/>
                    <a:pt x="33404" y="9040"/>
                    <a:pt x="32867" y="8637"/>
                  </a:cubicBezTo>
                  <a:cubicBezTo>
                    <a:pt x="32396" y="8301"/>
                    <a:pt x="31825" y="8065"/>
                    <a:pt x="31220" y="7897"/>
                  </a:cubicBezTo>
                  <a:cubicBezTo>
                    <a:pt x="30850" y="7797"/>
                    <a:pt x="30481" y="7763"/>
                    <a:pt x="30145" y="7763"/>
                  </a:cubicBezTo>
                  <a:cubicBezTo>
                    <a:pt x="29909" y="7763"/>
                    <a:pt x="29674" y="7763"/>
                    <a:pt x="29405" y="7797"/>
                  </a:cubicBezTo>
                  <a:cubicBezTo>
                    <a:pt x="29137" y="7864"/>
                    <a:pt x="28868" y="7931"/>
                    <a:pt x="28532" y="8065"/>
                  </a:cubicBezTo>
                  <a:cubicBezTo>
                    <a:pt x="28229" y="8200"/>
                    <a:pt x="27960" y="8368"/>
                    <a:pt x="27691" y="8603"/>
                  </a:cubicBezTo>
                  <a:cubicBezTo>
                    <a:pt x="27389" y="8906"/>
                    <a:pt x="27154" y="9242"/>
                    <a:pt x="26952" y="9578"/>
                  </a:cubicBezTo>
                  <a:lnTo>
                    <a:pt x="26818" y="9746"/>
                  </a:lnTo>
                  <a:cubicBezTo>
                    <a:pt x="26818" y="9712"/>
                    <a:pt x="26717" y="9611"/>
                    <a:pt x="26683" y="9578"/>
                  </a:cubicBezTo>
                  <a:cubicBezTo>
                    <a:pt x="26482" y="9410"/>
                    <a:pt x="26280" y="9275"/>
                    <a:pt x="26011" y="9208"/>
                  </a:cubicBezTo>
                  <a:cubicBezTo>
                    <a:pt x="25877" y="9141"/>
                    <a:pt x="25709" y="9141"/>
                    <a:pt x="25608" y="9141"/>
                  </a:cubicBezTo>
                  <a:cubicBezTo>
                    <a:pt x="25474" y="9141"/>
                    <a:pt x="25373" y="9141"/>
                    <a:pt x="25272" y="9208"/>
                  </a:cubicBezTo>
                  <a:lnTo>
                    <a:pt x="25171" y="9242"/>
                  </a:lnTo>
                  <a:cubicBezTo>
                    <a:pt x="25272" y="8805"/>
                    <a:pt x="25272" y="8368"/>
                    <a:pt x="25272" y="7897"/>
                  </a:cubicBezTo>
                  <a:cubicBezTo>
                    <a:pt x="25272" y="7225"/>
                    <a:pt x="25137" y="6553"/>
                    <a:pt x="24936" y="5881"/>
                  </a:cubicBezTo>
                  <a:cubicBezTo>
                    <a:pt x="24533" y="4570"/>
                    <a:pt x="23827" y="3361"/>
                    <a:pt x="22852" y="2386"/>
                  </a:cubicBezTo>
                  <a:cubicBezTo>
                    <a:pt x="21978" y="1512"/>
                    <a:pt x="20802" y="840"/>
                    <a:pt x="19424" y="403"/>
                  </a:cubicBezTo>
                  <a:cubicBezTo>
                    <a:pt x="18820" y="235"/>
                    <a:pt x="18215" y="134"/>
                    <a:pt x="17442" y="34"/>
                  </a:cubicBezTo>
                  <a:cubicBezTo>
                    <a:pt x="17072" y="34"/>
                    <a:pt x="16669" y="0"/>
                    <a:pt x="16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4028850" y="4567175"/>
              <a:ext cx="1036750" cy="512500"/>
            </a:xfrm>
            <a:custGeom>
              <a:avLst/>
              <a:gdLst/>
              <a:ahLst/>
              <a:cxnLst/>
              <a:rect l="l" t="t" r="r" b="b"/>
              <a:pathLst>
                <a:path w="41470" h="20500" extrusionOk="0">
                  <a:moveTo>
                    <a:pt x="14787" y="0"/>
                  </a:moveTo>
                  <a:cubicBezTo>
                    <a:pt x="14384" y="134"/>
                    <a:pt x="13880" y="202"/>
                    <a:pt x="13409" y="336"/>
                  </a:cubicBezTo>
                  <a:cubicBezTo>
                    <a:pt x="12804" y="504"/>
                    <a:pt x="12166" y="706"/>
                    <a:pt x="11493" y="975"/>
                  </a:cubicBezTo>
                  <a:cubicBezTo>
                    <a:pt x="10889" y="1210"/>
                    <a:pt x="10317" y="1546"/>
                    <a:pt x="9746" y="1916"/>
                  </a:cubicBezTo>
                  <a:cubicBezTo>
                    <a:pt x="9208" y="2252"/>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56"/>
                    <a:pt x="6923" y="11258"/>
                    <a:pt x="7024" y="11460"/>
                  </a:cubicBezTo>
                  <a:cubicBezTo>
                    <a:pt x="6923" y="11392"/>
                    <a:pt x="6789" y="11292"/>
                    <a:pt x="6486" y="11258"/>
                  </a:cubicBezTo>
                  <a:cubicBezTo>
                    <a:pt x="6150" y="11157"/>
                    <a:pt x="5781" y="11124"/>
                    <a:pt x="5444" y="11124"/>
                  </a:cubicBezTo>
                  <a:cubicBezTo>
                    <a:pt x="5243" y="11124"/>
                    <a:pt x="5008" y="11124"/>
                    <a:pt x="4739" y="11157"/>
                  </a:cubicBezTo>
                  <a:cubicBezTo>
                    <a:pt x="3563" y="11325"/>
                    <a:pt x="2420" y="11896"/>
                    <a:pt x="1546" y="12669"/>
                  </a:cubicBezTo>
                  <a:cubicBezTo>
                    <a:pt x="1109" y="13073"/>
                    <a:pt x="740" y="13577"/>
                    <a:pt x="471" y="14081"/>
                  </a:cubicBezTo>
                  <a:cubicBezTo>
                    <a:pt x="236" y="14619"/>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75" y="20500"/>
                    <a:pt x="28666" y="20500"/>
                  </a:cubicBezTo>
                  <a:lnTo>
                    <a:pt x="40764" y="20500"/>
                  </a:lnTo>
                  <a:cubicBezTo>
                    <a:pt x="40899" y="20365"/>
                    <a:pt x="40966" y="20298"/>
                    <a:pt x="41067" y="20163"/>
                  </a:cubicBezTo>
                  <a:cubicBezTo>
                    <a:pt x="41235" y="19895"/>
                    <a:pt x="41335" y="19559"/>
                    <a:pt x="41403" y="19155"/>
                  </a:cubicBezTo>
                  <a:cubicBezTo>
                    <a:pt x="41470" y="18618"/>
                    <a:pt x="41436" y="18046"/>
                    <a:pt x="41268" y="17542"/>
                  </a:cubicBezTo>
                  <a:cubicBezTo>
                    <a:pt x="41134" y="17105"/>
                    <a:pt x="40932" y="16635"/>
                    <a:pt x="40596" y="16265"/>
                  </a:cubicBezTo>
                  <a:cubicBezTo>
                    <a:pt x="40327" y="15929"/>
                    <a:pt x="39958" y="15593"/>
                    <a:pt x="39487" y="15257"/>
                  </a:cubicBezTo>
                  <a:cubicBezTo>
                    <a:pt x="38949" y="14854"/>
                    <a:pt x="38244" y="14518"/>
                    <a:pt x="37471" y="14316"/>
                  </a:cubicBezTo>
                  <a:cubicBezTo>
                    <a:pt x="37236" y="14787"/>
                    <a:pt x="36899" y="15190"/>
                    <a:pt x="36563" y="15593"/>
                  </a:cubicBezTo>
                  <a:cubicBezTo>
                    <a:pt x="36227" y="15996"/>
                    <a:pt x="35858" y="16366"/>
                    <a:pt x="35421" y="16702"/>
                  </a:cubicBezTo>
                  <a:cubicBezTo>
                    <a:pt x="35118" y="16971"/>
                    <a:pt x="34782" y="17206"/>
                    <a:pt x="34446" y="17475"/>
                  </a:cubicBezTo>
                  <a:cubicBezTo>
                    <a:pt x="33001" y="18483"/>
                    <a:pt x="31254" y="19122"/>
                    <a:pt x="29540" y="19458"/>
                  </a:cubicBezTo>
                  <a:cubicBezTo>
                    <a:pt x="28229" y="19693"/>
                    <a:pt x="26885" y="19861"/>
                    <a:pt x="25541" y="19895"/>
                  </a:cubicBezTo>
                  <a:cubicBezTo>
                    <a:pt x="25165" y="19913"/>
                    <a:pt x="24787" y="19922"/>
                    <a:pt x="24408" y="19922"/>
                  </a:cubicBezTo>
                  <a:cubicBezTo>
                    <a:pt x="23430" y="19922"/>
                    <a:pt x="22443" y="19866"/>
                    <a:pt x="21474" y="19794"/>
                  </a:cubicBezTo>
                  <a:cubicBezTo>
                    <a:pt x="20231" y="19659"/>
                    <a:pt x="18954" y="19491"/>
                    <a:pt x="17711" y="19223"/>
                  </a:cubicBezTo>
                  <a:cubicBezTo>
                    <a:pt x="16602" y="19021"/>
                    <a:pt x="15560" y="18819"/>
                    <a:pt x="14518" y="18450"/>
                  </a:cubicBezTo>
                  <a:cubicBezTo>
                    <a:pt x="14014" y="18282"/>
                    <a:pt x="13443" y="18046"/>
                    <a:pt x="13006" y="17777"/>
                  </a:cubicBezTo>
                  <a:cubicBezTo>
                    <a:pt x="12535" y="17509"/>
                    <a:pt x="12065" y="17206"/>
                    <a:pt x="11662" y="16870"/>
                  </a:cubicBezTo>
                  <a:cubicBezTo>
                    <a:pt x="11426" y="16702"/>
                    <a:pt x="11225" y="16500"/>
                    <a:pt x="11057" y="16299"/>
                  </a:cubicBezTo>
                  <a:cubicBezTo>
                    <a:pt x="10889" y="16131"/>
                    <a:pt x="10754" y="15929"/>
                    <a:pt x="10653" y="15694"/>
                  </a:cubicBezTo>
                  <a:cubicBezTo>
                    <a:pt x="10385" y="15291"/>
                    <a:pt x="10250" y="14787"/>
                    <a:pt x="10216" y="14282"/>
                  </a:cubicBezTo>
                  <a:lnTo>
                    <a:pt x="10216" y="13812"/>
                  </a:lnTo>
                  <a:cubicBezTo>
                    <a:pt x="10216" y="13678"/>
                    <a:pt x="10250" y="13510"/>
                    <a:pt x="10250" y="13409"/>
                  </a:cubicBezTo>
                  <a:cubicBezTo>
                    <a:pt x="10317" y="13106"/>
                    <a:pt x="10385" y="12837"/>
                    <a:pt x="10519" y="12569"/>
                  </a:cubicBezTo>
                  <a:cubicBezTo>
                    <a:pt x="10754" y="12065"/>
                    <a:pt x="11157" y="11594"/>
                    <a:pt x="11594" y="11258"/>
                  </a:cubicBezTo>
                  <a:cubicBezTo>
                    <a:pt x="11863" y="11090"/>
                    <a:pt x="12098" y="10922"/>
                    <a:pt x="12367" y="10787"/>
                  </a:cubicBezTo>
                  <a:cubicBezTo>
                    <a:pt x="12602" y="10653"/>
                    <a:pt x="12871" y="10586"/>
                    <a:pt x="13174" y="10485"/>
                  </a:cubicBezTo>
                  <a:cubicBezTo>
                    <a:pt x="13443" y="10418"/>
                    <a:pt x="13779" y="10317"/>
                    <a:pt x="14081" y="10283"/>
                  </a:cubicBezTo>
                  <a:cubicBezTo>
                    <a:pt x="14216" y="10250"/>
                    <a:pt x="14384" y="10250"/>
                    <a:pt x="14518" y="10250"/>
                  </a:cubicBezTo>
                  <a:cubicBezTo>
                    <a:pt x="14115" y="9947"/>
                    <a:pt x="13779" y="9645"/>
                    <a:pt x="13543" y="9275"/>
                  </a:cubicBezTo>
                  <a:cubicBezTo>
                    <a:pt x="13207" y="8872"/>
                    <a:pt x="12939" y="8401"/>
                    <a:pt x="12737" y="7897"/>
                  </a:cubicBezTo>
                  <a:cubicBezTo>
                    <a:pt x="12670" y="7629"/>
                    <a:pt x="12569" y="7393"/>
                    <a:pt x="12502" y="7091"/>
                  </a:cubicBezTo>
                  <a:lnTo>
                    <a:pt x="12367" y="6352"/>
                  </a:lnTo>
                  <a:cubicBezTo>
                    <a:pt x="12334" y="5780"/>
                    <a:pt x="12334" y="5243"/>
                    <a:pt x="12367" y="4738"/>
                  </a:cubicBezTo>
                  <a:cubicBezTo>
                    <a:pt x="12502" y="3831"/>
                    <a:pt x="12737" y="2890"/>
                    <a:pt x="13174" y="2084"/>
                  </a:cubicBezTo>
                  <a:cubicBezTo>
                    <a:pt x="13375" y="1680"/>
                    <a:pt x="13611" y="1311"/>
                    <a:pt x="13913" y="907"/>
                  </a:cubicBezTo>
                  <a:cubicBezTo>
                    <a:pt x="14182" y="571"/>
                    <a:pt x="14451" y="303"/>
                    <a:pt x="1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4391800" y="4604125"/>
              <a:ext cx="218450" cy="168900"/>
            </a:xfrm>
            <a:custGeom>
              <a:avLst/>
              <a:gdLst/>
              <a:ahLst/>
              <a:cxnLst/>
              <a:rect l="l" t="t" r="r" b="b"/>
              <a:pathLst>
                <a:path w="8738" h="6756" extrusionOk="0">
                  <a:moveTo>
                    <a:pt x="3397" y="1057"/>
                  </a:moveTo>
                  <a:cubicBezTo>
                    <a:pt x="3405" y="1076"/>
                    <a:pt x="3428" y="1076"/>
                    <a:pt x="3428" y="1076"/>
                  </a:cubicBezTo>
                  <a:cubicBezTo>
                    <a:pt x="3428" y="1074"/>
                    <a:pt x="3428" y="1072"/>
                    <a:pt x="3427" y="1070"/>
                  </a:cubicBezTo>
                  <a:lnTo>
                    <a:pt x="3427" y="1070"/>
                  </a:lnTo>
                  <a:cubicBezTo>
                    <a:pt x="3417" y="1066"/>
                    <a:pt x="3407" y="1061"/>
                    <a:pt x="3397" y="1057"/>
                  </a:cubicBezTo>
                  <a:close/>
                  <a:moveTo>
                    <a:pt x="1882" y="1"/>
                  </a:moveTo>
                  <a:cubicBezTo>
                    <a:pt x="1378" y="34"/>
                    <a:pt x="840" y="102"/>
                    <a:pt x="302" y="270"/>
                  </a:cubicBezTo>
                  <a:cubicBezTo>
                    <a:pt x="134" y="337"/>
                    <a:pt x="0" y="505"/>
                    <a:pt x="34" y="706"/>
                  </a:cubicBezTo>
                  <a:cubicBezTo>
                    <a:pt x="61" y="844"/>
                    <a:pt x="224" y="959"/>
                    <a:pt x="375" y="959"/>
                  </a:cubicBezTo>
                  <a:cubicBezTo>
                    <a:pt x="408" y="959"/>
                    <a:pt x="440" y="954"/>
                    <a:pt x="470" y="942"/>
                  </a:cubicBezTo>
                  <a:cubicBezTo>
                    <a:pt x="706" y="874"/>
                    <a:pt x="941" y="774"/>
                    <a:pt x="1243" y="740"/>
                  </a:cubicBezTo>
                  <a:cubicBezTo>
                    <a:pt x="1411" y="723"/>
                    <a:pt x="1571" y="715"/>
                    <a:pt x="1731" y="715"/>
                  </a:cubicBezTo>
                  <a:cubicBezTo>
                    <a:pt x="1890" y="715"/>
                    <a:pt x="2050" y="723"/>
                    <a:pt x="2218" y="740"/>
                  </a:cubicBezTo>
                  <a:cubicBezTo>
                    <a:pt x="2588" y="774"/>
                    <a:pt x="2991" y="908"/>
                    <a:pt x="3361" y="1042"/>
                  </a:cubicBezTo>
                  <a:cubicBezTo>
                    <a:pt x="3373" y="1047"/>
                    <a:pt x="3385" y="1052"/>
                    <a:pt x="3397" y="1057"/>
                  </a:cubicBezTo>
                  <a:lnTo>
                    <a:pt x="3397" y="1057"/>
                  </a:lnTo>
                  <a:cubicBezTo>
                    <a:pt x="3395" y="1053"/>
                    <a:pt x="3394" y="1048"/>
                    <a:pt x="3394" y="1042"/>
                  </a:cubicBezTo>
                  <a:lnTo>
                    <a:pt x="3394" y="1042"/>
                  </a:lnTo>
                  <a:cubicBezTo>
                    <a:pt x="3394" y="1042"/>
                    <a:pt x="3424" y="1043"/>
                    <a:pt x="3427" y="1070"/>
                  </a:cubicBezTo>
                  <a:lnTo>
                    <a:pt x="3427" y="1070"/>
                  </a:lnTo>
                  <a:cubicBezTo>
                    <a:pt x="3904" y="1271"/>
                    <a:pt x="4321" y="1562"/>
                    <a:pt x="4738" y="1883"/>
                  </a:cubicBezTo>
                  <a:cubicBezTo>
                    <a:pt x="5243" y="2286"/>
                    <a:pt x="5713" y="2756"/>
                    <a:pt x="6116" y="3260"/>
                  </a:cubicBezTo>
                  <a:cubicBezTo>
                    <a:pt x="6620" y="3933"/>
                    <a:pt x="7091" y="4638"/>
                    <a:pt x="7393" y="5411"/>
                  </a:cubicBezTo>
                  <a:cubicBezTo>
                    <a:pt x="7528" y="5714"/>
                    <a:pt x="7629" y="6050"/>
                    <a:pt x="7662" y="6386"/>
                  </a:cubicBezTo>
                  <a:cubicBezTo>
                    <a:pt x="7729" y="6621"/>
                    <a:pt x="7965" y="6755"/>
                    <a:pt x="8166" y="6755"/>
                  </a:cubicBezTo>
                  <a:cubicBezTo>
                    <a:pt x="8469" y="6755"/>
                    <a:pt x="8738" y="6487"/>
                    <a:pt x="8738" y="6218"/>
                  </a:cubicBezTo>
                  <a:cubicBezTo>
                    <a:pt x="8670" y="5747"/>
                    <a:pt x="8637" y="5310"/>
                    <a:pt x="8502" y="4907"/>
                  </a:cubicBezTo>
                  <a:cubicBezTo>
                    <a:pt x="8401" y="4437"/>
                    <a:pt x="8133" y="3933"/>
                    <a:pt x="7897" y="3529"/>
                  </a:cubicBezTo>
                  <a:cubicBezTo>
                    <a:pt x="7629" y="3059"/>
                    <a:pt x="7292" y="2689"/>
                    <a:pt x="6923" y="2286"/>
                  </a:cubicBezTo>
                  <a:cubicBezTo>
                    <a:pt x="6553" y="1916"/>
                    <a:pt x="6150" y="1580"/>
                    <a:pt x="5747" y="1278"/>
                  </a:cubicBezTo>
                  <a:cubicBezTo>
                    <a:pt x="4940" y="740"/>
                    <a:pt x="4033" y="337"/>
                    <a:pt x="3058" y="102"/>
                  </a:cubicBezTo>
                  <a:cubicBezTo>
                    <a:pt x="2688" y="34"/>
                    <a:pt x="2285" y="1"/>
                    <a:pt x="1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4758100" y="4797575"/>
              <a:ext cx="105025" cy="119125"/>
            </a:xfrm>
            <a:custGeom>
              <a:avLst/>
              <a:gdLst/>
              <a:ahLst/>
              <a:cxnLst/>
              <a:rect l="l" t="t" r="r" b="b"/>
              <a:pathLst>
                <a:path w="4201" h="4765" extrusionOk="0">
                  <a:moveTo>
                    <a:pt x="433" y="0"/>
                  </a:moveTo>
                  <a:cubicBezTo>
                    <a:pt x="378" y="0"/>
                    <a:pt x="336" y="9"/>
                    <a:pt x="303" y="26"/>
                  </a:cubicBezTo>
                  <a:cubicBezTo>
                    <a:pt x="202" y="26"/>
                    <a:pt x="168" y="59"/>
                    <a:pt x="101" y="93"/>
                  </a:cubicBezTo>
                  <a:cubicBezTo>
                    <a:pt x="34" y="160"/>
                    <a:pt x="0" y="227"/>
                    <a:pt x="0" y="328"/>
                  </a:cubicBezTo>
                  <a:cubicBezTo>
                    <a:pt x="0" y="429"/>
                    <a:pt x="135" y="597"/>
                    <a:pt x="303" y="597"/>
                  </a:cubicBezTo>
                  <a:lnTo>
                    <a:pt x="840" y="597"/>
                  </a:lnTo>
                  <a:cubicBezTo>
                    <a:pt x="1008" y="664"/>
                    <a:pt x="1210" y="698"/>
                    <a:pt x="1378" y="731"/>
                  </a:cubicBezTo>
                  <a:cubicBezTo>
                    <a:pt x="1546" y="832"/>
                    <a:pt x="1680" y="899"/>
                    <a:pt x="1815" y="1000"/>
                  </a:cubicBezTo>
                  <a:cubicBezTo>
                    <a:pt x="1983" y="1101"/>
                    <a:pt x="2151" y="1269"/>
                    <a:pt x="2319" y="1504"/>
                  </a:cubicBezTo>
                  <a:cubicBezTo>
                    <a:pt x="2487" y="1740"/>
                    <a:pt x="2655" y="2008"/>
                    <a:pt x="2789" y="2277"/>
                  </a:cubicBezTo>
                  <a:cubicBezTo>
                    <a:pt x="2890" y="2647"/>
                    <a:pt x="3025" y="3050"/>
                    <a:pt x="3058" y="3420"/>
                  </a:cubicBezTo>
                  <a:cubicBezTo>
                    <a:pt x="3125" y="3722"/>
                    <a:pt x="3125" y="3991"/>
                    <a:pt x="3058" y="4294"/>
                  </a:cubicBezTo>
                  <a:cubicBezTo>
                    <a:pt x="3058" y="4428"/>
                    <a:pt x="3125" y="4562"/>
                    <a:pt x="3193" y="4630"/>
                  </a:cubicBezTo>
                  <a:cubicBezTo>
                    <a:pt x="3294" y="4730"/>
                    <a:pt x="3394" y="4764"/>
                    <a:pt x="3529" y="4764"/>
                  </a:cubicBezTo>
                  <a:cubicBezTo>
                    <a:pt x="3663" y="4764"/>
                    <a:pt x="3798" y="4730"/>
                    <a:pt x="3865" y="4630"/>
                  </a:cubicBezTo>
                  <a:cubicBezTo>
                    <a:pt x="3966" y="4562"/>
                    <a:pt x="3999" y="4428"/>
                    <a:pt x="3999" y="4294"/>
                  </a:cubicBezTo>
                  <a:cubicBezTo>
                    <a:pt x="4201" y="2344"/>
                    <a:pt x="2722" y="26"/>
                    <a:pt x="639" y="26"/>
                  </a:cubicBezTo>
                  <a:cubicBezTo>
                    <a:pt x="555" y="9"/>
                    <a:pt x="48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1017725" y="1155388"/>
            <a:ext cx="1363600" cy="754475"/>
            <a:chOff x="3068550" y="1094025"/>
            <a:chExt cx="1363600" cy="754475"/>
          </a:xfrm>
        </p:grpSpPr>
        <p:sp>
          <p:nvSpPr>
            <p:cNvPr id="185" name="Google Shape;185;p11"/>
            <p:cNvSpPr/>
            <p:nvPr/>
          </p:nvSpPr>
          <p:spPr>
            <a:xfrm>
              <a:off x="3070250" y="1094025"/>
              <a:ext cx="1361900" cy="754475"/>
            </a:xfrm>
            <a:custGeom>
              <a:avLst/>
              <a:gdLst/>
              <a:ahLst/>
              <a:cxnLst/>
              <a:rect l="l" t="t" r="r" b="b"/>
              <a:pathLst>
                <a:path w="54476" h="30179" extrusionOk="0">
                  <a:moveTo>
                    <a:pt x="41234" y="18114"/>
                  </a:moveTo>
                  <a:cubicBezTo>
                    <a:pt x="42579" y="18114"/>
                    <a:pt x="43620" y="19189"/>
                    <a:pt x="43654" y="20500"/>
                  </a:cubicBezTo>
                  <a:cubicBezTo>
                    <a:pt x="43654" y="21138"/>
                    <a:pt x="43419" y="21777"/>
                    <a:pt x="42948" y="22214"/>
                  </a:cubicBezTo>
                  <a:cubicBezTo>
                    <a:pt x="42478" y="22684"/>
                    <a:pt x="41907" y="22953"/>
                    <a:pt x="41234" y="22953"/>
                  </a:cubicBezTo>
                  <a:cubicBezTo>
                    <a:pt x="41215" y="22953"/>
                    <a:pt x="41196" y="22954"/>
                    <a:pt x="41176" y="22954"/>
                  </a:cubicBezTo>
                  <a:cubicBezTo>
                    <a:pt x="39891" y="22954"/>
                    <a:pt x="38815" y="21858"/>
                    <a:pt x="38815" y="20533"/>
                  </a:cubicBezTo>
                  <a:cubicBezTo>
                    <a:pt x="38815" y="19189"/>
                    <a:pt x="39924" y="18114"/>
                    <a:pt x="41234" y="18114"/>
                  </a:cubicBezTo>
                  <a:close/>
                  <a:moveTo>
                    <a:pt x="14619" y="18349"/>
                  </a:moveTo>
                  <a:cubicBezTo>
                    <a:pt x="15963" y="18349"/>
                    <a:pt x="17038" y="19458"/>
                    <a:pt x="17072" y="20768"/>
                  </a:cubicBezTo>
                  <a:cubicBezTo>
                    <a:pt x="17072" y="21373"/>
                    <a:pt x="16803" y="22012"/>
                    <a:pt x="16366" y="22482"/>
                  </a:cubicBezTo>
                  <a:cubicBezTo>
                    <a:pt x="15896" y="22953"/>
                    <a:pt x="15291" y="23188"/>
                    <a:pt x="14619" y="23188"/>
                  </a:cubicBezTo>
                  <a:cubicBezTo>
                    <a:pt x="14598" y="23189"/>
                    <a:pt x="14578" y="23189"/>
                    <a:pt x="14557" y="23189"/>
                  </a:cubicBezTo>
                  <a:cubicBezTo>
                    <a:pt x="13242" y="23189"/>
                    <a:pt x="12199" y="22126"/>
                    <a:pt x="12199" y="20802"/>
                  </a:cubicBezTo>
                  <a:cubicBezTo>
                    <a:pt x="12199" y="20164"/>
                    <a:pt x="12434" y="19525"/>
                    <a:pt x="12905" y="19088"/>
                  </a:cubicBezTo>
                  <a:cubicBezTo>
                    <a:pt x="13375" y="18618"/>
                    <a:pt x="13947" y="18349"/>
                    <a:pt x="14619" y="18349"/>
                  </a:cubicBezTo>
                  <a:close/>
                  <a:moveTo>
                    <a:pt x="31926" y="0"/>
                  </a:moveTo>
                  <a:cubicBezTo>
                    <a:pt x="30346" y="101"/>
                    <a:pt x="28867" y="370"/>
                    <a:pt x="27523" y="874"/>
                  </a:cubicBezTo>
                  <a:cubicBezTo>
                    <a:pt x="26650" y="1210"/>
                    <a:pt x="25809" y="1680"/>
                    <a:pt x="25104" y="2285"/>
                  </a:cubicBezTo>
                  <a:cubicBezTo>
                    <a:pt x="24230" y="2890"/>
                    <a:pt x="23524" y="3663"/>
                    <a:pt x="22953" y="4503"/>
                  </a:cubicBezTo>
                  <a:cubicBezTo>
                    <a:pt x="22348" y="5343"/>
                    <a:pt x="21978" y="6251"/>
                    <a:pt x="21810" y="7225"/>
                  </a:cubicBezTo>
                  <a:cubicBezTo>
                    <a:pt x="21642" y="8066"/>
                    <a:pt x="21676" y="8906"/>
                    <a:pt x="21877" y="9712"/>
                  </a:cubicBezTo>
                  <a:cubicBezTo>
                    <a:pt x="21441" y="9712"/>
                    <a:pt x="21004" y="9880"/>
                    <a:pt x="20668" y="10183"/>
                  </a:cubicBezTo>
                  <a:cubicBezTo>
                    <a:pt x="20466" y="10351"/>
                    <a:pt x="20298" y="10552"/>
                    <a:pt x="20164" y="10788"/>
                  </a:cubicBezTo>
                  <a:lnTo>
                    <a:pt x="20164" y="10754"/>
                  </a:lnTo>
                  <a:cubicBezTo>
                    <a:pt x="19996" y="10552"/>
                    <a:pt x="19828" y="10351"/>
                    <a:pt x="19626" y="10082"/>
                  </a:cubicBezTo>
                  <a:cubicBezTo>
                    <a:pt x="19323" y="9779"/>
                    <a:pt x="19055" y="9511"/>
                    <a:pt x="18651" y="9242"/>
                  </a:cubicBezTo>
                  <a:cubicBezTo>
                    <a:pt x="18013" y="8771"/>
                    <a:pt x="17307" y="8502"/>
                    <a:pt x="16568" y="8334"/>
                  </a:cubicBezTo>
                  <a:cubicBezTo>
                    <a:pt x="16198" y="8234"/>
                    <a:pt x="15795" y="8200"/>
                    <a:pt x="15425" y="8200"/>
                  </a:cubicBezTo>
                  <a:cubicBezTo>
                    <a:pt x="15056" y="8200"/>
                    <a:pt x="14652" y="8234"/>
                    <a:pt x="14249" y="8334"/>
                  </a:cubicBezTo>
                  <a:cubicBezTo>
                    <a:pt x="13543" y="8435"/>
                    <a:pt x="12770" y="8704"/>
                    <a:pt x="12031" y="9074"/>
                  </a:cubicBezTo>
                  <a:cubicBezTo>
                    <a:pt x="11359" y="9410"/>
                    <a:pt x="10687" y="9880"/>
                    <a:pt x="10015" y="10452"/>
                  </a:cubicBezTo>
                  <a:cubicBezTo>
                    <a:pt x="9410" y="11023"/>
                    <a:pt x="8872" y="11628"/>
                    <a:pt x="8368" y="12300"/>
                  </a:cubicBezTo>
                  <a:cubicBezTo>
                    <a:pt x="7393" y="13711"/>
                    <a:pt x="6889" y="15324"/>
                    <a:pt x="6957" y="16837"/>
                  </a:cubicBezTo>
                  <a:cubicBezTo>
                    <a:pt x="6957" y="17475"/>
                    <a:pt x="7057" y="18114"/>
                    <a:pt x="7293" y="18752"/>
                  </a:cubicBezTo>
                  <a:cubicBezTo>
                    <a:pt x="7158" y="18651"/>
                    <a:pt x="7024" y="18618"/>
                    <a:pt x="6957" y="18584"/>
                  </a:cubicBezTo>
                  <a:cubicBezTo>
                    <a:pt x="6587" y="18450"/>
                    <a:pt x="6217" y="18349"/>
                    <a:pt x="5848" y="18349"/>
                  </a:cubicBezTo>
                  <a:lnTo>
                    <a:pt x="5545" y="18349"/>
                  </a:lnTo>
                  <a:cubicBezTo>
                    <a:pt x="4638" y="18450"/>
                    <a:pt x="3697" y="18819"/>
                    <a:pt x="2789" y="19491"/>
                  </a:cubicBezTo>
                  <a:cubicBezTo>
                    <a:pt x="1949" y="20130"/>
                    <a:pt x="1210" y="20869"/>
                    <a:pt x="773" y="21777"/>
                  </a:cubicBezTo>
                  <a:cubicBezTo>
                    <a:pt x="269" y="22617"/>
                    <a:pt x="0" y="23659"/>
                    <a:pt x="34" y="24700"/>
                  </a:cubicBezTo>
                  <a:cubicBezTo>
                    <a:pt x="101" y="25809"/>
                    <a:pt x="437" y="26986"/>
                    <a:pt x="1042" y="28027"/>
                  </a:cubicBezTo>
                  <a:cubicBezTo>
                    <a:pt x="1546" y="28901"/>
                    <a:pt x="2285" y="29607"/>
                    <a:pt x="3058" y="30178"/>
                  </a:cubicBezTo>
                  <a:lnTo>
                    <a:pt x="53904" y="30178"/>
                  </a:lnTo>
                  <a:lnTo>
                    <a:pt x="53971" y="30044"/>
                  </a:lnTo>
                  <a:cubicBezTo>
                    <a:pt x="54072" y="29909"/>
                    <a:pt x="54105" y="29842"/>
                    <a:pt x="54139" y="29708"/>
                  </a:cubicBezTo>
                  <a:cubicBezTo>
                    <a:pt x="54240" y="29506"/>
                    <a:pt x="54273" y="29237"/>
                    <a:pt x="54374" y="28935"/>
                  </a:cubicBezTo>
                  <a:cubicBezTo>
                    <a:pt x="54441" y="28431"/>
                    <a:pt x="54475" y="27893"/>
                    <a:pt x="54441" y="27254"/>
                  </a:cubicBezTo>
                  <a:cubicBezTo>
                    <a:pt x="54408" y="26683"/>
                    <a:pt x="54307" y="26145"/>
                    <a:pt x="54139" y="25540"/>
                  </a:cubicBezTo>
                  <a:cubicBezTo>
                    <a:pt x="53971" y="25003"/>
                    <a:pt x="53803" y="24532"/>
                    <a:pt x="53568" y="24062"/>
                  </a:cubicBezTo>
                  <a:cubicBezTo>
                    <a:pt x="53400" y="23793"/>
                    <a:pt x="53198" y="23524"/>
                    <a:pt x="52896" y="23188"/>
                  </a:cubicBezTo>
                  <a:cubicBezTo>
                    <a:pt x="52627" y="22886"/>
                    <a:pt x="52291" y="22617"/>
                    <a:pt x="51955" y="22314"/>
                  </a:cubicBezTo>
                  <a:cubicBezTo>
                    <a:pt x="51182" y="21642"/>
                    <a:pt x="50375" y="21172"/>
                    <a:pt x="49535" y="20869"/>
                  </a:cubicBezTo>
                  <a:cubicBezTo>
                    <a:pt x="49266" y="20802"/>
                    <a:pt x="48997" y="20701"/>
                    <a:pt x="48661" y="20668"/>
                  </a:cubicBezTo>
                  <a:lnTo>
                    <a:pt x="48359" y="20668"/>
                  </a:lnTo>
                  <a:cubicBezTo>
                    <a:pt x="48191" y="20668"/>
                    <a:pt x="48023" y="20668"/>
                    <a:pt x="47821" y="20701"/>
                  </a:cubicBezTo>
                  <a:cubicBezTo>
                    <a:pt x="47687" y="20768"/>
                    <a:pt x="47519" y="20802"/>
                    <a:pt x="47384" y="20836"/>
                  </a:cubicBezTo>
                  <a:cubicBezTo>
                    <a:pt x="47687" y="20164"/>
                    <a:pt x="47821" y="19424"/>
                    <a:pt x="47754" y="18584"/>
                  </a:cubicBezTo>
                  <a:cubicBezTo>
                    <a:pt x="47754" y="17979"/>
                    <a:pt x="47653" y="17408"/>
                    <a:pt x="47485" y="16803"/>
                  </a:cubicBezTo>
                  <a:cubicBezTo>
                    <a:pt x="47384" y="16568"/>
                    <a:pt x="47317" y="16299"/>
                    <a:pt x="47149" y="15996"/>
                  </a:cubicBezTo>
                  <a:cubicBezTo>
                    <a:pt x="47015" y="15761"/>
                    <a:pt x="46880" y="15492"/>
                    <a:pt x="46712" y="15291"/>
                  </a:cubicBezTo>
                  <a:cubicBezTo>
                    <a:pt x="46511" y="14955"/>
                    <a:pt x="46208" y="14652"/>
                    <a:pt x="45872" y="14350"/>
                  </a:cubicBezTo>
                  <a:cubicBezTo>
                    <a:pt x="45536" y="14081"/>
                    <a:pt x="45166" y="13812"/>
                    <a:pt x="44729" y="13610"/>
                  </a:cubicBezTo>
                  <a:cubicBezTo>
                    <a:pt x="44326" y="13409"/>
                    <a:pt x="43889" y="13241"/>
                    <a:pt x="43486" y="13140"/>
                  </a:cubicBezTo>
                  <a:cubicBezTo>
                    <a:pt x="43217" y="13106"/>
                    <a:pt x="43016" y="13073"/>
                    <a:pt x="42780" y="13073"/>
                  </a:cubicBezTo>
                  <a:cubicBezTo>
                    <a:pt x="42545" y="13073"/>
                    <a:pt x="42377" y="13073"/>
                    <a:pt x="42175" y="13106"/>
                  </a:cubicBezTo>
                  <a:cubicBezTo>
                    <a:pt x="42041" y="13106"/>
                    <a:pt x="41974" y="13140"/>
                    <a:pt x="41839" y="13174"/>
                  </a:cubicBezTo>
                  <a:cubicBezTo>
                    <a:pt x="42007" y="12905"/>
                    <a:pt x="42142" y="12535"/>
                    <a:pt x="42209" y="12132"/>
                  </a:cubicBezTo>
                  <a:cubicBezTo>
                    <a:pt x="42478" y="11191"/>
                    <a:pt x="42545" y="10082"/>
                    <a:pt x="42444" y="8973"/>
                  </a:cubicBezTo>
                  <a:cubicBezTo>
                    <a:pt x="42175" y="6856"/>
                    <a:pt x="41268" y="4772"/>
                    <a:pt x="39857" y="3226"/>
                  </a:cubicBezTo>
                  <a:cubicBezTo>
                    <a:pt x="39521" y="2857"/>
                    <a:pt x="39151" y="2521"/>
                    <a:pt x="38680" y="2185"/>
                  </a:cubicBezTo>
                  <a:cubicBezTo>
                    <a:pt x="38277" y="1848"/>
                    <a:pt x="37807" y="1546"/>
                    <a:pt x="37303" y="1311"/>
                  </a:cubicBezTo>
                  <a:cubicBezTo>
                    <a:pt x="36328" y="807"/>
                    <a:pt x="35286" y="403"/>
                    <a:pt x="34211" y="202"/>
                  </a:cubicBezTo>
                  <a:cubicBezTo>
                    <a:pt x="33438" y="67"/>
                    <a:pt x="32699" y="0"/>
                    <a:pt x="31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3068550" y="1299000"/>
              <a:ext cx="1361900" cy="547800"/>
            </a:xfrm>
            <a:custGeom>
              <a:avLst/>
              <a:gdLst/>
              <a:ahLst/>
              <a:cxnLst/>
              <a:rect l="l" t="t" r="r" b="b"/>
              <a:pathLst>
                <a:path w="54476" h="21912" extrusionOk="0">
                  <a:moveTo>
                    <a:pt x="15493" y="1"/>
                  </a:moveTo>
                  <a:cubicBezTo>
                    <a:pt x="15056" y="1"/>
                    <a:pt x="14687" y="35"/>
                    <a:pt x="14283" y="68"/>
                  </a:cubicBezTo>
                  <a:cubicBezTo>
                    <a:pt x="13578" y="203"/>
                    <a:pt x="12805" y="471"/>
                    <a:pt x="12065" y="875"/>
                  </a:cubicBezTo>
                  <a:cubicBezTo>
                    <a:pt x="11360" y="1211"/>
                    <a:pt x="10721" y="1681"/>
                    <a:pt x="10015" y="2253"/>
                  </a:cubicBezTo>
                  <a:cubicBezTo>
                    <a:pt x="9444" y="2824"/>
                    <a:pt x="8906" y="3395"/>
                    <a:pt x="8402" y="4101"/>
                  </a:cubicBezTo>
                  <a:cubicBezTo>
                    <a:pt x="7428" y="5512"/>
                    <a:pt x="6924" y="7125"/>
                    <a:pt x="6957" y="8638"/>
                  </a:cubicBezTo>
                  <a:cubicBezTo>
                    <a:pt x="6957" y="9276"/>
                    <a:pt x="7092" y="9915"/>
                    <a:pt x="7293" y="10553"/>
                  </a:cubicBezTo>
                  <a:cubicBezTo>
                    <a:pt x="7226" y="10452"/>
                    <a:pt x="7092" y="10385"/>
                    <a:pt x="6957" y="10318"/>
                  </a:cubicBezTo>
                  <a:cubicBezTo>
                    <a:pt x="6621" y="10217"/>
                    <a:pt x="6252" y="10116"/>
                    <a:pt x="5882" y="10116"/>
                  </a:cubicBezTo>
                  <a:lnTo>
                    <a:pt x="5579" y="10116"/>
                  </a:lnTo>
                  <a:cubicBezTo>
                    <a:pt x="4672" y="10217"/>
                    <a:pt x="3731" y="10587"/>
                    <a:pt x="2824" y="11259"/>
                  </a:cubicBezTo>
                  <a:cubicBezTo>
                    <a:pt x="1984" y="11897"/>
                    <a:pt x="1244" y="12637"/>
                    <a:pt x="740" y="13510"/>
                  </a:cubicBezTo>
                  <a:cubicBezTo>
                    <a:pt x="236" y="14418"/>
                    <a:pt x="1" y="15426"/>
                    <a:pt x="35" y="16468"/>
                  </a:cubicBezTo>
                  <a:cubicBezTo>
                    <a:pt x="68" y="17610"/>
                    <a:pt x="404" y="18719"/>
                    <a:pt x="1043" y="19795"/>
                  </a:cubicBezTo>
                  <a:cubicBezTo>
                    <a:pt x="1547" y="20668"/>
                    <a:pt x="2252" y="21374"/>
                    <a:pt x="3059" y="21912"/>
                  </a:cubicBezTo>
                  <a:lnTo>
                    <a:pt x="53905" y="21912"/>
                  </a:lnTo>
                  <a:lnTo>
                    <a:pt x="53972" y="21811"/>
                  </a:lnTo>
                  <a:cubicBezTo>
                    <a:pt x="54073" y="21677"/>
                    <a:pt x="54106" y="21576"/>
                    <a:pt x="54140" y="21475"/>
                  </a:cubicBezTo>
                  <a:cubicBezTo>
                    <a:pt x="54241" y="21240"/>
                    <a:pt x="54274" y="21005"/>
                    <a:pt x="54341" y="20702"/>
                  </a:cubicBezTo>
                  <a:cubicBezTo>
                    <a:pt x="54442" y="20198"/>
                    <a:pt x="54476" y="19660"/>
                    <a:pt x="54442" y="19022"/>
                  </a:cubicBezTo>
                  <a:cubicBezTo>
                    <a:pt x="54375" y="18450"/>
                    <a:pt x="54308" y="17879"/>
                    <a:pt x="54140" y="17308"/>
                  </a:cubicBezTo>
                  <a:cubicBezTo>
                    <a:pt x="53972" y="16770"/>
                    <a:pt x="53804" y="16266"/>
                    <a:pt x="53569" y="15829"/>
                  </a:cubicBezTo>
                  <a:cubicBezTo>
                    <a:pt x="53400" y="15527"/>
                    <a:pt x="53165" y="15292"/>
                    <a:pt x="52896" y="14955"/>
                  </a:cubicBezTo>
                  <a:cubicBezTo>
                    <a:pt x="52628" y="14653"/>
                    <a:pt x="52325" y="14418"/>
                    <a:pt x="51955" y="14082"/>
                  </a:cubicBezTo>
                  <a:lnTo>
                    <a:pt x="51888" y="13981"/>
                  </a:lnTo>
                  <a:lnTo>
                    <a:pt x="51115" y="14754"/>
                  </a:lnTo>
                  <a:cubicBezTo>
                    <a:pt x="50376" y="15426"/>
                    <a:pt x="49536" y="15930"/>
                    <a:pt x="48628" y="16367"/>
                  </a:cubicBezTo>
                  <a:cubicBezTo>
                    <a:pt x="47721" y="16837"/>
                    <a:pt x="46780" y="17207"/>
                    <a:pt x="45873" y="17610"/>
                  </a:cubicBezTo>
                  <a:cubicBezTo>
                    <a:pt x="45402" y="17778"/>
                    <a:pt x="44932" y="17980"/>
                    <a:pt x="44495" y="18148"/>
                  </a:cubicBezTo>
                  <a:cubicBezTo>
                    <a:pt x="44024" y="18316"/>
                    <a:pt x="43520" y="18484"/>
                    <a:pt x="43050" y="18652"/>
                  </a:cubicBezTo>
                  <a:cubicBezTo>
                    <a:pt x="40832" y="19358"/>
                    <a:pt x="38513" y="19828"/>
                    <a:pt x="36194" y="20131"/>
                  </a:cubicBezTo>
                  <a:cubicBezTo>
                    <a:pt x="34190" y="20353"/>
                    <a:pt x="32139" y="20484"/>
                    <a:pt x="30081" y="20484"/>
                  </a:cubicBezTo>
                  <a:cubicBezTo>
                    <a:pt x="29654" y="20484"/>
                    <a:pt x="29228" y="20478"/>
                    <a:pt x="28801" y="20467"/>
                  </a:cubicBezTo>
                  <a:cubicBezTo>
                    <a:pt x="27591" y="20400"/>
                    <a:pt x="26381" y="20332"/>
                    <a:pt x="25172" y="20164"/>
                  </a:cubicBezTo>
                  <a:cubicBezTo>
                    <a:pt x="23962" y="19996"/>
                    <a:pt x="22853" y="19828"/>
                    <a:pt x="21677" y="19526"/>
                  </a:cubicBezTo>
                  <a:cubicBezTo>
                    <a:pt x="20568" y="19291"/>
                    <a:pt x="19425" y="18955"/>
                    <a:pt x="18383" y="18551"/>
                  </a:cubicBezTo>
                  <a:cubicBezTo>
                    <a:pt x="17476" y="18215"/>
                    <a:pt x="16535" y="17846"/>
                    <a:pt x="15695" y="17341"/>
                  </a:cubicBezTo>
                  <a:cubicBezTo>
                    <a:pt x="15292" y="17106"/>
                    <a:pt x="14855" y="16837"/>
                    <a:pt x="14451" y="16535"/>
                  </a:cubicBezTo>
                  <a:cubicBezTo>
                    <a:pt x="14082" y="16266"/>
                    <a:pt x="13678" y="15964"/>
                    <a:pt x="13342" y="15594"/>
                  </a:cubicBezTo>
                  <a:cubicBezTo>
                    <a:pt x="13006" y="15258"/>
                    <a:pt x="12704" y="14855"/>
                    <a:pt x="12502" y="14451"/>
                  </a:cubicBezTo>
                  <a:cubicBezTo>
                    <a:pt x="12301" y="14015"/>
                    <a:pt x="12133" y="13611"/>
                    <a:pt x="12032" y="13141"/>
                  </a:cubicBezTo>
                  <a:cubicBezTo>
                    <a:pt x="11998" y="12906"/>
                    <a:pt x="11998" y="12670"/>
                    <a:pt x="11998" y="12435"/>
                  </a:cubicBezTo>
                  <a:cubicBezTo>
                    <a:pt x="11998" y="12166"/>
                    <a:pt x="12032" y="11965"/>
                    <a:pt x="12099" y="11763"/>
                  </a:cubicBezTo>
                  <a:cubicBezTo>
                    <a:pt x="12133" y="11494"/>
                    <a:pt x="12200" y="11259"/>
                    <a:pt x="12334" y="10990"/>
                  </a:cubicBezTo>
                  <a:cubicBezTo>
                    <a:pt x="12469" y="10788"/>
                    <a:pt x="12603" y="10620"/>
                    <a:pt x="12704" y="10452"/>
                  </a:cubicBezTo>
                  <a:cubicBezTo>
                    <a:pt x="12872" y="10284"/>
                    <a:pt x="13040" y="10116"/>
                    <a:pt x="13275" y="9982"/>
                  </a:cubicBezTo>
                  <a:cubicBezTo>
                    <a:pt x="13443" y="9881"/>
                    <a:pt x="13645" y="9780"/>
                    <a:pt x="13846" y="9713"/>
                  </a:cubicBezTo>
                  <a:cubicBezTo>
                    <a:pt x="14115" y="9612"/>
                    <a:pt x="14351" y="9545"/>
                    <a:pt x="14619" y="9478"/>
                  </a:cubicBezTo>
                  <a:cubicBezTo>
                    <a:pt x="14720" y="9444"/>
                    <a:pt x="14855" y="9444"/>
                    <a:pt x="14989" y="9444"/>
                  </a:cubicBezTo>
                  <a:cubicBezTo>
                    <a:pt x="14687" y="9243"/>
                    <a:pt x="14451" y="8974"/>
                    <a:pt x="14216" y="8705"/>
                  </a:cubicBezTo>
                  <a:cubicBezTo>
                    <a:pt x="13947" y="8369"/>
                    <a:pt x="13712" y="7966"/>
                    <a:pt x="13510" y="7562"/>
                  </a:cubicBezTo>
                  <a:cubicBezTo>
                    <a:pt x="13342" y="7125"/>
                    <a:pt x="13208" y="6722"/>
                    <a:pt x="13141" y="6285"/>
                  </a:cubicBezTo>
                  <a:cubicBezTo>
                    <a:pt x="13040" y="5882"/>
                    <a:pt x="13040" y="5445"/>
                    <a:pt x="13040" y="5042"/>
                  </a:cubicBezTo>
                  <a:cubicBezTo>
                    <a:pt x="13107" y="4336"/>
                    <a:pt x="13275" y="3597"/>
                    <a:pt x="13544" y="2925"/>
                  </a:cubicBezTo>
                  <a:cubicBezTo>
                    <a:pt x="13678" y="2589"/>
                    <a:pt x="13880" y="2320"/>
                    <a:pt x="14048" y="2017"/>
                  </a:cubicBezTo>
                  <a:cubicBezTo>
                    <a:pt x="14283" y="1715"/>
                    <a:pt x="14485" y="1480"/>
                    <a:pt x="14720" y="1211"/>
                  </a:cubicBezTo>
                  <a:cubicBezTo>
                    <a:pt x="14989" y="976"/>
                    <a:pt x="15292" y="808"/>
                    <a:pt x="15560" y="639"/>
                  </a:cubicBezTo>
                  <a:cubicBezTo>
                    <a:pt x="15863" y="471"/>
                    <a:pt x="16199" y="337"/>
                    <a:pt x="16535" y="236"/>
                  </a:cubicBezTo>
                  <a:cubicBezTo>
                    <a:pt x="16669" y="203"/>
                    <a:pt x="16737" y="203"/>
                    <a:pt x="16871" y="169"/>
                  </a:cubicBezTo>
                  <a:cubicBezTo>
                    <a:pt x="16804" y="135"/>
                    <a:pt x="16703" y="135"/>
                    <a:pt x="16636" y="135"/>
                  </a:cubicBezTo>
                  <a:cubicBezTo>
                    <a:pt x="16232" y="35"/>
                    <a:pt x="15863" y="1"/>
                    <a:pt x="154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3917950" y="1443525"/>
              <a:ext cx="137800" cy="116800"/>
            </a:xfrm>
            <a:custGeom>
              <a:avLst/>
              <a:gdLst/>
              <a:ahLst/>
              <a:cxnLst/>
              <a:rect l="l" t="t" r="r" b="b"/>
              <a:pathLst>
                <a:path w="5512" h="4672" extrusionOk="0">
                  <a:moveTo>
                    <a:pt x="2722" y="0"/>
                  </a:moveTo>
                  <a:cubicBezTo>
                    <a:pt x="2655" y="101"/>
                    <a:pt x="2487" y="101"/>
                    <a:pt x="2319" y="135"/>
                  </a:cubicBezTo>
                  <a:cubicBezTo>
                    <a:pt x="1882" y="235"/>
                    <a:pt x="1513" y="471"/>
                    <a:pt x="1210" y="773"/>
                  </a:cubicBezTo>
                  <a:cubicBezTo>
                    <a:pt x="874" y="1076"/>
                    <a:pt x="639" y="1479"/>
                    <a:pt x="471" y="1916"/>
                  </a:cubicBezTo>
                  <a:cubicBezTo>
                    <a:pt x="135" y="2655"/>
                    <a:pt x="0" y="3495"/>
                    <a:pt x="101" y="4335"/>
                  </a:cubicBezTo>
                  <a:cubicBezTo>
                    <a:pt x="101" y="4436"/>
                    <a:pt x="135" y="4503"/>
                    <a:pt x="168" y="4604"/>
                  </a:cubicBezTo>
                  <a:cubicBezTo>
                    <a:pt x="236" y="4671"/>
                    <a:pt x="336" y="4671"/>
                    <a:pt x="437" y="4671"/>
                  </a:cubicBezTo>
                  <a:cubicBezTo>
                    <a:pt x="504" y="4671"/>
                    <a:pt x="572" y="4638"/>
                    <a:pt x="672" y="4604"/>
                  </a:cubicBezTo>
                  <a:cubicBezTo>
                    <a:pt x="706" y="4537"/>
                    <a:pt x="807" y="4436"/>
                    <a:pt x="773" y="4335"/>
                  </a:cubicBezTo>
                  <a:cubicBezTo>
                    <a:pt x="706" y="3966"/>
                    <a:pt x="706" y="3529"/>
                    <a:pt x="773" y="3159"/>
                  </a:cubicBezTo>
                  <a:lnTo>
                    <a:pt x="773" y="3260"/>
                  </a:lnTo>
                  <a:cubicBezTo>
                    <a:pt x="807" y="2924"/>
                    <a:pt x="874" y="2588"/>
                    <a:pt x="1009" y="2252"/>
                  </a:cubicBezTo>
                  <a:cubicBezTo>
                    <a:pt x="1143" y="1983"/>
                    <a:pt x="1277" y="1781"/>
                    <a:pt x="1378" y="1580"/>
                  </a:cubicBezTo>
                  <a:cubicBezTo>
                    <a:pt x="1513" y="1412"/>
                    <a:pt x="1647" y="1277"/>
                    <a:pt x="1815" y="1143"/>
                  </a:cubicBezTo>
                  <a:cubicBezTo>
                    <a:pt x="1949" y="1076"/>
                    <a:pt x="2050" y="975"/>
                    <a:pt x="2218" y="907"/>
                  </a:cubicBezTo>
                  <a:cubicBezTo>
                    <a:pt x="2353" y="840"/>
                    <a:pt x="2487" y="807"/>
                    <a:pt x="2622" y="807"/>
                  </a:cubicBezTo>
                  <a:lnTo>
                    <a:pt x="2991" y="807"/>
                  </a:lnTo>
                  <a:cubicBezTo>
                    <a:pt x="3092" y="840"/>
                    <a:pt x="3227" y="840"/>
                    <a:pt x="3361" y="907"/>
                  </a:cubicBezTo>
                  <a:cubicBezTo>
                    <a:pt x="3495" y="975"/>
                    <a:pt x="3596" y="1008"/>
                    <a:pt x="3731" y="1109"/>
                  </a:cubicBezTo>
                  <a:cubicBezTo>
                    <a:pt x="3899" y="1244"/>
                    <a:pt x="4033" y="1412"/>
                    <a:pt x="4167" y="1512"/>
                  </a:cubicBezTo>
                  <a:cubicBezTo>
                    <a:pt x="4335" y="1748"/>
                    <a:pt x="4436" y="1949"/>
                    <a:pt x="4537" y="2185"/>
                  </a:cubicBezTo>
                  <a:cubicBezTo>
                    <a:pt x="4672" y="2453"/>
                    <a:pt x="4739" y="2756"/>
                    <a:pt x="4772" y="3025"/>
                  </a:cubicBezTo>
                  <a:cubicBezTo>
                    <a:pt x="4772" y="3092"/>
                    <a:pt x="4772" y="3159"/>
                    <a:pt x="4840" y="3193"/>
                  </a:cubicBezTo>
                  <a:lnTo>
                    <a:pt x="4840" y="3260"/>
                  </a:lnTo>
                  <a:lnTo>
                    <a:pt x="4840" y="3462"/>
                  </a:lnTo>
                  <a:lnTo>
                    <a:pt x="4840" y="3697"/>
                  </a:lnTo>
                  <a:lnTo>
                    <a:pt x="4840" y="3831"/>
                  </a:lnTo>
                  <a:lnTo>
                    <a:pt x="4840" y="3932"/>
                  </a:lnTo>
                  <a:lnTo>
                    <a:pt x="4840" y="3966"/>
                  </a:lnTo>
                  <a:lnTo>
                    <a:pt x="4840" y="3999"/>
                  </a:lnTo>
                  <a:lnTo>
                    <a:pt x="4840" y="4134"/>
                  </a:lnTo>
                  <a:cubicBezTo>
                    <a:pt x="4840" y="4335"/>
                    <a:pt x="5008" y="4470"/>
                    <a:pt x="5176" y="4470"/>
                  </a:cubicBezTo>
                  <a:cubicBezTo>
                    <a:pt x="5377" y="4470"/>
                    <a:pt x="5512" y="4302"/>
                    <a:pt x="5512" y="4134"/>
                  </a:cubicBezTo>
                  <a:lnTo>
                    <a:pt x="5512" y="3999"/>
                  </a:lnTo>
                  <a:lnTo>
                    <a:pt x="5512" y="3966"/>
                  </a:lnTo>
                  <a:lnTo>
                    <a:pt x="5512" y="3932"/>
                  </a:lnTo>
                  <a:lnTo>
                    <a:pt x="5512" y="3831"/>
                  </a:lnTo>
                  <a:lnTo>
                    <a:pt x="5512" y="3798"/>
                  </a:lnTo>
                  <a:lnTo>
                    <a:pt x="5512" y="3697"/>
                  </a:lnTo>
                  <a:lnTo>
                    <a:pt x="5512" y="3663"/>
                  </a:lnTo>
                  <a:lnTo>
                    <a:pt x="5512" y="3495"/>
                  </a:lnTo>
                  <a:lnTo>
                    <a:pt x="5512" y="3462"/>
                  </a:lnTo>
                  <a:cubicBezTo>
                    <a:pt x="5512" y="3361"/>
                    <a:pt x="5512" y="3293"/>
                    <a:pt x="5444" y="3193"/>
                  </a:cubicBezTo>
                  <a:lnTo>
                    <a:pt x="5444" y="3159"/>
                  </a:lnTo>
                  <a:cubicBezTo>
                    <a:pt x="5444" y="3092"/>
                    <a:pt x="5411" y="2957"/>
                    <a:pt x="5411" y="2857"/>
                  </a:cubicBezTo>
                  <a:lnTo>
                    <a:pt x="5411" y="2823"/>
                  </a:lnTo>
                  <a:cubicBezTo>
                    <a:pt x="5276" y="2084"/>
                    <a:pt x="4940" y="1344"/>
                    <a:pt x="4403" y="807"/>
                  </a:cubicBezTo>
                  <a:cubicBezTo>
                    <a:pt x="4268" y="672"/>
                    <a:pt x="4167" y="571"/>
                    <a:pt x="3999" y="437"/>
                  </a:cubicBezTo>
                  <a:cubicBezTo>
                    <a:pt x="3831" y="303"/>
                    <a:pt x="3596" y="235"/>
                    <a:pt x="3395" y="135"/>
                  </a:cubicBezTo>
                  <a:cubicBezTo>
                    <a:pt x="3193" y="67"/>
                    <a:pt x="2924" y="0"/>
                    <a:pt x="2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3468475" y="1442675"/>
              <a:ext cx="137800" cy="116800"/>
            </a:xfrm>
            <a:custGeom>
              <a:avLst/>
              <a:gdLst/>
              <a:ahLst/>
              <a:cxnLst/>
              <a:rect l="l" t="t" r="r" b="b"/>
              <a:pathLst>
                <a:path w="5512" h="4672" extrusionOk="0">
                  <a:moveTo>
                    <a:pt x="2722" y="1"/>
                  </a:moveTo>
                  <a:cubicBezTo>
                    <a:pt x="2689" y="34"/>
                    <a:pt x="2487" y="101"/>
                    <a:pt x="2319" y="135"/>
                  </a:cubicBezTo>
                  <a:cubicBezTo>
                    <a:pt x="1882" y="202"/>
                    <a:pt x="1513" y="471"/>
                    <a:pt x="1210" y="773"/>
                  </a:cubicBezTo>
                  <a:cubicBezTo>
                    <a:pt x="874" y="1042"/>
                    <a:pt x="639" y="1479"/>
                    <a:pt x="471" y="1882"/>
                  </a:cubicBezTo>
                  <a:cubicBezTo>
                    <a:pt x="135" y="2655"/>
                    <a:pt x="0" y="3496"/>
                    <a:pt x="101" y="4336"/>
                  </a:cubicBezTo>
                  <a:cubicBezTo>
                    <a:pt x="101" y="4403"/>
                    <a:pt x="135" y="4504"/>
                    <a:pt x="168" y="4571"/>
                  </a:cubicBezTo>
                  <a:cubicBezTo>
                    <a:pt x="269" y="4672"/>
                    <a:pt x="336" y="4672"/>
                    <a:pt x="437" y="4672"/>
                  </a:cubicBezTo>
                  <a:cubicBezTo>
                    <a:pt x="504" y="4672"/>
                    <a:pt x="605" y="4638"/>
                    <a:pt x="672" y="4571"/>
                  </a:cubicBezTo>
                  <a:cubicBezTo>
                    <a:pt x="706" y="4537"/>
                    <a:pt x="807" y="4403"/>
                    <a:pt x="773" y="4336"/>
                  </a:cubicBezTo>
                  <a:cubicBezTo>
                    <a:pt x="706" y="3966"/>
                    <a:pt x="706" y="3529"/>
                    <a:pt x="773" y="3159"/>
                  </a:cubicBezTo>
                  <a:lnTo>
                    <a:pt x="773" y="3227"/>
                  </a:lnTo>
                  <a:cubicBezTo>
                    <a:pt x="807" y="2891"/>
                    <a:pt x="874" y="2555"/>
                    <a:pt x="1008" y="2219"/>
                  </a:cubicBezTo>
                  <a:cubicBezTo>
                    <a:pt x="1143" y="1983"/>
                    <a:pt x="1277" y="1782"/>
                    <a:pt x="1378" y="1546"/>
                  </a:cubicBezTo>
                  <a:cubicBezTo>
                    <a:pt x="1513" y="1378"/>
                    <a:pt x="1647" y="1278"/>
                    <a:pt x="1815" y="1143"/>
                  </a:cubicBezTo>
                  <a:cubicBezTo>
                    <a:pt x="1949" y="1042"/>
                    <a:pt x="2050" y="975"/>
                    <a:pt x="2218" y="874"/>
                  </a:cubicBezTo>
                  <a:cubicBezTo>
                    <a:pt x="2353" y="841"/>
                    <a:pt x="2487" y="807"/>
                    <a:pt x="2622" y="807"/>
                  </a:cubicBezTo>
                  <a:lnTo>
                    <a:pt x="2991" y="807"/>
                  </a:lnTo>
                  <a:cubicBezTo>
                    <a:pt x="3126" y="841"/>
                    <a:pt x="3226" y="841"/>
                    <a:pt x="3361" y="874"/>
                  </a:cubicBezTo>
                  <a:cubicBezTo>
                    <a:pt x="3495" y="975"/>
                    <a:pt x="3630" y="1009"/>
                    <a:pt x="3730" y="1110"/>
                  </a:cubicBezTo>
                  <a:cubicBezTo>
                    <a:pt x="3899" y="1210"/>
                    <a:pt x="4033" y="1378"/>
                    <a:pt x="4167" y="1513"/>
                  </a:cubicBezTo>
                  <a:cubicBezTo>
                    <a:pt x="4335" y="1714"/>
                    <a:pt x="4436" y="1950"/>
                    <a:pt x="4537" y="2185"/>
                  </a:cubicBezTo>
                  <a:cubicBezTo>
                    <a:pt x="4671" y="2454"/>
                    <a:pt x="4739" y="2723"/>
                    <a:pt x="4772" y="3025"/>
                  </a:cubicBezTo>
                  <a:cubicBezTo>
                    <a:pt x="4772" y="3059"/>
                    <a:pt x="4772" y="3159"/>
                    <a:pt x="4839" y="3193"/>
                  </a:cubicBezTo>
                  <a:lnTo>
                    <a:pt x="4839" y="3227"/>
                  </a:lnTo>
                  <a:lnTo>
                    <a:pt x="4839" y="3462"/>
                  </a:lnTo>
                  <a:lnTo>
                    <a:pt x="4839" y="3697"/>
                  </a:lnTo>
                  <a:lnTo>
                    <a:pt x="4839" y="3832"/>
                  </a:lnTo>
                  <a:lnTo>
                    <a:pt x="4839" y="3899"/>
                  </a:lnTo>
                  <a:lnTo>
                    <a:pt x="4839" y="3966"/>
                  </a:lnTo>
                  <a:lnTo>
                    <a:pt x="4839" y="4000"/>
                  </a:lnTo>
                  <a:lnTo>
                    <a:pt x="4839" y="4100"/>
                  </a:lnTo>
                  <a:cubicBezTo>
                    <a:pt x="4839" y="4336"/>
                    <a:pt x="5008" y="4436"/>
                    <a:pt x="5176" y="4436"/>
                  </a:cubicBezTo>
                  <a:cubicBezTo>
                    <a:pt x="5377" y="4436"/>
                    <a:pt x="5512" y="4268"/>
                    <a:pt x="5512" y="4100"/>
                  </a:cubicBezTo>
                  <a:lnTo>
                    <a:pt x="5512" y="4000"/>
                  </a:lnTo>
                  <a:lnTo>
                    <a:pt x="5512" y="3966"/>
                  </a:lnTo>
                  <a:lnTo>
                    <a:pt x="5512" y="3899"/>
                  </a:lnTo>
                  <a:lnTo>
                    <a:pt x="5512" y="3832"/>
                  </a:lnTo>
                  <a:lnTo>
                    <a:pt x="5512" y="3798"/>
                  </a:lnTo>
                  <a:lnTo>
                    <a:pt x="5512" y="3697"/>
                  </a:lnTo>
                  <a:lnTo>
                    <a:pt x="5512" y="3664"/>
                  </a:lnTo>
                  <a:lnTo>
                    <a:pt x="5512" y="3496"/>
                  </a:lnTo>
                  <a:lnTo>
                    <a:pt x="5512" y="3462"/>
                  </a:lnTo>
                  <a:cubicBezTo>
                    <a:pt x="5512" y="3361"/>
                    <a:pt x="5512" y="3294"/>
                    <a:pt x="5444" y="3193"/>
                  </a:cubicBezTo>
                  <a:lnTo>
                    <a:pt x="5444" y="3159"/>
                  </a:lnTo>
                  <a:cubicBezTo>
                    <a:pt x="5444" y="3059"/>
                    <a:pt x="5411" y="2958"/>
                    <a:pt x="5411" y="2857"/>
                  </a:cubicBezTo>
                  <a:lnTo>
                    <a:pt x="5411" y="2823"/>
                  </a:lnTo>
                  <a:cubicBezTo>
                    <a:pt x="5276" y="2050"/>
                    <a:pt x="4940" y="1345"/>
                    <a:pt x="4403" y="807"/>
                  </a:cubicBezTo>
                  <a:cubicBezTo>
                    <a:pt x="4268" y="673"/>
                    <a:pt x="4167" y="538"/>
                    <a:pt x="3999" y="437"/>
                  </a:cubicBezTo>
                  <a:cubicBezTo>
                    <a:pt x="3831" y="303"/>
                    <a:pt x="3630" y="202"/>
                    <a:pt x="3394" y="135"/>
                  </a:cubicBezTo>
                  <a:cubicBezTo>
                    <a:pt x="3193" y="34"/>
                    <a:pt x="2924" y="1"/>
                    <a:pt x="2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709600" y="1471725"/>
              <a:ext cx="140325" cy="104625"/>
            </a:xfrm>
            <a:custGeom>
              <a:avLst/>
              <a:gdLst/>
              <a:ahLst/>
              <a:cxnLst/>
              <a:rect l="l" t="t" r="r" b="b"/>
              <a:pathLst>
                <a:path w="5613" h="4185" extrusionOk="0">
                  <a:moveTo>
                    <a:pt x="405" y="1"/>
                  </a:moveTo>
                  <a:cubicBezTo>
                    <a:pt x="347" y="1"/>
                    <a:pt x="283" y="25"/>
                    <a:pt x="235" y="48"/>
                  </a:cubicBezTo>
                  <a:cubicBezTo>
                    <a:pt x="135" y="82"/>
                    <a:pt x="101" y="183"/>
                    <a:pt x="67" y="284"/>
                  </a:cubicBezTo>
                  <a:cubicBezTo>
                    <a:pt x="0" y="519"/>
                    <a:pt x="0" y="720"/>
                    <a:pt x="0" y="989"/>
                  </a:cubicBezTo>
                  <a:cubicBezTo>
                    <a:pt x="0" y="1157"/>
                    <a:pt x="0" y="1325"/>
                    <a:pt x="67" y="1493"/>
                  </a:cubicBezTo>
                  <a:cubicBezTo>
                    <a:pt x="101" y="1897"/>
                    <a:pt x="235" y="2300"/>
                    <a:pt x="437" y="2670"/>
                  </a:cubicBezTo>
                  <a:cubicBezTo>
                    <a:pt x="672" y="3106"/>
                    <a:pt x="1008" y="3510"/>
                    <a:pt x="1479" y="3812"/>
                  </a:cubicBezTo>
                  <a:cubicBezTo>
                    <a:pt x="1848" y="4047"/>
                    <a:pt x="2285" y="4182"/>
                    <a:pt x="2756" y="4182"/>
                  </a:cubicBezTo>
                  <a:cubicBezTo>
                    <a:pt x="2790" y="4183"/>
                    <a:pt x="2824" y="4184"/>
                    <a:pt x="2857" y="4184"/>
                  </a:cubicBezTo>
                  <a:cubicBezTo>
                    <a:pt x="3560" y="4184"/>
                    <a:pt x="4224" y="3855"/>
                    <a:pt x="4705" y="3342"/>
                  </a:cubicBezTo>
                  <a:cubicBezTo>
                    <a:pt x="4940" y="3140"/>
                    <a:pt x="5108" y="2871"/>
                    <a:pt x="5209" y="2636"/>
                  </a:cubicBezTo>
                  <a:cubicBezTo>
                    <a:pt x="5343" y="2401"/>
                    <a:pt x="5444" y="2199"/>
                    <a:pt x="5478" y="1964"/>
                  </a:cubicBezTo>
                  <a:cubicBezTo>
                    <a:pt x="5511" y="1796"/>
                    <a:pt x="5545" y="1628"/>
                    <a:pt x="5545" y="1393"/>
                  </a:cubicBezTo>
                  <a:lnTo>
                    <a:pt x="5545" y="1359"/>
                  </a:lnTo>
                  <a:cubicBezTo>
                    <a:pt x="5545" y="1191"/>
                    <a:pt x="5612" y="1057"/>
                    <a:pt x="5612" y="888"/>
                  </a:cubicBezTo>
                  <a:lnTo>
                    <a:pt x="5612" y="653"/>
                  </a:lnTo>
                  <a:lnTo>
                    <a:pt x="5612" y="620"/>
                  </a:lnTo>
                  <a:cubicBezTo>
                    <a:pt x="5612" y="519"/>
                    <a:pt x="5612" y="452"/>
                    <a:pt x="5545" y="317"/>
                  </a:cubicBezTo>
                  <a:lnTo>
                    <a:pt x="5545" y="284"/>
                  </a:lnTo>
                  <a:cubicBezTo>
                    <a:pt x="5511" y="116"/>
                    <a:pt x="5343" y="15"/>
                    <a:pt x="5209" y="15"/>
                  </a:cubicBezTo>
                  <a:cubicBezTo>
                    <a:pt x="5142" y="48"/>
                    <a:pt x="5108" y="48"/>
                    <a:pt x="5108" y="116"/>
                  </a:cubicBezTo>
                  <a:cubicBezTo>
                    <a:pt x="5007" y="149"/>
                    <a:pt x="4940" y="183"/>
                    <a:pt x="4907" y="284"/>
                  </a:cubicBezTo>
                  <a:cubicBezTo>
                    <a:pt x="4839" y="351"/>
                    <a:pt x="4839" y="452"/>
                    <a:pt x="4839" y="519"/>
                  </a:cubicBezTo>
                  <a:lnTo>
                    <a:pt x="4839" y="552"/>
                  </a:lnTo>
                  <a:lnTo>
                    <a:pt x="4839" y="720"/>
                  </a:lnTo>
                  <a:lnTo>
                    <a:pt x="4839" y="956"/>
                  </a:lnTo>
                  <a:lnTo>
                    <a:pt x="4839" y="1359"/>
                  </a:lnTo>
                  <a:lnTo>
                    <a:pt x="4839" y="1393"/>
                  </a:lnTo>
                  <a:cubicBezTo>
                    <a:pt x="4806" y="1661"/>
                    <a:pt x="4705" y="1897"/>
                    <a:pt x="4638" y="2165"/>
                  </a:cubicBezTo>
                  <a:cubicBezTo>
                    <a:pt x="4571" y="2367"/>
                    <a:pt x="4436" y="2535"/>
                    <a:pt x="4302" y="2703"/>
                  </a:cubicBezTo>
                  <a:lnTo>
                    <a:pt x="3932" y="3073"/>
                  </a:lnTo>
                  <a:cubicBezTo>
                    <a:pt x="3798" y="3174"/>
                    <a:pt x="3663" y="3241"/>
                    <a:pt x="3495" y="3342"/>
                  </a:cubicBezTo>
                  <a:cubicBezTo>
                    <a:pt x="3327" y="3375"/>
                    <a:pt x="3226" y="3443"/>
                    <a:pt x="3025" y="3443"/>
                  </a:cubicBezTo>
                  <a:lnTo>
                    <a:pt x="2588" y="3443"/>
                  </a:lnTo>
                  <a:cubicBezTo>
                    <a:pt x="2420" y="3409"/>
                    <a:pt x="2252" y="3375"/>
                    <a:pt x="2117" y="3342"/>
                  </a:cubicBezTo>
                  <a:cubicBezTo>
                    <a:pt x="1949" y="3241"/>
                    <a:pt x="1815" y="3174"/>
                    <a:pt x="1680" y="3073"/>
                  </a:cubicBezTo>
                  <a:cubicBezTo>
                    <a:pt x="1512" y="2972"/>
                    <a:pt x="1412" y="2838"/>
                    <a:pt x="1277" y="2670"/>
                  </a:cubicBezTo>
                  <a:cubicBezTo>
                    <a:pt x="1143" y="2502"/>
                    <a:pt x="1008" y="2266"/>
                    <a:pt x="941" y="2132"/>
                  </a:cubicBezTo>
                  <a:cubicBezTo>
                    <a:pt x="840" y="1863"/>
                    <a:pt x="773" y="1628"/>
                    <a:pt x="739" y="1325"/>
                  </a:cubicBezTo>
                  <a:cubicBezTo>
                    <a:pt x="672" y="1023"/>
                    <a:pt x="672" y="720"/>
                    <a:pt x="739" y="452"/>
                  </a:cubicBezTo>
                  <a:cubicBezTo>
                    <a:pt x="739" y="351"/>
                    <a:pt x="739" y="284"/>
                    <a:pt x="672" y="183"/>
                  </a:cubicBezTo>
                  <a:cubicBezTo>
                    <a:pt x="639" y="116"/>
                    <a:pt x="571" y="48"/>
                    <a:pt x="471" y="15"/>
                  </a:cubicBezTo>
                  <a:cubicBezTo>
                    <a:pt x="451" y="5"/>
                    <a:pt x="428"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3665900" y="1130150"/>
              <a:ext cx="393225" cy="178975"/>
            </a:xfrm>
            <a:custGeom>
              <a:avLst/>
              <a:gdLst/>
              <a:ahLst/>
              <a:cxnLst/>
              <a:rect l="l" t="t" r="r" b="b"/>
              <a:pathLst>
                <a:path w="15729" h="7159" extrusionOk="0">
                  <a:moveTo>
                    <a:pt x="8335" y="0"/>
                  </a:moveTo>
                  <a:cubicBezTo>
                    <a:pt x="7259" y="34"/>
                    <a:pt x="6319" y="202"/>
                    <a:pt x="5344" y="504"/>
                  </a:cubicBezTo>
                  <a:cubicBezTo>
                    <a:pt x="4235" y="840"/>
                    <a:pt x="3227" y="1412"/>
                    <a:pt x="2319" y="2117"/>
                  </a:cubicBezTo>
                  <a:cubicBezTo>
                    <a:pt x="1647" y="2655"/>
                    <a:pt x="1042" y="3394"/>
                    <a:pt x="673" y="4201"/>
                  </a:cubicBezTo>
                  <a:cubicBezTo>
                    <a:pt x="269" y="5041"/>
                    <a:pt x="34" y="5915"/>
                    <a:pt x="1" y="6822"/>
                  </a:cubicBezTo>
                  <a:cubicBezTo>
                    <a:pt x="1" y="6990"/>
                    <a:pt x="169" y="7158"/>
                    <a:pt x="337" y="7158"/>
                  </a:cubicBezTo>
                  <a:cubicBezTo>
                    <a:pt x="505" y="7158"/>
                    <a:pt x="673" y="6990"/>
                    <a:pt x="673" y="6822"/>
                  </a:cubicBezTo>
                  <a:cubicBezTo>
                    <a:pt x="673" y="6654"/>
                    <a:pt x="673" y="6486"/>
                    <a:pt x="706" y="6318"/>
                  </a:cubicBezTo>
                  <a:cubicBezTo>
                    <a:pt x="774" y="5915"/>
                    <a:pt x="874" y="5512"/>
                    <a:pt x="1009" y="5142"/>
                  </a:cubicBezTo>
                  <a:cubicBezTo>
                    <a:pt x="1177" y="4739"/>
                    <a:pt x="1378" y="4403"/>
                    <a:pt x="1681" y="4033"/>
                  </a:cubicBezTo>
                  <a:lnTo>
                    <a:pt x="1681" y="4033"/>
                  </a:lnTo>
                  <a:lnTo>
                    <a:pt x="1614" y="4100"/>
                  </a:lnTo>
                  <a:cubicBezTo>
                    <a:pt x="1883" y="3730"/>
                    <a:pt x="2286" y="3361"/>
                    <a:pt x="2655" y="3058"/>
                  </a:cubicBezTo>
                  <a:cubicBezTo>
                    <a:pt x="3126" y="2722"/>
                    <a:pt x="3630" y="2420"/>
                    <a:pt x="4134" y="2185"/>
                  </a:cubicBezTo>
                  <a:cubicBezTo>
                    <a:pt x="4840" y="1882"/>
                    <a:pt x="5579" y="1681"/>
                    <a:pt x="6352" y="1546"/>
                  </a:cubicBezTo>
                  <a:cubicBezTo>
                    <a:pt x="6784" y="1492"/>
                    <a:pt x="7206" y="1457"/>
                    <a:pt x="7628" y="1457"/>
                  </a:cubicBezTo>
                  <a:cubicBezTo>
                    <a:pt x="7996" y="1457"/>
                    <a:pt x="8363" y="1484"/>
                    <a:pt x="8738" y="1546"/>
                  </a:cubicBezTo>
                  <a:cubicBezTo>
                    <a:pt x="9377" y="1613"/>
                    <a:pt x="10015" y="1781"/>
                    <a:pt x="10586" y="2050"/>
                  </a:cubicBezTo>
                  <a:cubicBezTo>
                    <a:pt x="11057" y="2252"/>
                    <a:pt x="11460" y="2521"/>
                    <a:pt x="11863" y="2756"/>
                  </a:cubicBezTo>
                  <a:cubicBezTo>
                    <a:pt x="12267" y="3092"/>
                    <a:pt x="12603" y="3462"/>
                    <a:pt x="12939" y="3898"/>
                  </a:cubicBezTo>
                  <a:lnTo>
                    <a:pt x="14081" y="5411"/>
                  </a:lnTo>
                  <a:cubicBezTo>
                    <a:pt x="14216" y="5545"/>
                    <a:pt x="14317" y="5612"/>
                    <a:pt x="14485" y="5646"/>
                  </a:cubicBezTo>
                  <a:cubicBezTo>
                    <a:pt x="14591" y="5686"/>
                    <a:pt x="14692" y="5705"/>
                    <a:pt x="14789" y="5705"/>
                  </a:cubicBezTo>
                  <a:cubicBezTo>
                    <a:pt x="14939" y="5705"/>
                    <a:pt x="15082" y="5660"/>
                    <a:pt x="15224" y="5579"/>
                  </a:cubicBezTo>
                  <a:cubicBezTo>
                    <a:pt x="15426" y="5444"/>
                    <a:pt x="15560" y="5243"/>
                    <a:pt x="15627" y="5041"/>
                  </a:cubicBezTo>
                  <a:cubicBezTo>
                    <a:pt x="15728" y="4772"/>
                    <a:pt x="15627" y="4571"/>
                    <a:pt x="15560" y="4302"/>
                  </a:cubicBezTo>
                  <a:cubicBezTo>
                    <a:pt x="15123" y="3428"/>
                    <a:pt x="14485" y="2722"/>
                    <a:pt x="13813" y="2050"/>
                  </a:cubicBezTo>
                  <a:cubicBezTo>
                    <a:pt x="13376" y="1580"/>
                    <a:pt x="12804" y="1210"/>
                    <a:pt x="12233" y="874"/>
                  </a:cubicBezTo>
                  <a:cubicBezTo>
                    <a:pt x="11191" y="336"/>
                    <a:pt x="10015" y="67"/>
                    <a:pt x="8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4133025" y="1464525"/>
              <a:ext cx="105050" cy="144900"/>
            </a:xfrm>
            <a:custGeom>
              <a:avLst/>
              <a:gdLst/>
              <a:ahLst/>
              <a:cxnLst/>
              <a:rect l="l" t="t" r="r" b="b"/>
              <a:pathLst>
                <a:path w="4202" h="5796" extrusionOk="0">
                  <a:moveTo>
                    <a:pt x="1513" y="908"/>
                  </a:moveTo>
                  <a:cubicBezTo>
                    <a:pt x="1513" y="924"/>
                    <a:pt x="1513" y="933"/>
                    <a:pt x="1508" y="933"/>
                  </a:cubicBezTo>
                  <a:cubicBezTo>
                    <a:pt x="1504" y="933"/>
                    <a:pt x="1496" y="924"/>
                    <a:pt x="1479" y="908"/>
                  </a:cubicBezTo>
                  <a:close/>
                  <a:moveTo>
                    <a:pt x="841" y="0"/>
                  </a:moveTo>
                  <a:cubicBezTo>
                    <a:pt x="673" y="0"/>
                    <a:pt x="505" y="0"/>
                    <a:pt x="336" y="67"/>
                  </a:cubicBezTo>
                  <a:cubicBezTo>
                    <a:pt x="269" y="67"/>
                    <a:pt x="168" y="135"/>
                    <a:pt x="101" y="236"/>
                  </a:cubicBezTo>
                  <a:cubicBezTo>
                    <a:pt x="34" y="303"/>
                    <a:pt x="0" y="437"/>
                    <a:pt x="34" y="504"/>
                  </a:cubicBezTo>
                  <a:cubicBezTo>
                    <a:pt x="101" y="605"/>
                    <a:pt x="135" y="672"/>
                    <a:pt x="202" y="773"/>
                  </a:cubicBezTo>
                  <a:cubicBezTo>
                    <a:pt x="303" y="807"/>
                    <a:pt x="370" y="807"/>
                    <a:pt x="471" y="807"/>
                  </a:cubicBezTo>
                  <a:cubicBezTo>
                    <a:pt x="583" y="807"/>
                    <a:pt x="710" y="792"/>
                    <a:pt x="832" y="792"/>
                  </a:cubicBezTo>
                  <a:cubicBezTo>
                    <a:pt x="893" y="792"/>
                    <a:pt x="953" y="796"/>
                    <a:pt x="1009" y="807"/>
                  </a:cubicBezTo>
                  <a:cubicBezTo>
                    <a:pt x="1143" y="840"/>
                    <a:pt x="1311" y="840"/>
                    <a:pt x="1445" y="941"/>
                  </a:cubicBezTo>
                  <a:cubicBezTo>
                    <a:pt x="1580" y="1008"/>
                    <a:pt x="1681" y="1076"/>
                    <a:pt x="1815" y="1143"/>
                  </a:cubicBezTo>
                  <a:cubicBezTo>
                    <a:pt x="1983" y="1277"/>
                    <a:pt x="2118" y="1412"/>
                    <a:pt x="2218" y="1580"/>
                  </a:cubicBezTo>
                  <a:cubicBezTo>
                    <a:pt x="2386" y="1781"/>
                    <a:pt x="2521" y="2017"/>
                    <a:pt x="2655" y="2285"/>
                  </a:cubicBezTo>
                  <a:cubicBezTo>
                    <a:pt x="2823" y="2655"/>
                    <a:pt x="2891" y="3092"/>
                    <a:pt x="2991" y="3462"/>
                  </a:cubicBezTo>
                  <a:cubicBezTo>
                    <a:pt x="3025" y="3831"/>
                    <a:pt x="3025" y="4201"/>
                    <a:pt x="2991" y="4604"/>
                  </a:cubicBezTo>
                  <a:cubicBezTo>
                    <a:pt x="2958" y="4772"/>
                    <a:pt x="2958" y="4873"/>
                    <a:pt x="2891" y="5041"/>
                  </a:cubicBezTo>
                  <a:cubicBezTo>
                    <a:pt x="2823" y="5344"/>
                    <a:pt x="3025" y="5680"/>
                    <a:pt x="3327" y="5780"/>
                  </a:cubicBezTo>
                  <a:cubicBezTo>
                    <a:pt x="3372" y="5790"/>
                    <a:pt x="3416" y="5795"/>
                    <a:pt x="3461" y="5795"/>
                  </a:cubicBezTo>
                  <a:cubicBezTo>
                    <a:pt x="3722" y="5795"/>
                    <a:pt x="3976" y="5631"/>
                    <a:pt x="4033" y="5344"/>
                  </a:cubicBezTo>
                  <a:cubicBezTo>
                    <a:pt x="4201" y="4705"/>
                    <a:pt x="4201" y="4100"/>
                    <a:pt x="4134" y="3462"/>
                  </a:cubicBezTo>
                  <a:cubicBezTo>
                    <a:pt x="4033" y="2823"/>
                    <a:pt x="3831" y="2185"/>
                    <a:pt x="3495" y="1647"/>
                  </a:cubicBezTo>
                  <a:cubicBezTo>
                    <a:pt x="3193" y="1143"/>
                    <a:pt x="2723" y="672"/>
                    <a:pt x="2218" y="336"/>
                  </a:cubicBezTo>
                  <a:cubicBezTo>
                    <a:pt x="1983" y="236"/>
                    <a:pt x="1681" y="101"/>
                    <a:pt x="1378" y="67"/>
                  </a:cubicBezTo>
                  <a:cubicBezTo>
                    <a:pt x="1210" y="0"/>
                    <a:pt x="1009" y="0"/>
                    <a:pt x="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4042300" y="1296450"/>
              <a:ext cx="43700" cy="44600"/>
            </a:xfrm>
            <a:custGeom>
              <a:avLst/>
              <a:gdLst/>
              <a:ahLst/>
              <a:cxnLst/>
              <a:rect l="l" t="t" r="r" b="b"/>
              <a:pathLst>
                <a:path w="1748" h="1784" extrusionOk="0">
                  <a:moveTo>
                    <a:pt x="823" y="0"/>
                  </a:moveTo>
                  <a:cubicBezTo>
                    <a:pt x="375" y="0"/>
                    <a:pt x="0" y="424"/>
                    <a:pt x="0" y="910"/>
                  </a:cubicBezTo>
                  <a:cubicBezTo>
                    <a:pt x="0" y="1414"/>
                    <a:pt x="403" y="1783"/>
                    <a:pt x="874" y="1783"/>
                  </a:cubicBezTo>
                  <a:cubicBezTo>
                    <a:pt x="1378" y="1783"/>
                    <a:pt x="1748" y="1346"/>
                    <a:pt x="1748" y="910"/>
                  </a:cubicBezTo>
                  <a:cubicBezTo>
                    <a:pt x="1748" y="405"/>
                    <a:pt x="1344" y="2"/>
                    <a:pt x="874" y="2"/>
                  </a:cubicBezTo>
                  <a:cubicBezTo>
                    <a:pt x="857" y="1"/>
                    <a:pt x="840" y="0"/>
                    <a:pt x="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4036425" y="1543013"/>
              <a:ext cx="128698" cy="127824"/>
            </a:xfrm>
            <a:custGeom>
              <a:avLst/>
              <a:gdLst/>
              <a:ahLst/>
              <a:cxnLst/>
              <a:rect l="l" t="t" r="r" b="b"/>
              <a:pathLst>
                <a:path w="4874" h="4840" extrusionOk="0">
                  <a:moveTo>
                    <a:pt x="2454" y="1"/>
                  </a:moveTo>
                  <a:cubicBezTo>
                    <a:pt x="1110" y="1"/>
                    <a:pt x="1" y="1076"/>
                    <a:pt x="1" y="2420"/>
                  </a:cubicBezTo>
                  <a:cubicBezTo>
                    <a:pt x="1" y="3764"/>
                    <a:pt x="1110" y="4840"/>
                    <a:pt x="2454" y="4840"/>
                  </a:cubicBezTo>
                  <a:cubicBezTo>
                    <a:pt x="3093" y="4840"/>
                    <a:pt x="3697" y="4571"/>
                    <a:pt x="4168" y="4101"/>
                  </a:cubicBezTo>
                  <a:cubicBezTo>
                    <a:pt x="4638" y="3664"/>
                    <a:pt x="4874" y="3059"/>
                    <a:pt x="4874" y="2387"/>
                  </a:cubicBezTo>
                  <a:cubicBezTo>
                    <a:pt x="4840" y="1076"/>
                    <a:pt x="3765"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3371600" y="1548595"/>
              <a:ext cx="128700" cy="126943"/>
            </a:xfrm>
            <a:custGeom>
              <a:avLst/>
              <a:gdLst/>
              <a:ahLst/>
              <a:cxnLst/>
              <a:rect l="l" t="t" r="r" b="b"/>
              <a:pathLst>
                <a:path w="4908" h="4841" extrusionOk="0">
                  <a:moveTo>
                    <a:pt x="2454" y="1"/>
                  </a:moveTo>
                  <a:cubicBezTo>
                    <a:pt x="1782" y="1"/>
                    <a:pt x="1177" y="270"/>
                    <a:pt x="740" y="740"/>
                  </a:cubicBezTo>
                  <a:cubicBezTo>
                    <a:pt x="270" y="1177"/>
                    <a:pt x="1" y="1782"/>
                    <a:pt x="1" y="2454"/>
                  </a:cubicBezTo>
                  <a:cubicBezTo>
                    <a:pt x="1" y="3798"/>
                    <a:pt x="1110" y="4840"/>
                    <a:pt x="2454" y="4840"/>
                  </a:cubicBezTo>
                  <a:cubicBezTo>
                    <a:pt x="3093" y="4840"/>
                    <a:pt x="3697" y="4605"/>
                    <a:pt x="4168" y="4134"/>
                  </a:cubicBezTo>
                  <a:cubicBezTo>
                    <a:pt x="4638" y="3664"/>
                    <a:pt x="4907" y="3093"/>
                    <a:pt x="4907" y="2420"/>
                  </a:cubicBezTo>
                  <a:cubicBezTo>
                    <a:pt x="4907" y="1110"/>
                    <a:pt x="3798"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7035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Quote 1">
    <p:bg>
      <p:bgPr>
        <a:blipFill>
          <a:blip r:embed="rId2">
            <a:alphaModFix/>
          </a:blip>
          <a:stretch>
            <a:fillRect/>
          </a:stretch>
        </a:blipFill>
        <a:effectLst/>
      </p:bgPr>
    </p:bg>
    <p:spTree>
      <p:nvGrpSpPr>
        <p:cNvPr id="1" name="Shape 301"/>
        <p:cNvGrpSpPr/>
        <p:nvPr/>
      </p:nvGrpSpPr>
      <p:grpSpPr>
        <a:xfrm>
          <a:off x="0" y="0"/>
          <a:ext cx="0" cy="0"/>
          <a:chOff x="0" y="0"/>
          <a:chExt cx="0" cy="0"/>
        </a:xfrm>
      </p:grpSpPr>
      <p:sp>
        <p:nvSpPr>
          <p:cNvPr id="302" name="Google Shape;302;p16"/>
          <p:cNvSpPr txBox="1">
            <a:spLocks noGrp="1"/>
          </p:cNvSpPr>
          <p:nvPr>
            <p:ph type="subTitle" idx="1"/>
          </p:nvPr>
        </p:nvSpPr>
        <p:spPr>
          <a:xfrm flipH="1">
            <a:off x="1992475" y="1394588"/>
            <a:ext cx="5158800" cy="17427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700"/>
              <a:buNone/>
              <a:defRPr sz="27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03" name="Google Shape;303;p16"/>
          <p:cNvSpPr txBox="1">
            <a:spLocks noGrp="1"/>
          </p:cNvSpPr>
          <p:nvPr>
            <p:ph type="ctrTitle"/>
          </p:nvPr>
        </p:nvSpPr>
        <p:spPr>
          <a:xfrm flipH="1">
            <a:off x="1992725" y="3289913"/>
            <a:ext cx="5158800" cy="459000"/>
          </a:xfrm>
          <a:prstGeom prst="rect">
            <a:avLst/>
          </a:prstGeom>
        </p:spPr>
        <p:txBody>
          <a:bodyPr spcFirstLastPara="1" wrap="square" lIns="91425" tIns="91425" rIns="91425" bIns="91425" anchor="ctr" anchorCtr="0">
            <a:normAutofit/>
          </a:bodyPr>
          <a:lstStyle>
            <a:lvl1pPr lvl="0" rtl="0">
              <a:spcBef>
                <a:spcPts val="0"/>
              </a:spcBef>
              <a:spcAft>
                <a:spcPts val="0"/>
              </a:spcAft>
              <a:buSzPts val="1100"/>
              <a:buNone/>
              <a:defRPr sz="22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sp>
        <p:nvSpPr>
          <p:cNvPr id="304" name="Google Shape;304;p16"/>
          <p:cNvSpPr/>
          <p:nvPr/>
        </p:nvSpPr>
        <p:spPr>
          <a:xfrm rot="-5400000">
            <a:off x="1329093" y="2147869"/>
            <a:ext cx="1742737" cy="4858124"/>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4093524" y="442539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7786125" y="443575"/>
            <a:ext cx="741057" cy="578832"/>
          </a:xfrm>
          <a:custGeom>
            <a:avLst/>
            <a:gdLst/>
            <a:ahLst/>
            <a:cxnLst/>
            <a:rect l="l" t="t" r="r" b="b"/>
            <a:pathLst>
              <a:path w="40656" h="31756" extrusionOk="0">
                <a:moveTo>
                  <a:pt x="2495" y="19514"/>
                </a:moveTo>
                <a:cubicBezTo>
                  <a:pt x="1858" y="20021"/>
                  <a:pt x="1388" y="20759"/>
                  <a:pt x="1267" y="21551"/>
                </a:cubicBezTo>
                <a:cubicBezTo>
                  <a:pt x="1149" y="22300"/>
                  <a:pt x="1" y="22113"/>
                  <a:pt x="116" y="21363"/>
                </a:cubicBezTo>
                <a:cubicBezTo>
                  <a:pt x="464" y="19135"/>
                  <a:pt x="2774" y="17268"/>
                  <a:pt x="5047" y="17731"/>
                </a:cubicBezTo>
                <a:cubicBezTo>
                  <a:pt x="5695" y="16507"/>
                  <a:pt x="6669" y="15805"/>
                  <a:pt x="8132" y="15870"/>
                </a:cubicBezTo>
                <a:cubicBezTo>
                  <a:pt x="9153" y="15918"/>
                  <a:pt x="10186" y="16172"/>
                  <a:pt x="11207" y="16094"/>
                </a:cubicBezTo>
                <a:cubicBezTo>
                  <a:pt x="11976" y="16035"/>
                  <a:pt x="12680" y="15826"/>
                  <a:pt x="13315" y="15394"/>
                </a:cubicBezTo>
                <a:cubicBezTo>
                  <a:pt x="11766" y="14193"/>
                  <a:pt x="10218" y="12994"/>
                  <a:pt x="8667" y="11796"/>
                </a:cubicBezTo>
                <a:cubicBezTo>
                  <a:pt x="8141" y="11391"/>
                  <a:pt x="7615" y="10987"/>
                  <a:pt x="7084" y="10589"/>
                </a:cubicBezTo>
                <a:cubicBezTo>
                  <a:pt x="6852" y="10413"/>
                  <a:pt x="6575" y="10188"/>
                  <a:pt x="6328" y="10037"/>
                </a:cubicBezTo>
                <a:cubicBezTo>
                  <a:pt x="6064" y="9878"/>
                  <a:pt x="5930" y="9570"/>
                  <a:pt x="6064" y="9281"/>
                </a:cubicBezTo>
                <a:cubicBezTo>
                  <a:pt x="6244" y="8839"/>
                  <a:pt x="6561" y="7952"/>
                  <a:pt x="6971" y="7692"/>
                </a:cubicBezTo>
                <a:cubicBezTo>
                  <a:pt x="7258" y="7447"/>
                  <a:pt x="7680" y="7212"/>
                  <a:pt x="8004" y="7028"/>
                </a:cubicBezTo>
                <a:cubicBezTo>
                  <a:pt x="8598" y="6693"/>
                  <a:pt x="9207" y="6376"/>
                  <a:pt x="9815" y="6068"/>
                </a:cubicBezTo>
                <a:cubicBezTo>
                  <a:pt x="11446" y="5240"/>
                  <a:pt x="13101" y="4452"/>
                  <a:pt x="14759" y="3677"/>
                </a:cubicBezTo>
                <a:cubicBezTo>
                  <a:pt x="16593" y="2818"/>
                  <a:pt x="18435" y="1975"/>
                  <a:pt x="20285" y="1147"/>
                </a:cubicBezTo>
                <a:cubicBezTo>
                  <a:pt x="20537" y="1034"/>
                  <a:pt x="22796" y="1"/>
                  <a:pt x="22981" y="5"/>
                </a:cubicBezTo>
                <a:cubicBezTo>
                  <a:pt x="24213" y="26"/>
                  <a:pt x="24372" y="263"/>
                  <a:pt x="25378" y="843"/>
                </a:cubicBezTo>
                <a:cubicBezTo>
                  <a:pt x="27769" y="2227"/>
                  <a:pt x="30165" y="3604"/>
                  <a:pt x="32583" y="4939"/>
                </a:cubicBezTo>
                <a:cubicBezTo>
                  <a:pt x="34945" y="6240"/>
                  <a:pt x="37361" y="7546"/>
                  <a:pt x="39815" y="8665"/>
                </a:cubicBezTo>
                <a:cubicBezTo>
                  <a:pt x="39924" y="8694"/>
                  <a:pt x="40023" y="8751"/>
                  <a:pt x="40100" y="8832"/>
                </a:cubicBezTo>
                <a:cubicBezTo>
                  <a:pt x="40274" y="8885"/>
                  <a:pt x="40400" y="9027"/>
                  <a:pt x="40446" y="9214"/>
                </a:cubicBezTo>
                <a:cubicBezTo>
                  <a:pt x="40622" y="9935"/>
                  <a:pt x="40656" y="11278"/>
                  <a:pt x="40373" y="11970"/>
                </a:cubicBezTo>
                <a:cubicBezTo>
                  <a:pt x="39916" y="13093"/>
                  <a:pt x="39046" y="14237"/>
                  <a:pt x="38277" y="15166"/>
                </a:cubicBezTo>
                <a:cubicBezTo>
                  <a:pt x="37261" y="16392"/>
                  <a:pt x="36140" y="17553"/>
                  <a:pt x="35010" y="18672"/>
                </a:cubicBezTo>
                <a:cubicBezTo>
                  <a:pt x="34639" y="19039"/>
                  <a:pt x="34268" y="19401"/>
                  <a:pt x="33893" y="19762"/>
                </a:cubicBezTo>
                <a:lnTo>
                  <a:pt x="34276" y="26768"/>
                </a:lnTo>
                <a:cubicBezTo>
                  <a:pt x="34283" y="26833"/>
                  <a:pt x="34258" y="26895"/>
                  <a:pt x="34212" y="26939"/>
                </a:cubicBezTo>
                <a:lnTo>
                  <a:pt x="34096" y="27057"/>
                </a:lnTo>
                <a:cubicBezTo>
                  <a:pt x="33015" y="28163"/>
                  <a:pt x="31414" y="29215"/>
                  <a:pt x="30039" y="29886"/>
                </a:cubicBezTo>
                <a:cubicBezTo>
                  <a:pt x="26851" y="31435"/>
                  <a:pt x="23437" y="31755"/>
                  <a:pt x="20065" y="30567"/>
                </a:cubicBezTo>
                <a:cubicBezTo>
                  <a:pt x="19766" y="30462"/>
                  <a:pt x="19468" y="30349"/>
                  <a:pt x="19170" y="30234"/>
                </a:cubicBezTo>
                <a:cubicBezTo>
                  <a:pt x="16670" y="29268"/>
                  <a:pt x="13887" y="27801"/>
                  <a:pt x="12108" y="25743"/>
                </a:cubicBezTo>
                <a:cubicBezTo>
                  <a:pt x="11198" y="24689"/>
                  <a:pt x="10209" y="22983"/>
                  <a:pt x="10718" y="21541"/>
                </a:cubicBezTo>
                <a:cubicBezTo>
                  <a:pt x="10723" y="21535"/>
                  <a:pt x="10725" y="21526"/>
                  <a:pt x="10729" y="21520"/>
                </a:cubicBezTo>
                <a:cubicBezTo>
                  <a:pt x="10733" y="21505"/>
                  <a:pt x="10737" y="21493"/>
                  <a:pt x="10744" y="21478"/>
                </a:cubicBezTo>
                <a:cubicBezTo>
                  <a:pt x="11133" y="20470"/>
                  <a:pt x="11576" y="19466"/>
                  <a:pt x="12007" y="18475"/>
                </a:cubicBezTo>
                <a:cubicBezTo>
                  <a:pt x="12215" y="17995"/>
                  <a:pt x="12426" y="17513"/>
                  <a:pt x="12638" y="17033"/>
                </a:cubicBezTo>
                <a:cubicBezTo>
                  <a:pt x="12076" y="17209"/>
                  <a:pt x="11488" y="17287"/>
                  <a:pt x="10901" y="17263"/>
                </a:cubicBezTo>
                <a:cubicBezTo>
                  <a:pt x="10033" y="17238"/>
                  <a:pt x="9178" y="17081"/>
                  <a:pt x="8313" y="17041"/>
                </a:cubicBezTo>
                <a:cubicBezTo>
                  <a:pt x="7290" y="16995"/>
                  <a:pt x="6632" y="17337"/>
                  <a:pt x="6146" y="18160"/>
                </a:cubicBezTo>
                <a:cubicBezTo>
                  <a:pt x="7434" y="19078"/>
                  <a:pt x="7686" y="23062"/>
                  <a:pt x="6445" y="23922"/>
                </a:cubicBezTo>
                <a:cubicBezTo>
                  <a:pt x="6076" y="24177"/>
                  <a:pt x="5691" y="23947"/>
                  <a:pt x="5567" y="23626"/>
                </a:cubicBezTo>
                <a:cubicBezTo>
                  <a:pt x="5511" y="23712"/>
                  <a:pt x="5448" y="23798"/>
                  <a:pt x="5383" y="23884"/>
                </a:cubicBezTo>
                <a:cubicBezTo>
                  <a:pt x="5267" y="24033"/>
                  <a:pt x="5100" y="24119"/>
                  <a:pt x="4911" y="24104"/>
                </a:cubicBezTo>
                <a:cubicBezTo>
                  <a:pt x="4452" y="24070"/>
                  <a:pt x="4182" y="23532"/>
                  <a:pt x="4475" y="23150"/>
                </a:cubicBezTo>
                <a:cubicBezTo>
                  <a:pt x="4955" y="22528"/>
                  <a:pt x="5123" y="21872"/>
                  <a:pt x="5131" y="21130"/>
                </a:cubicBezTo>
                <a:cubicBezTo>
                  <a:pt x="5003" y="21157"/>
                  <a:pt x="4873" y="21168"/>
                  <a:pt x="4744" y="21155"/>
                </a:cubicBezTo>
                <a:cubicBezTo>
                  <a:pt x="4442" y="21715"/>
                  <a:pt x="4205" y="22304"/>
                  <a:pt x="4090" y="22930"/>
                </a:cubicBezTo>
                <a:cubicBezTo>
                  <a:pt x="3951" y="23676"/>
                  <a:pt x="2805" y="23475"/>
                  <a:pt x="2941" y="22731"/>
                </a:cubicBezTo>
                <a:cubicBezTo>
                  <a:pt x="3086" y="21950"/>
                  <a:pt x="3381" y="21212"/>
                  <a:pt x="3765" y="20520"/>
                </a:cubicBezTo>
                <a:cubicBezTo>
                  <a:pt x="3719" y="20441"/>
                  <a:pt x="3681" y="20359"/>
                  <a:pt x="3650" y="20273"/>
                </a:cubicBezTo>
                <a:cubicBezTo>
                  <a:pt x="3620" y="20191"/>
                  <a:pt x="3593" y="20105"/>
                  <a:pt x="3572" y="20017"/>
                </a:cubicBezTo>
                <a:cubicBezTo>
                  <a:pt x="3159" y="20533"/>
                  <a:pt x="2799" y="21289"/>
                  <a:pt x="2815" y="21851"/>
                </a:cubicBezTo>
                <a:cubicBezTo>
                  <a:pt x="2841" y="22595"/>
                  <a:pt x="1680" y="22700"/>
                  <a:pt x="1654" y="21939"/>
                </a:cubicBezTo>
                <a:cubicBezTo>
                  <a:pt x="1629" y="21157"/>
                  <a:pt x="1973" y="20244"/>
                  <a:pt x="2495" y="19514"/>
                </a:cubicBezTo>
                <a:close/>
                <a:moveTo>
                  <a:pt x="38717" y="9444"/>
                </a:moveTo>
                <a:cubicBezTo>
                  <a:pt x="38290" y="9281"/>
                  <a:pt x="37866" y="9084"/>
                  <a:pt x="37456" y="8891"/>
                </a:cubicBezTo>
                <a:cubicBezTo>
                  <a:pt x="36781" y="8573"/>
                  <a:pt x="36114" y="8231"/>
                  <a:pt x="35452" y="7885"/>
                </a:cubicBezTo>
                <a:cubicBezTo>
                  <a:pt x="33815" y="7030"/>
                  <a:pt x="32195" y="6133"/>
                  <a:pt x="30586" y="5226"/>
                </a:cubicBezTo>
                <a:cubicBezTo>
                  <a:pt x="28631" y="4125"/>
                  <a:pt x="26686" y="3004"/>
                  <a:pt x="24741" y="1881"/>
                </a:cubicBezTo>
                <a:cubicBezTo>
                  <a:pt x="24196" y="1567"/>
                  <a:pt x="23312" y="934"/>
                  <a:pt x="22723" y="1478"/>
                </a:cubicBezTo>
                <a:cubicBezTo>
                  <a:pt x="22465" y="1715"/>
                  <a:pt x="22033" y="1944"/>
                  <a:pt x="21723" y="2107"/>
                </a:cubicBezTo>
                <a:cubicBezTo>
                  <a:pt x="21161" y="2405"/>
                  <a:pt x="20583" y="2677"/>
                  <a:pt x="20005" y="2943"/>
                </a:cubicBezTo>
                <a:cubicBezTo>
                  <a:pt x="18460" y="3654"/>
                  <a:pt x="16888" y="4320"/>
                  <a:pt x="15323" y="4987"/>
                </a:cubicBezTo>
                <a:cubicBezTo>
                  <a:pt x="13705" y="5674"/>
                  <a:pt x="12081" y="6351"/>
                  <a:pt x="10471" y="7061"/>
                </a:cubicBezTo>
                <a:cubicBezTo>
                  <a:pt x="9895" y="7315"/>
                  <a:pt x="9318" y="7575"/>
                  <a:pt x="8755" y="7854"/>
                </a:cubicBezTo>
                <a:cubicBezTo>
                  <a:pt x="8614" y="7923"/>
                  <a:pt x="8371" y="8038"/>
                  <a:pt x="8174" y="8155"/>
                </a:cubicBezTo>
                <a:cubicBezTo>
                  <a:pt x="9182" y="8822"/>
                  <a:pt x="10178" y="9516"/>
                  <a:pt x="11167" y="10209"/>
                </a:cubicBezTo>
                <a:cubicBezTo>
                  <a:pt x="12567" y="11192"/>
                  <a:pt x="13958" y="12190"/>
                  <a:pt x="15340" y="13204"/>
                </a:cubicBezTo>
                <a:cubicBezTo>
                  <a:pt x="15346" y="13204"/>
                  <a:pt x="15352" y="13204"/>
                  <a:pt x="15360" y="13206"/>
                </a:cubicBezTo>
                <a:cubicBezTo>
                  <a:pt x="16576" y="13409"/>
                  <a:pt x="18550" y="11898"/>
                  <a:pt x="19445" y="11184"/>
                </a:cubicBezTo>
                <a:cubicBezTo>
                  <a:pt x="20151" y="10618"/>
                  <a:pt x="20830" y="10019"/>
                  <a:pt x="21503" y="9417"/>
                </a:cubicBezTo>
                <a:cubicBezTo>
                  <a:pt x="21958" y="9011"/>
                  <a:pt x="22452" y="8535"/>
                  <a:pt x="22943" y="8179"/>
                </a:cubicBezTo>
                <a:cubicBezTo>
                  <a:pt x="23033" y="8114"/>
                  <a:pt x="23154" y="8122"/>
                  <a:pt x="23234" y="8199"/>
                </a:cubicBezTo>
                <a:cubicBezTo>
                  <a:pt x="23343" y="8306"/>
                  <a:pt x="23442" y="8422"/>
                  <a:pt x="23530" y="8545"/>
                </a:cubicBezTo>
                <a:cubicBezTo>
                  <a:pt x="23657" y="8717"/>
                  <a:pt x="24060" y="9220"/>
                  <a:pt x="23796" y="9423"/>
                </a:cubicBezTo>
                <a:cubicBezTo>
                  <a:pt x="23706" y="9490"/>
                  <a:pt x="23616" y="9482"/>
                  <a:pt x="23534" y="9442"/>
                </a:cubicBezTo>
                <a:cubicBezTo>
                  <a:pt x="23375" y="9537"/>
                  <a:pt x="23211" y="9656"/>
                  <a:pt x="23066" y="9761"/>
                </a:cubicBezTo>
                <a:cubicBezTo>
                  <a:pt x="22758" y="9983"/>
                  <a:pt x="22454" y="10213"/>
                  <a:pt x="22153" y="10444"/>
                </a:cubicBezTo>
                <a:cubicBezTo>
                  <a:pt x="21358" y="11050"/>
                  <a:pt x="20568" y="11657"/>
                  <a:pt x="19755" y="12236"/>
                </a:cubicBezTo>
                <a:cubicBezTo>
                  <a:pt x="18865" y="12867"/>
                  <a:pt x="17664" y="13690"/>
                  <a:pt x="16576" y="14112"/>
                </a:cubicBezTo>
                <a:cubicBezTo>
                  <a:pt x="16779" y="14260"/>
                  <a:pt x="16980" y="14409"/>
                  <a:pt x="17182" y="14558"/>
                </a:cubicBezTo>
                <a:cubicBezTo>
                  <a:pt x="19483" y="16253"/>
                  <a:pt x="21778" y="17957"/>
                  <a:pt x="24070" y="19669"/>
                </a:cubicBezTo>
                <a:cubicBezTo>
                  <a:pt x="24867" y="20262"/>
                  <a:pt x="25665" y="20856"/>
                  <a:pt x="26464" y="21451"/>
                </a:cubicBezTo>
                <a:cubicBezTo>
                  <a:pt x="26776" y="21679"/>
                  <a:pt x="27101" y="21933"/>
                  <a:pt x="27423" y="22157"/>
                </a:cubicBezTo>
                <a:cubicBezTo>
                  <a:pt x="28075" y="21275"/>
                  <a:pt x="28870" y="20411"/>
                  <a:pt x="29605" y="19611"/>
                </a:cubicBezTo>
                <a:cubicBezTo>
                  <a:pt x="30678" y="18443"/>
                  <a:pt x="31778" y="17297"/>
                  <a:pt x="32874" y="16151"/>
                </a:cubicBezTo>
                <a:cubicBezTo>
                  <a:pt x="34191" y="14774"/>
                  <a:pt x="35521" y="13395"/>
                  <a:pt x="36781" y="11968"/>
                </a:cubicBezTo>
                <a:cubicBezTo>
                  <a:pt x="37242" y="11446"/>
                  <a:pt x="38353" y="10199"/>
                  <a:pt x="38719" y="9446"/>
                </a:cubicBezTo>
                <a:close/>
                <a:moveTo>
                  <a:pt x="5016" y="19713"/>
                </a:moveTo>
                <a:cubicBezTo>
                  <a:pt x="4922" y="19695"/>
                  <a:pt x="4834" y="19655"/>
                  <a:pt x="4758" y="19596"/>
                </a:cubicBezTo>
                <a:cubicBezTo>
                  <a:pt x="4727" y="19573"/>
                  <a:pt x="4693" y="19552"/>
                  <a:pt x="4658" y="19533"/>
                </a:cubicBezTo>
                <a:cubicBezTo>
                  <a:pt x="4666" y="19684"/>
                  <a:pt x="4729" y="19894"/>
                  <a:pt x="4811" y="19994"/>
                </a:cubicBezTo>
                <a:cubicBezTo>
                  <a:pt x="4815" y="19998"/>
                  <a:pt x="4821" y="20003"/>
                  <a:pt x="4811" y="20003"/>
                </a:cubicBezTo>
                <a:cubicBezTo>
                  <a:pt x="4915" y="19994"/>
                  <a:pt x="4955" y="19971"/>
                  <a:pt x="5041" y="19908"/>
                </a:cubicBezTo>
                <a:lnTo>
                  <a:pt x="5041" y="19908"/>
                </a:lnTo>
                <a:cubicBezTo>
                  <a:pt x="5033" y="19843"/>
                  <a:pt x="5024" y="19778"/>
                  <a:pt x="5016" y="19713"/>
                </a:cubicBezTo>
                <a:close/>
                <a:moveTo>
                  <a:pt x="14153" y="14650"/>
                </a:moveTo>
                <a:cubicBezTo>
                  <a:pt x="14302" y="14485"/>
                  <a:pt x="14440" y="14313"/>
                  <a:pt x="14570" y="14135"/>
                </a:cubicBezTo>
                <a:cubicBezTo>
                  <a:pt x="13206" y="13112"/>
                  <a:pt x="11840" y="12095"/>
                  <a:pt x="10461" y="11096"/>
                </a:cubicBezTo>
                <a:cubicBezTo>
                  <a:pt x="9532" y="10423"/>
                  <a:pt x="8589" y="9736"/>
                  <a:pt x="7627" y="9109"/>
                </a:cubicBezTo>
                <a:cubicBezTo>
                  <a:pt x="7600" y="9216"/>
                  <a:pt x="7585" y="9323"/>
                  <a:pt x="7598" y="9381"/>
                </a:cubicBezTo>
                <a:cubicBezTo>
                  <a:pt x="9752" y="11175"/>
                  <a:pt x="11936" y="12932"/>
                  <a:pt x="14153" y="14650"/>
                </a:cubicBezTo>
                <a:close/>
                <a:moveTo>
                  <a:pt x="28239" y="25290"/>
                </a:moveTo>
                <a:cubicBezTo>
                  <a:pt x="28151" y="25713"/>
                  <a:pt x="27673" y="26147"/>
                  <a:pt x="27268" y="25825"/>
                </a:cubicBezTo>
                <a:cubicBezTo>
                  <a:pt x="26730" y="25512"/>
                  <a:pt x="26193" y="25129"/>
                  <a:pt x="25686" y="24770"/>
                </a:cubicBezTo>
                <a:cubicBezTo>
                  <a:pt x="24856" y="24184"/>
                  <a:pt x="24039" y="23580"/>
                  <a:pt x="23224" y="22972"/>
                </a:cubicBezTo>
                <a:cubicBezTo>
                  <a:pt x="21088" y="21382"/>
                  <a:pt x="18973" y="19762"/>
                  <a:pt x="16863" y="18137"/>
                </a:cubicBezTo>
                <a:cubicBezTo>
                  <a:pt x="16019" y="17486"/>
                  <a:pt x="15174" y="16834"/>
                  <a:pt x="14329" y="16180"/>
                </a:cubicBezTo>
                <a:cubicBezTo>
                  <a:pt x="13925" y="17098"/>
                  <a:pt x="13520" y="18018"/>
                  <a:pt x="13120" y="18936"/>
                </a:cubicBezTo>
                <a:cubicBezTo>
                  <a:pt x="12693" y="19919"/>
                  <a:pt x="12255" y="20912"/>
                  <a:pt x="11871" y="21903"/>
                </a:cubicBezTo>
                <a:lnTo>
                  <a:pt x="11854" y="21943"/>
                </a:lnTo>
                <a:cubicBezTo>
                  <a:pt x="11509" y="22907"/>
                  <a:pt x="12433" y="24269"/>
                  <a:pt x="13020" y="24951"/>
                </a:cubicBezTo>
                <a:cubicBezTo>
                  <a:pt x="14663" y="26851"/>
                  <a:pt x="17299" y="28216"/>
                  <a:pt x="19604" y="29106"/>
                </a:cubicBezTo>
                <a:cubicBezTo>
                  <a:pt x="19885" y="29217"/>
                  <a:pt x="20170" y="29322"/>
                  <a:pt x="20455" y="29421"/>
                </a:cubicBezTo>
                <a:lnTo>
                  <a:pt x="20466" y="29425"/>
                </a:lnTo>
                <a:cubicBezTo>
                  <a:pt x="23318" y="30431"/>
                  <a:pt x="26208" y="30244"/>
                  <a:pt x="28964" y="29050"/>
                </a:cubicBezTo>
                <a:cubicBezTo>
                  <a:pt x="30391" y="28432"/>
                  <a:pt x="31902" y="27476"/>
                  <a:pt x="33046" y="26395"/>
                </a:cubicBezTo>
                <a:lnTo>
                  <a:pt x="32742" y="20856"/>
                </a:lnTo>
                <a:cubicBezTo>
                  <a:pt x="31864" y="21683"/>
                  <a:pt x="30978" y="22505"/>
                  <a:pt x="30106" y="23339"/>
                </a:cubicBezTo>
                <a:cubicBezTo>
                  <a:pt x="29731" y="23699"/>
                  <a:pt x="29356" y="24060"/>
                  <a:pt x="28995" y="24433"/>
                </a:cubicBezTo>
                <a:cubicBezTo>
                  <a:pt x="28754" y="24682"/>
                  <a:pt x="28501" y="24949"/>
                  <a:pt x="28293" y="25225"/>
                </a:cubicBezTo>
                <a:cubicBezTo>
                  <a:pt x="28276" y="25248"/>
                  <a:pt x="28258" y="25271"/>
                  <a:pt x="28237" y="25292"/>
                </a:cubicBezTo>
                <a:close/>
                <a:moveTo>
                  <a:pt x="15069" y="15361"/>
                </a:moveTo>
                <a:cubicBezTo>
                  <a:pt x="15528" y="15717"/>
                  <a:pt x="15987" y="16071"/>
                  <a:pt x="16450" y="16423"/>
                </a:cubicBezTo>
                <a:cubicBezTo>
                  <a:pt x="18414" y="17926"/>
                  <a:pt x="20401" y="19401"/>
                  <a:pt x="22406" y="20849"/>
                </a:cubicBezTo>
                <a:cubicBezTo>
                  <a:pt x="24077" y="22050"/>
                  <a:pt x="25770" y="23234"/>
                  <a:pt x="27499" y="24353"/>
                </a:cubicBezTo>
                <a:cubicBezTo>
                  <a:pt x="27759" y="24031"/>
                  <a:pt x="28073" y="23714"/>
                  <a:pt x="28358" y="23427"/>
                </a:cubicBezTo>
                <a:cubicBezTo>
                  <a:pt x="28870" y="22911"/>
                  <a:pt x="29400" y="22411"/>
                  <a:pt x="29926" y="21910"/>
                </a:cubicBezTo>
                <a:cubicBezTo>
                  <a:pt x="31286" y="20621"/>
                  <a:pt x="32656" y="19347"/>
                  <a:pt x="33991" y="18035"/>
                </a:cubicBezTo>
                <a:cubicBezTo>
                  <a:pt x="35150" y="16897"/>
                  <a:pt x="36305" y="15725"/>
                  <a:pt x="37363" y="14491"/>
                </a:cubicBezTo>
                <a:cubicBezTo>
                  <a:pt x="38080" y="13655"/>
                  <a:pt x="38990" y="12536"/>
                  <a:pt x="39415" y="11517"/>
                </a:cubicBezTo>
                <a:cubicBezTo>
                  <a:pt x="39526" y="11255"/>
                  <a:pt x="39524" y="10838"/>
                  <a:pt x="39489" y="10461"/>
                </a:cubicBezTo>
                <a:cubicBezTo>
                  <a:pt x="38514" y="11735"/>
                  <a:pt x="37475" y="12953"/>
                  <a:pt x="36397" y="14141"/>
                </a:cubicBezTo>
                <a:cubicBezTo>
                  <a:pt x="35085" y="15587"/>
                  <a:pt x="33725" y="16989"/>
                  <a:pt x="32382" y="18408"/>
                </a:cubicBezTo>
                <a:cubicBezTo>
                  <a:pt x="30953" y="19917"/>
                  <a:pt x="29549" y="21442"/>
                  <a:pt x="28216" y="23037"/>
                </a:cubicBezTo>
                <a:cubicBezTo>
                  <a:pt x="28033" y="23324"/>
                  <a:pt x="27268" y="23515"/>
                  <a:pt x="26992" y="23398"/>
                </a:cubicBezTo>
                <a:cubicBezTo>
                  <a:pt x="26977" y="23389"/>
                  <a:pt x="26962" y="23383"/>
                  <a:pt x="26950" y="23375"/>
                </a:cubicBezTo>
                <a:cubicBezTo>
                  <a:pt x="25558" y="22396"/>
                  <a:pt x="24192" y="21367"/>
                  <a:pt x="22830" y="20348"/>
                </a:cubicBezTo>
                <a:cubicBezTo>
                  <a:pt x="21008" y="18986"/>
                  <a:pt x="19191" y="17618"/>
                  <a:pt x="17379" y="16245"/>
                </a:cubicBezTo>
                <a:cubicBezTo>
                  <a:pt x="16752" y="15771"/>
                  <a:pt x="16123" y="15300"/>
                  <a:pt x="15495" y="14828"/>
                </a:cubicBezTo>
                <a:cubicBezTo>
                  <a:pt x="15360" y="15011"/>
                  <a:pt x="15218" y="15191"/>
                  <a:pt x="15069" y="153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7392300" y="1015587"/>
            <a:ext cx="1751712" cy="1128479"/>
          </a:xfrm>
          <a:custGeom>
            <a:avLst/>
            <a:gdLst/>
            <a:ahLst/>
            <a:cxnLst/>
            <a:rect l="l" t="t" r="r" b="b"/>
            <a:pathLst>
              <a:path w="59862" h="38564" extrusionOk="0">
                <a:moveTo>
                  <a:pt x="3698" y="478"/>
                </a:moveTo>
                <a:cubicBezTo>
                  <a:pt x="3771" y="325"/>
                  <a:pt x="3702" y="140"/>
                  <a:pt x="3547" y="71"/>
                </a:cubicBezTo>
                <a:cubicBezTo>
                  <a:pt x="3394" y="0"/>
                  <a:pt x="3212" y="71"/>
                  <a:pt x="3142" y="226"/>
                </a:cubicBezTo>
                <a:lnTo>
                  <a:pt x="2979" y="589"/>
                </a:lnTo>
                <a:lnTo>
                  <a:pt x="2893" y="786"/>
                </a:lnTo>
                <a:cubicBezTo>
                  <a:pt x="2761" y="1090"/>
                  <a:pt x="3134" y="1356"/>
                  <a:pt x="3379" y="1134"/>
                </a:cubicBezTo>
                <a:cubicBezTo>
                  <a:pt x="3411" y="1105"/>
                  <a:pt x="3434" y="1071"/>
                  <a:pt x="3451" y="1033"/>
                </a:cubicBezTo>
                <a:lnTo>
                  <a:pt x="3539" y="836"/>
                </a:lnTo>
                <a:close/>
                <a:moveTo>
                  <a:pt x="59320" y="38473"/>
                </a:moveTo>
                <a:cubicBezTo>
                  <a:pt x="59668" y="38563"/>
                  <a:pt x="59861" y="38096"/>
                  <a:pt x="59555" y="37914"/>
                </a:cubicBezTo>
                <a:cubicBezTo>
                  <a:pt x="59532" y="37901"/>
                  <a:pt x="59509" y="37891"/>
                  <a:pt x="59484" y="37884"/>
                </a:cubicBezTo>
                <a:cubicBezTo>
                  <a:pt x="59289" y="37830"/>
                  <a:pt x="59094" y="37775"/>
                  <a:pt x="58899" y="37721"/>
                </a:cubicBezTo>
                <a:cubicBezTo>
                  <a:pt x="58738" y="37679"/>
                  <a:pt x="58574" y="37773"/>
                  <a:pt x="58528" y="37931"/>
                </a:cubicBezTo>
                <a:cubicBezTo>
                  <a:pt x="58484" y="38090"/>
                  <a:pt x="58572" y="38258"/>
                  <a:pt x="58729" y="38308"/>
                </a:cubicBezTo>
                <a:cubicBezTo>
                  <a:pt x="58926" y="38364"/>
                  <a:pt x="59123" y="38419"/>
                  <a:pt x="59320" y="38473"/>
                </a:cubicBezTo>
                <a:close/>
                <a:moveTo>
                  <a:pt x="56967" y="37763"/>
                </a:moveTo>
                <a:cubicBezTo>
                  <a:pt x="57281" y="37866"/>
                  <a:pt x="57512" y="37467"/>
                  <a:pt x="57267" y="37245"/>
                </a:cubicBezTo>
                <a:cubicBezTo>
                  <a:pt x="57235" y="37218"/>
                  <a:pt x="57197" y="37197"/>
                  <a:pt x="57158" y="37182"/>
                </a:cubicBezTo>
                <a:cubicBezTo>
                  <a:pt x="56967" y="37120"/>
                  <a:pt x="56774" y="37057"/>
                  <a:pt x="56583" y="36990"/>
                </a:cubicBezTo>
                <a:cubicBezTo>
                  <a:pt x="56261" y="36885"/>
                  <a:pt x="56039" y="37287"/>
                  <a:pt x="56280" y="37505"/>
                </a:cubicBezTo>
                <a:cubicBezTo>
                  <a:pt x="56309" y="37532"/>
                  <a:pt x="56345" y="37553"/>
                  <a:pt x="56384" y="37568"/>
                </a:cubicBezTo>
                <a:cubicBezTo>
                  <a:pt x="56575" y="37635"/>
                  <a:pt x="56772" y="37698"/>
                  <a:pt x="56965" y="37763"/>
                </a:cubicBezTo>
                <a:close/>
                <a:moveTo>
                  <a:pt x="54651" y="36937"/>
                </a:moveTo>
                <a:cubicBezTo>
                  <a:pt x="54808" y="36998"/>
                  <a:pt x="54987" y="36920"/>
                  <a:pt x="55047" y="36763"/>
                </a:cubicBezTo>
                <a:cubicBezTo>
                  <a:pt x="55108" y="36606"/>
                  <a:pt x="55031" y="36428"/>
                  <a:pt x="54873" y="36367"/>
                </a:cubicBezTo>
                <a:cubicBezTo>
                  <a:pt x="54683" y="36294"/>
                  <a:pt x="54494" y="36220"/>
                  <a:pt x="54305" y="36145"/>
                </a:cubicBezTo>
                <a:cubicBezTo>
                  <a:pt x="53997" y="36021"/>
                  <a:pt x="53737" y="36415"/>
                  <a:pt x="53987" y="36654"/>
                </a:cubicBezTo>
                <a:cubicBezTo>
                  <a:pt x="54014" y="36679"/>
                  <a:pt x="54046" y="36698"/>
                  <a:pt x="54081" y="36713"/>
                </a:cubicBezTo>
                <a:cubicBezTo>
                  <a:pt x="54270" y="36788"/>
                  <a:pt x="54460" y="36864"/>
                  <a:pt x="54651" y="36937"/>
                </a:cubicBezTo>
                <a:close/>
                <a:moveTo>
                  <a:pt x="52379" y="35996"/>
                </a:moveTo>
                <a:cubicBezTo>
                  <a:pt x="52702" y="36135"/>
                  <a:pt x="52968" y="35715"/>
                  <a:pt x="52702" y="35483"/>
                </a:cubicBezTo>
                <a:cubicBezTo>
                  <a:pt x="52679" y="35464"/>
                  <a:pt x="52656" y="35449"/>
                  <a:pt x="52629" y="35437"/>
                </a:cubicBezTo>
                <a:cubicBezTo>
                  <a:pt x="52444" y="35355"/>
                  <a:pt x="52260" y="35271"/>
                  <a:pt x="52076" y="35187"/>
                </a:cubicBezTo>
                <a:cubicBezTo>
                  <a:pt x="51923" y="35120"/>
                  <a:pt x="51747" y="35187"/>
                  <a:pt x="51675" y="35338"/>
                </a:cubicBezTo>
                <a:cubicBezTo>
                  <a:pt x="51606" y="35489"/>
                  <a:pt x="51671" y="35669"/>
                  <a:pt x="51820" y="35743"/>
                </a:cubicBezTo>
                <a:cubicBezTo>
                  <a:pt x="52006" y="35826"/>
                  <a:pt x="52193" y="35912"/>
                  <a:pt x="52379" y="35996"/>
                </a:cubicBezTo>
                <a:close/>
                <a:moveTo>
                  <a:pt x="50160" y="34932"/>
                </a:moveTo>
                <a:cubicBezTo>
                  <a:pt x="50309" y="35009"/>
                  <a:pt x="50493" y="34950"/>
                  <a:pt x="50573" y="34802"/>
                </a:cubicBezTo>
                <a:cubicBezTo>
                  <a:pt x="50650" y="34651"/>
                  <a:pt x="50592" y="34466"/>
                  <a:pt x="50443" y="34389"/>
                </a:cubicBezTo>
                <a:cubicBezTo>
                  <a:pt x="50263" y="34297"/>
                  <a:pt x="50083" y="34202"/>
                  <a:pt x="49904" y="34108"/>
                </a:cubicBezTo>
                <a:cubicBezTo>
                  <a:pt x="49588" y="33942"/>
                  <a:pt x="49295" y="34353"/>
                  <a:pt x="49552" y="34600"/>
                </a:cubicBezTo>
                <a:cubicBezTo>
                  <a:pt x="49573" y="34617"/>
                  <a:pt x="49594" y="34634"/>
                  <a:pt x="49617" y="34647"/>
                </a:cubicBezTo>
                <a:cubicBezTo>
                  <a:pt x="49797" y="34743"/>
                  <a:pt x="49978" y="34837"/>
                  <a:pt x="50160" y="34932"/>
                </a:cubicBezTo>
                <a:close/>
                <a:moveTo>
                  <a:pt x="48010" y="33733"/>
                </a:moveTo>
                <a:cubicBezTo>
                  <a:pt x="48291" y="33903"/>
                  <a:pt x="48611" y="33565"/>
                  <a:pt x="48412" y="33289"/>
                </a:cubicBezTo>
                <a:cubicBezTo>
                  <a:pt x="48389" y="33257"/>
                  <a:pt x="48360" y="33230"/>
                  <a:pt x="48324" y="33209"/>
                </a:cubicBezTo>
                <a:cubicBezTo>
                  <a:pt x="48152" y="33104"/>
                  <a:pt x="47980" y="32999"/>
                  <a:pt x="47809" y="32892"/>
                </a:cubicBezTo>
                <a:cubicBezTo>
                  <a:pt x="47526" y="32714"/>
                  <a:pt x="47197" y="33062"/>
                  <a:pt x="47406" y="33341"/>
                </a:cubicBezTo>
                <a:cubicBezTo>
                  <a:pt x="47429" y="33368"/>
                  <a:pt x="47454" y="33391"/>
                  <a:pt x="47484" y="33410"/>
                </a:cubicBezTo>
                <a:cubicBezTo>
                  <a:pt x="47658" y="33519"/>
                  <a:pt x="47832" y="33626"/>
                  <a:pt x="48010" y="33733"/>
                </a:cubicBezTo>
                <a:close/>
                <a:moveTo>
                  <a:pt x="45946" y="32381"/>
                </a:moveTo>
                <a:cubicBezTo>
                  <a:pt x="46082" y="32480"/>
                  <a:pt x="46272" y="32448"/>
                  <a:pt x="46371" y="32310"/>
                </a:cubicBezTo>
                <a:cubicBezTo>
                  <a:pt x="46469" y="32174"/>
                  <a:pt x="46438" y="31983"/>
                  <a:pt x="46302" y="31884"/>
                </a:cubicBezTo>
                <a:cubicBezTo>
                  <a:pt x="46138" y="31767"/>
                  <a:pt x="45975" y="31648"/>
                  <a:pt x="45816" y="31528"/>
                </a:cubicBezTo>
                <a:cubicBezTo>
                  <a:pt x="45522" y="31314"/>
                  <a:pt x="45164" y="31690"/>
                  <a:pt x="45401" y="31975"/>
                </a:cubicBezTo>
                <a:cubicBezTo>
                  <a:pt x="45415" y="31989"/>
                  <a:pt x="45430" y="32004"/>
                  <a:pt x="45447" y="32016"/>
                </a:cubicBezTo>
                <a:cubicBezTo>
                  <a:pt x="45610" y="32140"/>
                  <a:pt x="45778" y="32262"/>
                  <a:pt x="45946" y="32381"/>
                </a:cubicBezTo>
                <a:close/>
                <a:moveTo>
                  <a:pt x="44003" y="30851"/>
                </a:moveTo>
                <a:cubicBezTo>
                  <a:pt x="44254" y="31069"/>
                  <a:pt x="44634" y="30784"/>
                  <a:pt x="44472" y="30474"/>
                </a:cubicBezTo>
                <a:cubicBezTo>
                  <a:pt x="44455" y="30443"/>
                  <a:pt x="44432" y="30415"/>
                  <a:pt x="44405" y="30392"/>
                </a:cubicBezTo>
                <a:cubicBezTo>
                  <a:pt x="44254" y="30260"/>
                  <a:pt x="44105" y="30126"/>
                  <a:pt x="43959" y="29990"/>
                </a:cubicBezTo>
                <a:cubicBezTo>
                  <a:pt x="43714" y="29766"/>
                  <a:pt x="43341" y="30032"/>
                  <a:pt x="43470" y="30336"/>
                </a:cubicBezTo>
                <a:cubicBezTo>
                  <a:pt x="43487" y="30375"/>
                  <a:pt x="43512" y="30409"/>
                  <a:pt x="43542" y="30436"/>
                </a:cubicBezTo>
                <a:cubicBezTo>
                  <a:pt x="43695" y="30577"/>
                  <a:pt x="43848" y="30715"/>
                  <a:pt x="44003" y="30851"/>
                </a:cubicBezTo>
                <a:close/>
                <a:moveTo>
                  <a:pt x="42234" y="29114"/>
                </a:moveTo>
                <a:cubicBezTo>
                  <a:pt x="42458" y="29357"/>
                  <a:pt x="42850" y="29133"/>
                  <a:pt x="42752" y="28814"/>
                </a:cubicBezTo>
                <a:cubicBezTo>
                  <a:pt x="42739" y="28774"/>
                  <a:pt x="42718" y="28739"/>
                  <a:pt x="42691" y="28707"/>
                </a:cubicBezTo>
                <a:cubicBezTo>
                  <a:pt x="42569" y="28571"/>
                  <a:pt x="42450" y="28435"/>
                  <a:pt x="42333" y="28297"/>
                </a:cubicBezTo>
                <a:cubicBezTo>
                  <a:pt x="42532" y="28257"/>
                  <a:pt x="42731" y="28219"/>
                  <a:pt x="42930" y="28179"/>
                </a:cubicBezTo>
                <a:cubicBezTo>
                  <a:pt x="43095" y="28148"/>
                  <a:pt x="43204" y="27986"/>
                  <a:pt x="43171" y="27821"/>
                </a:cubicBezTo>
                <a:cubicBezTo>
                  <a:pt x="43139" y="27655"/>
                  <a:pt x="42978" y="27548"/>
                  <a:pt x="42812" y="27580"/>
                </a:cubicBezTo>
                <a:cubicBezTo>
                  <a:pt x="42613" y="27620"/>
                  <a:pt x="42414" y="27657"/>
                  <a:pt x="42215" y="27695"/>
                </a:cubicBezTo>
                <a:cubicBezTo>
                  <a:pt x="41989" y="27739"/>
                  <a:pt x="41913" y="27982"/>
                  <a:pt x="42008" y="28148"/>
                </a:cubicBezTo>
                <a:cubicBezTo>
                  <a:pt x="41836" y="28183"/>
                  <a:pt x="41695" y="28361"/>
                  <a:pt x="41781" y="28567"/>
                </a:cubicBezTo>
                <a:cubicBezTo>
                  <a:pt x="41792" y="28594"/>
                  <a:pt x="41809" y="28619"/>
                  <a:pt x="41827" y="28642"/>
                </a:cubicBezTo>
                <a:cubicBezTo>
                  <a:pt x="41957" y="28802"/>
                  <a:pt x="42096" y="28959"/>
                  <a:pt x="42234" y="29112"/>
                </a:cubicBezTo>
                <a:close/>
                <a:moveTo>
                  <a:pt x="40715" y="27144"/>
                </a:moveTo>
                <a:cubicBezTo>
                  <a:pt x="40910" y="27437"/>
                  <a:pt x="41364" y="27230"/>
                  <a:pt x="41262" y="26882"/>
                </a:cubicBezTo>
                <a:cubicBezTo>
                  <a:pt x="41253" y="26857"/>
                  <a:pt x="41241" y="26834"/>
                  <a:pt x="41228" y="26813"/>
                </a:cubicBezTo>
                <a:cubicBezTo>
                  <a:pt x="41119" y="26645"/>
                  <a:pt x="41014" y="26475"/>
                  <a:pt x="40914" y="26303"/>
                </a:cubicBezTo>
                <a:cubicBezTo>
                  <a:pt x="40763" y="26039"/>
                  <a:pt x="40344" y="26142"/>
                  <a:pt x="40344" y="26465"/>
                </a:cubicBezTo>
                <a:cubicBezTo>
                  <a:pt x="40346" y="26517"/>
                  <a:pt x="40360" y="26568"/>
                  <a:pt x="40386" y="26612"/>
                </a:cubicBezTo>
                <a:cubicBezTo>
                  <a:pt x="40492" y="26792"/>
                  <a:pt x="40601" y="26968"/>
                  <a:pt x="40715" y="27144"/>
                </a:cubicBezTo>
                <a:close/>
                <a:moveTo>
                  <a:pt x="39554" y="24931"/>
                </a:moveTo>
                <a:cubicBezTo>
                  <a:pt x="39677" y="25241"/>
                  <a:pt x="40142" y="25153"/>
                  <a:pt x="40142" y="24813"/>
                </a:cubicBezTo>
                <a:cubicBezTo>
                  <a:pt x="40142" y="24776"/>
                  <a:pt x="40134" y="24738"/>
                  <a:pt x="40122" y="24704"/>
                </a:cubicBezTo>
                <a:cubicBezTo>
                  <a:pt x="40071" y="24579"/>
                  <a:pt x="40023" y="24453"/>
                  <a:pt x="39977" y="24325"/>
                </a:cubicBezTo>
                <a:lnTo>
                  <a:pt x="39912" y="24147"/>
                </a:lnTo>
                <a:cubicBezTo>
                  <a:pt x="39822" y="23866"/>
                  <a:pt x="39409" y="23872"/>
                  <a:pt x="39329" y="24162"/>
                </a:cubicBezTo>
                <a:cubicBezTo>
                  <a:pt x="39313" y="24220"/>
                  <a:pt x="39313" y="24285"/>
                  <a:pt x="39334" y="24344"/>
                </a:cubicBezTo>
                <a:cubicBezTo>
                  <a:pt x="39369" y="24445"/>
                  <a:pt x="39405" y="24547"/>
                  <a:pt x="39443" y="24648"/>
                </a:cubicBezTo>
                <a:cubicBezTo>
                  <a:pt x="39478" y="24742"/>
                  <a:pt x="39516" y="24836"/>
                  <a:pt x="39554" y="24931"/>
                </a:cubicBezTo>
                <a:close/>
                <a:moveTo>
                  <a:pt x="38875" y="22517"/>
                </a:moveTo>
                <a:cubicBezTo>
                  <a:pt x="38925" y="22843"/>
                  <a:pt x="39396" y="22871"/>
                  <a:pt x="39474" y="22533"/>
                </a:cubicBezTo>
                <a:cubicBezTo>
                  <a:pt x="39482" y="22498"/>
                  <a:pt x="39482" y="22460"/>
                  <a:pt x="39478" y="22422"/>
                </a:cubicBezTo>
                <a:lnTo>
                  <a:pt x="39449" y="22236"/>
                </a:lnTo>
                <a:lnTo>
                  <a:pt x="39432" y="22120"/>
                </a:lnTo>
                <a:lnTo>
                  <a:pt x="39417" y="22007"/>
                </a:lnTo>
                <a:lnTo>
                  <a:pt x="39398" y="21833"/>
                </a:lnTo>
                <a:cubicBezTo>
                  <a:pt x="39369" y="21519"/>
                  <a:pt x="38925" y="21450"/>
                  <a:pt x="38808" y="21762"/>
                </a:cubicBezTo>
                <a:cubicBezTo>
                  <a:pt x="38791" y="21804"/>
                  <a:pt x="38787" y="21850"/>
                  <a:pt x="38791" y="21894"/>
                </a:cubicBezTo>
                <a:lnTo>
                  <a:pt x="38812" y="22081"/>
                </a:lnTo>
                <a:lnTo>
                  <a:pt x="38826" y="22202"/>
                </a:lnTo>
                <a:lnTo>
                  <a:pt x="38843" y="22322"/>
                </a:lnTo>
                <a:close/>
                <a:moveTo>
                  <a:pt x="38753" y="20014"/>
                </a:moveTo>
                <a:cubicBezTo>
                  <a:pt x="38730" y="20354"/>
                  <a:pt x="39202" y="20471"/>
                  <a:pt x="39340" y="20150"/>
                </a:cubicBezTo>
                <a:cubicBezTo>
                  <a:pt x="39352" y="20119"/>
                  <a:pt x="39359" y="20088"/>
                  <a:pt x="39361" y="20056"/>
                </a:cubicBezTo>
                <a:lnTo>
                  <a:pt x="39373" y="19876"/>
                </a:lnTo>
                <a:lnTo>
                  <a:pt x="39384" y="19754"/>
                </a:lnTo>
                <a:lnTo>
                  <a:pt x="39396" y="19631"/>
                </a:lnTo>
                <a:lnTo>
                  <a:pt x="39415" y="19463"/>
                </a:lnTo>
                <a:cubicBezTo>
                  <a:pt x="39455" y="19142"/>
                  <a:pt x="39023" y="18985"/>
                  <a:pt x="38849" y="19268"/>
                </a:cubicBezTo>
                <a:cubicBezTo>
                  <a:pt x="38826" y="19306"/>
                  <a:pt x="38814" y="19346"/>
                  <a:pt x="38808" y="19390"/>
                </a:cubicBezTo>
                <a:lnTo>
                  <a:pt x="38789" y="19570"/>
                </a:lnTo>
                <a:lnTo>
                  <a:pt x="38776" y="19700"/>
                </a:lnTo>
                <a:lnTo>
                  <a:pt x="38766" y="19830"/>
                </a:lnTo>
                <a:close/>
                <a:moveTo>
                  <a:pt x="39271" y="17537"/>
                </a:moveTo>
                <a:cubicBezTo>
                  <a:pt x="39151" y="17841"/>
                  <a:pt x="39520" y="18099"/>
                  <a:pt x="39763" y="17877"/>
                </a:cubicBezTo>
                <a:cubicBezTo>
                  <a:pt x="39795" y="17845"/>
                  <a:pt x="39820" y="17810"/>
                  <a:pt x="39837" y="17770"/>
                </a:cubicBezTo>
                <a:cubicBezTo>
                  <a:pt x="39910" y="17592"/>
                  <a:pt x="39989" y="17411"/>
                  <a:pt x="40080" y="17242"/>
                </a:cubicBezTo>
                <a:cubicBezTo>
                  <a:pt x="40233" y="16944"/>
                  <a:pt x="39870" y="16651"/>
                  <a:pt x="39612" y="16864"/>
                </a:cubicBezTo>
                <a:cubicBezTo>
                  <a:pt x="39583" y="16890"/>
                  <a:pt x="39558" y="16921"/>
                  <a:pt x="39539" y="16954"/>
                </a:cubicBezTo>
                <a:cubicBezTo>
                  <a:pt x="39440" y="17141"/>
                  <a:pt x="39350" y="17342"/>
                  <a:pt x="39271" y="17537"/>
                </a:cubicBezTo>
                <a:close/>
                <a:moveTo>
                  <a:pt x="40645" y="15399"/>
                </a:moveTo>
                <a:cubicBezTo>
                  <a:pt x="40421" y="15634"/>
                  <a:pt x="40681" y="16022"/>
                  <a:pt x="40991" y="15890"/>
                </a:cubicBezTo>
                <a:cubicBezTo>
                  <a:pt x="41029" y="15873"/>
                  <a:pt x="41063" y="15850"/>
                  <a:pt x="41090" y="15821"/>
                </a:cubicBezTo>
                <a:cubicBezTo>
                  <a:pt x="41220" y="15678"/>
                  <a:pt x="41362" y="15540"/>
                  <a:pt x="41507" y="15412"/>
                </a:cubicBezTo>
                <a:cubicBezTo>
                  <a:pt x="41635" y="15301"/>
                  <a:pt x="41645" y="15108"/>
                  <a:pt x="41534" y="14980"/>
                </a:cubicBezTo>
                <a:cubicBezTo>
                  <a:pt x="41423" y="14855"/>
                  <a:pt x="41228" y="14842"/>
                  <a:pt x="41102" y="14955"/>
                </a:cubicBezTo>
                <a:cubicBezTo>
                  <a:pt x="40943" y="15096"/>
                  <a:pt x="40792" y="15244"/>
                  <a:pt x="40645" y="15399"/>
                </a:cubicBezTo>
                <a:close/>
                <a:moveTo>
                  <a:pt x="42657" y="13865"/>
                </a:moveTo>
                <a:cubicBezTo>
                  <a:pt x="42377" y="14014"/>
                  <a:pt x="42490" y="14450"/>
                  <a:pt x="42815" y="14438"/>
                </a:cubicBezTo>
                <a:cubicBezTo>
                  <a:pt x="42863" y="14435"/>
                  <a:pt x="42907" y="14423"/>
                  <a:pt x="42949" y="14402"/>
                </a:cubicBezTo>
                <a:cubicBezTo>
                  <a:pt x="43121" y="14308"/>
                  <a:pt x="43297" y="14220"/>
                  <a:pt x="43475" y="14140"/>
                </a:cubicBezTo>
                <a:cubicBezTo>
                  <a:pt x="43776" y="14004"/>
                  <a:pt x="43674" y="13545"/>
                  <a:pt x="43336" y="13557"/>
                </a:cubicBezTo>
                <a:cubicBezTo>
                  <a:pt x="43299" y="13557"/>
                  <a:pt x="43259" y="13568"/>
                  <a:pt x="43223" y="13582"/>
                </a:cubicBezTo>
                <a:cubicBezTo>
                  <a:pt x="43032" y="13670"/>
                  <a:pt x="42842" y="13765"/>
                  <a:pt x="42657" y="13865"/>
                </a:cubicBezTo>
                <a:close/>
                <a:moveTo>
                  <a:pt x="45013" y="12970"/>
                </a:moveTo>
                <a:cubicBezTo>
                  <a:pt x="44847" y="13010"/>
                  <a:pt x="44745" y="13174"/>
                  <a:pt x="44785" y="13337"/>
                </a:cubicBezTo>
                <a:cubicBezTo>
                  <a:pt x="44822" y="13503"/>
                  <a:pt x="44986" y="13605"/>
                  <a:pt x="45151" y="13568"/>
                </a:cubicBezTo>
                <a:cubicBezTo>
                  <a:pt x="45344" y="13522"/>
                  <a:pt x="45537" y="13482"/>
                  <a:pt x="45732" y="13448"/>
                </a:cubicBezTo>
                <a:cubicBezTo>
                  <a:pt x="46067" y="13385"/>
                  <a:pt x="46067" y="12912"/>
                  <a:pt x="45736" y="12845"/>
                </a:cubicBezTo>
                <a:cubicBezTo>
                  <a:pt x="45700" y="12838"/>
                  <a:pt x="45665" y="12838"/>
                  <a:pt x="45629" y="12845"/>
                </a:cubicBezTo>
                <a:cubicBezTo>
                  <a:pt x="45422" y="12882"/>
                  <a:pt x="45216" y="12924"/>
                  <a:pt x="45013" y="12970"/>
                </a:cubicBezTo>
                <a:close/>
                <a:moveTo>
                  <a:pt x="47509" y="12698"/>
                </a:moveTo>
                <a:cubicBezTo>
                  <a:pt x="47341" y="12696"/>
                  <a:pt x="47201" y="12830"/>
                  <a:pt x="47199" y="13000"/>
                </a:cubicBezTo>
                <a:cubicBezTo>
                  <a:pt x="47197" y="13167"/>
                  <a:pt x="47331" y="13306"/>
                  <a:pt x="47498" y="13310"/>
                </a:cubicBezTo>
                <a:cubicBezTo>
                  <a:pt x="47693" y="13310"/>
                  <a:pt x="47897" y="13323"/>
                  <a:pt x="48089" y="13337"/>
                </a:cubicBezTo>
                <a:cubicBezTo>
                  <a:pt x="48257" y="13352"/>
                  <a:pt x="48408" y="13228"/>
                  <a:pt x="48421" y="13059"/>
                </a:cubicBezTo>
                <a:cubicBezTo>
                  <a:pt x="48435" y="12889"/>
                  <a:pt x="48310" y="12740"/>
                  <a:pt x="48140" y="12729"/>
                </a:cubicBezTo>
                <a:cubicBezTo>
                  <a:pt x="47932" y="12713"/>
                  <a:pt x="47716" y="12698"/>
                  <a:pt x="47509" y="12698"/>
                </a:cubicBezTo>
                <a:close/>
                <a:moveTo>
                  <a:pt x="50003" y="13071"/>
                </a:moveTo>
                <a:cubicBezTo>
                  <a:pt x="49841" y="13023"/>
                  <a:pt x="49670" y="13113"/>
                  <a:pt x="49621" y="13274"/>
                </a:cubicBezTo>
                <a:cubicBezTo>
                  <a:pt x="49571" y="13436"/>
                  <a:pt x="49663" y="13608"/>
                  <a:pt x="49825" y="13656"/>
                </a:cubicBezTo>
                <a:cubicBezTo>
                  <a:pt x="50011" y="13712"/>
                  <a:pt x="50198" y="13775"/>
                  <a:pt x="50380" y="13847"/>
                </a:cubicBezTo>
                <a:cubicBezTo>
                  <a:pt x="50676" y="13964"/>
                  <a:pt x="50946" y="13595"/>
                  <a:pt x="50705" y="13344"/>
                </a:cubicBezTo>
                <a:cubicBezTo>
                  <a:pt x="50676" y="13314"/>
                  <a:pt x="50640" y="13293"/>
                  <a:pt x="50602" y="13276"/>
                </a:cubicBezTo>
                <a:cubicBezTo>
                  <a:pt x="50405" y="13201"/>
                  <a:pt x="50206" y="13132"/>
                  <a:pt x="50003" y="13071"/>
                </a:cubicBezTo>
                <a:close/>
                <a:moveTo>
                  <a:pt x="52279" y="14194"/>
                </a:moveTo>
                <a:cubicBezTo>
                  <a:pt x="51985" y="13979"/>
                  <a:pt x="51627" y="14354"/>
                  <a:pt x="51866" y="14639"/>
                </a:cubicBezTo>
                <a:cubicBezTo>
                  <a:pt x="51879" y="14655"/>
                  <a:pt x="51893" y="14668"/>
                  <a:pt x="51910" y="14681"/>
                </a:cubicBezTo>
                <a:cubicBezTo>
                  <a:pt x="52065" y="14796"/>
                  <a:pt x="52216" y="14920"/>
                  <a:pt x="52358" y="15052"/>
                </a:cubicBezTo>
                <a:cubicBezTo>
                  <a:pt x="52595" y="15270"/>
                  <a:pt x="52968" y="15018"/>
                  <a:pt x="52849" y="14710"/>
                </a:cubicBezTo>
                <a:cubicBezTo>
                  <a:pt x="52832" y="14668"/>
                  <a:pt x="52805" y="14632"/>
                  <a:pt x="52771" y="14603"/>
                </a:cubicBezTo>
                <a:cubicBezTo>
                  <a:pt x="52614" y="14458"/>
                  <a:pt x="52451" y="14320"/>
                  <a:pt x="52279" y="14194"/>
                </a:cubicBezTo>
                <a:close/>
                <a:moveTo>
                  <a:pt x="53972" y="16089"/>
                </a:moveTo>
                <a:cubicBezTo>
                  <a:pt x="53805" y="15812"/>
                  <a:pt x="53364" y="15957"/>
                  <a:pt x="53411" y="16296"/>
                </a:cubicBezTo>
                <a:cubicBezTo>
                  <a:pt x="53417" y="16336"/>
                  <a:pt x="53429" y="16374"/>
                  <a:pt x="53450" y="16407"/>
                </a:cubicBezTo>
                <a:cubicBezTo>
                  <a:pt x="53553" y="16573"/>
                  <a:pt x="53649" y="16745"/>
                  <a:pt x="53737" y="16919"/>
                </a:cubicBezTo>
                <a:cubicBezTo>
                  <a:pt x="53895" y="17221"/>
                  <a:pt x="54347" y="17084"/>
                  <a:pt x="54314" y="16749"/>
                </a:cubicBezTo>
                <a:cubicBezTo>
                  <a:pt x="54310" y="16711"/>
                  <a:pt x="54299" y="16676"/>
                  <a:pt x="54282" y="16644"/>
                </a:cubicBezTo>
                <a:cubicBezTo>
                  <a:pt x="54186" y="16456"/>
                  <a:pt x="54083" y="16269"/>
                  <a:pt x="53972" y="16089"/>
                </a:cubicBezTo>
                <a:close/>
                <a:moveTo>
                  <a:pt x="54934" y="18434"/>
                </a:moveTo>
                <a:cubicBezTo>
                  <a:pt x="54865" y="18118"/>
                  <a:pt x="54404" y="18109"/>
                  <a:pt x="54335" y="18449"/>
                </a:cubicBezTo>
                <a:cubicBezTo>
                  <a:pt x="54328" y="18486"/>
                  <a:pt x="54328" y="18526"/>
                  <a:pt x="54339" y="18566"/>
                </a:cubicBezTo>
                <a:cubicBezTo>
                  <a:pt x="54381" y="18757"/>
                  <a:pt x="54416" y="18945"/>
                  <a:pt x="54444" y="19140"/>
                </a:cubicBezTo>
                <a:cubicBezTo>
                  <a:pt x="54465" y="19308"/>
                  <a:pt x="54618" y="19425"/>
                  <a:pt x="54785" y="19402"/>
                </a:cubicBezTo>
                <a:cubicBezTo>
                  <a:pt x="54953" y="19381"/>
                  <a:pt x="55070" y="19226"/>
                  <a:pt x="55049" y="19061"/>
                </a:cubicBezTo>
                <a:cubicBezTo>
                  <a:pt x="55020" y="18849"/>
                  <a:pt x="54982" y="18642"/>
                  <a:pt x="54934" y="18434"/>
                </a:cubicBezTo>
                <a:close/>
                <a:moveTo>
                  <a:pt x="55031" y="20978"/>
                </a:moveTo>
                <a:cubicBezTo>
                  <a:pt x="55087" y="20616"/>
                  <a:pt x="54586" y="20475"/>
                  <a:pt x="54446" y="20815"/>
                </a:cubicBezTo>
                <a:cubicBezTo>
                  <a:pt x="54437" y="20834"/>
                  <a:pt x="54431" y="20853"/>
                  <a:pt x="54429" y="20873"/>
                </a:cubicBezTo>
                <a:cubicBezTo>
                  <a:pt x="54396" y="21064"/>
                  <a:pt x="54354" y="21253"/>
                  <a:pt x="54303" y="21439"/>
                </a:cubicBezTo>
                <a:cubicBezTo>
                  <a:pt x="54253" y="21605"/>
                  <a:pt x="54347" y="21777"/>
                  <a:pt x="54513" y="21823"/>
                </a:cubicBezTo>
                <a:cubicBezTo>
                  <a:pt x="54678" y="21869"/>
                  <a:pt x="54850" y="21770"/>
                  <a:pt x="54892" y="21605"/>
                </a:cubicBezTo>
                <a:cubicBezTo>
                  <a:pt x="54949" y="21397"/>
                  <a:pt x="54995" y="21190"/>
                  <a:pt x="55031" y="20978"/>
                </a:cubicBezTo>
                <a:close/>
                <a:moveTo>
                  <a:pt x="54079" y="23349"/>
                </a:moveTo>
                <a:cubicBezTo>
                  <a:pt x="54280" y="23047"/>
                  <a:pt x="53890" y="22705"/>
                  <a:pt x="53616" y="22957"/>
                </a:cubicBezTo>
                <a:cubicBezTo>
                  <a:pt x="53601" y="22971"/>
                  <a:pt x="53587" y="22986"/>
                  <a:pt x="53576" y="23003"/>
                </a:cubicBezTo>
                <a:cubicBezTo>
                  <a:pt x="53467" y="23164"/>
                  <a:pt x="53350" y="23317"/>
                  <a:pt x="53226" y="23466"/>
                </a:cubicBezTo>
                <a:cubicBezTo>
                  <a:pt x="53010" y="23724"/>
                  <a:pt x="53306" y="24097"/>
                  <a:pt x="53614" y="23927"/>
                </a:cubicBezTo>
                <a:cubicBezTo>
                  <a:pt x="53643" y="23910"/>
                  <a:pt x="53670" y="23887"/>
                  <a:pt x="53693" y="23860"/>
                </a:cubicBezTo>
                <a:cubicBezTo>
                  <a:pt x="53830" y="23696"/>
                  <a:pt x="53958" y="23527"/>
                  <a:pt x="54079" y="23351"/>
                </a:cubicBezTo>
                <a:close/>
                <a:moveTo>
                  <a:pt x="52287" y="25145"/>
                </a:moveTo>
                <a:cubicBezTo>
                  <a:pt x="52426" y="25048"/>
                  <a:pt x="52457" y="24857"/>
                  <a:pt x="52358" y="24719"/>
                </a:cubicBezTo>
                <a:cubicBezTo>
                  <a:pt x="52262" y="24581"/>
                  <a:pt x="52071" y="24549"/>
                  <a:pt x="51933" y="24648"/>
                </a:cubicBezTo>
                <a:cubicBezTo>
                  <a:pt x="51774" y="24761"/>
                  <a:pt x="51608" y="24870"/>
                  <a:pt x="51443" y="24973"/>
                </a:cubicBezTo>
                <a:cubicBezTo>
                  <a:pt x="51164" y="25140"/>
                  <a:pt x="51311" y="25578"/>
                  <a:pt x="51646" y="25534"/>
                </a:cubicBezTo>
                <a:cubicBezTo>
                  <a:pt x="51686" y="25528"/>
                  <a:pt x="51726" y="25516"/>
                  <a:pt x="51759" y="25495"/>
                </a:cubicBezTo>
                <a:cubicBezTo>
                  <a:pt x="51939" y="25386"/>
                  <a:pt x="52117" y="25268"/>
                  <a:pt x="52287" y="25145"/>
                </a:cubicBezTo>
                <a:close/>
                <a:moveTo>
                  <a:pt x="50076" y="26335"/>
                </a:moveTo>
                <a:cubicBezTo>
                  <a:pt x="50386" y="26211"/>
                  <a:pt x="50303" y="25746"/>
                  <a:pt x="49957" y="25746"/>
                </a:cubicBezTo>
                <a:cubicBezTo>
                  <a:pt x="49921" y="25746"/>
                  <a:pt x="49883" y="25752"/>
                  <a:pt x="49850" y="25767"/>
                </a:cubicBezTo>
                <a:cubicBezTo>
                  <a:pt x="49665" y="25840"/>
                  <a:pt x="49479" y="25912"/>
                  <a:pt x="49290" y="25979"/>
                </a:cubicBezTo>
                <a:cubicBezTo>
                  <a:pt x="48965" y="26098"/>
                  <a:pt x="49051" y="26572"/>
                  <a:pt x="49395" y="26572"/>
                </a:cubicBezTo>
                <a:cubicBezTo>
                  <a:pt x="49429" y="26572"/>
                  <a:pt x="49460" y="26565"/>
                  <a:pt x="49492" y="26555"/>
                </a:cubicBezTo>
                <a:cubicBezTo>
                  <a:pt x="49689" y="26486"/>
                  <a:pt x="49883" y="26410"/>
                  <a:pt x="50076" y="26333"/>
                </a:cubicBezTo>
                <a:close/>
                <a:moveTo>
                  <a:pt x="47712" y="27081"/>
                </a:moveTo>
                <a:cubicBezTo>
                  <a:pt x="47775" y="27064"/>
                  <a:pt x="47832" y="27029"/>
                  <a:pt x="47874" y="26976"/>
                </a:cubicBezTo>
                <a:cubicBezTo>
                  <a:pt x="48056" y="26746"/>
                  <a:pt x="47842" y="26417"/>
                  <a:pt x="47559" y="26490"/>
                </a:cubicBezTo>
                <a:cubicBezTo>
                  <a:pt x="47362" y="26540"/>
                  <a:pt x="47165" y="26593"/>
                  <a:pt x="46970" y="26641"/>
                </a:cubicBezTo>
                <a:cubicBezTo>
                  <a:pt x="46901" y="26658"/>
                  <a:pt x="46840" y="26700"/>
                  <a:pt x="46799" y="26756"/>
                </a:cubicBezTo>
                <a:cubicBezTo>
                  <a:pt x="46627" y="26985"/>
                  <a:pt x="46843" y="27305"/>
                  <a:pt x="47119" y="27234"/>
                </a:cubicBezTo>
                <a:cubicBezTo>
                  <a:pt x="47316" y="27184"/>
                  <a:pt x="47515" y="27133"/>
                  <a:pt x="47712" y="27081"/>
                </a:cubicBezTo>
                <a:close/>
                <a:moveTo>
                  <a:pt x="45329" y="27666"/>
                </a:moveTo>
                <a:cubicBezTo>
                  <a:pt x="45640" y="27599"/>
                  <a:pt x="45654" y="27146"/>
                  <a:pt x="45323" y="27068"/>
                </a:cubicBezTo>
                <a:cubicBezTo>
                  <a:pt x="45281" y="27060"/>
                  <a:pt x="45237" y="27062"/>
                  <a:pt x="45195" y="27071"/>
                </a:cubicBezTo>
                <a:cubicBezTo>
                  <a:pt x="44996" y="27117"/>
                  <a:pt x="44799" y="27161"/>
                  <a:pt x="44600" y="27205"/>
                </a:cubicBezTo>
                <a:cubicBezTo>
                  <a:pt x="44275" y="27276"/>
                  <a:pt x="44282" y="27747"/>
                  <a:pt x="44621" y="27804"/>
                </a:cubicBezTo>
                <a:cubicBezTo>
                  <a:pt x="44657" y="27810"/>
                  <a:pt x="44694" y="27808"/>
                  <a:pt x="44730" y="27800"/>
                </a:cubicBezTo>
                <a:cubicBezTo>
                  <a:pt x="44931" y="27756"/>
                  <a:pt x="45130" y="27712"/>
                  <a:pt x="45329" y="27666"/>
                </a:cubicBezTo>
                <a:close/>
                <a:moveTo>
                  <a:pt x="40518" y="28619"/>
                </a:moveTo>
                <a:cubicBezTo>
                  <a:pt x="40826" y="28573"/>
                  <a:pt x="40874" y="28135"/>
                  <a:pt x="40562" y="28028"/>
                </a:cubicBezTo>
                <a:cubicBezTo>
                  <a:pt x="40516" y="28014"/>
                  <a:pt x="40465" y="28009"/>
                  <a:pt x="40419" y="28018"/>
                </a:cubicBezTo>
                <a:cubicBezTo>
                  <a:pt x="40218" y="28051"/>
                  <a:pt x="40019" y="28085"/>
                  <a:pt x="39818" y="28116"/>
                </a:cubicBezTo>
                <a:cubicBezTo>
                  <a:pt x="39503" y="28167"/>
                  <a:pt x="39463" y="28615"/>
                  <a:pt x="39782" y="28714"/>
                </a:cubicBezTo>
                <a:cubicBezTo>
                  <a:pt x="39824" y="28724"/>
                  <a:pt x="39868" y="28726"/>
                  <a:pt x="39912" y="28720"/>
                </a:cubicBezTo>
                <a:lnTo>
                  <a:pt x="40518" y="28619"/>
                </a:lnTo>
                <a:close/>
                <a:moveTo>
                  <a:pt x="38095" y="28994"/>
                </a:moveTo>
                <a:cubicBezTo>
                  <a:pt x="38395" y="28957"/>
                  <a:pt x="38460" y="28538"/>
                  <a:pt x="38177" y="28412"/>
                </a:cubicBezTo>
                <a:cubicBezTo>
                  <a:pt x="38124" y="28389"/>
                  <a:pt x="38068" y="28380"/>
                  <a:pt x="38011" y="28389"/>
                </a:cubicBezTo>
                <a:cubicBezTo>
                  <a:pt x="37812" y="28416"/>
                  <a:pt x="37611" y="28443"/>
                  <a:pt x="37410" y="28470"/>
                </a:cubicBezTo>
                <a:cubicBezTo>
                  <a:pt x="37085" y="28510"/>
                  <a:pt x="37041" y="28978"/>
                  <a:pt x="37374" y="29070"/>
                </a:cubicBezTo>
                <a:cubicBezTo>
                  <a:pt x="37412" y="29078"/>
                  <a:pt x="37449" y="29080"/>
                  <a:pt x="37487" y="29076"/>
                </a:cubicBezTo>
                <a:cubicBezTo>
                  <a:pt x="37690" y="29049"/>
                  <a:pt x="37892" y="29022"/>
                  <a:pt x="38095" y="28994"/>
                </a:cubicBezTo>
                <a:close/>
                <a:moveTo>
                  <a:pt x="35662" y="29298"/>
                </a:moveTo>
                <a:cubicBezTo>
                  <a:pt x="36018" y="29252"/>
                  <a:pt x="36026" y="28747"/>
                  <a:pt x="35672" y="28691"/>
                </a:cubicBezTo>
                <a:cubicBezTo>
                  <a:pt x="35647" y="28688"/>
                  <a:pt x="35622" y="28688"/>
                  <a:pt x="35597" y="28691"/>
                </a:cubicBezTo>
                <a:cubicBezTo>
                  <a:pt x="35394" y="28714"/>
                  <a:pt x="35192" y="28735"/>
                  <a:pt x="34991" y="28755"/>
                </a:cubicBezTo>
                <a:cubicBezTo>
                  <a:pt x="34677" y="28785"/>
                  <a:pt x="34610" y="29227"/>
                  <a:pt x="34912" y="29344"/>
                </a:cubicBezTo>
                <a:cubicBezTo>
                  <a:pt x="34958" y="29361"/>
                  <a:pt x="35006" y="29367"/>
                  <a:pt x="35052" y="29363"/>
                </a:cubicBezTo>
                <a:cubicBezTo>
                  <a:pt x="35255" y="29342"/>
                  <a:pt x="35461" y="29321"/>
                  <a:pt x="35662" y="29298"/>
                </a:cubicBezTo>
                <a:close/>
                <a:moveTo>
                  <a:pt x="33220" y="29531"/>
                </a:moveTo>
                <a:cubicBezTo>
                  <a:pt x="33581" y="29497"/>
                  <a:pt x="33600" y="28984"/>
                  <a:pt x="33241" y="28923"/>
                </a:cubicBezTo>
                <a:cubicBezTo>
                  <a:pt x="33218" y="28921"/>
                  <a:pt x="33195" y="28919"/>
                  <a:pt x="33172" y="28921"/>
                </a:cubicBezTo>
                <a:cubicBezTo>
                  <a:pt x="32971" y="28938"/>
                  <a:pt x="32768" y="28952"/>
                  <a:pt x="32564" y="28967"/>
                </a:cubicBezTo>
                <a:cubicBezTo>
                  <a:pt x="32258" y="28988"/>
                  <a:pt x="32168" y="29409"/>
                  <a:pt x="32460" y="29550"/>
                </a:cubicBezTo>
                <a:cubicBezTo>
                  <a:pt x="32508" y="29571"/>
                  <a:pt x="32558" y="29581"/>
                  <a:pt x="32610" y="29577"/>
                </a:cubicBezTo>
                <a:cubicBezTo>
                  <a:pt x="32814" y="29562"/>
                  <a:pt x="33017" y="29546"/>
                  <a:pt x="33220" y="29531"/>
                </a:cubicBezTo>
                <a:close/>
                <a:moveTo>
                  <a:pt x="30775" y="29690"/>
                </a:moveTo>
                <a:cubicBezTo>
                  <a:pt x="31104" y="29669"/>
                  <a:pt x="31175" y="29221"/>
                  <a:pt x="30865" y="29099"/>
                </a:cubicBezTo>
                <a:cubicBezTo>
                  <a:pt x="30827" y="29085"/>
                  <a:pt x="30785" y="29078"/>
                  <a:pt x="30743" y="29080"/>
                </a:cubicBezTo>
                <a:cubicBezTo>
                  <a:pt x="30542" y="29089"/>
                  <a:pt x="30339" y="29099"/>
                  <a:pt x="30135" y="29108"/>
                </a:cubicBezTo>
                <a:cubicBezTo>
                  <a:pt x="29829" y="29118"/>
                  <a:pt x="29725" y="29537"/>
                  <a:pt x="30014" y="29686"/>
                </a:cubicBezTo>
                <a:cubicBezTo>
                  <a:pt x="30058" y="29709"/>
                  <a:pt x="30110" y="29720"/>
                  <a:pt x="30161" y="29717"/>
                </a:cubicBezTo>
                <a:cubicBezTo>
                  <a:pt x="30364" y="29709"/>
                  <a:pt x="30569" y="29699"/>
                  <a:pt x="30775" y="29690"/>
                </a:cubicBezTo>
                <a:close/>
                <a:moveTo>
                  <a:pt x="28320" y="29770"/>
                </a:moveTo>
                <a:cubicBezTo>
                  <a:pt x="28492" y="29774"/>
                  <a:pt x="28631" y="29634"/>
                  <a:pt x="28631" y="29462"/>
                </a:cubicBezTo>
                <a:cubicBezTo>
                  <a:pt x="28629" y="29290"/>
                  <a:pt x="28484" y="29154"/>
                  <a:pt x="28312" y="29160"/>
                </a:cubicBezTo>
                <a:cubicBezTo>
                  <a:pt x="28109" y="29162"/>
                  <a:pt x="27908" y="29166"/>
                  <a:pt x="27704" y="29168"/>
                </a:cubicBezTo>
                <a:cubicBezTo>
                  <a:pt x="27535" y="29168"/>
                  <a:pt x="27398" y="29305"/>
                  <a:pt x="27400" y="29474"/>
                </a:cubicBezTo>
                <a:cubicBezTo>
                  <a:pt x="27400" y="29642"/>
                  <a:pt x="27539" y="29778"/>
                  <a:pt x="27706" y="29778"/>
                </a:cubicBezTo>
                <a:cubicBezTo>
                  <a:pt x="27912" y="29778"/>
                  <a:pt x="28115" y="29774"/>
                  <a:pt x="28320" y="29770"/>
                </a:cubicBezTo>
                <a:close/>
                <a:moveTo>
                  <a:pt x="25866" y="29768"/>
                </a:moveTo>
                <a:cubicBezTo>
                  <a:pt x="26038" y="29774"/>
                  <a:pt x="26181" y="29640"/>
                  <a:pt x="26185" y="29468"/>
                </a:cubicBezTo>
                <a:cubicBezTo>
                  <a:pt x="26187" y="29298"/>
                  <a:pt x="26051" y="29158"/>
                  <a:pt x="25879" y="29158"/>
                </a:cubicBezTo>
                <a:cubicBezTo>
                  <a:pt x="25678" y="29154"/>
                  <a:pt x="25475" y="29149"/>
                  <a:pt x="25271" y="29143"/>
                </a:cubicBezTo>
                <a:cubicBezTo>
                  <a:pt x="24946" y="29133"/>
                  <a:pt x="24827" y="29577"/>
                  <a:pt x="25137" y="29728"/>
                </a:cubicBezTo>
                <a:cubicBezTo>
                  <a:pt x="25175" y="29743"/>
                  <a:pt x="25213" y="29751"/>
                  <a:pt x="25252" y="29753"/>
                </a:cubicBezTo>
                <a:cubicBezTo>
                  <a:pt x="25458" y="29759"/>
                  <a:pt x="25661" y="29764"/>
                  <a:pt x="25866" y="29768"/>
                </a:cubicBezTo>
                <a:close/>
                <a:moveTo>
                  <a:pt x="23412" y="29673"/>
                </a:moveTo>
                <a:cubicBezTo>
                  <a:pt x="23743" y="29694"/>
                  <a:pt x="23871" y="29235"/>
                  <a:pt x="23553" y="29089"/>
                </a:cubicBezTo>
                <a:cubicBezTo>
                  <a:pt x="23519" y="29074"/>
                  <a:pt x="23486" y="29066"/>
                  <a:pt x="23450" y="29064"/>
                </a:cubicBezTo>
                <a:lnTo>
                  <a:pt x="23098" y="29043"/>
                </a:lnTo>
                <a:lnTo>
                  <a:pt x="22842" y="29026"/>
                </a:lnTo>
                <a:cubicBezTo>
                  <a:pt x="22505" y="29005"/>
                  <a:pt x="22385" y="29466"/>
                  <a:pt x="22698" y="29608"/>
                </a:cubicBezTo>
                <a:cubicBezTo>
                  <a:pt x="22729" y="29623"/>
                  <a:pt x="22765" y="29634"/>
                  <a:pt x="22802" y="29636"/>
                </a:cubicBezTo>
                <a:lnTo>
                  <a:pt x="23060" y="29652"/>
                </a:lnTo>
                <a:lnTo>
                  <a:pt x="23414" y="29673"/>
                </a:lnTo>
                <a:close/>
                <a:moveTo>
                  <a:pt x="20962" y="29479"/>
                </a:moveTo>
                <a:cubicBezTo>
                  <a:pt x="21132" y="29497"/>
                  <a:pt x="21285" y="29376"/>
                  <a:pt x="21302" y="29206"/>
                </a:cubicBezTo>
                <a:cubicBezTo>
                  <a:pt x="21321" y="29038"/>
                  <a:pt x="21197" y="28885"/>
                  <a:pt x="21027" y="28871"/>
                </a:cubicBezTo>
                <a:cubicBezTo>
                  <a:pt x="20826" y="28850"/>
                  <a:pt x="20625" y="28829"/>
                  <a:pt x="20424" y="28806"/>
                </a:cubicBezTo>
                <a:cubicBezTo>
                  <a:pt x="20118" y="28768"/>
                  <a:pt x="19950" y="29170"/>
                  <a:pt x="20214" y="29359"/>
                </a:cubicBezTo>
                <a:cubicBezTo>
                  <a:pt x="20254" y="29388"/>
                  <a:pt x="20302" y="29407"/>
                  <a:pt x="20353" y="29411"/>
                </a:cubicBezTo>
                <a:cubicBezTo>
                  <a:pt x="20556" y="29437"/>
                  <a:pt x="20759" y="29458"/>
                  <a:pt x="20962" y="29479"/>
                </a:cubicBezTo>
                <a:close/>
                <a:moveTo>
                  <a:pt x="18523" y="29168"/>
                </a:moveTo>
                <a:cubicBezTo>
                  <a:pt x="18695" y="29206"/>
                  <a:pt x="18860" y="29091"/>
                  <a:pt x="18888" y="28919"/>
                </a:cubicBezTo>
                <a:cubicBezTo>
                  <a:pt x="18917" y="28745"/>
                  <a:pt x="18793" y="28586"/>
                  <a:pt x="18619" y="28567"/>
                </a:cubicBezTo>
                <a:lnTo>
                  <a:pt x="18372" y="28529"/>
                </a:lnTo>
                <a:lnTo>
                  <a:pt x="18020" y="28473"/>
                </a:lnTo>
                <a:cubicBezTo>
                  <a:pt x="17693" y="28420"/>
                  <a:pt x="17528" y="28844"/>
                  <a:pt x="17800" y="29028"/>
                </a:cubicBezTo>
                <a:cubicBezTo>
                  <a:pt x="17836" y="29051"/>
                  <a:pt x="17875" y="29066"/>
                  <a:pt x="17917" y="29074"/>
                </a:cubicBezTo>
                <a:lnTo>
                  <a:pt x="18276" y="29133"/>
                </a:lnTo>
                <a:lnTo>
                  <a:pt x="18523" y="29170"/>
                </a:lnTo>
                <a:close/>
                <a:moveTo>
                  <a:pt x="16102" y="28730"/>
                </a:moveTo>
                <a:cubicBezTo>
                  <a:pt x="16427" y="28802"/>
                  <a:pt x="16618" y="28370"/>
                  <a:pt x="16335" y="28177"/>
                </a:cubicBezTo>
                <a:cubicBezTo>
                  <a:pt x="16304" y="28156"/>
                  <a:pt x="16268" y="28141"/>
                  <a:pt x="16230" y="28135"/>
                </a:cubicBezTo>
                <a:lnTo>
                  <a:pt x="15993" y="28083"/>
                </a:lnTo>
                <a:lnTo>
                  <a:pt x="15639" y="28003"/>
                </a:lnTo>
                <a:cubicBezTo>
                  <a:pt x="15344" y="27938"/>
                  <a:pt x="15145" y="28286"/>
                  <a:pt x="15344" y="28508"/>
                </a:cubicBezTo>
                <a:cubicBezTo>
                  <a:pt x="15386" y="28552"/>
                  <a:pt x="15440" y="28584"/>
                  <a:pt x="15501" y="28598"/>
                </a:cubicBezTo>
                <a:lnTo>
                  <a:pt x="15864" y="28680"/>
                </a:lnTo>
                <a:lnTo>
                  <a:pt x="16102" y="28732"/>
                </a:lnTo>
                <a:close/>
                <a:moveTo>
                  <a:pt x="13709" y="28144"/>
                </a:moveTo>
                <a:cubicBezTo>
                  <a:pt x="14007" y="28229"/>
                  <a:pt x="14231" y="27863"/>
                  <a:pt x="14015" y="27638"/>
                </a:cubicBezTo>
                <a:cubicBezTo>
                  <a:pt x="13977" y="27599"/>
                  <a:pt x="13931" y="27571"/>
                  <a:pt x="13879" y="27557"/>
                </a:cubicBezTo>
                <a:lnTo>
                  <a:pt x="13726" y="27513"/>
                </a:lnTo>
                <a:lnTo>
                  <a:pt x="13483" y="27441"/>
                </a:lnTo>
                <a:lnTo>
                  <a:pt x="13298" y="27387"/>
                </a:lnTo>
                <a:cubicBezTo>
                  <a:pt x="12980" y="27293"/>
                  <a:pt x="12762" y="27693"/>
                  <a:pt x="13011" y="27911"/>
                </a:cubicBezTo>
                <a:cubicBezTo>
                  <a:pt x="13045" y="27936"/>
                  <a:pt x="13080" y="27957"/>
                  <a:pt x="13120" y="27970"/>
                </a:cubicBezTo>
                <a:lnTo>
                  <a:pt x="13309" y="28026"/>
                </a:lnTo>
                <a:lnTo>
                  <a:pt x="13558" y="28100"/>
                </a:lnTo>
                <a:lnTo>
                  <a:pt x="13711" y="28141"/>
                </a:lnTo>
                <a:close/>
                <a:moveTo>
                  <a:pt x="11362" y="27383"/>
                </a:moveTo>
                <a:cubicBezTo>
                  <a:pt x="11683" y="27500"/>
                  <a:pt x="11930" y="27091"/>
                  <a:pt x="11666" y="26861"/>
                </a:cubicBezTo>
                <a:cubicBezTo>
                  <a:pt x="11641" y="26840"/>
                  <a:pt x="11611" y="26823"/>
                  <a:pt x="11580" y="26811"/>
                </a:cubicBezTo>
                <a:lnTo>
                  <a:pt x="11356" y="26727"/>
                </a:lnTo>
                <a:lnTo>
                  <a:pt x="11127" y="26639"/>
                </a:lnTo>
                <a:lnTo>
                  <a:pt x="11016" y="26593"/>
                </a:lnTo>
                <a:cubicBezTo>
                  <a:pt x="10693" y="26465"/>
                  <a:pt x="10429" y="26894"/>
                  <a:pt x="10721" y="27123"/>
                </a:cubicBezTo>
                <a:cubicBezTo>
                  <a:pt x="10742" y="27138"/>
                  <a:pt x="10763" y="27150"/>
                  <a:pt x="10788" y="27161"/>
                </a:cubicBezTo>
                <a:lnTo>
                  <a:pt x="10905" y="27207"/>
                </a:lnTo>
                <a:lnTo>
                  <a:pt x="11138" y="27297"/>
                </a:lnTo>
                <a:close/>
                <a:moveTo>
                  <a:pt x="9088" y="26415"/>
                </a:moveTo>
                <a:cubicBezTo>
                  <a:pt x="9404" y="26568"/>
                  <a:pt x="9692" y="26155"/>
                  <a:pt x="9423" y="25909"/>
                </a:cubicBezTo>
                <a:cubicBezTo>
                  <a:pt x="9404" y="25893"/>
                  <a:pt x="9381" y="25878"/>
                  <a:pt x="9358" y="25868"/>
                </a:cubicBezTo>
                <a:lnTo>
                  <a:pt x="9161" y="25769"/>
                </a:lnTo>
                <a:lnTo>
                  <a:pt x="8954" y="25664"/>
                </a:lnTo>
                <a:lnTo>
                  <a:pt x="8820" y="25595"/>
                </a:lnTo>
                <a:cubicBezTo>
                  <a:pt x="8531" y="25446"/>
                  <a:pt x="8237" y="25788"/>
                  <a:pt x="8436" y="26052"/>
                </a:cubicBezTo>
                <a:cubicBezTo>
                  <a:pt x="8461" y="26088"/>
                  <a:pt x="8497" y="26117"/>
                  <a:pt x="8535" y="26136"/>
                </a:cubicBezTo>
                <a:lnTo>
                  <a:pt x="8675" y="26209"/>
                </a:lnTo>
                <a:lnTo>
                  <a:pt x="8889" y="26316"/>
                </a:lnTo>
                <a:lnTo>
                  <a:pt x="9088" y="26415"/>
                </a:lnTo>
                <a:close/>
                <a:moveTo>
                  <a:pt x="6925" y="25207"/>
                </a:moveTo>
                <a:cubicBezTo>
                  <a:pt x="7173" y="25373"/>
                  <a:pt x="7493" y="25107"/>
                  <a:pt x="7370" y="24826"/>
                </a:cubicBezTo>
                <a:cubicBezTo>
                  <a:pt x="7346" y="24774"/>
                  <a:pt x="7307" y="24728"/>
                  <a:pt x="7256" y="24696"/>
                </a:cubicBezTo>
                <a:lnTo>
                  <a:pt x="7170" y="24639"/>
                </a:lnTo>
                <a:lnTo>
                  <a:pt x="6984" y="24518"/>
                </a:lnTo>
                <a:lnTo>
                  <a:pt x="6758" y="24363"/>
                </a:lnTo>
                <a:cubicBezTo>
                  <a:pt x="6485" y="24172"/>
                  <a:pt x="6135" y="24501"/>
                  <a:pt x="6334" y="24790"/>
                </a:cubicBezTo>
                <a:cubicBezTo>
                  <a:pt x="6353" y="24820"/>
                  <a:pt x="6378" y="24843"/>
                  <a:pt x="6406" y="24864"/>
                </a:cubicBezTo>
                <a:lnTo>
                  <a:pt x="6647" y="25027"/>
                </a:lnTo>
                <a:lnTo>
                  <a:pt x="6839" y="25153"/>
                </a:lnTo>
                <a:lnTo>
                  <a:pt x="6925" y="25207"/>
                </a:lnTo>
                <a:close/>
                <a:moveTo>
                  <a:pt x="4930" y="23726"/>
                </a:moveTo>
                <a:cubicBezTo>
                  <a:pt x="5182" y="23946"/>
                  <a:pt x="5559" y="23657"/>
                  <a:pt x="5402" y="23351"/>
                </a:cubicBezTo>
                <a:cubicBezTo>
                  <a:pt x="5385" y="23319"/>
                  <a:pt x="5362" y="23290"/>
                  <a:pt x="5335" y="23265"/>
                </a:cubicBezTo>
                <a:lnTo>
                  <a:pt x="5242" y="23187"/>
                </a:lnTo>
                <a:lnTo>
                  <a:pt x="5081" y="23045"/>
                </a:lnTo>
                <a:lnTo>
                  <a:pt x="4888" y="22867"/>
                </a:lnTo>
                <a:cubicBezTo>
                  <a:pt x="4651" y="22640"/>
                  <a:pt x="4264" y="22900"/>
                  <a:pt x="4400" y="23214"/>
                </a:cubicBezTo>
                <a:cubicBezTo>
                  <a:pt x="4415" y="23250"/>
                  <a:pt x="4438" y="23281"/>
                  <a:pt x="4467" y="23309"/>
                </a:cubicBezTo>
                <a:lnTo>
                  <a:pt x="4507" y="23346"/>
                </a:lnTo>
                <a:lnTo>
                  <a:pt x="4670" y="23497"/>
                </a:lnTo>
                <a:lnTo>
                  <a:pt x="4840" y="23646"/>
                </a:lnTo>
                <a:lnTo>
                  <a:pt x="4930" y="23726"/>
                </a:lnTo>
                <a:close/>
                <a:moveTo>
                  <a:pt x="3184" y="21949"/>
                </a:moveTo>
                <a:cubicBezTo>
                  <a:pt x="3293" y="22068"/>
                  <a:pt x="3478" y="22081"/>
                  <a:pt x="3601" y="21978"/>
                </a:cubicBezTo>
                <a:cubicBezTo>
                  <a:pt x="3727" y="21875"/>
                  <a:pt x="3750" y="21693"/>
                  <a:pt x="3656" y="21561"/>
                </a:cubicBezTo>
                <a:lnTo>
                  <a:pt x="3608" y="21504"/>
                </a:lnTo>
                <a:lnTo>
                  <a:pt x="3476" y="21339"/>
                </a:lnTo>
                <a:lnTo>
                  <a:pt x="3344" y="21173"/>
                </a:lnTo>
                <a:lnTo>
                  <a:pt x="3285" y="21094"/>
                </a:lnTo>
                <a:cubicBezTo>
                  <a:pt x="3184" y="20955"/>
                  <a:pt x="2992" y="20926"/>
                  <a:pt x="2855" y="21029"/>
                </a:cubicBezTo>
                <a:cubicBezTo>
                  <a:pt x="2717" y="21129"/>
                  <a:pt x="2690" y="21322"/>
                  <a:pt x="2792" y="21458"/>
                </a:cubicBezTo>
                <a:lnTo>
                  <a:pt x="2860" y="21546"/>
                </a:lnTo>
                <a:lnTo>
                  <a:pt x="2996" y="21720"/>
                </a:lnTo>
                <a:lnTo>
                  <a:pt x="3134" y="21892"/>
                </a:lnTo>
                <a:lnTo>
                  <a:pt x="3180" y="21949"/>
                </a:lnTo>
                <a:close/>
                <a:moveTo>
                  <a:pt x="1774" y="19891"/>
                </a:moveTo>
                <a:cubicBezTo>
                  <a:pt x="1944" y="20186"/>
                  <a:pt x="2388" y="20031"/>
                  <a:pt x="2344" y="19700"/>
                </a:cubicBezTo>
                <a:cubicBezTo>
                  <a:pt x="2338" y="19662"/>
                  <a:pt x="2327" y="19627"/>
                  <a:pt x="2308" y="19595"/>
                </a:cubicBezTo>
                <a:lnTo>
                  <a:pt x="2201" y="19396"/>
                </a:lnTo>
                <a:lnTo>
                  <a:pt x="2101" y="19207"/>
                </a:lnTo>
                <a:lnTo>
                  <a:pt x="2032" y="19067"/>
                </a:lnTo>
                <a:cubicBezTo>
                  <a:pt x="1893" y="18782"/>
                  <a:pt x="1451" y="18870"/>
                  <a:pt x="1451" y="19212"/>
                </a:cubicBezTo>
                <a:cubicBezTo>
                  <a:pt x="1453" y="19256"/>
                  <a:pt x="1464" y="19297"/>
                  <a:pt x="1483" y="19337"/>
                </a:cubicBezTo>
                <a:lnTo>
                  <a:pt x="1558" y="19486"/>
                </a:lnTo>
                <a:lnTo>
                  <a:pt x="1661" y="19685"/>
                </a:lnTo>
                <a:lnTo>
                  <a:pt x="1774" y="19891"/>
                </a:lnTo>
                <a:close/>
                <a:moveTo>
                  <a:pt x="770" y="17604"/>
                </a:moveTo>
                <a:cubicBezTo>
                  <a:pt x="825" y="17761"/>
                  <a:pt x="996" y="17845"/>
                  <a:pt x="1154" y="17793"/>
                </a:cubicBezTo>
                <a:cubicBezTo>
                  <a:pt x="1313" y="17740"/>
                  <a:pt x="1399" y="17571"/>
                  <a:pt x="1349" y="17411"/>
                </a:cubicBezTo>
                <a:lnTo>
                  <a:pt x="1279" y="17198"/>
                </a:lnTo>
                <a:lnTo>
                  <a:pt x="1214" y="16986"/>
                </a:lnTo>
                <a:lnTo>
                  <a:pt x="1175" y="16841"/>
                </a:lnTo>
                <a:cubicBezTo>
                  <a:pt x="1080" y="16521"/>
                  <a:pt x="621" y="16556"/>
                  <a:pt x="577" y="16887"/>
                </a:cubicBezTo>
                <a:cubicBezTo>
                  <a:pt x="571" y="16927"/>
                  <a:pt x="575" y="16967"/>
                  <a:pt x="586" y="17007"/>
                </a:cubicBezTo>
                <a:lnTo>
                  <a:pt x="630" y="17158"/>
                </a:lnTo>
                <a:lnTo>
                  <a:pt x="697" y="17382"/>
                </a:lnTo>
                <a:close/>
                <a:moveTo>
                  <a:pt x="190" y="15177"/>
                </a:moveTo>
                <a:cubicBezTo>
                  <a:pt x="244" y="15523"/>
                  <a:pt x="737" y="15527"/>
                  <a:pt x="795" y="15177"/>
                </a:cubicBezTo>
                <a:cubicBezTo>
                  <a:pt x="799" y="15148"/>
                  <a:pt x="799" y="15119"/>
                  <a:pt x="795" y="15089"/>
                </a:cubicBezTo>
                <a:lnTo>
                  <a:pt x="776" y="14966"/>
                </a:lnTo>
                <a:lnTo>
                  <a:pt x="743" y="14729"/>
                </a:lnTo>
                <a:lnTo>
                  <a:pt x="716" y="14494"/>
                </a:lnTo>
                <a:cubicBezTo>
                  <a:pt x="697" y="14326"/>
                  <a:pt x="546" y="14205"/>
                  <a:pt x="378" y="14224"/>
                </a:cubicBezTo>
                <a:cubicBezTo>
                  <a:pt x="208" y="14243"/>
                  <a:pt x="89" y="14396"/>
                  <a:pt x="108" y="14563"/>
                </a:cubicBezTo>
                <a:lnTo>
                  <a:pt x="137" y="14808"/>
                </a:lnTo>
                <a:lnTo>
                  <a:pt x="171" y="15054"/>
                </a:lnTo>
                <a:close/>
                <a:moveTo>
                  <a:pt x="1" y="12698"/>
                </a:moveTo>
                <a:cubicBezTo>
                  <a:pt x="1" y="13033"/>
                  <a:pt x="466" y="13128"/>
                  <a:pt x="594" y="12805"/>
                </a:cubicBezTo>
                <a:cubicBezTo>
                  <a:pt x="607" y="12771"/>
                  <a:pt x="613" y="12736"/>
                  <a:pt x="613" y="12700"/>
                </a:cubicBezTo>
                <a:lnTo>
                  <a:pt x="613" y="12503"/>
                </a:lnTo>
                <a:lnTo>
                  <a:pt x="615" y="12243"/>
                </a:lnTo>
                <a:lnTo>
                  <a:pt x="619" y="12099"/>
                </a:lnTo>
                <a:cubicBezTo>
                  <a:pt x="630" y="11759"/>
                  <a:pt x="152" y="11654"/>
                  <a:pt x="26" y="11988"/>
                </a:cubicBezTo>
                <a:cubicBezTo>
                  <a:pt x="16" y="12017"/>
                  <a:pt x="9" y="12048"/>
                  <a:pt x="9" y="12078"/>
                </a:cubicBezTo>
                <a:lnTo>
                  <a:pt x="5" y="12229"/>
                </a:lnTo>
                <a:lnTo>
                  <a:pt x="1" y="12499"/>
                </a:lnTo>
                <a:lnTo>
                  <a:pt x="1" y="12698"/>
                </a:lnTo>
                <a:close/>
                <a:moveTo>
                  <a:pt x="143" y="10223"/>
                </a:moveTo>
                <a:cubicBezTo>
                  <a:pt x="102" y="10552"/>
                  <a:pt x="550" y="10705"/>
                  <a:pt x="716" y="10405"/>
                </a:cubicBezTo>
                <a:cubicBezTo>
                  <a:pt x="734" y="10372"/>
                  <a:pt x="745" y="10336"/>
                  <a:pt x="749" y="10301"/>
                </a:cubicBezTo>
                <a:lnTo>
                  <a:pt x="776" y="10076"/>
                </a:lnTo>
                <a:lnTo>
                  <a:pt x="814" y="9793"/>
                </a:lnTo>
                <a:lnTo>
                  <a:pt x="827" y="9701"/>
                </a:lnTo>
                <a:cubicBezTo>
                  <a:pt x="856" y="9534"/>
                  <a:pt x="741" y="9372"/>
                  <a:pt x="571" y="9347"/>
                </a:cubicBezTo>
                <a:cubicBezTo>
                  <a:pt x="401" y="9322"/>
                  <a:pt x="244" y="9439"/>
                  <a:pt x="223" y="9611"/>
                </a:cubicBezTo>
                <a:lnTo>
                  <a:pt x="208" y="9710"/>
                </a:lnTo>
                <a:lnTo>
                  <a:pt x="171" y="9999"/>
                </a:lnTo>
                <a:lnTo>
                  <a:pt x="143" y="10223"/>
                </a:lnTo>
                <a:close/>
                <a:moveTo>
                  <a:pt x="552" y="7786"/>
                </a:moveTo>
                <a:cubicBezTo>
                  <a:pt x="479" y="8123"/>
                  <a:pt x="936" y="8308"/>
                  <a:pt x="1116" y="8006"/>
                </a:cubicBezTo>
                <a:cubicBezTo>
                  <a:pt x="1131" y="7978"/>
                  <a:pt x="1143" y="7949"/>
                  <a:pt x="1149" y="7918"/>
                </a:cubicBezTo>
                <a:lnTo>
                  <a:pt x="1187" y="7746"/>
                </a:lnTo>
                <a:lnTo>
                  <a:pt x="1256" y="7442"/>
                </a:lnTo>
                <a:lnTo>
                  <a:pt x="1284" y="7329"/>
                </a:lnTo>
                <a:cubicBezTo>
                  <a:pt x="1323" y="7165"/>
                  <a:pt x="1223" y="7000"/>
                  <a:pt x="1059" y="6960"/>
                </a:cubicBezTo>
                <a:cubicBezTo>
                  <a:pt x="896" y="6918"/>
                  <a:pt x="730" y="7019"/>
                  <a:pt x="690" y="7182"/>
                </a:cubicBezTo>
                <a:lnTo>
                  <a:pt x="661" y="7302"/>
                </a:lnTo>
                <a:lnTo>
                  <a:pt x="590" y="7612"/>
                </a:lnTo>
                <a:lnTo>
                  <a:pt x="554" y="7784"/>
                </a:lnTo>
                <a:close/>
                <a:moveTo>
                  <a:pt x="1175" y="5401"/>
                </a:moveTo>
                <a:cubicBezTo>
                  <a:pt x="1124" y="5562"/>
                  <a:pt x="1216" y="5732"/>
                  <a:pt x="1378" y="5780"/>
                </a:cubicBezTo>
                <a:cubicBezTo>
                  <a:pt x="1539" y="5828"/>
                  <a:pt x="1709" y="5738"/>
                  <a:pt x="1759" y="5577"/>
                </a:cubicBezTo>
                <a:lnTo>
                  <a:pt x="1858" y="5252"/>
                </a:lnTo>
                <a:lnTo>
                  <a:pt x="1937" y="4998"/>
                </a:lnTo>
                <a:cubicBezTo>
                  <a:pt x="2040" y="4686"/>
                  <a:pt x="1638" y="4451"/>
                  <a:pt x="1413" y="4709"/>
                </a:cubicBezTo>
                <a:cubicBezTo>
                  <a:pt x="1388" y="4738"/>
                  <a:pt x="1369" y="4774"/>
                  <a:pt x="1359" y="4812"/>
                </a:cubicBezTo>
                <a:lnTo>
                  <a:pt x="1275" y="5070"/>
                </a:lnTo>
                <a:lnTo>
                  <a:pt x="1175" y="5401"/>
                </a:lnTo>
                <a:close/>
                <a:moveTo>
                  <a:pt x="1965" y="3068"/>
                </a:moveTo>
                <a:cubicBezTo>
                  <a:pt x="1906" y="3225"/>
                  <a:pt x="1986" y="3401"/>
                  <a:pt x="2143" y="3460"/>
                </a:cubicBezTo>
                <a:cubicBezTo>
                  <a:pt x="2302" y="3519"/>
                  <a:pt x="2476" y="3439"/>
                  <a:pt x="2537" y="3282"/>
                </a:cubicBezTo>
                <a:lnTo>
                  <a:pt x="2669" y="2932"/>
                </a:lnTo>
                <a:lnTo>
                  <a:pt x="2753" y="2716"/>
                </a:lnTo>
                <a:cubicBezTo>
                  <a:pt x="2872" y="2416"/>
                  <a:pt x="2497" y="2154"/>
                  <a:pt x="2256" y="2387"/>
                </a:cubicBezTo>
                <a:cubicBezTo>
                  <a:pt x="2225" y="2416"/>
                  <a:pt x="2201" y="2452"/>
                  <a:pt x="2185" y="2492"/>
                </a:cubicBezTo>
                <a:lnTo>
                  <a:pt x="2099" y="27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16"/>
          <p:cNvGrpSpPr/>
          <p:nvPr/>
        </p:nvGrpSpPr>
        <p:grpSpPr>
          <a:xfrm rot="-709609">
            <a:off x="962045" y="853640"/>
            <a:ext cx="647008" cy="525757"/>
            <a:chOff x="7042300" y="2282250"/>
            <a:chExt cx="338975" cy="275450"/>
          </a:xfrm>
        </p:grpSpPr>
        <p:sp>
          <p:nvSpPr>
            <p:cNvPr id="309" name="Google Shape;309;p16"/>
            <p:cNvSpPr/>
            <p:nvPr/>
          </p:nvSpPr>
          <p:spPr>
            <a:xfrm>
              <a:off x="7137100" y="2282250"/>
              <a:ext cx="244175" cy="206875"/>
            </a:xfrm>
            <a:custGeom>
              <a:avLst/>
              <a:gdLst/>
              <a:ahLst/>
              <a:cxnLst/>
              <a:rect l="l" t="t" r="r" b="b"/>
              <a:pathLst>
                <a:path w="9767" h="8275" extrusionOk="0">
                  <a:moveTo>
                    <a:pt x="9766" y="0"/>
                  </a:moveTo>
                  <a:lnTo>
                    <a:pt x="727" y="5512"/>
                  </a:lnTo>
                  <a:lnTo>
                    <a:pt x="1" y="8275"/>
                  </a:lnTo>
                  <a:lnTo>
                    <a:pt x="2343" y="7147"/>
                  </a:lnTo>
                  <a:cubicBezTo>
                    <a:pt x="2343" y="7147"/>
                    <a:pt x="9398" y="409"/>
                    <a:pt x="9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7042300" y="2282250"/>
              <a:ext cx="338975" cy="137800"/>
            </a:xfrm>
            <a:custGeom>
              <a:avLst/>
              <a:gdLst/>
              <a:ahLst/>
              <a:cxnLst/>
              <a:rect l="l" t="t" r="r" b="b"/>
              <a:pathLst>
                <a:path w="13559" h="5512" extrusionOk="0">
                  <a:moveTo>
                    <a:pt x="13558" y="0"/>
                  </a:moveTo>
                  <a:lnTo>
                    <a:pt x="0" y="3887"/>
                  </a:lnTo>
                  <a:lnTo>
                    <a:pt x="4519" y="5512"/>
                  </a:lnTo>
                  <a:lnTo>
                    <a:pt x="135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7195675" y="2282250"/>
              <a:ext cx="185600" cy="275450"/>
            </a:xfrm>
            <a:custGeom>
              <a:avLst/>
              <a:gdLst/>
              <a:ahLst/>
              <a:cxnLst/>
              <a:rect l="l" t="t" r="r" b="b"/>
              <a:pathLst>
                <a:path w="7424" h="11018" extrusionOk="0">
                  <a:moveTo>
                    <a:pt x="7423" y="0"/>
                  </a:moveTo>
                  <a:lnTo>
                    <a:pt x="0" y="7147"/>
                  </a:lnTo>
                  <a:lnTo>
                    <a:pt x="2821" y="11018"/>
                  </a:lnTo>
                  <a:lnTo>
                    <a:pt x="74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6"/>
          <p:cNvSpPr/>
          <p:nvPr/>
        </p:nvSpPr>
        <p:spPr>
          <a:xfrm rot="900139">
            <a:off x="-141456" y="1159015"/>
            <a:ext cx="1218797" cy="841622"/>
          </a:xfrm>
          <a:custGeom>
            <a:avLst/>
            <a:gdLst/>
            <a:ahLst/>
            <a:cxnLst/>
            <a:rect l="l" t="t" r="r" b="b"/>
            <a:pathLst>
              <a:path w="44593" h="30793" extrusionOk="0">
                <a:moveTo>
                  <a:pt x="44488" y="547"/>
                </a:moveTo>
                <a:cubicBezTo>
                  <a:pt x="44593" y="227"/>
                  <a:pt x="44176" y="0"/>
                  <a:pt x="43960" y="260"/>
                </a:cubicBezTo>
                <a:cubicBezTo>
                  <a:pt x="43937" y="290"/>
                  <a:pt x="43920" y="321"/>
                  <a:pt x="43908" y="357"/>
                </a:cubicBezTo>
                <a:lnTo>
                  <a:pt x="43864" y="491"/>
                </a:lnTo>
                <a:lnTo>
                  <a:pt x="43820" y="621"/>
                </a:lnTo>
                <a:lnTo>
                  <a:pt x="43774" y="753"/>
                </a:lnTo>
                <a:lnTo>
                  <a:pt x="43709" y="925"/>
                </a:lnTo>
                <a:cubicBezTo>
                  <a:pt x="43591" y="1250"/>
                  <a:pt x="44019" y="1495"/>
                  <a:pt x="44239" y="1218"/>
                </a:cubicBezTo>
                <a:cubicBezTo>
                  <a:pt x="44258" y="1193"/>
                  <a:pt x="44272" y="1166"/>
                  <a:pt x="44283" y="1138"/>
                </a:cubicBezTo>
                <a:lnTo>
                  <a:pt x="44348" y="960"/>
                </a:lnTo>
                <a:lnTo>
                  <a:pt x="44396" y="824"/>
                </a:lnTo>
                <a:lnTo>
                  <a:pt x="44442" y="688"/>
                </a:lnTo>
                <a:lnTo>
                  <a:pt x="44488" y="552"/>
                </a:lnTo>
                <a:close/>
                <a:moveTo>
                  <a:pt x="541" y="26840"/>
                </a:moveTo>
                <a:cubicBezTo>
                  <a:pt x="409" y="26731"/>
                  <a:pt x="214" y="26752"/>
                  <a:pt x="107" y="26889"/>
                </a:cubicBezTo>
                <a:cubicBezTo>
                  <a:pt x="0" y="27023"/>
                  <a:pt x="25" y="27218"/>
                  <a:pt x="164" y="27320"/>
                </a:cubicBezTo>
                <a:lnTo>
                  <a:pt x="350" y="27467"/>
                </a:lnTo>
                <a:lnTo>
                  <a:pt x="507" y="27587"/>
                </a:lnTo>
                <a:lnTo>
                  <a:pt x="654" y="27698"/>
                </a:lnTo>
                <a:cubicBezTo>
                  <a:pt x="926" y="27897"/>
                  <a:pt x="1272" y="27578"/>
                  <a:pt x="1094" y="27291"/>
                </a:cubicBezTo>
                <a:cubicBezTo>
                  <a:pt x="1075" y="27257"/>
                  <a:pt x="1050" y="27230"/>
                  <a:pt x="1019" y="27207"/>
                </a:cubicBezTo>
                <a:lnTo>
                  <a:pt x="876" y="27100"/>
                </a:lnTo>
                <a:lnTo>
                  <a:pt x="723" y="26983"/>
                </a:lnTo>
                <a:close/>
                <a:moveTo>
                  <a:pt x="2515" y="28213"/>
                </a:moveTo>
                <a:cubicBezTo>
                  <a:pt x="2217" y="28041"/>
                  <a:pt x="1909" y="28402"/>
                  <a:pt x="2121" y="28668"/>
                </a:cubicBezTo>
                <a:cubicBezTo>
                  <a:pt x="2144" y="28695"/>
                  <a:pt x="2169" y="28718"/>
                  <a:pt x="2201" y="28737"/>
                </a:cubicBezTo>
                <a:lnTo>
                  <a:pt x="2387" y="28848"/>
                </a:lnTo>
                <a:lnTo>
                  <a:pt x="2544" y="28938"/>
                </a:lnTo>
                <a:lnTo>
                  <a:pt x="2741" y="29047"/>
                </a:lnTo>
                <a:cubicBezTo>
                  <a:pt x="3024" y="29200"/>
                  <a:pt x="3326" y="28869"/>
                  <a:pt x="3127" y="28592"/>
                </a:cubicBezTo>
                <a:cubicBezTo>
                  <a:pt x="3102" y="28559"/>
                  <a:pt x="3068" y="28532"/>
                  <a:pt x="3031" y="28511"/>
                </a:cubicBezTo>
                <a:lnTo>
                  <a:pt x="2848" y="28406"/>
                </a:lnTo>
                <a:lnTo>
                  <a:pt x="2697" y="28322"/>
                </a:lnTo>
                <a:lnTo>
                  <a:pt x="2515" y="28213"/>
                </a:lnTo>
                <a:close/>
                <a:moveTo>
                  <a:pt x="4653" y="29282"/>
                </a:moveTo>
                <a:cubicBezTo>
                  <a:pt x="4493" y="29217"/>
                  <a:pt x="4313" y="29295"/>
                  <a:pt x="4252" y="29454"/>
                </a:cubicBezTo>
                <a:cubicBezTo>
                  <a:pt x="4189" y="29613"/>
                  <a:pt x="4269" y="29791"/>
                  <a:pt x="4430" y="29852"/>
                </a:cubicBezTo>
                <a:lnTo>
                  <a:pt x="4565" y="29904"/>
                </a:lnTo>
                <a:lnTo>
                  <a:pt x="4720" y="29963"/>
                </a:lnTo>
                <a:lnTo>
                  <a:pt x="4875" y="30020"/>
                </a:lnTo>
                <a:lnTo>
                  <a:pt x="5011" y="30068"/>
                </a:lnTo>
                <a:cubicBezTo>
                  <a:pt x="5172" y="30133"/>
                  <a:pt x="5355" y="30049"/>
                  <a:pt x="5411" y="29886"/>
                </a:cubicBezTo>
                <a:cubicBezTo>
                  <a:pt x="5470" y="29722"/>
                  <a:pt x="5380" y="29542"/>
                  <a:pt x="5212" y="29492"/>
                </a:cubicBezTo>
                <a:lnTo>
                  <a:pt x="5082" y="29445"/>
                </a:lnTo>
                <a:lnTo>
                  <a:pt x="4936" y="29391"/>
                </a:lnTo>
                <a:lnTo>
                  <a:pt x="4787" y="29334"/>
                </a:lnTo>
                <a:lnTo>
                  <a:pt x="4651" y="29282"/>
                </a:lnTo>
                <a:close/>
                <a:moveTo>
                  <a:pt x="6937" y="29965"/>
                </a:moveTo>
                <a:cubicBezTo>
                  <a:pt x="6621" y="29904"/>
                  <a:pt x="6434" y="30311"/>
                  <a:pt x="6700" y="30514"/>
                </a:cubicBezTo>
                <a:cubicBezTo>
                  <a:pt x="6736" y="30539"/>
                  <a:pt x="6778" y="30556"/>
                  <a:pt x="6820" y="30565"/>
                </a:cubicBezTo>
                <a:lnTo>
                  <a:pt x="7012" y="30602"/>
                </a:lnTo>
                <a:lnTo>
                  <a:pt x="7163" y="30627"/>
                </a:lnTo>
                <a:lnTo>
                  <a:pt x="7312" y="30653"/>
                </a:lnTo>
                <a:lnTo>
                  <a:pt x="7436" y="30671"/>
                </a:lnTo>
                <a:cubicBezTo>
                  <a:pt x="7800" y="30715"/>
                  <a:pt x="7926" y="30210"/>
                  <a:pt x="7582" y="30080"/>
                </a:cubicBezTo>
                <a:cubicBezTo>
                  <a:pt x="7562" y="30074"/>
                  <a:pt x="7543" y="30068"/>
                  <a:pt x="7522" y="30066"/>
                </a:cubicBezTo>
                <a:lnTo>
                  <a:pt x="7406" y="30049"/>
                </a:lnTo>
                <a:lnTo>
                  <a:pt x="7262" y="30026"/>
                </a:lnTo>
                <a:lnTo>
                  <a:pt x="7119" y="29999"/>
                </a:lnTo>
                <a:lnTo>
                  <a:pt x="6935" y="29965"/>
                </a:lnTo>
                <a:close/>
                <a:moveTo>
                  <a:pt x="9301" y="30181"/>
                </a:moveTo>
                <a:cubicBezTo>
                  <a:pt x="8961" y="30192"/>
                  <a:pt x="8886" y="30665"/>
                  <a:pt x="9213" y="30778"/>
                </a:cubicBezTo>
                <a:cubicBezTo>
                  <a:pt x="9246" y="30787"/>
                  <a:pt x="9280" y="30793"/>
                  <a:pt x="9314" y="30791"/>
                </a:cubicBezTo>
                <a:lnTo>
                  <a:pt x="9391" y="30791"/>
                </a:lnTo>
                <a:lnTo>
                  <a:pt x="9538" y="30787"/>
                </a:lnTo>
                <a:lnTo>
                  <a:pt x="9684" y="30782"/>
                </a:lnTo>
                <a:lnTo>
                  <a:pt x="9829" y="30774"/>
                </a:lnTo>
                <a:lnTo>
                  <a:pt x="9938" y="30768"/>
                </a:lnTo>
                <a:cubicBezTo>
                  <a:pt x="10250" y="30747"/>
                  <a:pt x="10338" y="30311"/>
                  <a:pt x="10030" y="30179"/>
                </a:cubicBezTo>
                <a:cubicBezTo>
                  <a:pt x="9986" y="30162"/>
                  <a:pt x="9940" y="30154"/>
                  <a:pt x="9896" y="30158"/>
                </a:cubicBezTo>
                <a:lnTo>
                  <a:pt x="9793" y="30164"/>
                </a:lnTo>
                <a:lnTo>
                  <a:pt x="9655" y="30171"/>
                </a:lnTo>
                <a:lnTo>
                  <a:pt x="9517" y="30177"/>
                </a:lnTo>
                <a:lnTo>
                  <a:pt x="9381" y="30181"/>
                </a:lnTo>
                <a:lnTo>
                  <a:pt x="9301" y="30181"/>
                </a:lnTo>
                <a:close/>
                <a:moveTo>
                  <a:pt x="11661" y="29900"/>
                </a:moveTo>
                <a:cubicBezTo>
                  <a:pt x="11346" y="29971"/>
                  <a:pt x="11342" y="30433"/>
                  <a:pt x="11675" y="30497"/>
                </a:cubicBezTo>
                <a:cubicBezTo>
                  <a:pt x="11717" y="30506"/>
                  <a:pt x="11757" y="30504"/>
                  <a:pt x="11797" y="30495"/>
                </a:cubicBezTo>
                <a:lnTo>
                  <a:pt x="11960" y="30458"/>
                </a:lnTo>
                <a:lnTo>
                  <a:pt x="12101" y="30422"/>
                </a:lnTo>
                <a:lnTo>
                  <a:pt x="12239" y="30386"/>
                </a:lnTo>
                <a:lnTo>
                  <a:pt x="12407" y="30340"/>
                </a:lnTo>
                <a:cubicBezTo>
                  <a:pt x="12568" y="30294"/>
                  <a:pt x="12662" y="30124"/>
                  <a:pt x="12614" y="29963"/>
                </a:cubicBezTo>
                <a:cubicBezTo>
                  <a:pt x="12568" y="29800"/>
                  <a:pt x="12398" y="29707"/>
                  <a:pt x="12237" y="29753"/>
                </a:cubicBezTo>
                <a:lnTo>
                  <a:pt x="12082" y="29795"/>
                </a:lnTo>
                <a:lnTo>
                  <a:pt x="11950" y="29831"/>
                </a:lnTo>
                <a:lnTo>
                  <a:pt x="11820" y="29862"/>
                </a:lnTo>
                <a:lnTo>
                  <a:pt x="11663" y="29900"/>
                </a:lnTo>
                <a:close/>
                <a:moveTo>
                  <a:pt x="13920" y="29148"/>
                </a:moveTo>
                <a:cubicBezTo>
                  <a:pt x="13622" y="29282"/>
                  <a:pt x="13712" y="29733"/>
                  <a:pt x="14050" y="29733"/>
                </a:cubicBezTo>
                <a:cubicBezTo>
                  <a:pt x="14092" y="29733"/>
                  <a:pt x="14132" y="29722"/>
                  <a:pt x="14169" y="29705"/>
                </a:cubicBezTo>
                <a:lnTo>
                  <a:pt x="14253" y="29670"/>
                </a:lnTo>
                <a:lnTo>
                  <a:pt x="14385" y="29609"/>
                </a:lnTo>
                <a:lnTo>
                  <a:pt x="14515" y="29548"/>
                </a:lnTo>
                <a:lnTo>
                  <a:pt x="14645" y="29487"/>
                </a:lnTo>
                <a:lnTo>
                  <a:pt x="14737" y="29441"/>
                </a:lnTo>
                <a:cubicBezTo>
                  <a:pt x="14888" y="29366"/>
                  <a:pt x="14949" y="29181"/>
                  <a:pt x="14873" y="29030"/>
                </a:cubicBezTo>
                <a:cubicBezTo>
                  <a:pt x="14798" y="28880"/>
                  <a:pt x="14614" y="28819"/>
                  <a:pt x="14463" y="28894"/>
                </a:cubicBezTo>
                <a:lnTo>
                  <a:pt x="14253" y="28997"/>
                </a:lnTo>
                <a:lnTo>
                  <a:pt x="14130" y="29056"/>
                </a:lnTo>
                <a:lnTo>
                  <a:pt x="13922" y="29148"/>
                </a:lnTo>
                <a:close/>
                <a:moveTo>
                  <a:pt x="16016" y="27995"/>
                </a:moveTo>
                <a:cubicBezTo>
                  <a:pt x="15875" y="28089"/>
                  <a:pt x="15835" y="28278"/>
                  <a:pt x="15930" y="28419"/>
                </a:cubicBezTo>
                <a:cubicBezTo>
                  <a:pt x="16024" y="28559"/>
                  <a:pt x="16213" y="28597"/>
                  <a:pt x="16353" y="28504"/>
                </a:cubicBezTo>
                <a:lnTo>
                  <a:pt x="16510" y="28400"/>
                </a:lnTo>
                <a:lnTo>
                  <a:pt x="16630" y="28316"/>
                </a:lnTo>
                <a:lnTo>
                  <a:pt x="16749" y="28234"/>
                </a:lnTo>
                <a:lnTo>
                  <a:pt x="16864" y="28150"/>
                </a:lnTo>
                <a:cubicBezTo>
                  <a:pt x="17147" y="27945"/>
                  <a:pt x="16921" y="27503"/>
                  <a:pt x="16586" y="27614"/>
                </a:cubicBezTo>
                <a:cubicBezTo>
                  <a:pt x="16558" y="27624"/>
                  <a:pt x="16531" y="27637"/>
                  <a:pt x="16508" y="27656"/>
                </a:cubicBezTo>
                <a:lnTo>
                  <a:pt x="16282" y="27815"/>
                </a:lnTo>
                <a:cubicBezTo>
                  <a:pt x="16192" y="27876"/>
                  <a:pt x="16104" y="27937"/>
                  <a:pt x="16014" y="27997"/>
                </a:cubicBezTo>
                <a:close/>
                <a:moveTo>
                  <a:pt x="17908" y="26526"/>
                </a:moveTo>
                <a:cubicBezTo>
                  <a:pt x="17659" y="26755"/>
                  <a:pt x="17906" y="27161"/>
                  <a:pt x="18229" y="27035"/>
                </a:cubicBezTo>
                <a:cubicBezTo>
                  <a:pt x="18262" y="27021"/>
                  <a:pt x="18292" y="27002"/>
                  <a:pt x="18317" y="26979"/>
                </a:cubicBezTo>
                <a:cubicBezTo>
                  <a:pt x="18472" y="26840"/>
                  <a:pt x="18621" y="26700"/>
                  <a:pt x="18772" y="26558"/>
                </a:cubicBezTo>
                <a:cubicBezTo>
                  <a:pt x="18893" y="26440"/>
                  <a:pt x="18897" y="26245"/>
                  <a:pt x="18780" y="26124"/>
                </a:cubicBezTo>
                <a:cubicBezTo>
                  <a:pt x="18663" y="26002"/>
                  <a:pt x="18470" y="26000"/>
                  <a:pt x="18348" y="26115"/>
                </a:cubicBezTo>
                <a:cubicBezTo>
                  <a:pt x="18204" y="26256"/>
                  <a:pt x="18057" y="26392"/>
                  <a:pt x="17908" y="26526"/>
                </a:cubicBezTo>
                <a:close/>
                <a:moveTo>
                  <a:pt x="19587" y="24808"/>
                </a:moveTo>
                <a:cubicBezTo>
                  <a:pt x="19520" y="24885"/>
                  <a:pt x="19497" y="24992"/>
                  <a:pt x="19526" y="25088"/>
                </a:cubicBezTo>
                <a:cubicBezTo>
                  <a:pt x="19591" y="25323"/>
                  <a:pt x="19893" y="25390"/>
                  <a:pt x="20052" y="25204"/>
                </a:cubicBezTo>
                <a:cubicBezTo>
                  <a:pt x="20186" y="25049"/>
                  <a:pt x="20318" y="24889"/>
                  <a:pt x="20448" y="24730"/>
                </a:cubicBezTo>
                <a:cubicBezTo>
                  <a:pt x="20658" y="24468"/>
                  <a:pt x="20356" y="24108"/>
                  <a:pt x="20060" y="24273"/>
                </a:cubicBezTo>
                <a:cubicBezTo>
                  <a:pt x="20027" y="24290"/>
                  <a:pt x="19998" y="24315"/>
                  <a:pt x="19972" y="24347"/>
                </a:cubicBezTo>
                <a:cubicBezTo>
                  <a:pt x="19847" y="24504"/>
                  <a:pt x="19719" y="24655"/>
                  <a:pt x="19587" y="24808"/>
                </a:cubicBezTo>
                <a:close/>
                <a:moveTo>
                  <a:pt x="21050" y="22896"/>
                </a:moveTo>
                <a:cubicBezTo>
                  <a:pt x="20962" y="23035"/>
                  <a:pt x="20999" y="23221"/>
                  <a:pt x="21136" y="23313"/>
                </a:cubicBezTo>
                <a:cubicBezTo>
                  <a:pt x="21274" y="23406"/>
                  <a:pt x="21460" y="23372"/>
                  <a:pt x="21557" y="23238"/>
                </a:cubicBezTo>
                <a:cubicBezTo>
                  <a:pt x="21672" y="23068"/>
                  <a:pt x="21785" y="22894"/>
                  <a:pt x="21896" y="22720"/>
                </a:cubicBezTo>
                <a:cubicBezTo>
                  <a:pt x="22081" y="22431"/>
                  <a:pt x="21718" y="22104"/>
                  <a:pt x="21446" y="22320"/>
                </a:cubicBezTo>
                <a:cubicBezTo>
                  <a:pt x="21421" y="22339"/>
                  <a:pt x="21400" y="22364"/>
                  <a:pt x="21381" y="22393"/>
                </a:cubicBezTo>
                <a:cubicBezTo>
                  <a:pt x="21272" y="22561"/>
                  <a:pt x="21163" y="22729"/>
                  <a:pt x="21050" y="22896"/>
                </a:cubicBezTo>
                <a:close/>
                <a:moveTo>
                  <a:pt x="22290" y="20832"/>
                </a:moveTo>
                <a:cubicBezTo>
                  <a:pt x="22209" y="20981"/>
                  <a:pt x="22267" y="21169"/>
                  <a:pt x="22418" y="21249"/>
                </a:cubicBezTo>
                <a:cubicBezTo>
                  <a:pt x="22569" y="21327"/>
                  <a:pt x="22756" y="21268"/>
                  <a:pt x="22833" y="21115"/>
                </a:cubicBezTo>
                <a:cubicBezTo>
                  <a:pt x="22927" y="20933"/>
                  <a:pt x="23024" y="20748"/>
                  <a:pt x="23114" y="20566"/>
                </a:cubicBezTo>
                <a:cubicBezTo>
                  <a:pt x="23258" y="20264"/>
                  <a:pt x="22890" y="19983"/>
                  <a:pt x="22638" y="20201"/>
                </a:cubicBezTo>
                <a:cubicBezTo>
                  <a:pt x="22609" y="20226"/>
                  <a:pt x="22584" y="20260"/>
                  <a:pt x="22567" y="20295"/>
                </a:cubicBezTo>
                <a:cubicBezTo>
                  <a:pt x="22477" y="20476"/>
                  <a:pt x="22385" y="20654"/>
                  <a:pt x="22290" y="20832"/>
                </a:cubicBezTo>
                <a:close/>
                <a:moveTo>
                  <a:pt x="23302" y="18644"/>
                </a:moveTo>
                <a:cubicBezTo>
                  <a:pt x="23183" y="18944"/>
                  <a:pt x="23558" y="19208"/>
                  <a:pt x="23803" y="18973"/>
                </a:cubicBezTo>
                <a:cubicBezTo>
                  <a:pt x="23833" y="18944"/>
                  <a:pt x="23856" y="18908"/>
                  <a:pt x="23873" y="18868"/>
                </a:cubicBezTo>
                <a:cubicBezTo>
                  <a:pt x="23948" y="18678"/>
                  <a:pt x="24021" y="18485"/>
                  <a:pt x="24093" y="18292"/>
                </a:cubicBezTo>
                <a:cubicBezTo>
                  <a:pt x="24206" y="17986"/>
                  <a:pt x="23820" y="17730"/>
                  <a:pt x="23577" y="17984"/>
                </a:cubicBezTo>
                <a:cubicBezTo>
                  <a:pt x="23552" y="18011"/>
                  <a:pt x="23533" y="18045"/>
                  <a:pt x="23518" y="18082"/>
                </a:cubicBezTo>
                <a:cubicBezTo>
                  <a:pt x="23449" y="18271"/>
                  <a:pt x="23378" y="18458"/>
                  <a:pt x="23302" y="18644"/>
                </a:cubicBezTo>
                <a:close/>
                <a:moveTo>
                  <a:pt x="24072" y="16362"/>
                </a:moveTo>
                <a:cubicBezTo>
                  <a:pt x="24023" y="16527"/>
                  <a:pt x="24120" y="16697"/>
                  <a:pt x="24285" y="16741"/>
                </a:cubicBezTo>
                <a:cubicBezTo>
                  <a:pt x="24451" y="16785"/>
                  <a:pt x="24621" y="16687"/>
                  <a:pt x="24661" y="16519"/>
                </a:cubicBezTo>
                <a:cubicBezTo>
                  <a:pt x="24715" y="16320"/>
                  <a:pt x="24765" y="16121"/>
                  <a:pt x="24816" y="15920"/>
                </a:cubicBezTo>
                <a:cubicBezTo>
                  <a:pt x="24853" y="15756"/>
                  <a:pt x="24753" y="15591"/>
                  <a:pt x="24589" y="15553"/>
                </a:cubicBezTo>
                <a:cubicBezTo>
                  <a:pt x="24424" y="15513"/>
                  <a:pt x="24260" y="15614"/>
                  <a:pt x="24220" y="15779"/>
                </a:cubicBezTo>
                <a:cubicBezTo>
                  <a:pt x="24174" y="15974"/>
                  <a:pt x="24124" y="16169"/>
                  <a:pt x="24072" y="16362"/>
                </a:cubicBezTo>
                <a:close/>
                <a:moveTo>
                  <a:pt x="24564" y="14010"/>
                </a:moveTo>
                <a:cubicBezTo>
                  <a:pt x="24524" y="14333"/>
                  <a:pt x="24941" y="14486"/>
                  <a:pt x="25119" y="14222"/>
                </a:cubicBezTo>
                <a:cubicBezTo>
                  <a:pt x="25147" y="14184"/>
                  <a:pt x="25163" y="14140"/>
                  <a:pt x="25170" y="14094"/>
                </a:cubicBezTo>
                <a:cubicBezTo>
                  <a:pt x="25199" y="13889"/>
                  <a:pt x="25224" y="13686"/>
                  <a:pt x="25247" y="13478"/>
                </a:cubicBezTo>
                <a:cubicBezTo>
                  <a:pt x="25254" y="13428"/>
                  <a:pt x="25245" y="13375"/>
                  <a:pt x="25228" y="13327"/>
                </a:cubicBezTo>
                <a:cubicBezTo>
                  <a:pt x="25279" y="13166"/>
                  <a:pt x="25184" y="12994"/>
                  <a:pt x="25023" y="12948"/>
                </a:cubicBezTo>
                <a:cubicBezTo>
                  <a:pt x="24987" y="12937"/>
                  <a:pt x="24952" y="12933"/>
                  <a:pt x="24918" y="12935"/>
                </a:cubicBezTo>
                <a:cubicBezTo>
                  <a:pt x="24721" y="12946"/>
                  <a:pt x="24516" y="12956"/>
                  <a:pt x="24319" y="12956"/>
                </a:cubicBezTo>
                <a:cubicBezTo>
                  <a:pt x="23988" y="12969"/>
                  <a:pt x="23902" y="13415"/>
                  <a:pt x="24208" y="13547"/>
                </a:cubicBezTo>
                <a:cubicBezTo>
                  <a:pt x="24248" y="13562"/>
                  <a:pt x="24287" y="13568"/>
                  <a:pt x="24329" y="13568"/>
                </a:cubicBezTo>
                <a:cubicBezTo>
                  <a:pt x="24426" y="13568"/>
                  <a:pt x="24526" y="13564"/>
                  <a:pt x="24623" y="13560"/>
                </a:cubicBezTo>
                <a:cubicBezTo>
                  <a:pt x="24606" y="13711"/>
                  <a:pt x="24585" y="13860"/>
                  <a:pt x="24564" y="14010"/>
                </a:cubicBezTo>
                <a:close/>
                <a:moveTo>
                  <a:pt x="24742" y="11617"/>
                </a:moveTo>
                <a:cubicBezTo>
                  <a:pt x="24742" y="11946"/>
                  <a:pt x="25197" y="12045"/>
                  <a:pt x="25329" y="11734"/>
                </a:cubicBezTo>
                <a:cubicBezTo>
                  <a:pt x="25346" y="11697"/>
                  <a:pt x="25352" y="11657"/>
                  <a:pt x="25352" y="11617"/>
                </a:cubicBezTo>
                <a:lnTo>
                  <a:pt x="25352" y="11468"/>
                </a:lnTo>
                <a:cubicBezTo>
                  <a:pt x="25350" y="11311"/>
                  <a:pt x="25348" y="11154"/>
                  <a:pt x="25342" y="10997"/>
                </a:cubicBezTo>
                <a:cubicBezTo>
                  <a:pt x="25331" y="10670"/>
                  <a:pt x="24874" y="10586"/>
                  <a:pt x="24751" y="10898"/>
                </a:cubicBezTo>
                <a:cubicBezTo>
                  <a:pt x="24736" y="10936"/>
                  <a:pt x="24730" y="10976"/>
                  <a:pt x="24732" y="11018"/>
                </a:cubicBezTo>
                <a:cubicBezTo>
                  <a:pt x="24740" y="11215"/>
                  <a:pt x="24742" y="11420"/>
                  <a:pt x="24742" y="11617"/>
                </a:cubicBezTo>
                <a:close/>
                <a:moveTo>
                  <a:pt x="24585" y="9226"/>
                </a:moveTo>
                <a:cubicBezTo>
                  <a:pt x="24640" y="9574"/>
                  <a:pt x="25145" y="9574"/>
                  <a:pt x="25191" y="9213"/>
                </a:cubicBezTo>
                <a:cubicBezTo>
                  <a:pt x="25193" y="9188"/>
                  <a:pt x="25193" y="9163"/>
                  <a:pt x="25189" y="9136"/>
                </a:cubicBezTo>
                <a:cubicBezTo>
                  <a:pt x="25159" y="8928"/>
                  <a:pt x="25124" y="8721"/>
                  <a:pt x="25080" y="8515"/>
                </a:cubicBezTo>
                <a:cubicBezTo>
                  <a:pt x="25008" y="8186"/>
                  <a:pt x="24535" y="8199"/>
                  <a:pt x="24480" y="8530"/>
                </a:cubicBezTo>
                <a:cubicBezTo>
                  <a:pt x="24472" y="8568"/>
                  <a:pt x="24474" y="8606"/>
                  <a:pt x="24482" y="8643"/>
                </a:cubicBezTo>
                <a:cubicBezTo>
                  <a:pt x="24522" y="8836"/>
                  <a:pt x="24556" y="9029"/>
                  <a:pt x="24585" y="9226"/>
                </a:cubicBezTo>
                <a:close/>
                <a:moveTo>
                  <a:pt x="23854" y="7090"/>
                </a:moveTo>
                <a:cubicBezTo>
                  <a:pt x="24055" y="7344"/>
                  <a:pt x="24472" y="7143"/>
                  <a:pt x="24384" y="6814"/>
                </a:cubicBezTo>
                <a:cubicBezTo>
                  <a:pt x="24373" y="6774"/>
                  <a:pt x="24355" y="6738"/>
                  <a:pt x="24327" y="6707"/>
                </a:cubicBezTo>
                <a:cubicBezTo>
                  <a:pt x="24181" y="6518"/>
                  <a:pt x="24002" y="6357"/>
                  <a:pt x="23801" y="6227"/>
                </a:cubicBezTo>
                <a:cubicBezTo>
                  <a:pt x="23512" y="6053"/>
                  <a:pt x="23189" y="6411"/>
                  <a:pt x="23405" y="6682"/>
                </a:cubicBezTo>
                <a:cubicBezTo>
                  <a:pt x="23426" y="6709"/>
                  <a:pt x="23453" y="6732"/>
                  <a:pt x="23483" y="6749"/>
                </a:cubicBezTo>
                <a:cubicBezTo>
                  <a:pt x="23623" y="6841"/>
                  <a:pt x="23749" y="6956"/>
                  <a:pt x="23854" y="7090"/>
                </a:cubicBezTo>
                <a:close/>
                <a:moveTo>
                  <a:pt x="21974" y="6707"/>
                </a:moveTo>
                <a:cubicBezTo>
                  <a:pt x="22303" y="6587"/>
                  <a:pt x="22209" y="6103"/>
                  <a:pt x="21859" y="6114"/>
                </a:cubicBezTo>
                <a:cubicBezTo>
                  <a:pt x="21829" y="6116"/>
                  <a:pt x="21800" y="6122"/>
                  <a:pt x="21771" y="6133"/>
                </a:cubicBezTo>
                <a:cubicBezTo>
                  <a:pt x="21567" y="6204"/>
                  <a:pt x="21368" y="6288"/>
                  <a:pt x="21175" y="6382"/>
                </a:cubicBezTo>
                <a:cubicBezTo>
                  <a:pt x="21022" y="6455"/>
                  <a:pt x="20957" y="6640"/>
                  <a:pt x="21033" y="6793"/>
                </a:cubicBezTo>
                <a:cubicBezTo>
                  <a:pt x="21108" y="6946"/>
                  <a:pt x="21293" y="7009"/>
                  <a:pt x="21446" y="6931"/>
                </a:cubicBezTo>
                <a:cubicBezTo>
                  <a:pt x="21618" y="6845"/>
                  <a:pt x="21794" y="6772"/>
                  <a:pt x="21974" y="6707"/>
                </a:cubicBezTo>
                <a:close/>
                <a:moveTo>
                  <a:pt x="19979" y="7887"/>
                </a:moveTo>
                <a:cubicBezTo>
                  <a:pt x="20033" y="7839"/>
                  <a:pt x="20071" y="7774"/>
                  <a:pt x="20081" y="7700"/>
                </a:cubicBezTo>
                <a:cubicBezTo>
                  <a:pt x="20121" y="7419"/>
                  <a:pt x="19792" y="7239"/>
                  <a:pt x="19578" y="7424"/>
                </a:cubicBezTo>
                <a:cubicBezTo>
                  <a:pt x="19413" y="7566"/>
                  <a:pt x="19258" y="7717"/>
                  <a:pt x="19113" y="7880"/>
                </a:cubicBezTo>
                <a:cubicBezTo>
                  <a:pt x="19002" y="8006"/>
                  <a:pt x="19013" y="8199"/>
                  <a:pt x="19140" y="8310"/>
                </a:cubicBezTo>
                <a:cubicBezTo>
                  <a:pt x="19266" y="8423"/>
                  <a:pt x="19459" y="8411"/>
                  <a:pt x="19570" y="8285"/>
                </a:cubicBezTo>
                <a:cubicBezTo>
                  <a:pt x="19698" y="8142"/>
                  <a:pt x="19834" y="8010"/>
                  <a:pt x="19979" y="7887"/>
                </a:cubicBezTo>
                <a:close/>
                <a:moveTo>
                  <a:pt x="18983" y="9723"/>
                </a:moveTo>
                <a:cubicBezTo>
                  <a:pt x="18977" y="9551"/>
                  <a:pt x="18832" y="9419"/>
                  <a:pt x="18660" y="9427"/>
                </a:cubicBezTo>
                <a:cubicBezTo>
                  <a:pt x="18491" y="9438"/>
                  <a:pt x="18361" y="9584"/>
                  <a:pt x="18373" y="9756"/>
                </a:cubicBezTo>
                <a:cubicBezTo>
                  <a:pt x="18386" y="9987"/>
                  <a:pt x="18430" y="10217"/>
                  <a:pt x="18507" y="10435"/>
                </a:cubicBezTo>
                <a:cubicBezTo>
                  <a:pt x="18627" y="10768"/>
                  <a:pt x="19124" y="10674"/>
                  <a:pt x="19101" y="10309"/>
                </a:cubicBezTo>
                <a:cubicBezTo>
                  <a:pt x="19098" y="10284"/>
                  <a:pt x="19092" y="10261"/>
                  <a:pt x="19084" y="10236"/>
                </a:cubicBezTo>
                <a:cubicBezTo>
                  <a:pt x="19027" y="10070"/>
                  <a:pt x="18994" y="9899"/>
                  <a:pt x="18983" y="9723"/>
                </a:cubicBezTo>
                <a:close/>
                <a:moveTo>
                  <a:pt x="20039" y="11613"/>
                </a:moveTo>
                <a:cubicBezTo>
                  <a:pt x="19796" y="11382"/>
                  <a:pt x="19402" y="11649"/>
                  <a:pt x="19553" y="11973"/>
                </a:cubicBezTo>
                <a:cubicBezTo>
                  <a:pt x="19570" y="12003"/>
                  <a:pt x="19589" y="12028"/>
                  <a:pt x="19614" y="12051"/>
                </a:cubicBezTo>
                <a:cubicBezTo>
                  <a:pt x="19763" y="12200"/>
                  <a:pt x="19922" y="12340"/>
                  <a:pt x="20086" y="12476"/>
                </a:cubicBezTo>
                <a:cubicBezTo>
                  <a:pt x="20213" y="12590"/>
                  <a:pt x="20410" y="12575"/>
                  <a:pt x="20521" y="12443"/>
                </a:cubicBezTo>
                <a:cubicBezTo>
                  <a:pt x="20633" y="12311"/>
                  <a:pt x="20612" y="12114"/>
                  <a:pt x="20475" y="12007"/>
                </a:cubicBezTo>
                <a:cubicBezTo>
                  <a:pt x="20327" y="11881"/>
                  <a:pt x="20180" y="11751"/>
                  <a:pt x="20039" y="11613"/>
                </a:cubicBezTo>
                <a:close/>
                <a:moveTo>
                  <a:pt x="21963" y="12759"/>
                </a:moveTo>
                <a:cubicBezTo>
                  <a:pt x="21630" y="12686"/>
                  <a:pt x="21444" y="13126"/>
                  <a:pt x="21733" y="13315"/>
                </a:cubicBezTo>
                <a:cubicBezTo>
                  <a:pt x="21762" y="13333"/>
                  <a:pt x="21794" y="13346"/>
                  <a:pt x="21827" y="13354"/>
                </a:cubicBezTo>
                <a:cubicBezTo>
                  <a:pt x="22035" y="13403"/>
                  <a:pt x="22244" y="13438"/>
                  <a:pt x="22454" y="13470"/>
                </a:cubicBezTo>
                <a:cubicBezTo>
                  <a:pt x="22785" y="13510"/>
                  <a:pt x="22936" y="13078"/>
                  <a:pt x="22653" y="12904"/>
                </a:cubicBezTo>
                <a:cubicBezTo>
                  <a:pt x="22617" y="12883"/>
                  <a:pt x="22579" y="12870"/>
                  <a:pt x="22538" y="12864"/>
                </a:cubicBezTo>
                <a:cubicBezTo>
                  <a:pt x="22345" y="12837"/>
                  <a:pt x="22152" y="12803"/>
                  <a:pt x="21963" y="12759"/>
                </a:cubicBezTo>
                <a:close/>
                <a:moveTo>
                  <a:pt x="26712" y="12751"/>
                </a:moveTo>
                <a:cubicBezTo>
                  <a:pt x="26379" y="12803"/>
                  <a:pt x="26362" y="13275"/>
                  <a:pt x="26689" y="13352"/>
                </a:cubicBezTo>
                <a:cubicBezTo>
                  <a:pt x="26727" y="13361"/>
                  <a:pt x="26765" y="13361"/>
                  <a:pt x="26802" y="13357"/>
                </a:cubicBezTo>
                <a:cubicBezTo>
                  <a:pt x="27006" y="13327"/>
                  <a:pt x="27211" y="13294"/>
                  <a:pt x="27414" y="13258"/>
                </a:cubicBezTo>
                <a:cubicBezTo>
                  <a:pt x="27739" y="13197"/>
                  <a:pt x="27754" y="12738"/>
                  <a:pt x="27425" y="12659"/>
                </a:cubicBezTo>
                <a:cubicBezTo>
                  <a:pt x="27387" y="12650"/>
                  <a:pt x="27347" y="12650"/>
                  <a:pt x="27307" y="12657"/>
                </a:cubicBezTo>
                <a:cubicBezTo>
                  <a:pt x="27110" y="12692"/>
                  <a:pt x="26911" y="12724"/>
                  <a:pt x="26712" y="12751"/>
                </a:cubicBezTo>
                <a:close/>
                <a:moveTo>
                  <a:pt x="29080" y="12286"/>
                </a:moveTo>
                <a:cubicBezTo>
                  <a:pt x="28917" y="12328"/>
                  <a:pt x="28818" y="12493"/>
                  <a:pt x="28860" y="12657"/>
                </a:cubicBezTo>
                <a:cubicBezTo>
                  <a:pt x="28900" y="12818"/>
                  <a:pt x="29066" y="12919"/>
                  <a:pt x="29229" y="12879"/>
                </a:cubicBezTo>
                <a:cubicBezTo>
                  <a:pt x="29428" y="12828"/>
                  <a:pt x="29627" y="12778"/>
                  <a:pt x="29826" y="12724"/>
                </a:cubicBezTo>
                <a:cubicBezTo>
                  <a:pt x="30170" y="12623"/>
                  <a:pt x="30099" y="12124"/>
                  <a:pt x="29738" y="12124"/>
                </a:cubicBezTo>
                <a:cubicBezTo>
                  <a:pt x="29713" y="12124"/>
                  <a:pt x="29688" y="12128"/>
                  <a:pt x="29665" y="12135"/>
                </a:cubicBezTo>
                <a:cubicBezTo>
                  <a:pt x="29470" y="12187"/>
                  <a:pt x="29275" y="12237"/>
                  <a:pt x="29080" y="12286"/>
                </a:cubicBezTo>
                <a:close/>
                <a:moveTo>
                  <a:pt x="31396" y="11602"/>
                </a:moveTo>
                <a:cubicBezTo>
                  <a:pt x="31076" y="11718"/>
                  <a:pt x="31151" y="12198"/>
                  <a:pt x="31501" y="12198"/>
                </a:cubicBezTo>
                <a:cubicBezTo>
                  <a:pt x="31535" y="12196"/>
                  <a:pt x="31566" y="12191"/>
                  <a:pt x="31595" y="12181"/>
                </a:cubicBezTo>
                <a:cubicBezTo>
                  <a:pt x="31790" y="12114"/>
                  <a:pt x="31985" y="12045"/>
                  <a:pt x="32178" y="11973"/>
                </a:cubicBezTo>
                <a:cubicBezTo>
                  <a:pt x="32482" y="11862"/>
                  <a:pt x="32425" y="11403"/>
                  <a:pt x="32086" y="11380"/>
                </a:cubicBezTo>
                <a:cubicBezTo>
                  <a:pt x="32044" y="11380"/>
                  <a:pt x="32004" y="11387"/>
                  <a:pt x="31966" y="11399"/>
                </a:cubicBezTo>
                <a:cubicBezTo>
                  <a:pt x="31776" y="11470"/>
                  <a:pt x="31587" y="11537"/>
                  <a:pt x="31396" y="11602"/>
                </a:cubicBezTo>
                <a:close/>
                <a:moveTo>
                  <a:pt x="33645" y="10718"/>
                </a:moveTo>
                <a:cubicBezTo>
                  <a:pt x="33343" y="10852"/>
                  <a:pt x="33444" y="11311"/>
                  <a:pt x="33783" y="11301"/>
                </a:cubicBezTo>
                <a:cubicBezTo>
                  <a:pt x="33823" y="11299"/>
                  <a:pt x="33859" y="11290"/>
                  <a:pt x="33894" y="11273"/>
                </a:cubicBezTo>
                <a:cubicBezTo>
                  <a:pt x="34083" y="11190"/>
                  <a:pt x="34269" y="11104"/>
                  <a:pt x="34456" y="11014"/>
                </a:cubicBezTo>
                <a:cubicBezTo>
                  <a:pt x="34756" y="10869"/>
                  <a:pt x="34642" y="10412"/>
                  <a:pt x="34299" y="10435"/>
                </a:cubicBezTo>
                <a:cubicBezTo>
                  <a:pt x="34261" y="10437"/>
                  <a:pt x="34225" y="10448"/>
                  <a:pt x="34192" y="10464"/>
                </a:cubicBezTo>
                <a:cubicBezTo>
                  <a:pt x="34010" y="10550"/>
                  <a:pt x="33827" y="10634"/>
                  <a:pt x="33645" y="10718"/>
                </a:cubicBezTo>
                <a:close/>
                <a:moveTo>
                  <a:pt x="35797" y="9626"/>
                </a:moveTo>
                <a:cubicBezTo>
                  <a:pt x="35510" y="9790"/>
                  <a:pt x="35651" y="10238"/>
                  <a:pt x="35996" y="10194"/>
                </a:cubicBezTo>
                <a:cubicBezTo>
                  <a:pt x="36034" y="10188"/>
                  <a:pt x="36070" y="10175"/>
                  <a:pt x="36101" y="10156"/>
                </a:cubicBezTo>
                <a:cubicBezTo>
                  <a:pt x="36279" y="10054"/>
                  <a:pt x="36459" y="9951"/>
                  <a:pt x="36636" y="9842"/>
                </a:cubicBezTo>
                <a:cubicBezTo>
                  <a:pt x="36776" y="9754"/>
                  <a:pt x="36820" y="9567"/>
                  <a:pt x="36732" y="9425"/>
                </a:cubicBezTo>
                <a:cubicBezTo>
                  <a:pt x="36646" y="9282"/>
                  <a:pt x="36459" y="9236"/>
                  <a:pt x="36317" y="9320"/>
                </a:cubicBezTo>
                <a:cubicBezTo>
                  <a:pt x="36145" y="9425"/>
                  <a:pt x="35971" y="9526"/>
                  <a:pt x="35797" y="9626"/>
                </a:cubicBezTo>
                <a:close/>
                <a:moveTo>
                  <a:pt x="37824" y="8325"/>
                </a:moveTo>
                <a:cubicBezTo>
                  <a:pt x="37558" y="8520"/>
                  <a:pt x="37744" y="8945"/>
                  <a:pt x="38079" y="8868"/>
                </a:cubicBezTo>
                <a:cubicBezTo>
                  <a:pt x="38117" y="8857"/>
                  <a:pt x="38153" y="8840"/>
                  <a:pt x="38184" y="8817"/>
                </a:cubicBezTo>
                <a:cubicBezTo>
                  <a:pt x="38350" y="8696"/>
                  <a:pt x="38515" y="8574"/>
                  <a:pt x="38681" y="8448"/>
                </a:cubicBezTo>
                <a:cubicBezTo>
                  <a:pt x="38893" y="8283"/>
                  <a:pt x="38800" y="7939"/>
                  <a:pt x="38534" y="7903"/>
                </a:cubicBezTo>
                <a:cubicBezTo>
                  <a:pt x="38452" y="7893"/>
                  <a:pt x="38371" y="7914"/>
                  <a:pt x="38308" y="7964"/>
                </a:cubicBezTo>
                <a:cubicBezTo>
                  <a:pt x="38147" y="8088"/>
                  <a:pt x="37985" y="8207"/>
                  <a:pt x="37824" y="8325"/>
                </a:cubicBezTo>
                <a:close/>
                <a:moveTo>
                  <a:pt x="39683" y="6801"/>
                </a:moveTo>
                <a:cubicBezTo>
                  <a:pt x="39561" y="6916"/>
                  <a:pt x="39555" y="7109"/>
                  <a:pt x="39670" y="7233"/>
                </a:cubicBezTo>
                <a:cubicBezTo>
                  <a:pt x="39785" y="7356"/>
                  <a:pt x="39980" y="7363"/>
                  <a:pt x="40102" y="7245"/>
                </a:cubicBezTo>
                <a:cubicBezTo>
                  <a:pt x="40255" y="7105"/>
                  <a:pt x="40406" y="6960"/>
                  <a:pt x="40552" y="6814"/>
                </a:cubicBezTo>
                <a:cubicBezTo>
                  <a:pt x="40666" y="6694"/>
                  <a:pt x="40663" y="6504"/>
                  <a:pt x="40544" y="6386"/>
                </a:cubicBezTo>
                <a:cubicBezTo>
                  <a:pt x="40427" y="6271"/>
                  <a:pt x="40236" y="6269"/>
                  <a:pt x="40117" y="6384"/>
                </a:cubicBezTo>
                <a:cubicBezTo>
                  <a:pt x="39976" y="6527"/>
                  <a:pt x="39831" y="6665"/>
                  <a:pt x="39685" y="6799"/>
                </a:cubicBezTo>
                <a:close/>
                <a:moveTo>
                  <a:pt x="41326" y="5051"/>
                </a:moveTo>
                <a:cubicBezTo>
                  <a:pt x="41219" y="5181"/>
                  <a:pt x="41240" y="5374"/>
                  <a:pt x="41370" y="5481"/>
                </a:cubicBezTo>
                <a:cubicBezTo>
                  <a:pt x="41502" y="5586"/>
                  <a:pt x="41695" y="5567"/>
                  <a:pt x="41799" y="5435"/>
                </a:cubicBezTo>
                <a:cubicBezTo>
                  <a:pt x="41931" y="5273"/>
                  <a:pt x="42059" y="5110"/>
                  <a:pt x="42183" y="4942"/>
                </a:cubicBezTo>
                <a:cubicBezTo>
                  <a:pt x="42388" y="4661"/>
                  <a:pt x="42040" y="4311"/>
                  <a:pt x="41757" y="4515"/>
                </a:cubicBezTo>
                <a:cubicBezTo>
                  <a:pt x="41732" y="4531"/>
                  <a:pt x="41711" y="4555"/>
                  <a:pt x="41692" y="4580"/>
                </a:cubicBezTo>
                <a:cubicBezTo>
                  <a:pt x="41573" y="4739"/>
                  <a:pt x="41449" y="4896"/>
                  <a:pt x="41326" y="5051"/>
                </a:cubicBezTo>
                <a:close/>
                <a:moveTo>
                  <a:pt x="42686" y="3081"/>
                </a:moveTo>
                <a:cubicBezTo>
                  <a:pt x="42518" y="3370"/>
                  <a:pt x="42874" y="3683"/>
                  <a:pt x="43143" y="3469"/>
                </a:cubicBezTo>
                <a:cubicBezTo>
                  <a:pt x="43172" y="3448"/>
                  <a:pt x="43195" y="3419"/>
                  <a:pt x="43214" y="3387"/>
                </a:cubicBezTo>
                <a:lnTo>
                  <a:pt x="43287" y="3257"/>
                </a:lnTo>
                <a:lnTo>
                  <a:pt x="43424" y="3014"/>
                </a:lnTo>
                <a:lnTo>
                  <a:pt x="43516" y="2840"/>
                </a:lnTo>
                <a:cubicBezTo>
                  <a:pt x="43673" y="2534"/>
                  <a:pt x="43281" y="2232"/>
                  <a:pt x="43023" y="2490"/>
                </a:cubicBezTo>
                <a:cubicBezTo>
                  <a:pt x="43004" y="2511"/>
                  <a:pt x="42988" y="2534"/>
                  <a:pt x="42973" y="2559"/>
                </a:cubicBezTo>
                <a:lnTo>
                  <a:pt x="42887" y="2723"/>
                </a:lnTo>
                <a:lnTo>
                  <a:pt x="42757" y="295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rot="1800202">
            <a:off x="401355" y="447122"/>
            <a:ext cx="258592"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rot="1800295">
            <a:off x="740731" y="373502"/>
            <a:ext cx="99500" cy="8771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rot="1800295">
            <a:off x="1671331" y="4064165"/>
            <a:ext cx="99500" cy="8771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rot="2887983" flipH="1">
            <a:off x="8541976" y="4186039"/>
            <a:ext cx="73086" cy="72373"/>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rot="2887983" flipH="1">
            <a:off x="8698438" y="4440969"/>
            <a:ext cx="84576" cy="85257"/>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rot="2888059" flipH="1">
            <a:off x="8409856" y="4553539"/>
            <a:ext cx="176974" cy="17703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5774638" y="4273600"/>
            <a:ext cx="275250" cy="319925"/>
          </a:xfrm>
          <a:custGeom>
            <a:avLst/>
            <a:gdLst/>
            <a:ahLst/>
            <a:cxnLst/>
            <a:rect l="l" t="t" r="r" b="b"/>
            <a:pathLst>
              <a:path w="11010" h="12797" extrusionOk="0">
                <a:moveTo>
                  <a:pt x="8736" y="10135"/>
                </a:moveTo>
                <a:cubicBezTo>
                  <a:pt x="8893" y="9341"/>
                  <a:pt x="9084" y="8553"/>
                  <a:pt x="9283" y="7769"/>
                </a:cubicBezTo>
                <a:cubicBezTo>
                  <a:pt x="8241" y="6692"/>
                  <a:pt x="7128" y="5669"/>
                  <a:pt x="6158" y="4523"/>
                </a:cubicBezTo>
                <a:cubicBezTo>
                  <a:pt x="5925" y="5543"/>
                  <a:pt x="5693" y="6583"/>
                  <a:pt x="5410" y="7582"/>
                </a:cubicBezTo>
                <a:cubicBezTo>
                  <a:pt x="4865" y="9513"/>
                  <a:pt x="1221" y="9437"/>
                  <a:pt x="470" y="7750"/>
                </a:cubicBezTo>
                <a:cubicBezTo>
                  <a:pt x="1" y="6694"/>
                  <a:pt x="785" y="5535"/>
                  <a:pt x="1866" y="5330"/>
                </a:cubicBezTo>
                <a:cubicBezTo>
                  <a:pt x="2838" y="5147"/>
                  <a:pt x="3970" y="5495"/>
                  <a:pt x="4748" y="6128"/>
                </a:cubicBezTo>
                <a:cubicBezTo>
                  <a:pt x="5114" y="4185"/>
                  <a:pt x="5697" y="2293"/>
                  <a:pt x="6146" y="369"/>
                </a:cubicBezTo>
                <a:cubicBezTo>
                  <a:pt x="6190" y="159"/>
                  <a:pt x="6378" y="13"/>
                  <a:pt x="6590" y="23"/>
                </a:cubicBezTo>
                <a:cubicBezTo>
                  <a:pt x="6797" y="0"/>
                  <a:pt x="6992" y="134"/>
                  <a:pt x="7043" y="338"/>
                </a:cubicBezTo>
                <a:cubicBezTo>
                  <a:pt x="7258" y="658"/>
                  <a:pt x="7541" y="977"/>
                  <a:pt x="7799" y="1262"/>
                </a:cubicBezTo>
                <a:cubicBezTo>
                  <a:pt x="8164" y="1666"/>
                  <a:pt x="8543" y="2058"/>
                  <a:pt x="8924" y="2446"/>
                </a:cubicBezTo>
                <a:cubicBezTo>
                  <a:pt x="9557" y="3087"/>
                  <a:pt x="10211" y="3716"/>
                  <a:pt x="10832" y="4368"/>
                </a:cubicBezTo>
                <a:cubicBezTo>
                  <a:pt x="10882" y="4407"/>
                  <a:pt x="10926" y="4460"/>
                  <a:pt x="10957" y="4516"/>
                </a:cubicBezTo>
                <a:cubicBezTo>
                  <a:pt x="10991" y="4577"/>
                  <a:pt x="11008" y="4646"/>
                  <a:pt x="11010" y="4715"/>
                </a:cubicBezTo>
                <a:cubicBezTo>
                  <a:pt x="11010" y="4757"/>
                  <a:pt x="11006" y="4799"/>
                  <a:pt x="10995" y="4839"/>
                </a:cubicBezTo>
                <a:cubicBezTo>
                  <a:pt x="10899" y="5254"/>
                  <a:pt x="10815" y="5675"/>
                  <a:pt x="10725" y="6092"/>
                </a:cubicBezTo>
                <a:cubicBezTo>
                  <a:pt x="10568" y="6828"/>
                  <a:pt x="10408" y="7566"/>
                  <a:pt x="10245" y="8301"/>
                </a:cubicBezTo>
                <a:cubicBezTo>
                  <a:pt x="10077" y="9054"/>
                  <a:pt x="9905" y="9806"/>
                  <a:pt x="9717" y="10552"/>
                </a:cubicBezTo>
                <a:cubicBezTo>
                  <a:pt x="9647" y="10818"/>
                  <a:pt x="9463" y="11600"/>
                  <a:pt x="9312" y="11816"/>
                </a:cubicBezTo>
                <a:cubicBezTo>
                  <a:pt x="9312" y="11820"/>
                  <a:pt x="9310" y="11820"/>
                  <a:pt x="9310" y="11822"/>
                </a:cubicBezTo>
                <a:cubicBezTo>
                  <a:pt x="8639" y="12702"/>
                  <a:pt x="7606" y="12797"/>
                  <a:pt x="6602" y="12495"/>
                </a:cubicBezTo>
                <a:cubicBezTo>
                  <a:pt x="5789" y="12250"/>
                  <a:pt x="5008" y="11606"/>
                  <a:pt x="4865" y="10728"/>
                </a:cubicBezTo>
                <a:cubicBezTo>
                  <a:pt x="4695" y="9674"/>
                  <a:pt x="5777" y="8993"/>
                  <a:pt x="6718" y="9047"/>
                </a:cubicBezTo>
                <a:cubicBezTo>
                  <a:pt x="7543" y="9096"/>
                  <a:pt x="8233" y="9519"/>
                  <a:pt x="8736" y="10135"/>
                </a:cubicBezTo>
                <a:close/>
                <a:moveTo>
                  <a:pt x="6843" y="1501"/>
                </a:moveTo>
                <a:cubicBezTo>
                  <a:pt x="6703" y="2123"/>
                  <a:pt x="6560" y="2745"/>
                  <a:pt x="6420" y="3370"/>
                </a:cubicBezTo>
                <a:cubicBezTo>
                  <a:pt x="7353" y="4600"/>
                  <a:pt x="8447" y="5690"/>
                  <a:pt x="9543" y="6773"/>
                </a:cubicBezTo>
                <a:cubicBezTo>
                  <a:pt x="9704" y="6157"/>
                  <a:pt x="9865" y="5539"/>
                  <a:pt x="10014" y="4921"/>
                </a:cubicBezTo>
                <a:cubicBezTo>
                  <a:pt x="9386" y="4298"/>
                  <a:pt x="8776" y="3649"/>
                  <a:pt x="8178" y="2999"/>
                </a:cubicBezTo>
                <a:cubicBezTo>
                  <a:pt x="7726" y="2509"/>
                  <a:pt x="7277" y="2010"/>
                  <a:pt x="6843" y="1501"/>
                </a:cubicBezTo>
                <a:close/>
                <a:moveTo>
                  <a:pt x="4515" y="7310"/>
                </a:moveTo>
                <a:cubicBezTo>
                  <a:pt x="4071" y="6641"/>
                  <a:pt x="2903" y="6006"/>
                  <a:pt x="2103" y="6235"/>
                </a:cubicBezTo>
                <a:cubicBezTo>
                  <a:pt x="1594" y="6379"/>
                  <a:pt x="904" y="7004"/>
                  <a:pt x="1441" y="7517"/>
                </a:cubicBezTo>
                <a:cubicBezTo>
                  <a:pt x="2122" y="8167"/>
                  <a:pt x="3411" y="8433"/>
                  <a:pt x="4171" y="7782"/>
                </a:cubicBezTo>
                <a:cubicBezTo>
                  <a:pt x="4322" y="7654"/>
                  <a:pt x="4440" y="7492"/>
                  <a:pt x="4515" y="7308"/>
                </a:cubicBezTo>
                <a:close/>
                <a:moveTo>
                  <a:pt x="8432" y="11420"/>
                </a:moveTo>
                <a:cubicBezTo>
                  <a:pt x="8065" y="10745"/>
                  <a:pt x="7426" y="9884"/>
                  <a:pt x="6567" y="9986"/>
                </a:cubicBezTo>
                <a:cubicBezTo>
                  <a:pt x="6160" y="10034"/>
                  <a:pt x="5582" y="10273"/>
                  <a:pt x="5844" y="10781"/>
                </a:cubicBezTo>
                <a:cubicBezTo>
                  <a:pt x="6062" y="11200"/>
                  <a:pt x="6472" y="11527"/>
                  <a:pt x="6938" y="11617"/>
                </a:cubicBezTo>
                <a:cubicBezTo>
                  <a:pt x="7436" y="11711"/>
                  <a:pt x="8042" y="11816"/>
                  <a:pt x="8432" y="114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440363" y="3753963"/>
            <a:ext cx="700250" cy="565500"/>
          </a:xfrm>
          <a:custGeom>
            <a:avLst/>
            <a:gdLst/>
            <a:ahLst/>
            <a:cxnLst/>
            <a:rect l="l" t="t" r="r" b="b"/>
            <a:pathLst>
              <a:path w="28010" h="22620" extrusionOk="0">
                <a:moveTo>
                  <a:pt x="24617" y="13006"/>
                </a:moveTo>
                <a:cubicBezTo>
                  <a:pt x="25667" y="13386"/>
                  <a:pt x="26664" y="13897"/>
                  <a:pt x="27710" y="14285"/>
                </a:cubicBezTo>
                <a:cubicBezTo>
                  <a:pt x="27886" y="14350"/>
                  <a:pt x="28010" y="14501"/>
                  <a:pt x="28010" y="14696"/>
                </a:cubicBezTo>
                <a:cubicBezTo>
                  <a:pt x="28010" y="14941"/>
                  <a:pt x="27582" y="15266"/>
                  <a:pt x="27406" y="15406"/>
                </a:cubicBezTo>
                <a:cubicBezTo>
                  <a:pt x="26960" y="15762"/>
                  <a:pt x="26473" y="16094"/>
                  <a:pt x="25998" y="16414"/>
                </a:cubicBezTo>
                <a:cubicBezTo>
                  <a:pt x="24604" y="17351"/>
                  <a:pt x="23156" y="18233"/>
                  <a:pt x="21712" y="19090"/>
                </a:cubicBezTo>
                <a:cubicBezTo>
                  <a:pt x="20886" y="19581"/>
                  <a:pt x="15737" y="22620"/>
                  <a:pt x="14993" y="22590"/>
                </a:cubicBezTo>
                <a:cubicBezTo>
                  <a:pt x="14140" y="22580"/>
                  <a:pt x="11818" y="20446"/>
                  <a:pt x="11087" y="19847"/>
                </a:cubicBezTo>
                <a:cubicBezTo>
                  <a:pt x="7409" y="16825"/>
                  <a:pt x="3940" y="13589"/>
                  <a:pt x="455" y="10349"/>
                </a:cubicBezTo>
                <a:cubicBezTo>
                  <a:pt x="0" y="9974"/>
                  <a:pt x="300" y="8826"/>
                  <a:pt x="432" y="8354"/>
                </a:cubicBezTo>
                <a:cubicBezTo>
                  <a:pt x="560" y="7908"/>
                  <a:pt x="805" y="7153"/>
                  <a:pt x="1059" y="6759"/>
                </a:cubicBezTo>
                <a:cubicBezTo>
                  <a:pt x="1721" y="5550"/>
                  <a:pt x="10802" y="1059"/>
                  <a:pt x="12623" y="95"/>
                </a:cubicBezTo>
                <a:cubicBezTo>
                  <a:pt x="12797" y="0"/>
                  <a:pt x="13015" y="38"/>
                  <a:pt x="13147" y="189"/>
                </a:cubicBezTo>
                <a:cubicBezTo>
                  <a:pt x="13189" y="218"/>
                  <a:pt x="13224" y="256"/>
                  <a:pt x="13254" y="298"/>
                </a:cubicBezTo>
                <a:cubicBezTo>
                  <a:pt x="13488" y="633"/>
                  <a:pt x="13813" y="971"/>
                  <a:pt x="14098" y="1262"/>
                </a:cubicBezTo>
                <a:cubicBezTo>
                  <a:pt x="14559" y="1734"/>
                  <a:pt x="15041" y="2188"/>
                  <a:pt x="15530" y="2633"/>
                </a:cubicBezTo>
                <a:cubicBezTo>
                  <a:pt x="16783" y="3779"/>
                  <a:pt x="18091" y="4881"/>
                  <a:pt x="19413" y="5944"/>
                </a:cubicBezTo>
                <a:cubicBezTo>
                  <a:pt x="20677" y="6962"/>
                  <a:pt x="21974" y="7962"/>
                  <a:pt x="23305" y="8888"/>
                </a:cubicBezTo>
                <a:cubicBezTo>
                  <a:pt x="23839" y="9259"/>
                  <a:pt x="24380" y="9622"/>
                  <a:pt x="24937" y="9953"/>
                </a:cubicBezTo>
                <a:cubicBezTo>
                  <a:pt x="25312" y="10177"/>
                  <a:pt x="25734" y="10416"/>
                  <a:pt x="26142" y="10571"/>
                </a:cubicBezTo>
                <a:cubicBezTo>
                  <a:pt x="26165" y="10580"/>
                  <a:pt x="26188" y="10590"/>
                  <a:pt x="26209" y="10601"/>
                </a:cubicBezTo>
                <a:cubicBezTo>
                  <a:pt x="26582" y="10617"/>
                  <a:pt x="26782" y="11164"/>
                  <a:pt x="26411" y="11405"/>
                </a:cubicBezTo>
                <a:cubicBezTo>
                  <a:pt x="25836" y="11772"/>
                  <a:pt x="25218" y="12047"/>
                  <a:pt x="24577" y="12271"/>
                </a:cubicBezTo>
                <a:cubicBezTo>
                  <a:pt x="24575" y="12279"/>
                  <a:pt x="24575" y="12288"/>
                  <a:pt x="24573" y="12296"/>
                </a:cubicBezTo>
                <a:cubicBezTo>
                  <a:pt x="24531" y="12524"/>
                  <a:pt x="24564" y="12776"/>
                  <a:pt x="24619" y="13006"/>
                </a:cubicBezTo>
                <a:close/>
                <a:moveTo>
                  <a:pt x="13578" y="14970"/>
                </a:moveTo>
                <a:cubicBezTo>
                  <a:pt x="14004" y="15358"/>
                  <a:pt x="14429" y="15752"/>
                  <a:pt x="14838" y="16156"/>
                </a:cubicBezTo>
                <a:cubicBezTo>
                  <a:pt x="16127" y="14872"/>
                  <a:pt x="17915" y="13939"/>
                  <a:pt x="19553" y="13203"/>
                </a:cubicBezTo>
                <a:cubicBezTo>
                  <a:pt x="20561" y="12751"/>
                  <a:pt x="21588" y="12344"/>
                  <a:pt x="22613" y="11931"/>
                </a:cubicBezTo>
                <a:cubicBezTo>
                  <a:pt x="23372" y="11628"/>
                  <a:pt x="24141" y="11319"/>
                  <a:pt x="24881" y="10972"/>
                </a:cubicBezTo>
                <a:cubicBezTo>
                  <a:pt x="24191" y="10640"/>
                  <a:pt x="23607" y="10244"/>
                  <a:pt x="22961" y="9800"/>
                </a:cubicBezTo>
                <a:cubicBezTo>
                  <a:pt x="21167" y="10479"/>
                  <a:pt x="19528" y="11630"/>
                  <a:pt x="17862" y="12564"/>
                </a:cubicBezTo>
                <a:cubicBezTo>
                  <a:pt x="16783" y="13168"/>
                  <a:pt x="15710" y="13778"/>
                  <a:pt x="14639" y="14396"/>
                </a:cubicBezTo>
                <a:cubicBezTo>
                  <a:pt x="14314" y="14585"/>
                  <a:pt x="13910" y="14761"/>
                  <a:pt x="13581" y="14970"/>
                </a:cubicBezTo>
                <a:close/>
                <a:moveTo>
                  <a:pt x="22133" y="9213"/>
                </a:moveTo>
                <a:cubicBezTo>
                  <a:pt x="20555" y="8067"/>
                  <a:pt x="18996" y="6879"/>
                  <a:pt x="17493" y="5638"/>
                </a:cubicBezTo>
                <a:cubicBezTo>
                  <a:pt x="16542" y="4852"/>
                  <a:pt x="15605" y="4041"/>
                  <a:pt x="14716" y="3188"/>
                </a:cubicBezTo>
                <a:cubicBezTo>
                  <a:pt x="14019" y="2519"/>
                  <a:pt x="13308" y="1792"/>
                  <a:pt x="12719" y="1019"/>
                </a:cubicBezTo>
                <a:cubicBezTo>
                  <a:pt x="11290" y="1801"/>
                  <a:pt x="9844" y="2553"/>
                  <a:pt x="8404" y="3316"/>
                </a:cubicBezTo>
                <a:cubicBezTo>
                  <a:pt x="6711" y="4213"/>
                  <a:pt x="4988" y="5129"/>
                  <a:pt x="3362" y="6145"/>
                </a:cubicBezTo>
                <a:cubicBezTo>
                  <a:pt x="3406" y="6181"/>
                  <a:pt x="3444" y="6212"/>
                  <a:pt x="3467" y="6229"/>
                </a:cubicBezTo>
                <a:cubicBezTo>
                  <a:pt x="3739" y="6447"/>
                  <a:pt x="4011" y="6665"/>
                  <a:pt x="4282" y="6883"/>
                </a:cubicBezTo>
                <a:cubicBezTo>
                  <a:pt x="5103" y="7541"/>
                  <a:pt x="5921" y="8199"/>
                  <a:pt x="6738" y="8859"/>
                </a:cubicBezTo>
                <a:cubicBezTo>
                  <a:pt x="7518" y="9488"/>
                  <a:pt x="8295" y="10121"/>
                  <a:pt x="9071" y="10754"/>
                </a:cubicBezTo>
                <a:cubicBezTo>
                  <a:pt x="9343" y="10978"/>
                  <a:pt x="9615" y="11200"/>
                  <a:pt x="9886" y="11426"/>
                </a:cubicBezTo>
                <a:cubicBezTo>
                  <a:pt x="10018" y="11535"/>
                  <a:pt x="10171" y="11657"/>
                  <a:pt x="10292" y="11776"/>
                </a:cubicBezTo>
                <a:cubicBezTo>
                  <a:pt x="10686" y="12170"/>
                  <a:pt x="10081" y="12778"/>
                  <a:pt x="9685" y="12386"/>
                </a:cubicBezTo>
                <a:cubicBezTo>
                  <a:pt x="9278" y="11980"/>
                  <a:pt x="8777" y="11579"/>
                  <a:pt x="8331" y="11213"/>
                </a:cubicBezTo>
                <a:cubicBezTo>
                  <a:pt x="7601" y="10607"/>
                  <a:pt x="6860" y="10014"/>
                  <a:pt x="6116" y="9425"/>
                </a:cubicBezTo>
                <a:cubicBezTo>
                  <a:pt x="5372" y="8836"/>
                  <a:pt x="4621" y="8255"/>
                  <a:pt x="3863" y="7685"/>
                </a:cubicBezTo>
                <a:cubicBezTo>
                  <a:pt x="3571" y="7465"/>
                  <a:pt x="3278" y="7250"/>
                  <a:pt x="2980" y="7038"/>
                </a:cubicBezTo>
                <a:cubicBezTo>
                  <a:pt x="2834" y="6933"/>
                  <a:pt x="2683" y="6824"/>
                  <a:pt x="2530" y="6728"/>
                </a:cubicBezTo>
                <a:cubicBezTo>
                  <a:pt x="1983" y="7260"/>
                  <a:pt x="1599" y="7901"/>
                  <a:pt x="1417" y="8647"/>
                </a:cubicBezTo>
                <a:cubicBezTo>
                  <a:pt x="1306" y="9098"/>
                  <a:pt x="1293" y="9479"/>
                  <a:pt x="1300" y="9926"/>
                </a:cubicBezTo>
                <a:cubicBezTo>
                  <a:pt x="3687" y="11825"/>
                  <a:pt x="5839" y="13941"/>
                  <a:pt x="8067" y="16018"/>
                </a:cubicBezTo>
                <a:cubicBezTo>
                  <a:pt x="9066" y="16951"/>
                  <a:pt x="10079" y="17869"/>
                  <a:pt x="11129" y="18743"/>
                </a:cubicBezTo>
                <a:cubicBezTo>
                  <a:pt x="10758" y="17672"/>
                  <a:pt x="10638" y="16504"/>
                  <a:pt x="11380" y="15544"/>
                </a:cubicBezTo>
                <a:cubicBezTo>
                  <a:pt x="12065" y="14658"/>
                  <a:pt x="13258" y="14203"/>
                  <a:pt x="14205" y="13654"/>
                </a:cubicBezTo>
                <a:cubicBezTo>
                  <a:pt x="15347" y="12994"/>
                  <a:pt x="16496" y="12342"/>
                  <a:pt x="17646" y="11699"/>
                </a:cubicBezTo>
                <a:cubicBezTo>
                  <a:pt x="19134" y="10869"/>
                  <a:pt x="20568" y="9896"/>
                  <a:pt x="22133" y="9213"/>
                </a:cubicBezTo>
                <a:close/>
                <a:moveTo>
                  <a:pt x="13358" y="7681"/>
                </a:moveTo>
                <a:cubicBezTo>
                  <a:pt x="13769" y="7430"/>
                  <a:pt x="14182" y="7180"/>
                  <a:pt x="14597" y="6929"/>
                </a:cubicBezTo>
                <a:cubicBezTo>
                  <a:pt x="14947" y="6719"/>
                  <a:pt x="15301" y="6499"/>
                  <a:pt x="15657" y="6300"/>
                </a:cubicBezTo>
                <a:cubicBezTo>
                  <a:pt x="15961" y="6130"/>
                  <a:pt x="15930" y="5718"/>
                  <a:pt x="15647" y="5554"/>
                </a:cubicBezTo>
                <a:cubicBezTo>
                  <a:pt x="15519" y="5479"/>
                  <a:pt x="15360" y="5479"/>
                  <a:pt x="15232" y="5554"/>
                </a:cubicBezTo>
                <a:cubicBezTo>
                  <a:pt x="14880" y="5749"/>
                  <a:pt x="14532" y="5965"/>
                  <a:pt x="14188" y="6172"/>
                </a:cubicBezTo>
                <a:cubicBezTo>
                  <a:pt x="13625" y="6514"/>
                  <a:pt x="13063" y="6858"/>
                  <a:pt x="12499" y="7201"/>
                </a:cubicBezTo>
                <a:cubicBezTo>
                  <a:pt x="11889" y="7574"/>
                  <a:pt x="11279" y="7945"/>
                  <a:pt x="10668" y="8316"/>
                </a:cubicBezTo>
                <a:cubicBezTo>
                  <a:pt x="10454" y="8446"/>
                  <a:pt x="10240" y="8576"/>
                  <a:pt x="10024" y="8702"/>
                </a:cubicBezTo>
                <a:cubicBezTo>
                  <a:pt x="9932" y="8758"/>
                  <a:pt x="9821" y="8830"/>
                  <a:pt x="9724" y="8876"/>
                </a:cubicBezTo>
                <a:cubicBezTo>
                  <a:pt x="9714" y="8880"/>
                  <a:pt x="9706" y="8886"/>
                  <a:pt x="9697" y="8893"/>
                </a:cubicBezTo>
                <a:cubicBezTo>
                  <a:pt x="9186" y="9243"/>
                  <a:pt x="9628" y="9945"/>
                  <a:pt x="10083" y="9647"/>
                </a:cubicBezTo>
                <a:cubicBezTo>
                  <a:pt x="10422" y="9477"/>
                  <a:pt x="10785" y="9240"/>
                  <a:pt x="11112" y="9043"/>
                </a:cubicBezTo>
                <a:cubicBezTo>
                  <a:pt x="11347" y="8903"/>
                  <a:pt x="11579" y="8763"/>
                  <a:pt x="11814" y="8620"/>
                </a:cubicBezTo>
                <a:cubicBezTo>
                  <a:pt x="11705" y="8817"/>
                  <a:pt x="11778" y="9085"/>
                  <a:pt x="11994" y="9207"/>
                </a:cubicBezTo>
                <a:cubicBezTo>
                  <a:pt x="12124" y="9278"/>
                  <a:pt x="12279" y="9276"/>
                  <a:pt x="12407" y="9201"/>
                </a:cubicBezTo>
                <a:cubicBezTo>
                  <a:pt x="13335" y="8679"/>
                  <a:pt x="14266" y="8157"/>
                  <a:pt x="15192" y="7635"/>
                </a:cubicBezTo>
                <a:cubicBezTo>
                  <a:pt x="15498" y="7461"/>
                  <a:pt x="15463" y="7044"/>
                  <a:pt x="15178" y="6885"/>
                </a:cubicBezTo>
                <a:cubicBezTo>
                  <a:pt x="15048" y="6812"/>
                  <a:pt x="14892" y="6814"/>
                  <a:pt x="14765" y="6889"/>
                </a:cubicBezTo>
                <a:cubicBezTo>
                  <a:pt x="14295" y="7153"/>
                  <a:pt x="13826" y="7417"/>
                  <a:pt x="13356" y="7681"/>
                </a:cubicBezTo>
                <a:close/>
                <a:moveTo>
                  <a:pt x="9171" y="8800"/>
                </a:moveTo>
                <a:cubicBezTo>
                  <a:pt x="10969" y="7595"/>
                  <a:pt x="12837" y="6512"/>
                  <a:pt x="14723" y="5458"/>
                </a:cubicBezTo>
                <a:cubicBezTo>
                  <a:pt x="15222" y="5238"/>
                  <a:pt x="14951" y="4437"/>
                  <a:pt x="14436" y="4649"/>
                </a:cubicBezTo>
                <a:cubicBezTo>
                  <a:pt x="14429" y="4653"/>
                  <a:pt x="14423" y="4655"/>
                  <a:pt x="14417" y="4659"/>
                </a:cubicBezTo>
                <a:cubicBezTo>
                  <a:pt x="12426" y="5762"/>
                  <a:pt x="10410" y="6765"/>
                  <a:pt x="8599" y="8161"/>
                </a:cubicBezTo>
                <a:cubicBezTo>
                  <a:pt x="8591" y="8167"/>
                  <a:pt x="8586" y="8172"/>
                  <a:pt x="8580" y="8178"/>
                </a:cubicBezTo>
                <a:cubicBezTo>
                  <a:pt x="8190" y="8566"/>
                  <a:pt x="8775" y="9165"/>
                  <a:pt x="9171" y="8800"/>
                </a:cubicBezTo>
                <a:close/>
                <a:moveTo>
                  <a:pt x="15125" y="8861"/>
                </a:moveTo>
                <a:cubicBezTo>
                  <a:pt x="14174" y="8857"/>
                  <a:pt x="13907" y="9924"/>
                  <a:pt x="14203" y="10672"/>
                </a:cubicBezTo>
                <a:cubicBezTo>
                  <a:pt x="14494" y="11405"/>
                  <a:pt x="15423" y="11799"/>
                  <a:pt x="16095" y="11309"/>
                </a:cubicBezTo>
                <a:cubicBezTo>
                  <a:pt x="16605" y="10938"/>
                  <a:pt x="16783" y="10217"/>
                  <a:pt x="16611" y="9626"/>
                </a:cubicBezTo>
                <a:cubicBezTo>
                  <a:pt x="16412" y="8945"/>
                  <a:pt x="15771" y="8721"/>
                  <a:pt x="15125" y="8861"/>
                </a:cubicBezTo>
                <a:close/>
                <a:moveTo>
                  <a:pt x="14995" y="9790"/>
                </a:moveTo>
                <a:cubicBezTo>
                  <a:pt x="14863" y="9947"/>
                  <a:pt x="14960" y="10328"/>
                  <a:pt x="15058" y="10471"/>
                </a:cubicBezTo>
                <a:cubicBezTo>
                  <a:pt x="15190" y="10668"/>
                  <a:pt x="15498" y="10747"/>
                  <a:pt x="15664" y="10546"/>
                </a:cubicBezTo>
                <a:cubicBezTo>
                  <a:pt x="15813" y="10362"/>
                  <a:pt x="15861" y="10060"/>
                  <a:pt x="15775" y="9838"/>
                </a:cubicBezTo>
                <a:cubicBezTo>
                  <a:pt x="15712" y="9678"/>
                  <a:pt x="15580" y="9655"/>
                  <a:pt x="15431" y="9674"/>
                </a:cubicBezTo>
                <a:cubicBezTo>
                  <a:pt x="15364" y="9712"/>
                  <a:pt x="15289" y="9729"/>
                  <a:pt x="15213" y="9725"/>
                </a:cubicBezTo>
                <a:cubicBezTo>
                  <a:pt x="15178" y="9735"/>
                  <a:pt x="15144" y="9748"/>
                  <a:pt x="15110" y="9760"/>
                </a:cubicBezTo>
                <a:cubicBezTo>
                  <a:pt x="15075" y="9775"/>
                  <a:pt x="15035" y="9783"/>
                  <a:pt x="14995" y="9787"/>
                </a:cubicBezTo>
                <a:close/>
                <a:moveTo>
                  <a:pt x="12549" y="19914"/>
                </a:moveTo>
                <a:cubicBezTo>
                  <a:pt x="12895" y="20180"/>
                  <a:pt x="13241" y="20444"/>
                  <a:pt x="13593" y="20700"/>
                </a:cubicBezTo>
                <a:cubicBezTo>
                  <a:pt x="14019" y="21010"/>
                  <a:pt x="14576" y="21423"/>
                  <a:pt x="15058" y="21653"/>
                </a:cubicBezTo>
                <a:cubicBezTo>
                  <a:pt x="15117" y="21639"/>
                  <a:pt x="15175" y="21620"/>
                  <a:pt x="15234" y="21599"/>
                </a:cubicBezTo>
                <a:cubicBezTo>
                  <a:pt x="13910" y="20620"/>
                  <a:pt x="13679" y="18307"/>
                  <a:pt x="14360" y="16888"/>
                </a:cubicBezTo>
                <a:cubicBezTo>
                  <a:pt x="13878" y="16379"/>
                  <a:pt x="13348" y="15920"/>
                  <a:pt x="12828" y="15450"/>
                </a:cubicBezTo>
                <a:cubicBezTo>
                  <a:pt x="11952" y="16150"/>
                  <a:pt x="11592" y="17053"/>
                  <a:pt x="11822" y="18168"/>
                </a:cubicBezTo>
                <a:cubicBezTo>
                  <a:pt x="11904" y="18569"/>
                  <a:pt x="12053" y="18954"/>
                  <a:pt x="12235" y="19321"/>
                </a:cubicBezTo>
                <a:cubicBezTo>
                  <a:pt x="12300" y="19453"/>
                  <a:pt x="12371" y="19585"/>
                  <a:pt x="12445" y="19715"/>
                </a:cubicBezTo>
                <a:cubicBezTo>
                  <a:pt x="12476" y="19776"/>
                  <a:pt x="12520" y="19847"/>
                  <a:pt x="12549" y="19914"/>
                </a:cubicBezTo>
                <a:close/>
                <a:moveTo>
                  <a:pt x="16110" y="21044"/>
                </a:moveTo>
                <a:cubicBezTo>
                  <a:pt x="18946" y="19212"/>
                  <a:pt x="21913" y="17600"/>
                  <a:pt x="24849" y="15934"/>
                </a:cubicBezTo>
                <a:cubicBezTo>
                  <a:pt x="24839" y="15920"/>
                  <a:pt x="24830" y="15905"/>
                  <a:pt x="24822" y="15890"/>
                </a:cubicBezTo>
                <a:cubicBezTo>
                  <a:pt x="24441" y="15161"/>
                  <a:pt x="24057" y="14394"/>
                  <a:pt x="23845" y="13595"/>
                </a:cubicBezTo>
                <a:cubicBezTo>
                  <a:pt x="23741" y="13480"/>
                  <a:pt x="23705" y="13319"/>
                  <a:pt x="23751" y="13172"/>
                </a:cubicBezTo>
                <a:cubicBezTo>
                  <a:pt x="23715" y="12967"/>
                  <a:pt x="23697" y="12761"/>
                  <a:pt x="23695" y="12554"/>
                </a:cubicBezTo>
                <a:cubicBezTo>
                  <a:pt x="21278" y="13338"/>
                  <a:pt x="17055" y="15257"/>
                  <a:pt x="15580" y="17108"/>
                </a:cubicBezTo>
                <a:cubicBezTo>
                  <a:pt x="14492" y="18474"/>
                  <a:pt x="15043" y="19910"/>
                  <a:pt x="16110" y="21044"/>
                </a:cubicBezTo>
                <a:close/>
                <a:moveTo>
                  <a:pt x="25591" y="15511"/>
                </a:moveTo>
                <a:cubicBezTo>
                  <a:pt x="25991" y="15282"/>
                  <a:pt x="26390" y="15052"/>
                  <a:pt x="26788" y="14819"/>
                </a:cubicBezTo>
                <a:cubicBezTo>
                  <a:pt x="26203" y="14536"/>
                  <a:pt x="25570" y="14283"/>
                  <a:pt x="24958" y="14050"/>
                </a:cubicBezTo>
                <a:cubicBezTo>
                  <a:pt x="25136" y="14536"/>
                  <a:pt x="25333" y="15014"/>
                  <a:pt x="25572" y="15471"/>
                </a:cubicBezTo>
                <a:cubicBezTo>
                  <a:pt x="25581" y="15484"/>
                  <a:pt x="25587" y="15498"/>
                  <a:pt x="25593" y="155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rot="2887983" flipH="1">
            <a:off x="431388" y="2370627"/>
            <a:ext cx="73086" cy="72373"/>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rot="2888059" flipH="1">
            <a:off x="6027231" y="328839"/>
            <a:ext cx="176974" cy="17703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rot="2887983" flipH="1">
            <a:off x="2883313" y="690369"/>
            <a:ext cx="84576" cy="85257"/>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5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899"/>
        <p:cNvGrpSpPr/>
        <p:nvPr/>
      </p:nvGrpSpPr>
      <p:grpSpPr>
        <a:xfrm>
          <a:off x="0" y="0"/>
          <a:ext cx="0" cy="0"/>
          <a:chOff x="0" y="0"/>
          <a:chExt cx="0" cy="0"/>
        </a:xfrm>
      </p:grpSpPr>
    </p:spTree>
    <p:extLst>
      <p:ext uri="{BB962C8B-B14F-4D97-AF65-F5344CB8AC3E}">
        <p14:creationId xmlns:p14="http://schemas.microsoft.com/office/powerpoint/2010/main" val="1682851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4"/>
          <p:cNvSpPr/>
          <p:nvPr/>
        </p:nvSpPr>
        <p:spPr>
          <a:xfrm rot="7028957">
            <a:off x="8705824" y="4609783"/>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4"/>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30200">
              <a:lnSpc>
                <a:spcPct val="100000"/>
              </a:lnSpc>
              <a:spcBef>
                <a:spcPts val="0"/>
              </a:spcBef>
              <a:spcAft>
                <a:spcPts val="0"/>
              </a:spcAft>
              <a:buSzPts val="1600"/>
              <a:buChar char="○"/>
              <a:defRPr sz="1200"/>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9" name="Google Shape;69;p4"/>
          <p:cNvSpPr/>
          <p:nvPr/>
        </p:nvSpPr>
        <p:spPr>
          <a:xfrm rot="-5400000">
            <a:off x="7207952" y="59925"/>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8629500" y="2089950"/>
            <a:ext cx="291900" cy="282050"/>
          </a:xfrm>
          <a:custGeom>
            <a:avLst/>
            <a:gdLst/>
            <a:ahLst/>
            <a:cxnLst/>
            <a:rect l="l" t="t" r="r" b="b"/>
            <a:pathLst>
              <a:path w="11676" h="11282" extrusionOk="0">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6387300" y="202075"/>
            <a:ext cx="611475" cy="337925"/>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51097"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209450"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835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7" name="Google Shape;127;p8"/>
          <p:cNvSpPr txBox="1">
            <a:spLocks noGrp="1"/>
          </p:cNvSpPr>
          <p:nvPr>
            <p:ph type="subTitle" idx="1"/>
          </p:nvPr>
        </p:nvSpPr>
        <p:spPr>
          <a:xfrm>
            <a:off x="2871000" y="3630375"/>
            <a:ext cx="3285900" cy="6315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8" name="Google Shape;128;p8"/>
          <p:cNvSpPr/>
          <p:nvPr/>
        </p:nvSpPr>
        <p:spPr>
          <a:xfrm rot="-5400000" flipH="1">
            <a:off x="7154175" y="-175568"/>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rot="5400000" flipH="1">
            <a:off x="512725" y="3280133"/>
            <a:ext cx="1114460" cy="29400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rot="-3143622">
            <a:off x="8426556" y="1595105"/>
            <a:ext cx="247401" cy="2181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rot="-3143597">
            <a:off x="2156226" y="4336009"/>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87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34" name="TextBox 33"/>
          <p:cNvSpPr txBox="1"/>
          <p:nvPr/>
        </p:nvSpPr>
        <p:spPr>
          <a:xfrm>
            <a:off x="861060" y="1527122"/>
            <a:ext cx="7394973" cy="2308324"/>
          </a:xfrm>
          <a:prstGeom prst="rect">
            <a:avLst/>
          </a:prstGeom>
          <a:noFill/>
        </p:spPr>
        <p:txBody>
          <a:bodyPr wrap="none" rtlCol="0">
            <a:spAutoFit/>
          </a:bodyPr>
          <a:lstStyle/>
          <a:p>
            <a:pPr algn="ctr">
              <a:lnSpc>
                <a:spcPct val="150000"/>
              </a:lnSpc>
            </a:pPr>
            <a:r>
              <a:rPr lang="en-US" sz="4800" b="1" dirty="0">
                <a:solidFill>
                  <a:schemeClr val="bg2"/>
                </a:solidFill>
              </a:rPr>
              <a:t>CHÀO MỪNG CÁC EM </a:t>
            </a:r>
          </a:p>
          <a:p>
            <a:pPr algn="ctr">
              <a:lnSpc>
                <a:spcPct val="150000"/>
              </a:lnSpc>
            </a:pPr>
            <a:r>
              <a:rPr lang="en-US" sz="4800" b="1" dirty="0">
                <a:solidFill>
                  <a:schemeClr val="bg2"/>
                </a:solidFill>
              </a:rPr>
              <a:t>ĐẾN VỚI TIẾT HỌC MỚI</a:t>
            </a:r>
            <a:r>
              <a:rPr lang="en-US" sz="4800" b="1" dirty="0" smtClean="0">
                <a:solidFill>
                  <a:schemeClr val="bg2"/>
                </a:solidFill>
              </a:rPr>
              <a:t>!</a:t>
            </a:r>
            <a:endParaRPr lang="en-US" sz="4800" b="1" dirty="0">
              <a:solidFill>
                <a:schemeClr val="bg2"/>
              </a:solidFill>
            </a:endParaRPr>
          </a:p>
        </p:txBody>
      </p:sp>
    </p:spTree>
    <p:extLst>
      <p:ext uri="{BB962C8B-B14F-4D97-AF65-F5344CB8AC3E}">
        <p14:creationId xmlns:p14="http://schemas.microsoft.com/office/powerpoint/2010/main" val="211989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8"/>
        <p:cNvGrpSpPr/>
        <p:nvPr/>
      </p:nvGrpSpPr>
      <p:grpSpPr>
        <a:xfrm>
          <a:off x="0" y="0"/>
          <a:ext cx="0" cy="0"/>
          <a:chOff x="0" y="0"/>
          <a:chExt cx="0" cy="0"/>
        </a:xfrm>
      </p:grpSpPr>
      <p:sp>
        <p:nvSpPr>
          <p:cNvPr id="17" name="Rectangle 16"/>
          <p:cNvSpPr/>
          <p:nvPr/>
        </p:nvSpPr>
        <p:spPr>
          <a:xfrm>
            <a:off x="706383" y="1436675"/>
            <a:ext cx="7504691" cy="2882662"/>
          </a:xfrm>
          <a:prstGeom prst="rect">
            <a:avLst/>
          </a:prstGeom>
          <a:solidFill>
            <a:schemeClr val="bg2"/>
          </a:solidFill>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2">
                  <a:lumMod val="50000"/>
                </a:schemeClr>
              </a:solidFill>
            </a:endParaRPr>
          </a:p>
        </p:txBody>
      </p:sp>
      <p:grpSp>
        <p:nvGrpSpPr>
          <p:cNvPr id="2661" name="Google Shape;2661;p77"/>
          <p:cNvGrpSpPr/>
          <p:nvPr/>
        </p:nvGrpSpPr>
        <p:grpSpPr>
          <a:xfrm>
            <a:off x="7543800" y="3262114"/>
            <a:ext cx="838829" cy="1785134"/>
            <a:chOff x="6465175" y="710275"/>
            <a:chExt cx="927550" cy="2213550"/>
          </a:xfrm>
        </p:grpSpPr>
        <p:grpSp>
          <p:nvGrpSpPr>
            <p:cNvPr id="2662" name="Google Shape;2662;p77"/>
            <p:cNvGrpSpPr/>
            <p:nvPr/>
          </p:nvGrpSpPr>
          <p:grpSpPr>
            <a:xfrm>
              <a:off x="6465175" y="710275"/>
              <a:ext cx="927550" cy="2213550"/>
              <a:chOff x="3190375" y="3050700"/>
              <a:chExt cx="927550" cy="2213550"/>
            </a:xfrm>
          </p:grpSpPr>
          <p:sp>
            <p:nvSpPr>
              <p:cNvPr id="2663" name="Google Shape;2663;p77"/>
              <p:cNvSpPr/>
              <p:nvPr/>
            </p:nvSpPr>
            <p:spPr>
              <a:xfrm>
                <a:off x="3551650" y="3943325"/>
                <a:ext cx="464625" cy="1320925"/>
              </a:xfrm>
              <a:custGeom>
                <a:avLst/>
                <a:gdLst/>
                <a:ahLst/>
                <a:cxnLst/>
                <a:rect l="l" t="t" r="r" b="b"/>
                <a:pathLst>
                  <a:path w="18585" h="52837" extrusionOk="0">
                    <a:moveTo>
                      <a:pt x="12436" y="5656"/>
                    </a:moveTo>
                    <a:lnTo>
                      <a:pt x="12436" y="5656"/>
                    </a:lnTo>
                    <a:cubicBezTo>
                      <a:pt x="12437" y="5658"/>
                      <a:pt x="12439" y="5660"/>
                      <a:pt x="12440" y="5661"/>
                    </a:cubicBezTo>
                    <a:lnTo>
                      <a:pt x="12440" y="5661"/>
                    </a:lnTo>
                    <a:cubicBezTo>
                      <a:pt x="12438" y="5660"/>
                      <a:pt x="12437" y="5659"/>
                      <a:pt x="12436" y="5656"/>
                    </a:cubicBezTo>
                    <a:close/>
                    <a:moveTo>
                      <a:pt x="13678" y="16082"/>
                    </a:moveTo>
                    <a:cubicBezTo>
                      <a:pt x="13812" y="16183"/>
                      <a:pt x="13846" y="16183"/>
                      <a:pt x="13947" y="16183"/>
                    </a:cubicBezTo>
                    <a:cubicBezTo>
                      <a:pt x="14081" y="16217"/>
                      <a:pt x="14182" y="16217"/>
                      <a:pt x="14283" y="16250"/>
                    </a:cubicBezTo>
                    <a:cubicBezTo>
                      <a:pt x="14484" y="16351"/>
                      <a:pt x="14686" y="16452"/>
                      <a:pt x="14854" y="16620"/>
                    </a:cubicBezTo>
                    <a:cubicBezTo>
                      <a:pt x="15224" y="16922"/>
                      <a:pt x="15593" y="17258"/>
                      <a:pt x="15862" y="17628"/>
                    </a:cubicBezTo>
                    <a:cubicBezTo>
                      <a:pt x="15492" y="17762"/>
                      <a:pt x="15156" y="17897"/>
                      <a:pt x="14787" y="17930"/>
                    </a:cubicBezTo>
                    <a:cubicBezTo>
                      <a:pt x="14636" y="17947"/>
                      <a:pt x="14484" y="17956"/>
                      <a:pt x="14333" y="17956"/>
                    </a:cubicBezTo>
                    <a:cubicBezTo>
                      <a:pt x="14182" y="17956"/>
                      <a:pt x="14031" y="17947"/>
                      <a:pt x="13879" y="17930"/>
                    </a:cubicBezTo>
                    <a:cubicBezTo>
                      <a:pt x="13711" y="17897"/>
                      <a:pt x="13543" y="17863"/>
                      <a:pt x="13443" y="17796"/>
                    </a:cubicBezTo>
                    <a:cubicBezTo>
                      <a:pt x="13342" y="17762"/>
                      <a:pt x="13308" y="17729"/>
                      <a:pt x="13207" y="17662"/>
                    </a:cubicBezTo>
                    <a:lnTo>
                      <a:pt x="13106" y="17561"/>
                    </a:lnTo>
                    <a:cubicBezTo>
                      <a:pt x="13039" y="17494"/>
                      <a:pt x="13039" y="17460"/>
                      <a:pt x="13006" y="17426"/>
                    </a:cubicBezTo>
                    <a:cubicBezTo>
                      <a:pt x="13006" y="17393"/>
                      <a:pt x="12972" y="17326"/>
                      <a:pt x="12972" y="17258"/>
                    </a:cubicBezTo>
                    <a:lnTo>
                      <a:pt x="12972" y="17057"/>
                    </a:lnTo>
                    <a:lnTo>
                      <a:pt x="13106" y="16653"/>
                    </a:lnTo>
                    <a:cubicBezTo>
                      <a:pt x="13140" y="16586"/>
                      <a:pt x="13174" y="16452"/>
                      <a:pt x="13275" y="16385"/>
                    </a:cubicBezTo>
                    <a:cubicBezTo>
                      <a:pt x="13308" y="16317"/>
                      <a:pt x="13342" y="16250"/>
                      <a:pt x="13443" y="16217"/>
                    </a:cubicBezTo>
                    <a:cubicBezTo>
                      <a:pt x="13476" y="16183"/>
                      <a:pt x="13510" y="16183"/>
                      <a:pt x="13543" y="16116"/>
                    </a:cubicBezTo>
                    <a:cubicBezTo>
                      <a:pt x="13611" y="16116"/>
                      <a:pt x="13644" y="16082"/>
                      <a:pt x="13678" y="16082"/>
                    </a:cubicBezTo>
                    <a:close/>
                    <a:moveTo>
                      <a:pt x="1512" y="29760"/>
                    </a:moveTo>
                    <a:lnTo>
                      <a:pt x="1512" y="29760"/>
                    </a:lnTo>
                    <a:cubicBezTo>
                      <a:pt x="1505" y="29777"/>
                      <a:pt x="1498" y="29795"/>
                      <a:pt x="1491" y="29812"/>
                    </a:cubicBezTo>
                    <a:lnTo>
                      <a:pt x="1491" y="29812"/>
                    </a:lnTo>
                    <a:cubicBezTo>
                      <a:pt x="1503" y="29801"/>
                      <a:pt x="1512" y="29785"/>
                      <a:pt x="1512" y="29760"/>
                    </a:cubicBezTo>
                    <a:close/>
                    <a:moveTo>
                      <a:pt x="10717" y="1"/>
                    </a:moveTo>
                    <a:cubicBezTo>
                      <a:pt x="10574" y="1"/>
                      <a:pt x="10479" y="111"/>
                      <a:pt x="10452" y="220"/>
                    </a:cubicBezTo>
                    <a:cubicBezTo>
                      <a:pt x="10317" y="624"/>
                      <a:pt x="10250" y="1094"/>
                      <a:pt x="10183" y="1497"/>
                    </a:cubicBezTo>
                    <a:cubicBezTo>
                      <a:pt x="10149" y="1934"/>
                      <a:pt x="10183" y="2337"/>
                      <a:pt x="10284" y="2741"/>
                    </a:cubicBezTo>
                    <a:cubicBezTo>
                      <a:pt x="10418" y="3514"/>
                      <a:pt x="10754" y="4253"/>
                      <a:pt x="11124" y="4925"/>
                    </a:cubicBezTo>
                    <a:cubicBezTo>
                      <a:pt x="11527" y="5631"/>
                      <a:pt x="12098" y="6303"/>
                      <a:pt x="12636" y="6941"/>
                    </a:cubicBezTo>
                    <a:lnTo>
                      <a:pt x="14384" y="8823"/>
                    </a:lnTo>
                    <a:cubicBezTo>
                      <a:pt x="15089" y="9495"/>
                      <a:pt x="15728" y="10201"/>
                      <a:pt x="16333" y="10974"/>
                    </a:cubicBezTo>
                    <a:cubicBezTo>
                      <a:pt x="16770" y="11512"/>
                      <a:pt x="17106" y="12049"/>
                      <a:pt x="17374" y="12688"/>
                    </a:cubicBezTo>
                    <a:cubicBezTo>
                      <a:pt x="17376" y="12693"/>
                      <a:pt x="17378" y="12697"/>
                      <a:pt x="17380" y="12702"/>
                    </a:cubicBezTo>
                    <a:lnTo>
                      <a:pt x="17380" y="12702"/>
                    </a:lnTo>
                    <a:cubicBezTo>
                      <a:pt x="17375" y="12695"/>
                      <a:pt x="17374" y="12688"/>
                      <a:pt x="17374" y="12688"/>
                    </a:cubicBezTo>
                    <a:lnTo>
                      <a:pt x="17374" y="12688"/>
                    </a:lnTo>
                    <a:cubicBezTo>
                      <a:pt x="17374" y="12707"/>
                      <a:pt x="17374" y="12716"/>
                      <a:pt x="17387" y="12719"/>
                    </a:cubicBezTo>
                    <a:lnTo>
                      <a:pt x="17387" y="12719"/>
                    </a:lnTo>
                    <a:cubicBezTo>
                      <a:pt x="17385" y="12713"/>
                      <a:pt x="17383" y="12708"/>
                      <a:pt x="17380" y="12702"/>
                    </a:cubicBezTo>
                    <a:lnTo>
                      <a:pt x="17380" y="12702"/>
                    </a:lnTo>
                    <a:cubicBezTo>
                      <a:pt x="17387" y="12711"/>
                      <a:pt x="17404" y="12722"/>
                      <a:pt x="17442" y="12722"/>
                    </a:cubicBezTo>
                    <a:cubicBezTo>
                      <a:pt x="17413" y="12722"/>
                      <a:pt x="17397" y="12722"/>
                      <a:pt x="17387" y="12719"/>
                    </a:cubicBezTo>
                    <a:lnTo>
                      <a:pt x="17387" y="12719"/>
                    </a:lnTo>
                    <a:cubicBezTo>
                      <a:pt x="17549" y="13115"/>
                      <a:pt x="17679" y="13574"/>
                      <a:pt x="17744" y="14032"/>
                    </a:cubicBezTo>
                    <a:lnTo>
                      <a:pt x="17744" y="13931"/>
                    </a:lnTo>
                    <a:cubicBezTo>
                      <a:pt x="17811" y="14368"/>
                      <a:pt x="17811" y="14772"/>
                      <a:pt x="17744" y="15208"/>
                    </a:cubicBezTo>
                    <a:cubicBezTo>
                      <a:pt x="17710" y="15578"/>
                      <a:pt x="17610" y="15948"/>
                      <a:pt x="17475" y="16351"/>
                    </a:cubicBezTo>
                    <a:cubicBezTo>
                      <a:pt x="17374" y="16519"/>
                      <a:pt x="17307" y="16620"/>
                      <a:pt x="17206" y="16754"/>
                    </a:cubicBezTo>
                    <a:cubicBezTo>
                      <a:pt x="17072" y="16922"/>
                      <a:pt x="16904" y="17057"/>
                      <a:pt x="16736" y="17225"/>
                    </a:cubicBezTo>
                    <a:cubicBezTo>
                      <a:pt x="16669" y="17258"/>
                      <a:pt x="16635" y="17292"/>
                      <a:pt x="16534" y="17393"/>
                    </a:cubicBezTo>
                    <a:cubicBezTo>
                      <a:pt x="16400" y="17225"/>
                      <a:pt x="16299" y="17057"/>
                      <a:pt x="16131" y="16889"/>
                    </a:cubicBezTo>
                    <a:cubicBezTo>
                      <a:pt x="15829" y="16553"/>
                      <a:pt x="15492" y="16250"/>
                      <a:pt x="15123" y="16015"/>
                    </a:cubicBezTo>
                    <a:cubicBezTo>
                      <a:pt x="14820" y="15780"/>
                      <a:pt x="14484" y="15612"/>
                      <a:pt x="14115" y="15544"/>
                    </a:cubicBezTo>
                    <a:cubicBezTo>
                      <a:pt x="14042" y="15537"/>
                      <a:pt x="13968" y="15533"/>
                      <a:pt x="13894" y="15533"/>
                    </a:cubicBezTo>
                    <a:cubicBezTo>
                      <a:pt x="13623" y="15533"/>
                      <a:pt x="13344" y="15588"/>
                      <a:pt x="13106" y="15746"/>
                    </a:cubicBezTo>
                    <a:cubicBezTo>
                      <a:pt x="12770" y="16015"/>
                      <a:pt x="12569" y="16385"/>
                      <a:pt x="12434" y="16754"/>
                    </a:cubicBezTo>
                    <a:cubicBezTo>
                      <a:pt x="12300" y="17090"/>
                      <a:pt x="12300" y="17460"/>
                      <a:pt x="12434" y="17762"/>
                    </a:cubicBezTo>
                    <a:cubicBezTo>
                      <a:pt x="12569" y="18065"/>
                      <a:pt x="12770" y="18300"/>
                      <a:pt x="13073" y="18468"/>
                    </a:cubicBezTo>
                    <a:cubicBezTo>
                      <a:pt x="13342" y="18636"/>
                      <a:pt x="13745" y="18737"/>
                      <a:pt x="14047" y="18737"/>
                    </a:cubicBezTo>
                    <a:cubicBezTo>
                      <a:pt x="14148" y="18745"/>
                      <a:pt x="14249" y="18750"/>
                      <a:pt x="14349" y="18750"/>
                    </a:cubicBezTo>
                    <a:cubicBezTo>
                      <a:pt x="14650" y="18750"/>
                      <a:pt x="14946" y="18712"/>
                      <a:pt x="15224" y="18636"/>
                    </a:cubicBezTo>
                    <a:cubicBezTo>
                      <a:pt x="15627" y="18569"/>
                      <a:pt x="15997" y="18435"/>
                      <a:pt x="16366" y="18267"/>
                    </a:cubicBezTo>
                    <a:cubicBezTo>
                      <a:pt x="16501" y="18535"/>
                      <a:pt x="16669" y="18737"/>
                      <a:pt x="16736" y="18972"/>
                    </a:cubicBezTo>
                    <a:cubicBezTo>
                      <a:pt x="16837" y="19207"/>
                      <a:pt x="16904" y="19376"/>
                      <a:pt x="16904" y="19577"/>
                    </a:cubicBezTo>
                    <a:cubicBezTo>
                      <a:pt x="16904" y="19779"/>
                      <a:pt x="16904" y="19980"/>
                      <a:pt x="16870" y="20216"/>
                    </a:cubicBezTo>
                    <a:cubicBezTo>
                      <a:pt x="16837" y="20451"/>
                      <a:pt x="16803" y="20720"/>
                      <a:pt x="16669" y="20955"/>
                    </a:cubicBezTo>
                    <a:cubicBezTo>
                      <a:pt x="16568" y="21123"/>
                      <a:pt x="16501" y="21291"/>
                      <a:pt x="16366" y="21459"/>
                    </a:cubicBezTo>
                    <a:cubicBezTo>
                      <a:pt x="16232" y="21627"/>
                      <a:pt x="16131" y="21762"/>
                      <a:pt x="15963" y="21896"/>
                    </a:cubicBezTo>
                    <a:cubicBezTo>
                      <a:pt x="15728" y="22064"/>
                      <a:pt x="15492" y="22165"/>
                      <a:pt x="15190" y="22299"/>
                    </a:cubicBezTo>
                    <a:cubicBezTo>
                      <a:pt x="14686" y="22501"/>
                      <a:pt x="14148" y="22635"/>
                      <a:pt x="13611" y="22669"/>
                    </a:cubicBezTo>
                    <a:cubicBezTo>
                      <a:pt x="12703" y="22803"/>
                      <a:pt x="11796" y="22803"/>
                      <a:pt x="10922" y="22837"/>
                    </a:cubicBezTo>
                    <a:cubicBezTo>
                      <a:pt x="10452" y="22904"/>
                      <a:pt x="9948" y="22938"/>
                      <a:pt x="9477" y="22971"/>
                    </a:cubicBezTo>
                    <a:cubicBezTo>
                      <a:pt x="8839" y="23039"/>
                      <a:pt x="8267" y="23173"/>
                      <a:pt x="7662" y="23341"/>
                    </a:cubicBezTo>
                    <a:cubicBezTo>
                      <a:pt x="6486" y="23677"/>
                      <a:pt x="5411" y="24215"/>
                      <a:pt x="4403" y="24954"/>
                    </a:cubicBezTo>
                    <a:cubicBezTo>
                      <a:pt x="3394" y="25660"/>
                      <a:pt x="2554" y="26534"/>
                      <a:pt x="1849" y="27542"/>
                    </a:cubicBezTo>
                    <a:cubicBezTo>
                      <a:pt x="1445" y="28046"/>
                      <a:pt x="1176" y="28583"/>
                      <a:pt x="908" y="29188"/>
                    </a:cubicBezTo>
                    <a:cubicBezTo>
                      <a:pt x="672" y="29760"/>
                      <a:pt x="437" y="30365"/>
                      <a:pt x="269" y="31003"/>
                    </a:cubicBezTo>
                    <a:cubicBezTo>
                      <a:pt x="34" y="31910"/>
                      <a:pt x="0" y="32885"/>
                      <a:pt x="235" y="33792"/>
                    </a:cubicBezTo>
                    <a:cubicBezTo>
                      <a:pt x="706" y="35405"/>
                      <a:pt x="2117" y="36447"/>
                      <a:pt x="3394" y="37422"/>
                    </a:cubicBezTo>
                    <a:cubicBezTo>
                      <a:pt x="3462" y="37489"/>
                      <a:pt x="3562" y="37556"/>
                      <a:pt x="3630" y="37623"/>
                    </a:cubicBezTo>
                    <a:lnTo>
                      <a:pt x="3596" y="37590"/>
                    </a:lnTo>
                    <a:lnTo>
                      <a:pt x="3596" y="37590"/>
                    </a:lnTo>
                    <a:cubicBezTo>
                      <a:pt x="4470" y="38262"/>
                      <a:pt x="5310" y="38968"/>
                      <a:pt x="5982" y="39841"/>
                    </a:cubicBezTo>
                    <a:cubicBezTo>
                      <a:pt x="6385" y="40345"/>
                      <a:pt x="6721" y="40917"/>
                      <a:pt x="6923" y="41454"/>
                    </a:cubicBezTo>
                    <a:cubicBezTo>
                      <a:pt x="7125" y="41992"/>
                      <a:pt x="7293" y="42496"/>
                      <a:pt x="7326" y="43101"/>
                    </a:cubicBezTo>
                    <a:cubicBezTo>
                      <a:pt x="7427" y="43706"/>
                      <a:pt x="7427" y="44311"/>
                      <a:pt x="7326" y="44949"/>
                    </a:cubicBezTo>
                    <a:lnTo>
                      <a:pt x="7326" y="44849"/>
                    </a:lnTo>
                    <a:cubicBezTo>
                      <a:pt x="7259" y="45554"/>
                      <a:pt x="7057" y="46226"/>
                      <a:pt x="6789" y="46899"/>
                    </a:cubicBezTo>
                    <a:cubicBezTo>
                      <a:pt x="6419" y="47739"/>
                      <a:pt x="5948" y="48545"/>
                      <a:pt x="5411" y="49318"/>
                    </a:cubicBezTo>
                    <a:cubicBezTo>
                      <a:pt x="4739" y="50192"/>
                      <a:pt x="3932" y="50931"/>
                      <a:pt x="3092" y="51603"/>
                    </a:cubicBezTo>
                    <a:cubicBezTo>
                      <a:pt x="2857" y="51839"/>
                      <a:pt x="2554" y="52040"/>
                      <a:pt x="2252" y="52208"/>
                    </a:cubicBezTo>
                    <a:cubicBezTo>
                      <a:pt x="2084" y="52275"/>
                      <a:pt x="2050" y="52511"/>
                      <a:pt x="2117" y="52679"/>
                    </a:cubicBezTo>
                    <a:cubicBezTo>
                      <a:pt x="2180" y="52784"/>
                      <a:pt x="2296" y="52836"/>
                      <a:pt x="2407" y="52836"/>
                    </a:cubicBezTo>
                    <a:cubicBezTo>
                      <a:pt x="2473" y="52836"/>
                      <a:pt x="2537" y="52817"/>
                      <a:pt x="2588" y="52780"/>
                    </a:cubicBezTo>
                    <a:cubicBezTo>
                      <a:pt x="3697" y="52074"/>
                      <a:pt x="4638" y="51234"/>
                      <a:pt x="5478" y="50259"/>
                    </a:cubicBezTo>
                    <a:cubicBezTo>
                      <a:pt x="5915" y="49755"/>
                      <a:pt x="6285" y="49251"/>
                      <a:pt x="6654" y="48680"/>
                    </a:cubicBezTo>
                    <a:cubicBezTo>
                      <a:pt x="6990" y="48142"/>
                      <a:pt x="7293" y="47537"/>
                      <a:pt x="7562" y="46966"/>
                    </a:cubicBezTo>
                    <a:cubicBezTo>
                      <a:pt x="7998" y="45790"/>
                      <a:pt x="8234" y="44513"/>
                      <a:pt x="8099" y="43269"/>
                    </a:cubicBezTo>
                    <a:cubicBezTo>
                      <a:pt x="7965" y="41992"/>
                      <a:pt x="7494" y="40816"/>
                      <a:pt x="6789" y="39774"/>
                    </a:cubicBezTo>
                    <a:cubicBezTo>
                      <a:pt x="6318" y="39136"/>
                      <a:pt x="5780" y="38564"/>
                      <a:pt x="5209" y="37993"/>
                    </a:cubicBezTo>
                    <a:cubicBezTo>
                      <a:pt x="4638" y="37489"/>
                      <a:pt x="4033" y="37052"/>
                      <a:pt x="3428" y="36615"/>
                    </a:cubicBezTo>
                    <a:cubicBezTo>
                      <a:pt x="3462" y="36615"/>
                      <a:pt x="3462" y="36649"/>
                      <a:pt x="3529" y="36649"/>
                    </a:cubicBezTo>
                    <a:cubicBezTo>
                      <a:pt x="2790" y="36111"/>
                      <a:pt x="2117" y="35573"/>
                      <a:pt x="1580" y="34901"/>
                    </a:cubicBezTo>
                    <a:cubicBezTo>
                      <a:pt x="1378" y="34599"/>
                      <a:pt x="1210" y="34296"/>
                      <a:pt x="1076" y="34028"/>
                    </a:cubicBezTo>
                    <a:cubicBezTo>
                      <a:pt x="941" y="33725"/>
                      <a:pt x="908" y="33456"/>
                      <a:pt x="874" y="33187"/>
                    </a:cubicBezTo>
                    <a:cubicBezTo>
                      <a:pt x="840" y="32751"/>
                      <a:pt x="840" y="32347"/>
                      <a:pt x="874" y="31944"/>
                    </a:cubicBezTo>
                    <a:cubicBezTo>
                      <a:pt x="1005" y="31222"/>
                      <a:pt x="1200" y="30533"/>
                      <a:pt x="1491" y="29812"/>
                    </a:cubicBezTo>
                    <a:lnTo>
                      <a:pt x="1491" y="29812"/>
                    </a:lnTo>
                    <a:cubicBezTo>
                      <a:pt x="1478" y="29825"/>
                      <a:pt x="1462" y="29833"/>
                      <a:pt x="1452" y="29843"/>
                    </a:cubicBezTo>
                    <a:lnTo>
                      <a:pt x="1452" y="29843"/>
                    </a:lnTo>
                    <a:cubicBezTo>
                      <a:pt x="1788" y="29044"/>
                      <a:pt x="2222" y="28343"/>
                      <a:pt x="2756" y="27643"/>
                    </a:cubicBezTo>
                    <a:cubicBezTo>
                      <a:pt x="3260" y="26970"/>
                      <a:pt x="3898" y="26366"/>
                      <a:pt x="4571" y="25828"/>
                    </a:cubicBezTo>
                    <a:cubicBezTo>
                      <a:pt x="5276" y="25290"/>
                      <a:pt x="6083" y="24820"/>
                      <a:pt x="6923" y="24484"/>
                    </a:cubicBezTo>
                    <a:cubicBezTo>
                      <a:pt x="7830" y="24114"/>
                      <a:pt x="8805" y="23845"/>
                      <a:pt x="9780" y="23711"/>
                    </a:cubicBezTo>
                    <a:lnTo>
                      <a:pt x="9813" y="23711"/>
                    </a:lnTo>
                    <a:cubicBezTo>
                      <a:pt x="10687" y="23610"/>
                      <a:pt x="11594" y="23610"/>
                      <a:pt x="12468" y="23543"/>
                    </a:cubicBezTo>
                    <a:cubicBezTo>
                      <a:pt x="13375" y="23509"/>
                      <a:pt x="14316" y="23442"/>
                      <a:pt x="15190" y="23139"/>
                    </a:cubicBezTo>
                    <a:cubicBezTo>
                      <a:pt x="15627" y="23005"/>
                      <a:pt x="15997" y="22837"/>
                      <a:pt x="16333" y="22602"/>
                    </a:cubicBezTo>
                    <a:cubicBezTo>
                      <a:pt x="16669" y="22333"/>
                      <a:pt x="16971" y="22030"/>
                      <a:pt x="17206" y="21661"/>
                    </a:cubicBezTo>
                    <a:cubicBezTo>
                      <a:pt x="17475" y="21257"/>
                      <a:pt x="17576" y="20787"/>
                      <a:pt x="17643" y="20283"/>
                    </a:cubicBezTo>
                    <a:cubicBezTo>
                      <a:pt x="17677" y="20081"/>
                      <a:pt x="17677" y="19846"/>
                      <a:pt x="17677" y="19644"/>
                    </a:cubicBezTo>
                    <a:cubicBezTo>
                      <a:pt x="17677" y="19476"/>
                      <a:pt x="17643" y="19275"/>
                      <a:pt x="17542" y="19107"/>
                    </a:cubicBezTo>
                    <a:cubicBezTo>
                      <a:pt x="17408" y="18737"/>
                      <a:pt x="17206" y="18334"/>
                      <a:pt x="17005" y="17998"/>
                    </a:cubicBezTo>
                    <a:lnTo>
                      <a:pt x="17005" y="17964"/>
                    </a:lnTo>
                    <a:cubicBezTo>
                      <a:pt x="17173" y="17830"/>
                      <a:pt x="17341" y="17729"/>
                      <a:pt x="17475" y="17594"/>
                    </a:cubicBezTo>
                    <a:cubicBezTo>
                      <a:pt x="17576" y="17460"/>
                      <a:pt x="17710" y="17292"/>
                      <a:pt x="17845" y="17124"/>
                    </a:cubicBezTo>
                    <a:cubicBezTo>
                      <a:pt x="17979" y="16956"/>
                      <a:pt x="18047" y="16788"/>
                      <a:pt x="18147" y="16586"/>
                    </a:cubicBezTo>
                    <a:cubicBezTo>
                      <a:pt x="18215" y="16385"/>
                      <a:pt x="18248" y="16217"/>
                      <a:pt x="18349" y="15981"/>
                    </a:cubicBezTo>
                    <a:cubicBezTo>
                      <a:pt x="18383" y="15780"/>
                      <a:pt x="18416" y="15544"/>
                      <a:pt x="18483" y="15309"/>
                    </a:cubicBezTo>
                    <a:cubicBezTo>
                      <a:pt x="18584" y="14536"/>
                      <a:pt x="18483" y="13730"/>
                      <a:pt x="18248" y="13024"/>
                    </a:cubicBezTo>
                    <a:cubicBezTo>
                      <a:pt x="18047" y="12352"/>
                      <a:pt x="17677" y="11680"/>
                      <a:pt x="17240" y="11075"/>
                    </a:cubicBezTo>
                    <a:cubicBezTo>
                      <a:pt x="16803" y="10436"/>
                      <a:pt x="16299" y="9832"/>
                      <a:pt x="15728" y="9227"/>
                    </a:cubicBezTo>
                    <a:cubicBezTo>
                      <a:pt x="14652" y="8050"/>
                      <a:pt x="13476" y="6975"/>
                      <a:pt x="12468" y="5698"/>
                    </a:cubicBezTo>
                    <a:cubicBezTo>
                      <a:pt x="12459" y="5686"/>
                      <a:pt x="12449" y="5674"/>
                      <a:pt x="12440" y="5661"/>
                    </a:cubicBezTo>
                    <a:lnTo>
                      <a:pt x="12440" y="5661"/>
                    </a:lnTo>
                    <a:cubicBezTo>
                      <a:pt x="12445" y="5664"/>
                      <a:pt x="12453" y="5664"/>
                      <a:pt x="12468" y="5664"/>
                    </a:cubicBezTo>
                    <a:lnTo>
                      <a:pt x="12434" y="5631"/>
                    </a:lnTo>
                    <a:lnTo>
                      <a:pt x="12434" y="5631"/>
                    </a:lnTo>
                    <a:cubicBezTo>
                      <a:pt x="12434" y="5643"/>
                      <a:pt x="12434" y="5651"/>
                      <a:pt x="12436" y="5656"/>
                    </a:cubicBezTo>
                    <a:lnTo>
                      <a:pt x="12436" y="5656"/>
                    </a:lnTo>
                    <a:cubicBezTo>
                      <a:pt x="12012" y="5097"/>
                      <a:pt x="11621" y="4505"/>
                      <a:pt x="11359" y="3850"/>
                    </a:cubicBezTo>
                    <a:cubicBezTo>
                      <a:pt x="11191" y="3446"/>
                      <a:pt x="11090" y="3010"/>
                      <a:pt x="10989" y="2539"/>
                    </a:cubicBezTo>
                    <a:cubicBezTo>
                      <a:pt x="10956" y="2136"/>
                      <a:pt x="10956" y="1699"/>
                      <a:pt x="10989" y="1296"/>
                    </a:cubicBezTo>
                    <a:cubicBezTo>
                      <a:pt x="11023" y="993"/>
                      <a:pt x="11090" y="758"/>
                      <a:pt x="11157" y="456"/>
                    </a:cubicBezTo>
                    <a:cubicBezTo>
                      <a:pt x="11191" y="287"/>
                      <a:pt x="11090" y="86"/>
                      <a:pt x="10922" y="19"/>
                    </a:cubicBezTo>
                    <a:lnTo>
                      <a:pt x="10821" y="19"/>
                    </a:lnTo>
                    <a:cubicBezTo>
                      <a:pt x="10784" y="6"/>
                      <a:pt x="10750" y="1"/>
                      <a:pt x="10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77"/>
              <p:cNvSpPr/>
              <p:nvPr/>
            </p:nvSpPr>
            <p:spPr>
              <a:xfrm>
                <a:off x="3190375" y="3050700"/>
                <a:ext cx="927550" cy="983000"/>
              </a:xfrm>
              <a:custGeom>
                <a:avLst/>
                <a:gdLst/>
                <a:ahLst/>
                <a:cxnLst/>
                <a:rect l="l" t="t" r="r" b="b"/>
                <a:pathLst>
                  <a:path w="37102" h="39320" extrusionOk="0">
                    <a:moveTo>
                      <a:pt x="26381" y="1"/>
                    </a:moveTo>
                    <a:cubicBezTo>
                      <a:pt x="25776" y="1"/>
                      <a:pt x="25205" y="68"/>
                      <a:pt x="24567" y="202"/>
                    </a:cubicBezTo>
                    <a:cubicBezTo>
                      <a:pt x="22819" y="572"/>
                      <a:pt x="21072" y="1681"/>
                      <a:pt x="19727" y="3227"/>
                    </a:cubicBezTo>
                    <a:cubicBezTo>
                      <a:pt x="18585" y="4571"/>
                      <a:pt x="17677" y="6251"/>
                      <a:pt x="17173" y="8133"/>
                    </a:cubicBezTo>
                    <a:cubicBezTo>
                      <a:pt x="16904" y="7730"/>
                      <a:pt x="16669" y="7394"/>
                      <a:pt x="16367" y="7058"/>
                    </a:cubicBezTo>
                    <a:cubicBezTo>
                      <a:pt x="15963" y="6554"/>
                      <a:pt x="15493" y="6083"/>
                      <a:pt x="14989" y="5714"/>
                    </a:cubicBezTo>
                    <a:cubicBezTo>
                      <a:pt x="14048" y="5042"/>
                      <a:pt x="13006" y="4504"/>
                      <a:pt x="11830" y="4202"/>
                    </a:cubicBezTo>
                    <a:cubicBezTo>
                      <a:pt x="11292" y="4067"/>
                      <a:pt x="10687" y="3933"/>
                      <a:pt x="10082" y="3899"/>
                    </a:cubicBezTo>
                    <a:lnTo>
                      <a:pt x="9511" y="3899"/>
                    </a:lnTo>
                    <a:cubicBezTo>
                      <a:pt x="9142" y="3899"/>
                      <a:pt x="8738" y="3933"/>
                      <a:pt x="8301" y="4000"/>
                    </a:cubicBezTo>
                    <a:cubicBezTo>
                      <a:pt x="7260" y="4101"/>
                      <a:pt x="6251" y="4437"/>
                      <a:pt x="5243" y="5008"/>
                    </a:cubicBezTo>
                    <a:cubicBezTo>
                      <a:pt x="4437" y="5411"/>
                      <a:pt x="3697" y="5983"/>
                      <a:pt x="3059" y="6722"/>
                    </a:cubicBezTo>
                    <a:cubicBezTo>
                      <a:pt x="2420" y="7394"/>
                      <a:pt x="1916" y="8133"/>
                      <a:pt x="1446" y="8974"/>
                    </a:cubicBezTo>
                    <a:cubicBezTo>
                      <a:pt x="606" y="10587"/>
                      <a:pt x="102" y="12469"/>
                      <a:pt x="34" y="14485"/>
                    </a:cubicBezTo>
                    <a:cubicBezTo>
                      <a:pt x="1" y="15426"/>
                      <a:pt x="34" y="16367"/>
                      <a:pt x="169" y="17341"/>
                    </a:cubicBezTo>
                    <a:cubicBezTo>
                      <a:pt x="303" y="18282"/>
                      <a:pt x="505" y="19190"/>
                      <a:pt x="841" y="20030"/>
                    </a:cubicBezTo>
                    <a:cubicBezTo>
                      <a:pt x="1211" y="21038"/>
                      <a:pt x="1681" y="22046"/>
                      <a:pt x="2219" y="23021"/>
                    </a:cubicBezTo>
                    <a:cubicBezTo>
                      <a:pt x="2723" y="23894"/>
                      <a:pt x="3361" y="24768"/>
                      <a:pt x="4067" y="25608"/>
                    </a:cubicBezTo>
                    <a:cubicBezTo>
                      <a:pt x="5344" y="27087"/>
                      <a:pt x="6890" y="28465"/>
                      <a:pt x="8772" y="29742"/>
                    </a:cubicBezTo>
                    <a:cubicBezTo>
                      <a:pt x="10385" y="30784"/>
                      <a:pt x="12233" y="31792"/>
                      <a:pt x="14384" y="32766"/>
                    </a:cubicBezTo>
                    <a:cubicBezTo>
                      <a:pt x="16770" y="33808"/>
                      <a:pt x="19156" y="34648"/>
                      <a:pt x="22013" y="35623"/>
                    </a:cubicBezTo>
                    <a:cubicBezTo>
                      <a:pt x="21542" y="36093"/>
                      <a:pt x="21139" y="36597"/>
                      <a:pt x="20803" y="37169"/>
                    </a:cubicBezTo>
                    <a:cubicBezTo>
                      <a:pt x="20702" y="37337"/>
                      <a:pt x="20635" y="37538"/>
                      <a:pt x="20567" y="37706"/>
                    </a:cubicBezTo>
                    <a:cubicBezTo>
                      <a:pt x="20534" y="37807"/>
                      <a:pt x="20534" y="37874"/>
                      <a:pt x="20534" y="37975"/>
                    </a:cubicBezTo>
                    <a:lnTo>
                      <a:pt x="20534" y="38311"/>
                    </a:lnTo>
                    <a:cubicBezTo>
                      <a:pt x="20534" y="38379"/>
                      <a:pt x="20567" y="38479"/>
                      <a:pt x="20567" y="38547"/>
                    </a:cubicBezTo>
                    <a:cubicBezTo>
                      <a:pt x="20635" y="38647"/>
                      <a:pt x="20668" y="38782"/>
                      <a:pt x="20702" y="38849"/>
                    </a:cubicBezTo>
                    <a:cubicBezTo>
                      <a:pt x="20803" y="38983"/>
                      <a:pt x="20870" y="39118"/>
                      <a:pt x="21004" y="39185"/>
                    </a:cubicBezTo>
                    <a:cubicBezTo>
                      <a:pt x="21072" y="39286"/>
                      <a:pt x="21206" y="39319"/>
                      <a:pt x="21340" y="39319"/>
                    </a:cubicBezTo>
                    <a:lnTo>
                      <a:pt x="21374" y="39319"/>
                    </a:lnTo>
                    <a:cubicBezTo>
                      <a:pt x="21508" y="39319"/>
                      <a:pt x="21643" y="39286"/>
                      <a:pt x="21710" y="39219"/>
                    </a:cubicBezTo>
                    <a:cubicBezTo>
                      <a:pt x="21845" y="39185"/>
                      <a:pt x="21979" y="39118"/>
                      <a:pt x="22080" y="38983"/>
                    </a:cubicBezTo>
                    <a:cubicBezTo>
                      <a:pt x="22214" y="38849"/>
                      <a:pt x="22349" y="38715"/>
                      <a:pt x="22483" y="38647"/>
                    </a:cubicBezTo>
                    <a:cubicBezTo>
                      <a:pt x="22685" y="38379"/>
                      <a:pt x="22886" y="38143"/>
                      <a:pt x="23054" y="37841"/>
                    </a:cubicBezTo>
                    <a:cubicBezTo>
                      <a:pt x="23088" y="37774"/>
                      <a:pt x="23155" y="37706"/>
                      <a:pt x="23189" y="37639"/>
                    </a:cubicBezTo>
                    <a:lnTo>
                      <a:pt x="23323" y="37874"/>
                    </a:lnTo>
                    <a:cubicBezTo>
                      <a:pt x="23424" y="38110"/>
                      <a:pt x="23659" y="38311"/>
                      <a:pt x="23861" y="38446"/>
                    </a:cubicBezTo>
                    <a:cubicBezTo>
                      <a:pt x="24096" y="38614"/>
                      <a:pt x="24432" y="38681"/>
                      <a:pt x="24768" y="38681"/>
                    </a:cubicBezTo>
                    <a:cubicBezTo>
                      <a:pt x="24936" y="38681"/>
                      <a:pt x="25071" y="38681"/>
                      <a:pt x="25239" y="38647"/>
                    </a:cubicBezTo>
                    <a:cubicBezTo>
                      <a:pt x="25440" y="38614"/>
                      <a:pt x="25676" y="38479"/>
                      <a:pt x="25877" y="38311"/>
                    </a:cubicBezTo>
                    <a:cubicBezTo>
                      <a:pt x="26045" y="38177"/>
                      <a:pt x="26180" y="37975"/>
                      <a:pt x="26280" y="37774"/>
                    </a:cubicBezTo>
                    <a:cubicBezTo>
                      <a:pt x="26381" y="37538"/>
                      <a:pt x="26415" y="37303"/>
                      <a:pt x="26381" y="37001"/>
                    </a:cubicBezTo>
                    <a:cubicBezTo>
                      <a:pt x="26381" y="36866"/>
                      <a:pt x="26348" y="36765"/>
                      <a:pt x="26280" y="36631"/>
                    </a:cubicBezTo>
                    <a:lnTo>
                      <a:pt x="26280" y="36631"/>
                    </a:lnTo>
                    <a:cubicBezTo>
                      <a:pt x="26348" y="36665"/>
                      <a:pt x="26348" y="36665"/>
                      <a:pt x="26381" y="36665"/>
                    </a:cubicBezTo>
                    <a:cubicBezTo>
                      <a:pt x="26684" y="36799"/>
                      <a:pt x="27020" y="36866"/>
                      <a:pt x="27289" y="36933"/>
                    </a:cubicBezTo>
                    <a:cubicBezTo>
                      <a:pt x="27524" y="36967"/>
                      <a:pt x="27692" y="36967"/>
                      <a:pt x="27860" y="36967"/>
                    </a:cubicBezTo>
                    <a:cubicBezTo>
                      <a:pt x="27961" y="36967"/>
                      <a:pt x="28062" y="36967"/>
                      <a:pt x="28196" y="36933"/>
                    </a:cubicBezTo>
                    <a:cubicBezTo>
                      <a:pt x="28297" y="36933"/>
                      <a:pt x="28398" y="36833"/>
                      <a:pt x="28465" y="36799"/>
                    </a:cubicBezTo>
                    <a:lnTo>
                      <a:pt x="28633" y="36631"/>
                    </a:lnTo>
                    <a:cubicBezTo>
                      <a:pt x="28700" y="36597"/>
                      <a:pt x="28700" y="36497"/>
                      <a:pt x="28734" y="36463"/>
                    </a:cubicBezTo>
                    <a:cubicBezTo>
                      <a:pt x="28767" y="36362"/>
                      <a:pt x="28767" y="36261"/>
                      <a:pt x="28734" y="36093"/>
                    </a:cubicBezTo>
                    <a:cubicBezTo>
                      <a:pt x="28734" y="36026"/>
                      <a:pt x="28700" y="35992"/>
                      <a:pt x="28700" y="35959"/>
                    </a:cubicBezTo>
                    <a:cubicBezTo>
                      <a:pt x="28633" y="35824"/>
                      <a:pt x="28566" y="35757"/>
                      <a:pt x="28532" y="35656"/>
                    </a:cubicBezTo>
                    <a:cubicBezTo>
                      <a:pt x="28263" y="35287"/>
                      <a:pt x="27860" y="35119"/>
                      <a:pt x="27557" y="35018"/>
                    </a:cubicBezTo>
                    <a:cubicBezTo>
                      <a:pt x="27121" y="34917"/>
                      <a:pt x="26684" y="34850"/>
                      <a:pt x="26280" y="34816"/>
                    </a:cubicBezTo>
                    <a:cubicBezTo>
                      <a:pt x="27894" y="33606"/>
                      <a:pt x="29372" y="32061"/>
                      <a:pt x="30750" y="30212"/>
                    </a:cubicBezTo>
                    <a:cubicBezTo>
                      <a:pt x="32128" y="28297"/>
                      <a:pt x="33405" y="26180"/>
                      <a:pt x="34413" y="23827"/>
                    </a:cubicBezTo>
                    <a:cubicBezTo>
                      <a:pt x="35320" y="21744"/>
                      <a:pt x="35993" y="19627"/>
                      <a:pt x="36463" y="17509"/>
                    </a:cubicBezTo>
                    <a:cubicBezTo>
                      <a:pt x="36665" y="16468"/>
                      <a:pt x="36833" y="15359"/>
                      <a:pt x="36967" y="14317"/>
                    </a:cubicBezTo>
                    <a:cubicBezTo>
                      <a:pt x="37102" y="13141"/>
                      <a:pt x="37102" y="12065"/>
                      <a:pt x="37001" y="10990"/>
                    </a:cubicBezTo>
                    <a:cubicBezTo>
                      <a:pt x="36933" y="10049"/>
                      <a:pt x="36765" y="9142"/>
                      <a:pt x="36530" y="8369"/>
                    </a:cubicBezTo>
                    <a:cubicBezTo>
                      <a:pt x="36463" y="8066"/>
                      <a:pt x="36329" y="7764"/>
                      <a:pt x="36194" y="7461"/>
                    </a:cubicBezTo>
                    <a:cubicBezTo>
                      <a:pt x="35993" y="6722"/>
                      <a:pt x="35656" y="6016"/>
                      <a:pt x="35287" y="5344"/>
                    </a:cubicBezTo>
                    <a:cubicBezTo>
                      <a:pt x="34816" y="4504"/>
                      <a:pt x="34178" y="3731"/>
                      <a:pt x="33472" y="3025"/>
                    </a:cubicBezTo>
                    <a:cubicBezTo>
                      <a:pt x="32666" y="2252"/>
                      <a:pt x="31758" y="1580"/>
                      <a:pt x="30649" y="1043"/>
                    </a:cubicBezTo>
                    <a:cubicBezTo>
                      <a:pt x="30145" y="807"/>
                      <a:pt x="29607" y="572"/>
                      <a:pt x="29103" y="370"/>
                    </a:cubicBezTo>
                    <a:cubicBezTo>
                      <a:pt x="28599" y="202"/>
                      <a:pt x="28095" y="68"/>
                      <a:pt x="27557" y="34"/>
                    </a:cubicBezTo>
                    <a:cubicBezTo>
                      <a:pt x="27121" y="34"/>
                      <a:pt x="26751" y="1"/>
                      <a:pt x="26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77"/>
              <p:cNvSpPr/>
              <p:nvPr/>
            </p:nvSpPr>
            <p:spPr>
              <a:xfrm>
                <a:off x="3867550" y="3096925"/>
                <a:ext cx="215100" cy="352025"/>
              </a:xfrm>
              <a:custGeom>
                <a:avLst/>
                <a:gdLst/>
                <a:ahLst/>
                <a:cxnLst/>
                <a:rect l="l" t="t" r="r" b="b"/>
                <a:pathLst>
                  <a:path w="8604" h="14081" extrusionOk="0">
                    <a:moveTo>
                      <a:pt x="1277" y="0"/>
                    </a:moveTo>
                    <a:cubicBezTo>
                      <a:pt x="1143" y="0"/>
                      <a:pt x="1042" y="0"/>
                      <a:pt x="941" y="34"/>
                    </a:cubicBezTo>
                    <a:cubicBezTo>
                      <a:pt x="639" y="135"/>
                      <a:pt x="336" y="336"/>
                      <a:pt x="202" y="639"/>
                    </a:cubicBezTo>
                    <a:cubicBezTo>
                      <a:pt x="34" y="907"/>
                      <a:pt x="0" y="1244"/>
                      <a:pt x="101" y="1546"/>
                    </a:cubicBezTo>
                    <a:cubicBezTo>
                      <a:pt x="168" y="1815"/>
                      <a:pt x="370" y="2151"/>
                      <a:pt x="672" y="2252"/>
                    </a:cubicBezTo>
                    <a:cubicBezTo>
                      <a:pt x="1143" y="2453"/>
                      <a:pt x="1613" y="2722"/>
                      <a:pt x="2016" y="2957"/>
                    </a:cubicBezTo>
                    <a:lnTo>
                      <a:pt x="2050" y="3025"/>
                    </a:lnTo>
                    <a:cubicBezTo>
                      <a:pt x="2453" y="3226"/>
                      <a:pt x="2856" y="3495"/>
                      <a:pt x="3327" y="3798"/>
                    </a:cubicBezTo>
                    <a:cubicBezTo>
                      <a:pt x="3965" y="4268"/>
                      <a:pt x="4537" y="4873"/>
                      <a:pt x="5074" y="5545"/>
                    </a:cubicBezTo>
                    <a:cubicBezTo>
                      <a:pt x="5679" y="6284"/>
                      <a:pt x="6183" y="7091"/>
                      <a:pt x="6520" y="7897"/>
                    </a:cubicBezTo>
                    <a:cubicBezTo>
                      <a:pt x="7024" y="9040"/>
                      <a:pt x="7360" y="10216"/>
                      <a:pt x="7528" y="11292"/>
                    </a:cubicBezTo>
                    <a:cubicBezTo>
                      <a:pt x="7629" y="12165"/>
                      <a:pt x="7629" y="12938"/>
                      <a:pt x="7561" y="13644"/>
                    </a:cubicBezTo>
                    <a:cubicBezTo>
                      <a:pt x="7528" y="13812"/>
                      <a:pt x="7729" y="14014"/>
                      <a:pt x="7897" y="14081"/>
                    </a:cubicBezTo>
                    <a:lnTo>
                      <a:pt x="7998" y="14081"/>
                    </a:lnTo>
                    <a:cubicBezTo>
                      <a:pt x="8133" y="14081"/>
                      <a:pt x="8368" y="13946"/>
                      <a:pt x="8401" y="13745"/>
                    </a:cubicBezTo>
                    <a:cubicBezTo>
                      <a:pt x="8469" y="13174"/>
                      <a:pt x="8536" y="12569"/>
                      <a:pt x="8569" y="11897"/>
                    </a:cubicBezTo>
                    <a:cubicBezTo>
                      <a:pt x="8603" y="11258"/>
                      <a:pt x="8569" y="10620"/>
                      <a:pt x="8536" y="9914"/>
                    </a:cubicBezTo>
                    <a:cubicBezTo>
                      <a:pt x="8469" y="9275"/>
                      <a:pt x="8368" y="8603"/>
                      <a:pt x="8200" y="7864"/>
                    </a:cubicBezTo>
                    <a:cubicBezTo>
                      <a:pt x="8032" y="7192"/>
                      <a:pt x="7864" y="6553"/>
                      <a:pt x="7595" y="5915"/>
                    </a:cubicBezTo>
                    <a:cubicBezTo>
                      <a:pt x="7360" y="5243"/>
                      <a:pt x="7024" y="4604"/>
                      <a:pt x="6620" y="3999"/>
                    </a:cubicBezTo>
                    <a:lnTo>
                      <a:pt x="6116" y="3226"/>
                    </a:lnTo>
                    <a:cubicBezTo>
                      <a:pt x="5881" y="2890"/>
                      <a:pt x="5579" y="2554"/>
                      <a:pt x="5276" y="2218"/>
                    </a:cubicBezTo>
                    <a:cubicBezTo>
                      <a:pt x="4839" y="1714"/>
                      <a:pt x="4268" y="1244"/>
                      <a:pt x="3562" y="840"/>
                    </a:cubicBezTo>
                    <a:cubicBezTo>
                      <a:pt x="2991" y="471"/>
                      <a:pt x="2252" y="202"/>
                      <a:pt x="1512" y="34"/>
                    </a:cubicBezTo>
                    <a:cubicBezTo>
                      <a:pt x="1479" y="0"/>
                      <a:pt x="1344"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77"/>
              <p:cNvSpPr/>
              <p:nvPr/>
            </p:nvSpPr>
            <p:spPr>
              <a:xfrm>
                <a:off x="4040600" y="3458175"/>
                <a:ext cx="42050" cy="39525"/>
              </a:xfrm>
              <a:custGeom>
                <a:avLst/>
                <a:gdLst/>
                <a:ahLst/>
                <a:cxnLst/>
                <a:rect l="l" t="t" r="r" b="b"/>
                <a:pathLst>
                  <a:path w="1682" h="1581" extrusionOk="0">
                    <a:moveTo>
                      <a:pt x="774" y="1"/>
                    </a:moveTo>
                    <a:cubicBezTo>
                      <a:pt x="572" y="1"/>
                      <a:pt x="337" y="169"/>
                      <a:pt x="236" y="269"/>
                    </a:cubicBezTo>
                    <a:cubicBezTo>
                      <a:pt x="102" y="437"/>
                      <a:pt x="1" y="673"/>
                      <a:pt x="68" y="874"/>
                    </a:cubicBezTo>
                    <a:cubicBezTo>
                      <a:pt x="102" y="1076"/>
                      <a:pt x="169" y="1278"/>
                      <a:pt x="337" y="1412"/>
                    </a:cubicBezTo>
                    <a:cubicBezTo>
                      <a:pt x="505" y="1546"/>
                      <a:pt x="707" y="1580"/>
                      <a:pt x="942" y="1580"/>
                    </a:cubicBezTo>
                    <a:cubicBezTo>
                      <a:pt x="1143" y="1580"/>
                      <a:pt x="1345" y="1412"/>
                      <a:pt x="1479" y="1278"/>
                    </a:cubicBezTo>
                    <a:cubicBezTo>
                      <a:pt x="1614" y="1110"/>
                      <a:pt x="1681" y="908"/>
                      <a:pt x="1647" y="706"/>
                    </a:cubicBezTo>
                    <a:cubicBezTo>
                      <a:pt x="1614" y="505"/>
                      <a:pt x="1513" y="269"/>
                      <a:pt x="1345" y="169"/>
                    </a:cubicBezTo>
                    <a:cubicBezTo>
                      <a:pt x="1177" y="34"/>
                      <a:pt x="1009"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77"/>
              <p:cNvSpPr/>
              <p:nvPr/>
            </p:nvSpPr>
            <p:spPr>
              <a:xfrm>
                <a:off x="3424775" y="3469125"/>
                <a:ext cx="109250" cy="97425"/>
              </a:xfrm>
              <a:custGeom>
                <a:avLst/>
                <a:gdLst/>
                <a:ahLst/>
                <a:cxnLst/>
                <a:rect l="l" t="t" r="r" b="b"/>
                <a:pathLst>
                  <a:path w="4370" h="3897" extrusionOk="0">
                    <a:moveTo>
                      <a:pt x="2178" y="0"/>
                    </a:moveTo>
                    <a:cubicBezTo>
                      <a:pt x="1970" y="0"/>
                      <a:pt x="1757" y="32"/>
                      <a:pt x="1547" y="100"/>
                    </a:cubicBezTo>
                    <a:cubicBezTo>
                      <a:pt x="538" y="436"/>
                      <a:pt x="1" y="1545"/>
                      <a:pt x="337" y="2587"/>
                    </a:cubicBezTo>
                    <a:cubicBezTo>
                      <a:pt x="632" y="3392"/>
                      <a:pt x="1377" y="3897"/>
                      <a:pt x="2178" y="3897"/>
                    </a:cubicBezTo>
                    <a:cubicBezTo>
                      <a:pt x="2381" y="3897"/>
                      <a:pt x="2587" y="3865"/>
                      <a:pt x="2790" y="3797"/>
                    </a:cubicBezTo>
                    <a:cubicBezTo>
                      <a:pt x="3798" y="3461"/>
                      <a:pt x="4370" y="2385"/>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77"/>
              <p:cNvSpPr/>
              <p:nvPr/>
            </p:nvSpPr>
            <p:spPr>
              <a:xfrm>
                <a:off x="3849900" y="3370825"/>
                <a:ext cx="109250" cy="97025"/>
              </a:xfrm>
              <a:custGeom>
                <a:avLst/>
                <a:gdLst/>
                <a:ahLst/>
                <a:cxnLst/>
                <a:rect l="l" t="t" r="r" b="b"/>
                <a:pathLst>
                  <a:path w="4370" h="3881" extrusionOk="0">
                    <a:moveTo>
                      <a:pt x="2178" y="0"/>
                    </a:moveTo>
                    <a:cubicBezTo>
                      <a:pt x="1969" y="0"/>
                      <a:pt x="1756" y="33"/>
                      <a:pt x="1546" y="100"/>
                    </a:cubicBezTo>
                    <a:cubicBezTo>
                      <a:pt x="538" y="436"/>
                      <a:pt x="0" y="1512"/>
                      <a:pt x="336" y="2554"/>
                    </a:cubicBezTo>
                    <a:cubicBezTo>
                      <a:pt x="609" y="3372"/>
                      <a:pt x="1370" y="3881"/>
                      <a:pt x="2222" y="3881"/>
                    </a:cubicBezTo>
                    <a:cubicBezTo>
                      <a:pt x="2419" y="3881"/>
                      <a:pt x="2621" y="3854"/>
                      <a:pt x="2823" y="3797"/>
                    </a:cubicBezTo>
                    <a:cubicBezTo>
                      <a:pt x="3831" y="3461"/>
                      <a:pt x="4369" y="2352"/>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77"/>
              <p:cNvSpPr/>
              <p:nvPr/>
            </p:nvSpPr>
            <p:spPr>
              <a:xfrm>
                <a:off x="3597850" y="3431300"/>
                <a:ext cx="206700" cy="155450"/>
              </a:xfrm>
              <a:custGeom>
                <a:avLst/>
                <a:gdLst/>
                <a:ahLst/>
                <a:cxnLst/>
                <a:rect l="l" t="t" r="r" b="b"/>
                <a:pathLst>
                  <a:path w="8268" h="6218" extrusionOk="0">
                    <a:moveTo>
                      <a:pt x="5377" y="3999"/>
                    </a:moveTo>
                    <a:cubicBezTo>
                      <a:pt x="5512" y="3999"/>
                      <a:pt x="5680" y="3999"/>
                      <a:pt x="5781" y="4066"/>
                    </a:cubicBezTo>
                    <a:cubicBezTo>
                      <a:pt x="6016" y="4100"/>
                      <a:pt x="6184" y="4134"/>
                      <a:pt x="6352" y="4201"/>
                    </a:cubicBezTo>
                    <a:cubicBezTo>
                      <a:pt x="6520" y="4302"/>
                      <a:pt x="6621" y="4369"/>
                      <a:pt x="6789" y="4470"/>
                    </a:cubicBezTo>
                    <a:lnTo>
                      <a:pt x="6923" y="4604"/>
                    </a:lnTo>
                    <a:cubicBezTo>
                      <a:pt x="6856" y="4671"/>
                      <a:pt x="6722" y="4772"/>
                      <a:pt x="6621" y="4907"/>
                    </a:cubicBezTo>
                    <a:cubicBezTo>
                      <a:pt x="6352" y="5108"/>
                      <a:pt x="6050" y="5310"/>
                      <a:pt x="5680" y="5478"/>
                    </a:cubicBezTo>
                    <a:cubicBezTo>
                      <a:pt x="5277" y="5646"/>
                      <a:pt x="4873" y="5780"/>
                      <a:pt x="4437" y="5848"/>
                    </a:cubicBezTo>
                    <a:cubicBezTo>
                      <a:pt x="4201" y="5881"/>
                      <a:pt x="3899" y="5881"/>
                      <a:pt x="3664" y="5881"/>
                    </a:cubicBezTo>
                    <a:cubicBezTo>
                      <a:pt x="3496" y="5881"/>
                      <a:pt x="3328" y="5881"/>
                      <a:pt x="3193" y="5848"/>
                    </a:cubicBezTo>
                    <a:cubicBezTo>
                      <a:pt x="3059" y="5848"/>
                      <a:pt x="2857" y="5814"/>
                      <a:pt x="2689" y="5780"/>
                    </a:cubicBezTo>
                    <a:cubicBezTo>
                      <a:pt x="2723" y="5680"/>
                      <a:pt x="2723" y="5612"/>
                      <a:pt x="2756" y="5512"/>
                    </a:cubicBezTo>
                    <a:cubicBezTo>
                      <a:pt x="2857" y="5343"/>
                      <a:pt x="2924" y="5175"/>
                      <a:pt x="3059" y="5041"/>
                    </a:cubicBezTo>
                    <a:cubicBezTo>
                      <a:pt x="3193" y="4907"/>
                      <a:pt x="3361" y="4772"/>
                      <a:pt x="3529" y="4604"/>
                    </a:cubicBezTo>
                    <a:cubicBezTo>
                      <a:pt x="3731" y="4436"/>
                      <a:pt x="3932" y="4302"/>
                      <a:pt x="4201" y="4201"/>
                    </a:cubicBezTo>
                    <a:cubicBezTo>
                      <a:pt x="4437" y="4100"/>
                      <a:pt x="4739" y="4066"/>
                      <a:pt x="5041" y="3999"/>
                    </a:cubicBezTo>
                    <a:close/>
                    <a:moveTo>
                      <a:pt x="6755" y="0"/>
                    </a:moveTo>
                    <a:cubicBezTo>
                      <a:pt x="6634" y="61"/>
                      <a:pt x="6538" y="73"/>
                      <a:pt x="6450" y="73"/>
                    </a:cubicBezTo>
                    <a:cubicBezTo>
                      <a:pt x="6392" y="73"/>
                      <a:pt x="6339" y="67"/>
                      <a:pt x="6285" y="67"/>
                    </a:cubicBezTo>
                    <a:cubicBezTo>
                      <a:pt x="6184" y="67"/>
                      <a:pt x="6016" y="67"/>
                      <a:pt x="5814" y="101"/>
                    </a:cubicBezTo>
                    <a:cubicBezTo>
                      <a:pt x="5714" y="135"/>
                      <a:pt x="5546" y="202"/>
                      <a:pt x="5377" y="303"/>
                    </a:cubicBezTo>
                    <a:cubicBezTo>
                      <a:pt x="5209" y="403"/>
                      <a:pt x="5075" y="538"/>
                      <a:pt x="4941" y="639"/>
                    </a:cubicBezTo>
                    <a:cubicBezTo>
                      <a:pt x="4806" y="740"/>
                      <a:pt x="4739" y="874"/>
                      <a:pt x="4605" y="975"/>
                    </a:cubicBezTo>
                    <a:cubicBezTo>
                      <a:pt x="4470" y="1109"/>
                      <a:pt x="4369" y="1277"/>
                      <a:pt x="4201" y="1378"/>
                    </a:cubicBezTo>
                    <a:cubicBezTo>
                      <a:pt x="4033" y="1479"/>
                      <a:pt x="3899" y="1580"/>
                      <a:pt x="3764" y="1647"/>
                    </a:cubicBezTo>
                    <a:cubicBezTo>
                      <a:pt x="3697" y="1714"/>
                      <a:pt x="3630" y="1714"/>
                      <a:pt x="3563" y="1748"/>
                    </a:cubicBezTo>
                    <a:lnTo>
                      <a:pt x="3529" y="1748"/>
                    </a:lnTo>
                    <a:cubicBezTo>
                      <a:pt x="3193" y="1748"/>
                      <a:pt x="2891" y="1680"/>
                      <a:pt x="2689" y="1613"/>
                    </a:cubicBezTo>
                    <a:cubicBezTo>
                      <a:pt x="2521" y="1580"/>
                      <a:pt x="2353" y="1546"/>
                      <a:pt x="2118" y="1479"/>
                    </a:cubicBezTo>
                    <a:cubicBezTo>
                      <a:pt x="2050" y="1445"/>
                      <a:pt x="1950" y="1445"/>
                      <a:pt x="1882" y="1412"/>
                    </a:cubicBezTo>
                    <a:cubicBezTo>
                      <a:pt x="1748" y="1344"/>
                      <a:pt x="1614" y="1344"/>
                      <a:pt x="1513" y="1344"/>
                    </a:cubicBezTo>
                    <a:cubicBezTo>
                      <a:pt x="1244" y="1344"/>
                      <a:pt x="1042" y="1412"/>
                      <a:pt x="874" y="1479"/>
                    </a:cubicBezTo>
                    <a:cubicBezTo>
                      <a:pt x="673" y="1580"/>
                      <a:pt x="538" y="1680"/>
                      <a:pt x="370" y="1849"/>
                    </a:cubicBezTo>
                    <a:cubicBezTo>
                      <a:pt x="101" y="2117"/>
                      <a:pt x="1" y="2487"/>
                      <a:pt x="1" y="2991"/>
                    </a:cubicBezTo>
                    <a:cubicBezTo>
                      <a:pt x="1" y="3159"/>
                      <a:pt x="1" y="3361"/>
                      <a:pt x="34" y="3630"/>
                    </a:cubicBezTo>
                    <a:cubicBezTo>
                      <a:pt x="68" y="3831"/>
                      <a:pt x="101" y="4100"/>
                      <a:pt x="236" y="4268"/>
                    </a:cubicBezTo>
                    <a:cubicBezTo>
                      <a:pt x="404" y="4604"/>
                      <a:pt x="605" y="4940"/>
                      <a:pt x="908" y="5209"/>
                    </a:cubicBezTo>
                    <a:cubicBezTo>
                      <a:pt x="1177" y="5478"/>
                      <a:pt x="1446" y="5680"/>
                      <a:pt x="1849" y="5848"/>
                    </a:cubicBezTo>
                    <a:cubicBezTo>
                      <a:pt x="2387" y="6116"/>
                      <a:pt x="3025" y="6217"/>
                      <a:pt x="3731" y="6217"/>
                    </a:cubicBezTo>
                    <a:lnTo>
                      <a:pt x="4201" y="6217"/>
                    </a:lnTo>
                    <a:cubicBezTo>
                      <a:pt x="4974" y="6150"/>
                      <a:pt x="5781" y="5881"/>
                      <a:pt x="6520" y="5512"/>
                    </a:cubicBezTo>
                    <a:cubicBezTo>
                      <a:pt x="7226" y="5108"/>
                      <a:pt x="7763" y="4503"/>
                      <a:pt x="8032" y="3831"/>
                    </a:cubicBezTo>
                    <a:cubicBezTo>
                      <a:pt x="8200" y="3495"/>
                      <a:pt x="8268" y="3092"/>
                      <a:pt x="8268" y="2655"/>
                    </a:cubicBezTo>
                    <a:cubicBezTo>
                      <a:pt x="8268" y="2185"/>
                      <a:pt x="8200" y="1748"/>
                      <a:pt x="8066" y="1311"/>
                    </a:cubicBezTo>
                    <a:cubicBezTo>
                      <a:pt x="7932" y="975"/>
                      <a:pt x="7730" y="571"/>
                      <a:pt x="7293" y="269"/>
                    </a:cubicBezTo>
                    <a:cubicBezTo>
                      <a:pt x="7125" y="135"/>
                      <a:pt x="6923" y="67"/>
                      <a:pt x="67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0" name="Google Shape;2670;p77"/>
            <p:cNvSpPr/>
            <p:nvPr/>
          </p:nvSpPr>
          <p:spPr>
            <a:xfrm>
              <a:off x="6933975" y="1187700"/>
              <a:ext cx="115125" cy="56325"/>
            </a:xfrm>
            <a:custGeom>
              <a:avLst/>
              <a:gdLst/>
              <a:ahLst/>
              <a:cxnLst/>
              <a:rect l="l" t="t" r="r" b="b"/>
              <a:pathLst>
                <a:path w="4605" h="2253" extrusionOk="0">
                  <a:moveTo>
                    <a:pt x="3126" y="1"/>
                  </a:moveTo>
                  <a:cubicBezTo>
                    <a:pt x="2723" y="1"/>
                    <a:pt x="2320" y="68"/>
                    <a:pt x="1883" y="202"/>
                  </a:cubicBezTo>
                  <a:cubicBezTo>
                    <a:pt x="1412" y="337"/>
                    <a:pt x="1043" y="538"/>
                    <a:pt x="673" y="807"/>
                  </a:cubicBezTo>
                  <a:cubicBezTo>
                    <a:pt x="538" y="908"/>
                    <a:pt x="404" y="1042"/>
                    <a:pt x="270" y="1210"/>
                  </a:cubicBezTo>
                  <a:cubicBezTo>
                    <a:pt x="135" y="1378"/>
                    <a:pt x="68" y="1580"/>
                    <a:pt x="1" y="1815"/>
                  </a:cubicBezTo>
                  <a:cubicBezTo>
                    <a:pt x="1" y="1849"/>
                    <a:pt x="1" y="1916"/>
                    <a:pt x="68" y="1983"/>
                  </a:cubicBezTo>
                  <a:cubicBezTo>
                    <a:pt x="102" y="2017"/>
                    <a:pt x="135" y="2051"/>
                    <a:pt x="236" y="2084"/>
                  </a:cubicBezTo>
                  <a:cubicBezTo>
                    <a:pt x="270" y="2151"/>
                    <a:pt x="303" y="2151"/>
                    <a:pt x="337" y="2151"/>
                  </a:cubicBezTo>
                  <a:cubicBezTo>
                    <a:pt x="606" y="2219"/>
                    <a:pt x="908" y="2252"/>
                    <a:pt x="1211" y="2252"/>
                  </a:cubicBezTo>
                  <a:cubicBezTo>
                    <a:pt x="1345" y="2252"/>
                    <a:pt x="1547" y="2252"/>
                    <a:pt x="1681" y="2219"/>
                  </a:cubicBezTo>
                  <a:cubicBezTo>
                    <a:pt x="2185" y="2185"/>
                    <a:pt x="2689" y="2051"/>
                    <a:pt x="3227" y="1849"/>
                  </a:cubicBezTo>
                  <a:cubicBezTo>
                    <a:pt x="3429" y="1748"/>
                    <a:pt x="3630" y="1681"/>
                    <a:pt x="3832" y="1546"/>
                  </a:cubicBezTo>
                  <a:cubicBezTo>
                    <a:pt x="4101" y="1412"/>
                    <a:pt x="4269" y="1311"/>
                    <a:pt x="4437" y="1143"/>
                  </a:cubicBezTo>
                  <a:cubicBezTo>
                    <a:pt x="4571" y="1009"/>
                    <a:pt x="4605" y="841"/>
                    <a:pt x="4605" y="673"/>
                  </a:cubicBezTo>
                  <a:cubicBezTo>
                    <a:pt x="4605" y="572"/>
                    <a:pt x="4538" y="505"/>
                    <a:pt x="4470" y="471"/>
                  </a:cubicBezTo>
                  <a:cubicBezTo>
                    <a:pt x="4437" y="370"/>
                    <a:pt x="4336" y="337"/>
                    <a:pt x="4269" y="303"/>
                  </a:cubicBezTo>
                  <a:cubicBezTo>
                    <a:pt x="4168" y="236"/>
                    <a:pt x="4101" y="202"/>
                    <a:pt x="4033" y="202"/>
                  </a:cubicBezTo>
                  <a:cubicBezTo>
                    <a:pt x="3966" y="169"/>
                    <a:pt x="3832" y="169"/>
                    <a:pt x="3765" y="135"/>
                  </a:cubicBezTo>
                  <a:cubicBezTo>
                    <a:pt x="3563" y="34"/>
                    <a:pt x="3328" y="34"/>
                    <a:pt x="3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1" name="Google Shape;2671;p77"/>
          <p:cNvSpPr/>
          <p:nvPr/>
        </p:nvSpPr>
        <p:spPr>
          <a:xfrm rot="2887983" flipH="1">
            <a:off x="6616938" y="3658227"/>
            <a:ext cx="73086" cy="72373"/>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Rectangle 17"/>
          <p:cNvSpPr/>
          <p:nvPr/>
        </p:nvSpPr>
        <p:spPr>
          <a:xfrm>
            <a:off x="877938" y="1705352"/>
            <a:ext cx="7165586" cy="2239844"/>
          </a:xfrm>
          <a:prstGeom prst="rect">
            <a:avLst/>
          </a:prstGeom>
        </p:spPr>
        <p:txBody>
          <a:bodyPr wrap="square">
            <a:spAutoFit/>
          </a:bodyPr>
          <a:lstStyle/>
          <a:p>
            <a:pPr lvl="0" algn="just">
              <a:lnSpc>
                <a:spcPct val="150000"/>
              </a:lnSpc>
              <a:spcAft>
                <a:spcPts val="1200"/>
              </a:spcAft>
            </a:pPr>
            <a:r>
              <a:rPr lang="vi-VN" sz="2400">
                <a:solidFill>
                  <a:schemeClr val="tx2">
                    <a:lumMod val="50000"/>
                  </a:schemeClr>
                </a:solidFill>
                <a:latin typeface="+mn-lt"/>
                <a:cs typeface="Times New Roman" panose="02020603050405020304" pitchFamily="18" charset="0"/>
              </a:rPr>
              <a:t>Truyện vui sau dùng một số từ (in đậm) không đúng. Em hãy sửa lại cho đúng bằng cách bỏ hoặc thay các từ ấy bằng những từ phù hợp. Giải thích vì sao em sửa như vậy.</a:t>
            </a:r>
            <a:endParaRPr lang="vi-VN" sz="2400" b="1">
              <a:solidFill>
                <a:schemeClr val="tx2">
                  <a:lumMod val="50000"/>
                </a:schemeClr>
              </a:solidFill>
              <a:latin typeface="+mn-lt"/>
              <a:cs typeface="Times New Roman" panose="02020603050405020304" pitchFamily="18" charset="0"/>
            </a:endParaRPr>
          </a:p>
        </p:txBody>
      </p:sp>
      <p:sp>
        <p:nvSpPr>
          <p:cNvPr id="4" name="Rectangle 3"/>
          <p:cNvSpPr/>
          <p:nvPr/>
        </p:nvSpPr>
        <p:spPr>
          <a:xfrm>
            <a:off x="2246695" y="1056762"/>
            <a:ext cx="4406786" cy="616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tx1"/>
                </a:solidFill>
              </a:rPr>
              <a:t>THẢO LUẬN NHÓM ĐÔI </a:t>
            </a:r>
            <a:endParaRPr lang="en-US" sz="2400" b="1">
              <a:solidFill>
                <a:schemeClr val="tx1"/>
              </a:solidFill>
            </a:endParaRPr>
          </a:p>
        </p:txBody>
      </p:sp>
    </p:spTree>
    <p:extLst>
      <p:ext uri="{BB962C8B-B14F-4D97-AF65-F5344CB8AC3E}">
        <p14:creationId xmlns:p14="http://schemas.microsoft.com/office/powerpoint/2010/main" val="9497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661"/>
                                        </p:tgtEl>
                                        <p:attrNameLst>
                                          <p:attrName>style.visibility</p:attrName>
                                        </p:attrNameLst>
                                      </p:cBhvr>
                                      <p:to>
                                        <p:strVal val="visible"/>
                                      </p:to>
                                    </p:set>
                                    <p:animEffect transition="in" filter="fade">
                                      <p:cBhvr>
                                        <p:cTn id="16" dur="500"/>
                                        <p:tgtEl>
                                          <p:spTgt spid="2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168" y="258365"/>
            <a:ext cx="8325853" cy="4524315"/>
          </a:xfrm>
          <a:prstGeom prst="rect">
            <a:avLst/>
          </a:prstGeom>
        </p:spPr>
        <p:txBody>
          <a:bodyPr wrap="square">
            <a:spAutoFit/>
          </a:bodyPr>
          <a:lstStyle/>
          <a:p>
            <a:pPr algn="ctr">
              <a:lnSpc>
                <a:spcPct val="150000"/>
              </a:lnSpc>
            </a:pPr>
            <a:r>
              <a:rPr lang="vi-VN" sz="2400" b="1">
                <a:solidFill>
                  <a:schemeClr val="bg2"/>
                </a:solidFill>
                <a:latin typeface="+mn-lt"/>
              </a:rPr>
              <a:t>Bò ăn cỏ</a:t>
            </a:r>
            <a:endParaRPr lang="en-US" sz="2400" b="1">
              <a:solidFill>
                <a:schemeClr val="bg2"/>
              </a:solidFill>
              <a:latin typeface="+mn-lt"/>
            </a:endParaRPr>
          </a:p>
          <a:p>
            <a:pPr algn="just">
              <a:lnSpc>
                <a:spcPct val="150000"/>
              </a:lnSpc>
            </a:pPr>
            <a:r>
              <a:rPr lang="vi-VN" sz="2400">
                <a:solidFill>
                  <a:schemeClr val="bg2"/>
                </a:solidFill>
                <a:latin typeface="+mn-lt"/>
              </a:rPr>
              <a:t>Khách: Sao bức tranh này không có hình gì, thưa ông? </a:t>
            </a:r>
            <a:endParaRPr lang="en-US" sz="2400">
              <a:solidFill>
                <a:schemeClr val="bg2"/>
              </a:solidFill>
              <a:latin typeface="+mn-lt"/>
            </a:endParaRPr>
          </a:p>
          <a:p>
            <a:pPr algn="just">
              <a:lnSpc>
                <a:spcPct val="150000"/>
              </a:lnSpc>
            </a:pPr>
            <a:r>
              <a:rPr lang="vi-VN" sz="2400">
                <a:solidFill>
                  <a:schemeClr val="bg2"/>
                </a:solidFill>
                <a:latin typeface="+mn-lt"/>
              </a:rPr>
              <a:t>Hoạ sĩ: Bức tranh đó vẽ một con bộ </a:t>
            </a:r>
            <a:r>
              <a:rPr lang="vi-VN" sz="2400" b="1" smtClean="0">
                <a:solidFill>
                  <a:schemeClr val="accent3">
                    <a:lumMod val="60000"/>
                    <a:lumOff val="40000"/>
                  </a:schemeClr>
                </a:solidFill>
                <a:latin typeface="+mn-lt"/>
              </a:rPr>
              <a:t>sẽ</a:t>
            </a:r>
            <a:r>
              <a:rPr lang="en-US" sz="2400" b="1" smtClean="0">
                <a:solidFill>
                  <a:schemeClr val="accent3">
                    <a:lumMod val="60000"/>
                    <a:lumOff val="40000"/>
                  </a:schemeClr>
                </a:solidFill>
                <a:latin typeface="+mn-lt"/>
              </a:rPr>
              <a:t> (1)</a:t>
            </a:r>
            <a:r>
              <a:rPr lang="vi-VN" sz="2400" smtClean="0">
                <a:solidFill>
                  <a:schemeClr val="accent3">
                    <a:lumMod val="60000"/>
                    <a:lumOff val="40000"/>
                  </a:schemeClr>
                </a:solidFill>
                <a:latin typeface="+mn-lt"/>
              </a:rPr>
              <a:t> </a:t>
            </a:r>
            <a:r>
              <a:rPr lang="vi-VN" sz="2400">
                <a:solidFill>
                  <a:schemeClr val="bg2"/>
                </a:solidFill>
                <a:latin typeface="+mn-lt"/>
              </a:rPr>
              <a:t>ăn cỏ đấy, ông ạ. </a:t>
            </a:r>
            <a:endParaRPr lang="en-US" sz="2400">
              <a:solidFill>
                <a:schemeClr val="bg2"/>
              </a:solidFill>
              <a:latin typeface="+mn-lt"/>
            </a:endParaRPr>
          </a:p>
          <a:p>
            <a:pPr algn="just">
              <a:lnSpc>
                <a:spcPct val="150000"/>
              </a:lnSpc>
            </a:pPr>
            <a:r>
              <a:rPr lang="vi-VN" sz="2400">
                <a:solidFill>
                  <a:schemeClr val="bg2"/>
                </a:solidFill>
                <a:latin typeface="+mn-lt"/>
              </a:rPr>
              <a:t>Khách: Tôi có thấy cỏ đâu?</a:t>
            </a:r>
            <a:endParaRPr lang="en-US" sz="2400">
              <a:solidFill>
                <a:schemeClr val="bg2"/>
              </a:solidFill>
              <a:latin typeface="+mn-lt"/>
            </a:endParaRPr>
          </a:p>
          <a:p>
            <a:pPr algn="just">
              <a:lnSpc>
                <a:spcPct val="150000"/>
              </a:lnSpc>
            </a:pPr>
            <a:r>
              <a:rPr lang="vi-VN" sz="2400">
                <a:solidFill>
                  <a:schemeClr val="bg2"/>
                </a:solidFill>
                <a:latin typeface="+mn-lt"/>
              </a:rPr>
              <a:t>Hoạ sĩ: Con bò </a:t>
            </a:r>
            <a:r>
              <a:rPr lang="vi-VN" sz="2400" b="1" smtClean="0">
                <a:solidFill>
                  <a:schemeClr val="accent3">
                    <a:lumMod val="60000"/>
                    <a:lumOff val="40000"/>
                  </a:schemeClr>
                </a:solidFill>
                <a:latin typeface="+mn-lt"/>
              </a:rPr>
              <a:t>đang</a:t>
            </a:r>
            <a:r>
              <a:rPr lang="en-US" sz="2400" b="1" smtClean="0">
                <a:solidFill>
                  <a:schemeClr val="accent3">
                    <a:lumMod val="60000"/>
                    <a:lumOff val="40000"/>
                  </a:schemeClr>
                </a:solidFill>
                <a:latin typeface="+mn-lt"/>
              </a:rPr>
              <a:t> (2)</a:t>
            </a:r>
            <a:r>
              <a:rPr lang="vi-VN" sz="2400" smtClean="0">
                <a:solidFill>
                  <a:schemeClr val="accent3">
                    <a:lumMod val="60000"/>
                    <a:lumOff val="40000"/>
                  </a:schemeClr>
                </a:solidFill>
                <a:latin typeface="+mn-lt"/>
              </a:rPr>
              <a:t> </a:t>
            </a:r>
            <a:r>
              <a:rPr lang="vi-VN" sz="2400">
                <a:solidFill>
                  <a:schemeClr val="bg2"/>
                </a:solidFill>
                <a:latin typeface="+mn-lt"/>
              </a:rPr>
              <a:t>ăn hết rồi, thưa ông.</a:t>
            </a:r>
            <a:endParaRPr lang="en-US" sz="2400">
              <a:solidFill>
                <a:schemeClr val="bg2"/>
              </a:solidFill>
              <a:latin typeface="+mn-lt"/>
            </a:endParaRPr>
          </a:p>
          <a:p>
            <a:pPr algn="just">
              <a:lnSpc>
                <a:spcPct val="150000"/>
              </a:lnSpc>
            </a:pPr>
            <a:r>
              <a:rPr lang="vi-VN" sz="2400">
                <a:solidFill>
                  <a:schemeClr val="bg2"/>
                </a:solidFill>
                <a:latin typeface="+mn-lt"/>
              </a:rPr>
              <a:t>Khách: Thế con bò đâu?</a:t>
            </a:r>
            <a:endParaRPr lang="en-US" sz="2400">
              <a:solidFill>
                <a:schemeClr val="bg2"/>
              </a:solidFill>
              <a:latin typeface="+mn-lt"/>
            </a:endParaRPr>
          </a:p>
          <a:p>
            <a:pPr algn="just">
              <a:lnSpc>
                <a:spcPct val="150000"/>
              </a:lnSpc>
            </a:pPr>
            <a:r>
              <a:rPr lang="vi-VN" sz="2400">
                <a:solidFill>
                  <a:schemeClr val="bg2"/>
                </a:solidFill>
                <a:latin typeface="+mn-lt"/>
              </a:rPr>
              <a:t>Hoạ sĩ: Thưa ông, con bò không đời nào đúng ì ở đó sau khi </a:t>
            </a:r>
            <a:r>
              <a:rPr lang="vi-VN" sz="2400" b="1" smtClean="0">
                <a:solidFill>
                  <a:schemeClr val="accent3">
                    <a:lumMod val="60000"/>
                    <a:lumOff val="40000"/>
                  </a:schemeClr>
                </a:solidFill>
                <a:latin typeface="+mn-lt"/>
              </a:rPr>
              <a:t>sắp</a:t>
            </a:r>
            <a:r>
              <a:rPr lang="en-US" sz="2400" b="1" smtClean="0">
                <a:solidFill>
                  <a:schemeClr val="accent3">
                    <a:lumMod val="60000"/>
                    <a:lumOff val="40000"/>
                  </a:schemeClr>
                </a:solidFill>
                <a:latin typeface="+mn-lt"/>
              </a:rPr>
              <a:t> (3)</a:t>
            </a:r>
            <a:r>
              <a:rPr lang="vi-VN" sz="2400" smtClean="0">
                <a:solidFill>
                  <a:schemeClr val="accent3">
                    <a:lumMod val="60000"/>
                    <a:lumOff val="40000"/>
                  </a:schemeClr>
                </a:solidFill>
                <a:latin typeface="+mn-lt"/>
              </a:rPr>
              <a:t> </a:t>
            </a:r>
            <a:r>
              <a:rPr lang="vi-VN" sz="2400">
                <a:solidFill>
                  <a:schemeClr val="bg2"/>
                </a:solidFill>
                <a:latin typeface="+mn-lt"/>
              </a:rPr>
              <a:t>ăn hết cỏ.</a:t>
            </a:r>
            <a:endParaRPr lang="en-US" sz="2400">
              <a:solidFill>
                <a:schemeClr val="bg2"/>
              </a:solidFill>
              <a:effectLst/>
              <a:latin typeface="+mn-lt"/>
            </a:endParaRPr>
          </a:p>
        </p:txBody>
      </p:sp>
    </p:spTree>
    <p:extLst>
      <p:ext uri="{BB962C8B-B14F-4D97-AF65-F5344CB8AC3E}">
        <p14:creationId xmlns:p14="http://schemas.microsoft.com/office/powerpoint/2010/main" val="720335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36292" y="946261"/>
            <a:ext cx="6581274" cy="1553054"/>
          </a:xfrm>
          <a:prstGeom prst="rect">
            <a:avLst/>
          </a:prstGeom>
        </p:spPr>
        <p:txBody>
          <a:bodyPr wrap="square">
            <a:spAutoFit/>
          </a:bodyPr>
          <a:lstStyle/>
          <a:p>
            <a:pPr algn="just">
              <a:lnSpc>
                <a:spcPct val="150000"/>
              </a:lnSpc>
            </a:pPr>
            <a:r>
              <a:rPr lang="en-US" sz="2200" smtClean="0">
                <a:solidFill>
                  <a:schemeClr val="bg2"/>
                </a:solidFill>
                <a:latin typeface="+mn-lt"/>
              </a:rPr>
              <a:t>(1) </a:t>
            </a:r>
            <a:r>
              <a:rPr lang="vi-VN" sz="2200" smtClean="0">
                <a:solidFill>
                  <a:schemeClr val="bg2"/>
                </a:solidFill>
                <a:latin typeface="+mn-lt"/>
              </a:rPr>
              <a:t>sai</a:t>
            </a:r>
            <a:r>
              <a:rPr lang="vi-VN" sz="2200">
                <a:solidFill>
                  <a:schemeClr val="bg2"/>
                </a:solidFill>
                <a:latin typeface="+mn-lt"/>
              </a:rPr>
              <a:t>; cần bỏ từ </a:t>
            </a:r>
            <a:r>
              <a:rPr lang="vi-VN" sz="2200" b="1" i="1">
                <a:solidFill>
                  <a:schemeClr val="bg2"/>
                </a:solidFill>
                <a:latin typeface="+mn-lt"/>
              </a:rPr>
              <a:t>sẽ</a:t>
            </a:r>
            <a:r>
              <a:rPr lang="vi-VN" sz="2200">
                <a:solidFill>
                  <a:schemeClr val="bg2"/>
                </a:solidFill>
                <a:latin typeface="+mn-lt"/>
              </a:rPr>
              <a:t>. </a:t>
            </a:r>
            <a:endParaRPr lang="en-US" sz="2200">
              <a:solidFill>
                <a:schemeClr val="bg2"/>
              </a:solidFill>
              <a:latin typeface="+mn-lt"/>
            </a:endParaRPr>
          </a:p>
          <a:p>
            <a:pPr algn="just">
              <a:lnSpc>
                <a:spcPct val="150000"/>
              </a:lnSpc>
            </a:pPr>
            <a:r>
              <a:rPr lang="en-US" sz="2200" smtClean="0">
                <a:solidFill>
                  <a:schemeClr val="bg2"/>
                </a:solidFill>
                <a:latin typeface="+mn-lt"/>
              </a:rPr>
              <a:t>(2) </a:t>
            </a:r>
            <a:r>
              <a:rPr lang="vi-VN" sz="2200" smtClean="0">
                <a:solidFill>
                  <a:schemeClr val="bg2"/>
                </a:solidFill>
                <a:latin typeface="+mn-lt"/>
              </a:rPr>
              <a:t>sai</a:t>
            </a:r>
            <a:r>
              <a:rPr lang="vi-VN" sz="2200">
                <a:solidFill>
                  <a:schemeClr val="bg2"/>
                </a:solidFill>
                <a:latin typeface="+mn-lt"/>
              </a:rPr>
              <a:t>; cần bỏ </a:t>
            </a:r>
            <a:r>
              <a:rPr lang="vi-VN" sz="2200" b="1" i="1">
                <a:solidFill>
                  <a:schemeClr val="bg2"/>
                </a:solidFill>
                <a:latin typeface="+mn-lt"/>
              </a:rPr>
              <a:t>đang</a:t>
            </a:r>
            <a:r>
              <a:rPr lang="vi-VN" sz="2200">
                <a:solidFill>
                  <a:schemeClr val="bg2"/>
                </a:solidFill>
                <a:latin typeface="+mn-lt"/>
              </a:rPr>
              <a:t> hoặc thay </a:t>
            </a:r>
            <a:r>
              <a:rPr lang="vi-VN" sz="2200" b="1" i="1">
                <a:solidFill>
                  <a:schemeClr val="bg2"/>
                </a:solidFill>
                <a:latin typeface="+mn-lt"/>
              </a:rPr>
              <a:t>đang</a:t>
            </a:r>
            <a:r>
              <a:rPr lang="vi-VN" sz="2200">
                <a:solidFill>
                  <a:schemeClr val="bg2"/>
                </a:solidFill>
                <a:latin typeface="+mn-lt"/>
              </a:rPr>
              <a:t> bằng </a:t>
            </a:r>
            <a:r>
              <a:rPr lang="vi-VN" sz="2200" b="1" i="1">
                <a:solidFill>
                  <a:schemeClr val="bg2"/>
                </a:solidFill>
                <a:latin typeface="+mn-lt"/>
              </a:rPr>
              <a:t>đã</a:t>
            </a:r>
            <a:r>
              <a:rPr lang="vi-VN" sz="2200">
                <a:solidFill>
                  <a:schemeClr val="bg2"/>
                </a:solidFill>
                <a:latin typeface="+mn-lt"/>
              </a:rPr>
              <a:t>. </a:t>
            </a:r>
            <a:endParaRPr lang="en-US" sz="2200">
              <a:solidFill>
                <a:schemeClr val="bg2"/>
              </a:solidFill>
              <a:latin typeface="+mn-lt"/>
            </a:endParaRPr>
          </a:p>
          <a:p>
            <a:pPr algn="just">
              <a:lnSpc>
                <a:spcPct val="150000"/>
              </a:lnSpc>
            </a:pPr>
            <a:r>
              <a:rPr lang="en-US" sz="2200" smtClean="0">
                <a:solidFill>
                  <a:schemeClr val="bg2"/>
                </a:solidFill>
                <a:latin typeface="+mn-lt"/>
              </a:rPr>
              <a:t>(3) </a:t>
            </a:r>
            <a:r>
              <a:rPr lang="vi-VN" sz="2200" smtClean="0">
                <a:solidFill>
                  <a:schemeClr val="bg2"/>
                </a:solidFill>
                <a:latin typeface="+mn-lt"/>
              </a:rPr>
              <a:t>sai</a:t>
            </a:r>
            <a:r>
              <a:rPr lang="vi-VN" sz="2200">
                <a:solidFill>
                  <a:schemeClr val="bg2"/>
                </a:solidFill>
                <a:latin typeface="+mn-lt"/>
              </a:rPr>
              <a:t>; cần bỏ </a:t>
            </a:r>
            <a:r>
              <a:rPr lang="vi-VN" sz="2200" b="1" i="1">
                <a:solidFill>
                  <a:schemeClr val="bg2"/>
                </a:solidFill>
                <a:latin typeface="+mn-lt"/>
              </a:rPr>
              <a:t>sắp</a:t>
            </a:r>
            <a:r>
              <a:rPr lang="vi-VN" sz="2200">
                <a:solidFill>
                  <a:schemeClr val="bg2"/>
                </a:solidFill>
                <a:latin typeface="+mn-lt"/>
              </a:rPr>
              <a:t> hoặc thay </a:t>
            </a:r>
            <a:r>
              <a:rPr lang="vi-VN" sz="2200" b="1" i="1">
                <a:solidFill>
                  <a:schemeClr val="bg2"/>
                </a:solidFill>
                <a:latin typeface="+mn-lt"/>
              </a:rPr>
              <a:t>sắp</a:t>
            </a:r>
            <a:r>
              <a:rPr lang="vi-VN" sz="2200">
                <a:solidFill>
                  <a:schemeClr val="bg2"/>
                </a:solidFill>
                <a:latin typeface="+mn-lt"/>
              </a:rPr>
              <a:t> bằng </a:t>
            </a:r>
            <a:r>
              <a:rPr lang="vi-VN" sz="2200" b="1" i="1">
                <a:solidFill>
                  <a:schemeClr val="bg2"/>
                </a:solidFill>
                <a:latin typeface="+mn-lt"/>
              </a:rPr>
              <a:t>đã</a:t>
            </a:r>
            <a:r>
              <a:rPr lang="vi-VN" sz="2200">
                <a:solidFill>
                  <a:schemeClr val="bg2"/>
                </a:solidFill>
                <a:latin typeface="+mn-lt"/>
              </a:rPr>
              <a:t>.</a:t>
            </a:r>
            <a:endParaRPr lang="en-US" sz="2200">
              <a:solidFill>
                <a:schemeClr val="bg2"/>
              </a:solidFill>
              <a:effectLst/>
              <a:latin typeface="+mn-lt"/>
            </a:endParaRPr>
          </a:p>
        </p:txBody>
      </p:sp>
      <p:sp>
        <p:nvSpPr>
          <p:cNvPr id="18" name="Rectangle 17"/>
          <p:cNvSpPr/>
          <p:nvPr/>
        </p:nvSpPr>
        <p:spPr>
          <a:xfrm>
            <a:off x="3873163" y="299930"/>
            <a:ext cx="1505956" cy="646331"/>
          </a:xfrm>
          <a:prstGeom prst="rect">
            <a:avLst/>
          </a:prstGeom>
        </p:spPr>
        <p:txBody>
          <a:bodyPr wrap="square">
            <a:spAutoFit/>
          </a:bodyPr>
          <a:lstStyle/>
          <a:p>
            <a:pPr algn="just">
              <a:lnSpc>
                <a:spcPct val="150000"/>
              </a:lnSpc>
            </a:pPr>
            <a:r>
              <a:rPr lang="en-US" sz="2400" b="1" u="sng" smtClean="0">
                <a:solidFill>
                  <a:schemeClr val="bg2"/>
                </a:solidFill>
                <a:cs typeface="Times New Roman" panose="02020603050405020304" pitchFamily="18" charset="0"/>
              </a:rPr>
              <a:t>Trả lờ</a:t>
            </a:r>
            <a:r>
              <a:rPr lang="vi-VN" sz="2400" b="1" u="sng" smtClean="0">
                <a:solidFill>
                  <a:schemeClr val="bg2"/>
                </a:solidFill>
                <a:cs typeface="Times New Roman" panose="02020603050405020304" pitchFamily="18" charset="0"/>
              </a:rPr>
              <a:t>i</a:t>
            </a:r>
            <a:r>
              <a:rPr lang="en-US" sz="2400" b="1" u="sng" smtClean="0">
                <a:solidFill>
                  <a:schemeClr val="bg2"/>
                </a:solidFill>
                <a:cs typeface="Times New Roman" panose="02020603050405020304" pitchFamily="18" charset="0"/>
              </a:rPr>
              <a:t>:</a:t>
            </a:r>
            <a:endParaRPr lang="en-US" sz="2400" b="1" u="sng">
              <a:solidFill>
                <a:schemeClr val="bg2"/>
              </a:solidFill>
              <a:cs typeface="Times New Roman" panose="02020603050405020304" pitchFamily="18" charset="0"/>
            </a:endParaRPr>
          </a:p>
        </p:txBody>
      </p:sp>
      <p:sp>
        <p:nvSpPr>
          <p:cNvPr id="19" name="Rectangle 18"/>
          <p:cNvSpPr/>
          <p:nvPr/>
        </p:nvSpPr>
        <p:spPr>
          <a:xfrm>
            <a:off x="1100887" y="2481397"/>
            <a:ext cx="7652083" cy="1553054"/>
          </a:xfrm>
          <a:prstGeom prst="rect">
            <a:avLst/>
          </a:prstGeom>
        </p:spPr>
        <p:txBody>
          <a:bodyPr wrap="square">
            <a:spAutoFit/>
          </a:bodyPr>
          <a:lstStyle/>
          <a:p>
            <a:pPr>
              <a:lnSpc>
                <a:spcPct val="150000"/>
              </a:lnSpc>
            </a:pPr>
            <a:r>
              <a:rPr lang="vi-VN" sz="2200">
                <a:solidFill>
                  <a:schemeClr val="bg2"/>
                </a:solidFill>
                <a:latin typeface="+mn-lt"/>
                <a:ea typeface="Calibri" panose="020F0502020204030204" pitchFamily="34" charset="0"/>
              </a:rPr>
              <a:t>Việc sử dụng động từ kết hợp với các từ bổ sung ý nghĩa thời gian sẽ giúp </a:t>
            </a:r>
            <a:r>
              <a:rPr lang="vi-VN" sz="2200" smtClean="0">
                <a:solidFill>
                  <a:schemeClr val="bg2"/>
                </a:solidFill>
                <a:latin typeface="+mn-lt"/>
                <a:ea typeface="Calibri" panose="020F0502020204030204" pitchFamily="34" charset="0"/>
              </a:rPr>
              <a:t>cho </a:t>
            </a:r>
            <a:r>
              <a:rPr lang="vi-VN" sz="2200">
                <a:solidFill>
                  <a:schemeClr val="bg2"/>
                </a:solidFill>
                <a:latin typeface="+mn-lt"/>
                <a:ea typeface="Calibri" panose="020F0502020204030204" pitchFamily="34" charset="0"/>
              </a:rPr>
              <a:t>hoạt động được miêu tả cụ thể hơn (giúp ta biết hoạt động, trạng thái đã diễn ra hay chưa).</a:t>
            </a:r>
            <a:endParaRPr lang="en-US" sz="2200">
              <a:solidFill>
                <a:schemeClr val="bg2"/>
              </a:solidFill>
              <a:latin typeface="+mn-lt"/>
            </a:endParaRPr>
          </a:p>
        </p:txBody>
      </p:sp>
      <p:sp>
        <p:nvSpPr>
          <p:cNvPr id="20" name="Right Arrow 19"/>
          <p:cNvSpPr/>
          <p:nvPr/>
        </p:nvSpPr>
        <p:spPr>
          <a:xfrm>
            <a:off x="457201" y="3080083"/>
            <a:ext cx="469231" cy="355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0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grpSp>
        <p:nvGrpSpPr>
          <p:cNvPr id="1308" name="Google Shape;1308;p68"/>
          <p:cNvGrpSpPr/>
          <p:nvPr/>
        </p:nvGrpSpPr>
        <p:grpSpPr>
          <a:xfrm rot="5400000">
            <a:off x="7441260" y="2607439"/>
            <a:ext cx="754467" cy="322482"/>
            <a:chOff x="1848388" y="1192013"/>
            <a:chExt cx="533418" cy="227983"/>
          </a:xfrm>
        </p:grpSpPr>
        <p:sp>
          <p:nvSpPr>
            <p:cNvPr id="1309" name="Google Shape;1309;p68"/>
            <p:cNvSpPr/>
            <p:nvPr/>
          </p:nvSpPr>
          <p:spPr>
            <a:xfrm rot="-2238940">
              <a:off x="1909116" y="1193895"/>
              <a:ext cx="48950" cy="216887"/>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8"/>
            <p:cNvSpPr/>
            <p:nvPr/>
          </p:nvSpPr>
          <p:spPr>
            <a:xfrm>
              <a:off x="2086205" y="1192013"/>
              <a:ext cx="63150" cy="215308"/>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8"/>
            <p:cNvSpPr/>
            <p:nvPr/>
          </p:nvSpPr>
          <p:spPr>
            <a:xfrm rot="1767252">
              <a:off x="2271346" y="1204629"/>
              <a:ext cx="61847" cy="213990"/>
            </a:xfrm>
            <a:custGeom>
              <a:avLst/>
              <a:gdLst/>
              <a:ahLst/>
              <a:cxnLst/>
              <a:rect l="l" t="t" r="r" b="b"/>
              <a:pathLst>
                <a:path w="2474" h="6624" extrusionOk="0">
                  <a:moveTo>
                    <a:pt x="1104" y="1"/>
                  </a:moveTo>
                  <a:cubicBezTo>
                    <a:pt x="616" y="1"/>
                    <a:pt x="112" y="314"/>
                    <a:pt x="75" y="942"/>
                  </a:cubicBezTo>
                  <a:cubicBezTo>
                    <a:pt x="0" y="2615"/>
                    <a:pt x="135" y="4272"/>
                    <a:pt x="433" y="5915"/>
                  </a:cubicBezTo>
                  <a:cubicBezTo>
                    <a:pt x="535" y="6410"/>
                    <a:pt x="895" y="6624"/>
                    <a:pt x="1276" y="6624"/>
                  </a:cubicBezTo>
                  <a:cubicBezTo>
                    <a:pt x="1851" y="6624"/>
                    <a:pt x="2474" y="6138"/>
                    <a:pt x="2330" y="5393"/>
                  </a:cubicBezTo>
                  <a:cubicBezTo>
                    <a:pt x="2046" y="3929"/>
                    <a:pt x="1972" y="2435"/>
                    <a:pt x="2031" y="942"/>
                  </a:cubicBezTo>
                  <a:cubicBezTo>
                    <a:pt x="2061" y="314"/>
                    <a:pt x="1591"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68"/>
          <p:cNvGrpSpPr/>
          <p:nvPr/>
        </p:nvGrpSpPr>
        <p:grpSpPr>
          <a:xfrm rot="-5400000">
            <a:off x="954409" y="2656887"/>
            <a:ext cx="747746" cy="319633"/>
            <a:chOff x="1848388" y="1192013"/>
            <a:chExt cx="533418" cy="227983"/>
          </a:xfrm>
        </p:grpSpPr>
        <p:sp>
          <p:nvSpPr>
            <p:cNvPr id="1313" name="Google Shape;1313;p68"/>
            <p:cNvSpPr/>
            <p:nvPr/>
          </p:nvSpPr>
          <p:spPr>
            <a:xfrm rot="-2238940">
              <a:off x="1909116" y="1193895"/>
              <a:ext cx="48950" cy="216887"/>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8"/>
            <p:cNvSpPr/>
            <p:nvPr/>
          </p:nvSpPr>
          <p:spPr>
            <a:xfrm>
              <a:off x="2086205" y="1192013"/>
              <a:ext cx="63150" cy="215308"/>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8"/>
            <p:cNvSpPr/>
            <p:nvPr/>
          </p:nvSpPr>
          <p:spPr>
            <a:xfrm rot="1767252">
              <a:off x="2271346" y="1204629"/>
              <a:ext cx="61847" cy="213990"/>
            </a:xfrm>
            <a:custGeom>
              <a:avLst/>
              <a:gdLst/>
              <a:ahLst/>
              <a:cxnLst/>
              <a:rect l="l" t="t" r="r" b="b"/>
              <a:pathLst>
                <a:path w="2474" h="6624" extrusionOk="0">
                  <a:moveTo>
                    <a:pt x="1104" y="1"/>
                  </a:moveTo>
                  <a:cubicBezTo>
                    <a:pt x="616" y="1"/>
                    <a:pt x="112" y="314"/>
                    <a:pt x="75" y="942"/>
                  </a:cubicBezTo>
                  <a:cubicBezTo>
                    <a:pt x="0" y="2615"/>
                    <a:pt x="135" y="4272"/>
                    <a:pt x="433" y="5915"/>
                  </a:cubicBezTo>
                  <a:cubicBezTo>
                    <a:pt x="535" y="6410"/>
                    <a:pt x="895" y="6624"/>
                    <a:pt x="1276" y="6624"/>
                  </a:cubicBezTo>
                  <a:cubicBezTo>
                    <a:pt x="1851" y="6624"/>
                    <a:pt x="2474" y="6138"/>
                    <a:pt x="2330" y="5393"/>
                  </a:cubicBezTo>
                  <a:cubicBezTo>
                    <a:pt x="2046" y="3929"/>
                    <a:pt x="1972" y="2435"/>
                    <a:pt x="2031" y="942"/>
                  </a:cubicBezTo>
                  <a:cubicBezTo>
                    <a:pt x="2061" y="314"/>
                    <a:pt x="1591"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1441050" y="2477348"/>
            <a:ext cx="6281860" cy="1478418"/>
          </a:xfrm>
          <a:prstGeom prst="rect">
            <a:avLst/>
          </a:prstGeom>
        </p:spPr>
        <p:txBody>
          <a:bodyPr wrap="square">
            <a:spAutoFit/>
          </a:bodyPr>
          <a:lstStyle/>
          <a:p>
            <a:pPr lvl="0" algn="ctr">
              <a:lnSpc>
                <a:spcPct val="150000"/>
              </a:lnSpc>
            </a:pPr>
            <a:r>
              <a:rPr lang="vi-VN" sz="3200" b="1" smtClean="0">
                <a:solidFill>
                  <a:schemeClr val="bg2"/>
                </a:solidFill>
              </a:rPr>
              <a:t>VIẾT ĐOẠN VĂN, CHỈ RA CÁC ĐỘNG TỪ TRONG ĐOẠN VĂN.</a:t>
            </a:r>
            <a:endParaRPr lang="vi-VN" sz="3200" b="1">
              <a:solidFill>
                <a:schemeClr val="bg2"/>
              </a:solidFill>
            </a:endParaRPr>
          </a:p>
        </p:txBody>
      </p:sp>
      <p:sp>
        <p:nvSpPr>
          <p:cNvPr id="16" name="Oval 15"/>
          <p:cNvSpPr/>
          <p:nvPr/>
        </p:nvSpPr>
        <p:spPr>
          <a:xfrm>
            <a:off x="3925510" y="1300300"/>
            <a:ext cx="1159690" cy="108751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93352" y="1210762"/>
            <a:ext cx="872134" cy="1063433"/>
          </a:xfrm>
          <a:prstGeom prst="rect">
            <a:avLst/>
          </a:prstGeom>
        </p:spPr>
        <p:txBody>
          <a:bodyPr wrap="square">
            <a:spAutoFit/>
          </a:bodyPr>
          <a:lstStyle/>
          <a:p>
            <a:pPr lvl="0">
              <a:lnSpc>
                <a:spcPct val="150000"/>
              </a:lnSpc>
            </a:pPr>
            <a:r>
              <a:rPr lang="en-US" sz="4800" b="1" smtClean="0">
                <a:solidFill>
                  <a:schemeClr val="tx1"/>
                </a:solidFill>
              </a:rPr>
              <a:t>03</a:t>
            </a:r>
            <a:endParaRPr lang="en-US" sz="4800" b="1">
              <a:solidFill>
                <a:schemeClr val="tx1"/>
              </a:solidFill>
            </a:endParaRPr>
          </a:p>
        </p:txBody>
      </p:sp>
    </p:spTree>
    <p:extLst>
      <p:ext uri="{BB962C8B-B14F-4D97-AF65-F5344CB8AC3E}">
        <p14:creationId xmlns:p14="http://schemas.microsoft.com/office/powerpoint/2010/main" val="1287433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947" y="1482163"/>
            <a:ext cx="8518358" cy="3222184"/>
          </a:xfrm>
          <a:prstGeom prst="rect">
            <a:avLst/>
          </a:prstGeom>
          <a:solidFill>
            <a:schemeClr val="bg2"/>
          </a:solidFill>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2">
                  <a:lumMod val="50000"/>
                </a:schemeClr>
              </a:solidFill>
            </a:endParaRPr>
          </a:p>
        </p:txBody>
      </p:sp>
      <p:sp>
        <p:nvSpPr>
          <p:cNvPr id="5" name="Rectangle 4"/>
          <p:cNvSpPr/>
          <p:nvPr/>
        </p:nvSpPr>
        <p:spPr>
          <a:xfrm>
            <a:off x="603892" y="1899297"/>
            <a:ext cx="8032467" cy="2400657"/>
          </a:xfrm>
          <a:prstGeom prst="rect">
            <a:avLst/>
          </a:prstGeom>
        </p:spPr>
        <p:txBody>
          <a:bodyPr wrap="square">
            <a:spAutoFit/>
          </a:bodyPr>
          <a:lstStyle/>
          <a:p>
            <a:pPr lvl="0" algn="ctr">
              <a:lnSpc>
                <a:spcPct val="150000"/>
              </a:lnSpc>
            </a:pPr>
            <a:r>
              <a:rPr lang="en-US" sz="2000" b="1" u="sng" smtClean="0">
                <a:solidFill>
                  <a:schemeClr val="tx2">
                    <a:lumMod val="50000"/>
                  </a:schemeClr>
                </a:solidFill>
                <a:latin typeface="+mn-lt"/>
                <a:cs typeface="Times New Roman" panose="02020603050405020304" pitchFamily="18" charset="0"/>
              </a:rPr>
              <a:t>Đoạn văn mẫu:</a:t>
            </a:r>
          </a:p>
          <a:p>
            <a:pPr lvl="0" algn="just">
              <a:lnSpc>
                <a:spcPct val="150000"/>
              </a:lnSpc>
            </a:pPr>
            <a:r>
              <a:rPr lang="vi-VN" sz="2000" smtClean="0">
                <a:solidFill>
                  <a:schemeClr val="tx2">
                    <a:lumMod val="50000"/>
                  </a:schemeClr>
                </a:solidFill>
                <a:latin typeface="+mn-lt"/>
                <a:cs typeface="Times New Roman" panose="02020603050405020304" pitchFamily="18" charset="0"/>
              </a:rPr>
              <a:t>Em </a:t>
            </a:r>
            <a:r>
              <a:rPr lang="vi-VN" sz="2000" b="1" u="sng">
                <a:solidFill>
                  <a:schemeClr val="tx2">
                    <a:lumMod val="50000"/>
                  </a:schemeClr>
                </a:solidFill>
                <a:latin typeface="+mn-lt"/>
                <a:cs typeface="Times New Roman" panose="02020603050405020304" pitchFamily="18" charset="0"/>
              </a:rPr>
              <a:t>mơ ước</a:t>
            </a:r>
            <a:r>
              <a:rPr lang="vi-VN" sz="2000" b="1">
                <a:solidFill>
                  <a:schemeClr val="tx2">
                    <a:lumMod val="50000"/>
                  </a:schemeClr>
                </a:solidFill>
                <a:latin typeface="+mn-lt"/>
                <a:cs typeface="Times New Roman" panose="02020603050405020304" pitchFamily="18" charset="0"/>
              </a:rPr>
              <a:t> </a:t>
            </a:r>
            <a:r>
              <a:rPr lang="vi-VN" sz="2000" b="1" u="sng">
                <a:solidFill>
                  <a:schemeClr val="tx2">
                    <a:lumMod val="50000"/>
                  </a:schemeClr>
                </a:solidFill>
                <a:latin typeface="+mn-lt"/>
                <a:cs typeface="Times New Roman" panose="02020603050405020304" pitchFamily="18" charset="0"/>
              </a:rPr>
              <a:t>trở thành </a:t>
            </a:r>
            <a:r>
              <a:rPr lang="vi-VN" sz="2000">
                <a:solidFill>
                  <a:schemeClr val="tx2">
                    <a:lumMod val="50000"/>
                  </a:schemeClr>
                </a:solidFill>
                <a:latin typeface="+mn-lt"/>
                <a:cs typeface="Times New Roman" panose="02020603050405020304" pitchFamily="18" charset="0"/>
              </a:rPr>
              <a:t>một bác sĩ. Khi ấy, em sẽ </a:t>
            </a:r>
            <a:r>
              <a:rPr lang="vi-VN" sz="2000" b="1" u="sng">
                <a:solidFill>
                  <a:schemeClr val="tx2">
                    <a:lumMod val="50000"/>
                  </a:schemeClr>
                </a:solidFill>
                <a:latin typeface="+mn-lt"/>
                <a:cs typeface="Times New Roman" panose="02020603050405020304" pitchFamily="18" charset="0"/>
              </a:rPr>
              <a:t>giúp</a:t>
            </a:r>
            <a:r>
              <a:rPr lang="vi-VN" sz="2000">
                <a:solidFill>
                  <a:schemeClr val="tx2">
                    <a:lumMod val="50000"/>
                  </a:schemeClr>
                </a:solidFill>
                <a:latin typeface="+mn-lt"/>
                <a:cs typeface="Times New Roman" panose="02020603050405020304" pitchFamily="18" charset="0"/>
              </a:rPr>
              <a:t> được nhiều người bệnh. Em sẽ </a:t>
            </a:r>
            <a:r>
              <a:rPr lang="vi-VN" sz="2000" b="1" u="sng">
                <a:solidFill>
                  <a:schemeClr val="tx2">
                    <a:lumMod val="50000"/>
                  </a:schemeClr>
                </a:solidFill>
                <a:latin typeface="+mn-lt"/>
                <a:cs typeface="Times New Roman" panose="02020603050405020304" pitchFamily="18" charset="0"/>
              </a:rPr>
              <a:t>coi</a:t>
            </a:r>
            <a:r>
              <a:rPr lang="vi-VN" sz="2000">
                <a:solidFill>
                  <a:schemeClr val="tx2">
                    <a:lumMod val="50000"/>
                  </a:schemeClr>
                </a:solidFill>
                <a:latin typeface="+mn-lt"/>
                <a:cs typeface="Times New Roman" panose="02020603050405020304" pitchFamily="18" charset="0"/>
              </a:rPr>
              <a:t> bệnh nhân như người thân của mình và </a:t>
            </a:r>
            <a:r>
              <a:rPr lang="vi-VN" sz="2000" b="1" u="sng">
                <a:solidFill>
                  <a:schemeClr val="tx2">
                    <a:lumMod val="50000"/>
                  </a:schemeClr>
                </a:solidFill>
                <a:latin typeface="+mn-lt"/>
                <a:cs typeface="Times New Roman" panose="02020603050405020304" pitchFamily="18" charset="0"/>
              </a:rPr>
              <a:t>chăm sóc</a:t>
            </a:r>
            <a:r>
              <a:rPr lang="vi-VN" sz="2000">
                <a:solidFill>
                  <a:schemeClr val="tx2">
                    <a:lumMod val="50000"/>
                  </a:schemeClr>
                </a:solidFill>
                <a:latin typeface="+mn-lt"/>
                <a:cs typeface="Times New Roman" panose="02020603050405020304" pitchFamily="18" charset="0"/>
              </a:rPr>
              <a:t>, </a:t>
            </a:r>
            <a:r>
              <a:rPr lang="vi-VN" sz="2000" b="1" u="sng">
                <a:solidFill>
                  <a:schemeClr val="tx2">
                    <a:lumMod val="50000"/>
                  </a:schemeClr>
                </a:solidFill>
                <a:latin typeface="+mn-lt"/>
                <a:cs typeface="Times New Roman" panose="02020603050405020304" pitchFamily="18" charset="0"/>
              </a:rPr>
              <a:t>chữa bệnh </a:t>
            </a:r>
            <a:r>
              <a:rPr lang="vi-VN" sz="2000">
                <a:solidFill>
                  <a:schemeClr val="tx2">
                    <a:lumMod val="50000"/>
                  </a:schemeClr>
                </a:solidFill>
                <a:latin typeface="+mn-lt"/>
                <a:cs typeface="Times New Roman" panose="02020603050405020304" pitchFamily="18" charset="0"/>
              </a:rPr>
              <a:t>cho họ thật chu đáo.</a:t>
            </a:r>
          </a:p>
          <a:p>
            <a:pPr lvl="0" algn="just">
              <a:lnSpc>
                <a:spcPct val="150000"/>
              </a:lnSpc>
            </a:pPr>
            <a:r>
              <a:rPr lang="vi-VN" sz="2000">
                <a:solidFill>
                  <a:schemeClr val="tx2">
                    <a:lumMod val="50000"/>
                  </a:schemeClr>
                </a:solidFill>
                <a:latin typeface="+mn-lt"/>
                <a:cs typeface="Times New Roman" panose="02020603050405020304" pitchFamily="18" charset="0"/>
              </a:rPr>
              <a:t>+ Động từ: mơ ước, trở thành, giúp coi, chăm sóc, chữa (chữa bệnh).</a:t>
            </a:r>
          </a:p>
        </p:txBody>
      </p:sp>
      <p:sp>
        <p:nvSpPr>
          <p:cNvPr id="6" name="Freeform 5"/>
          <p:cNvSpPr/>
          <p:nvPr/>
        </p:nvSpPr>
        <p:spPr>
          <a:xfrm>
            <a:off x="637674" y="612367"/>
            <a:ext cx="7196957" cy="1114676"/>
          </a:xfrm>
          <a:custGeom>
            <a:avLst/>
            <a:gdLst>
              <a:gd name="connsiteX0" fmla="*/ 0 w 3456878"/>
              <a:gd name="connsiteY0" fmla="*/ 0 h 587298"/>
              <a:gd name="connsiteX1" fmla="*/ 3055434 w 3456878"/>
              <a:gd name="connsiteY1" fmla="*/ 0 h 587298"/>
              <a:gd name="connsiteX2" fmla="*/ 3456878 w 3456878"/>
              <a:gd name="connsiteY2" fmla="*/ 223025 h 587298"/>
              <a:gd name="connsiteX3" fmla="*/ 3092605 w 3456878"/>
              <a:gd name="connsiteY3" fmla="*/ 587298 h 587298"/>
              <a:gd name="connsiteX4" fmla="*/ 7434 w 3456878"/>
              <a:gd name="connsiteY4" fmla="*/ 587298 h 587298"/>
              <a:gd name="connsiteX5" fmla="*/ 0 w 3456878"/>
              <a:gd name="connsiteY5" fmla="*/ 0 h 5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878" h="587298">
                <a:moveTo>
                  <a:pt x="0" y="0"/>
                </a:moveTo>
                <a:lnTo>
                  <a:pt x="3055434" y="0"/>
                </a:lnTo>
                <a:lnTo>
                  <a:pt x="3456878" y="223025"/>
                </a:lnTo>
                <a:lnTo>
                  <a:pt x="3092605" y="587298"/>
                </a:lnTo>
                <a:lnTo>
                  <a:pt x="7434" y="587298"/>
                </a:lnTo>
                <a:lnTo>
                  <a:pt x="0" y="0"/>
                </a:ln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b="1">
                <a:solidFill>
                  <a:schemeClr val="bg2"/>
                </a:solidFill>
              </a:rPr>
              <a:t>Viết đoạn văn ngắn kể về một giấc mơ đẹp của em. </a:t>
            </a:r>
            <a:endParaRPr lang="en-US" sz="2000" b="1" smtClean="0">
              <a:solidFill>
                <a:schemeClr val="bg2"/>
              </a:solidFill>
            </a:endParaRPr>
          </a:p>
          <a:p>
            <a:pPr>
              <a:lnSpc>
                <a:spcPct val="150000"/>
              </a:lnSpc>
            </a:pPr>
            <a:r>
              <a:rPr lang="vi-VN" sz="2000" b="1" smtClean="0">
                <a:solidFill>
                  <a:schemeClr val="bg2"/>
                </a:solidFill>
              </a:rPr>
              <a:t>Chỉ </a:t>
            </a:r>
            <a:r>
              <a:rPr lang="vi-VN" sz="2000" b="1">
                <a:solidFill>
                  <a:schemeClr val="bg2"/>
                </a:solidFill>
              </a:rPr>
              <a:t>ra các động từ em đã dùng trong đoạn văn đó.</a:t>
            </a:r>
            <a:endParaRPr lang="en-US" sz="2000" b="1">
              <a:solidFill>
                <a:schemeClr val="bg2"/>
              </a:solidFill>
            </a:endParaRPr>
          </a:p>
        </p:txBody>
      </p:sp>
    </p:spTree>
    <p:extLst>
      <p:ext uri="{BB962C8B-B14F-4D97-AF65-F5344CB8AC3E}">
        <p14:creationId xmlns:p14="http://schemas.microsoft.com/office/powerpoint/2010/main" val="287859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anim calcmode="lin" valueType="num">
                                      <p:cBhvr>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anim calcmode="lin" valueType="num">
                                      <p:cBhvr>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4" name="TextBox 3"/>
          <p:cNvSpPr txBox="1"/>
          <p:nvPr/>
        </p:nvSpPr>
        <p:spPr>
          <a:xfrm>
            <a:off x="2570245" y="1772996"/>
            <a:ext cx="3943708" cy="1998176"/>
          </a:xfrm>
          <a:prstGeom prst="rect">
            <a:avLst/>
          </a:prstGeom>
          <a:noFill/>
        </p:spPr>
        <p:txBody>
          <a:bodyPr wrap="none" rtlCol="0">
            <a:spAutoFit/>
          </a:bodyPr>
          <a:lstStyle/>
          <a:p>
            <a:pPr algn="ctr">
              <a:lnSpc>
                <a:spcPct val="150000"/>
              </a:lnSpc>
            </a:pPr>
            <a:r>
              <a:rPr lang="en-US" sz="4400" b="1" smtClean="0">
                <a:solidFill>
                  <a:schemeClr val="bg2"/>
                </a:solidFill>
              </a:rPr>
              <a:t>L</a:t>
            </a:r>
            <a:r>
              <a:rPr lang="vi-VN" sz="4400" b="1" smtClean="0">
                <a:solidFill>
                  <a:schemeClr val="bg2"/>
                </a:solidFill>
              </a:rPr>
              <a:t>àm </a:t>
            </a:r>
            <a:r>
              <a:rPr lang="vi-VN" sz="4400" b="1">
                <a:solidFill>
                  <a:schemeClr val="bg2"/>
                </a:solidFill>
              </a:rPr>
              <a:t>BT </a:t>
            </a:r>
            <a:endParaRPr lang="en-US" sz="4400" b="1" smtClean="0">
              <a:solidFill>
                <a:schemeClr val="bg2"/>
              </a:solidFill>
            </a:endParaRPr>
          </a:p>
          <a:p>
            <a:pPr algn="ctr">
              <a:lnSpc>
                <a:spcPct val="150000"/>
              </a:lnSpc>
            </a:pPr>
            <a:r>
              <a:rPr lang="vi-VN" sz="4400" b="1" smtClean="0">
                <a:solidFill>
                  <a:schemeClr val="bg2"/>
                </a:solidFill>
              </a:rPr>
              <a:t>TỰ ĐÁNH GIÁ</a:t>
            </a:r>
            <a:endParaRPr lang="vi-VN" sz="4400" b="1">
              <a:solidFill>
                <a:schemeClr val="bg2"/>
              </a:solidFill>
            </a:endParaRPr>
          </a:p>
        </p:txBody>
      </p:sp>
      <p:sp>
        <p:nvSpPr>
          <p:cNvPr id="17" name="TextBox 35">
            <a:extLst>
              <a:ext uri="{FF2B5EF4-FFF2-40B4-BE49-F238E27FC236}">
                <a16:creationId xmlns:a16="http://schemas.microsoft.com/office/drawing/2014/main" id="{B030F64E-D154-7332-C853-4354A2B66AA6}"/>
              </a:ext>
            </a:extLst>
          </p:cNvPr>
          <p:cNvSpPr txBox="1"/>
          <p:nvPr/>
        </p:nvSpPr>
        <p:spPr>
          <a:xfrm>
            <a:off x="3528738" y="168107"/>
            <a:ext cx="1803700"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mtClean="0">
                <a:solidFill>
                  <a:schemeClr val="bg2"/>
                </a:solidFill>
              </a:rPr>
              <a:t>DẶN DÒ</a:t>
            </a:r>
            <a:endParaRPr lang="en-US" dirty="0">
              <a:solidFill>
                <a:schemeClr val="bg2"/>
              </a:solidFill>
            </a:endParaRPr>
          </a:p>
        </p:txBody>
      </p:sp>
    </p:spTree>
    <p:extLst>
      <p:ext uri="{BB962C8B-B14F-4D97-AF65-F5344CB8AC3E}">
        <p14:creationId xmlns:p14="http://schemas.microsoft.com/office/powerpoint/2010/main" val="326556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4" name="TextBox 3"/>
          <p:cNvSpPr txBox="1"/>
          <p:nvPr/>
        </p:nvSpPr>
        <p:spPr>
          <a:xfrm>
            <a:off x="707395" y="1307480"/>
            <a:ext cx="7752664" cy="3416320"/>
          </a:xfrm>
          <a:prstGeom prst="rect">
            <a:avLst/>
          </a:prstGeom>
          <a:noFill/>
        </p:spPr>
        <p:txBody>
          <a:bodyPr wrap="square" rtlCol="0">
            <a:spAutoFit/>
          </a:bodyPr>
          <a:lstStyle/>
          <a:p>
            <a:pPr algn="ctr">
              <a:lnSpc>
                <a:spcPct val="150000"/>
              </a:lnSpc>
            </a:pPr>
            <a:r>
              <a:rPr lang="vi-VN" sz="4800" b="1" smtClean="0">
                <a:solidFill>
                  <a:schemeClr val="bg2"/>
                </a:solidFill>
              </a:rPr>
              <a:t>TRÂN TRỌNG CẢM ƠN </a:t>
            </a:r>
            <a:endParaRPr lang="en-US" sz="4800" b="1" smtClean="0">
              <a:solidFill>
                <a:schemeClr val="bg2"/>
              </a:solidFill>
            </a:endParaRPr>
          </a:p>
          <a:p>
            <a:pPr algn="ctr">
              <a:lnSpc>
                <a:spcPct val="150000"/>
              </a:lnSpc>
            </a:pPr>
            <a:r>
              <a:rPr lang="vi-VN" sz="4800" b="1" smtClean="0">
                <a:solidFill>
                  <a:schemeClr val="bg2"/>
                </a:solidFill>
              </a:rPr>
              <a:t>SỰ QUAN TÂM THEO DÕI CỦA CÁC EM</a:t>
            </a:r>
            <a:endParaRPr lang="vi-VN" sz="4800" b="1">
              <a:solidFill>
                <a:schemeClr val="bg2"/>
              </a:solidFill>
            </a:endParaRPr>
          </a:p>
        </p:txBody>
      </p:sp>
    </p:spTree>
    <p:extLst>
      <p:ext uri="{BB962C8B-B14F-4D97-AF65-F5344CB8AC3E}">
        <p14:creationId xmlns:p14="http://schemas.microsoft.com/office/powerpoint/2010/main" val="193490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5">
            <a:extLst>
              <a:ext uri="{FF2B5EF4-FFF2-40B4-BE49-F238E27FC236}">
                <a16:creationId xmlns:a16="http://schemas.microsoft.com/office/drawing/2014/main" id="{B030F64E-D154-7332-C853-4354A2B66AA6}"/>
              </a:ext>
            </a:extLst>
          </p:cNvPr>
          <p:cNvSpPr txBox="1"/>
          <p:nvPr/>
        </p:nvSpPr>
        <p:spPr>
          <a:xfrm>
            <a:off x="3179823" y="629024"/>
            <a:ext cx="2585964" cy="584775"/>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mtClean="0">
                <a:solidFill>
                  <a:schemeClr val="bg2"/>
                </a:solidFill>
              </a:rPr>
              <a:t>KHỞI ĐỘNG</a:t>
            </a:r>
            <a:endParaRPr lang="en-US" dirty="0">
              <a:solidFill>
                <a:schemeClr val="bg2"/>
              </a:solidFill>
            </a:endParaRPr>
          </a:p>
        </p:txBody>
      </p:sp>
      <p:sp>
        <p:nvSpPr>
          <p:cNvPr id="7" name="Rectangle 6"/>
          <p:cNvSpPr/>
          <p:nvPr/>
        </p:nvSpPr>
        <p:spPr>
          <a:xfrm>
            <a:off x="530466" y="2089318"/>
            <a:ext cx="7763210" cy="2222487"/>
          </a:xfrm>
          <a:prstGeom prst="rect">
            <a:avLst/>
          </a:prstGeom>
          <a:solidFill>
            <a:schemeClr val="bg2"/>
          </a:solidFill>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2">
                  <a:lumMod val="50000"/>
                </a:schemeClr>
              </a:solidFill>
            </a:endParaRPr>
          </a:p>
        </p:txBody>
      </p:sp>
      <p:sp>
        <p:nvSpPr>
          <p:cNvPr id="8" name="Rectangle 7"/>
          <p:cNvSpPr/>
          <p:nvPr/>
        </p:nvSpPr>
        <p:spPr>
          <a:xfrm>
            <a:off x="674846" y="2470357"/>
            <a:ext cx="7472979" cy="1615827"/>
          </a:xfrm>
          <a:prstGeom prst="rect">
            <a:avLst/>
          </a:prstGeom>
        </p:spPr>
        <p:txBody>
          <a:bodyPr wrap="square">
            <a:spAutoFit/>
          </a:bodyPr>
          <a:lstStyle/>
          <a:p>
            <a:pPr lvl="0" algn="just">
              <a:lnSpc>
                <a:spcPct val="150000"/>
              </a:lnSpc>
            </a:pPr>
            <a:r>
              <a:rPr lang="vi-VN" sz="2200" smtClean="0">
                <a:solidFill>
                  <a:schemeClr val="tx2">
                    <a:lumMod val="50000"/>
                  </a:schemeClr>
                </a:solidFill>
                <a:latin typeface="+mn-lt"/>
                <a:cs typeface="Times New Roman" panose="02020603050405020304" pitchFamily="18" charset="0"/>
              </a:rPr>
              <a:t>HS </a:t>
            </a:r>
            <a:r>
              <a:rPr lang="vi-VN" sz="2200">
                <a:solidFill>
                  <a:schemeClr val="tx2">
                    <a:lumMod val="50000"/>
                  </a:schemeClr>
                </a:solidFill>
                <a:latin typeface="+mn-lt"/>
                <a:cs typeface="Times New Roman" panose="02020603050405020304" pitchFamily="18" charset="0"/>
              </a:rPr>
              <a:t>sử dụng ngôn ngữ cơ thể diễn tả một hành động hoặc trạng thái. HS dưới lớp ai đoán ra đúng hành động hoặc trạng thái bạn diễn tả là người thắng cuộc.</a:t>
            </a:r>
          </a:p>
        </p:txBody>
      </p:sp>
      <p:sp>
        <p:nvSpPr>
          <p:cNvPr id="9" name="Freeform 8"/>
          <p:cNvSpPr/>
          <p:nvPr/>
        </p:nvSpPr>
        <p:spPr>
          <a:xfrm>
            <a:off x="793792" y="1566284"/>
            <a:ext cx="4045838" cy="713554"/>
          </a:xfrm>
          <a:custGeom>
            <a:avLst/>
            <a:gdLst>
              <a:gd name="connsiteX0" fmla="*/ 0 w 3456878"/>
              <a:gd name="connsiteY0" fmla="*/ 0 h 587298"/>
              <a:gd name="connsiteX1" fmla="*/ 3055434 w 3456878"/>
              <a:gd name="connsiteY1" fmla="*/ 0 h 587298"/>
              <a:gd name="connsiteX2" fmla="*/ 3456878 w 3456878"/>
              <a:gd name="connsiteY2" fmla="*/ 223025 h 587298"/>
              <a:gd name="connsiteX3" fmla="*/ 3092605 w 3456878"/>
              <a:gd name="connsiteY3" fmla="*/ 587298 h 587298"/>
              <a:gd name="connsiteX4" fmla="*/ 7434 w 3456878"/>
              <a:gd name="connsiteY4" fmla="*/ 587298 h 587298"/>
              <a:gd name="connsiteX5" fmla="*/ 0 w 3456878"/>
              <a:gd name="connsiteY5" fmla="*/ 0 h 5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878" h="587298">
                <a:moveTo>
                  <a:pt x="0" y="0"/>
                </a:moveTo>
                <a:lnTo>
                  <a:pt x="3055434" y="0"/>
                </a:lnTo>
                <a:lnTo>
                  <a:pt x="3456878" y="223025"/>
                </a:lnTo>
                <a:lnTo>
                  <a:pt x="3092605" y="587298"/>
                </a:lnTo>
                <a:lnTo>
                  <a:pt x="7434" y="587298"/>
                </a:lnTo>
                <a:lnTo>
                  <a:pt x="0" y="0"/>
                </a:lnTo>
                <a:close/>
              </a:path>
            </a:pathLst>
          </a:cu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smtClean="0">
                <a:solidFill>
                  <a:schemeClr val="bg2"/>
                </a:solidFill>
              </a:rPr>
              <a:t>T</a:t>
            </a:r>
            <a:r>
              <a:rPr lang="vi-VN" sz="2400" b="1" smtClean="0">
                <a:solidFill>
                  <a:schemeClr val="bg2"/>
                </a:solidFill>
              </a:rPr>
              <a:t>RÒ CHƠI “KỊCH CÂM”.</a:t>
            </a:r>
            <a:endParaRPr lang="en-US" sz="2400" b="1">
              <a:solidFill>
                <a:schemeClr val="bg2"/>
              </a:solidFill>
            </a:endParaRPr>
          </a:p>
        </p:txBody>
      </p:sp>
    </p:spTree>
    <p:extLst>
      <p:ext uri="{BB962C8B-B14F-4D97-AF65-F5344CB8AC3E}">
        <p14:creationId xmlns:p14="http://schemas.microsoft.com/office/powerpoint/2010/main" val="362411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uiExpand="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3" name="TextBox 35">
            <a:extLst>
              <a:ext uri="{FF2B5EF4-FFF2-40B4-BE49-F238E27FC236}">
                <a16:creationId xmlns:a16="http://schemas.microsoft.com/office/drawing/2014/main" id="{C1936600-9605-427E-3927-C3B5EAF62D89}"/>
              </a:ext>
            </a:extLst>
          </p:cNvPr>
          <p:cNvSpPr txBox="1"/>
          <p:nvPr/>
        </p:nvSpPr>
        <p:spPr>
          <a:xfrm>
            <a:off x="0" y="978581"/>
            <a:ext cx="9016067" cy="809261"/>
          </a:xfrm>
          <a:prstGeom prst="rect">
            <a:avLst/>
          </a:prstGeom>
        </p:spPr>
        <p:txBody>
          <a:bodyPr wrap="square" lIns="0" tIns="0" rIns="0" bIns="0" rtlCol="0" anchor="t">
            <a:spAutoFit/>
          </a:bodyPr>
          <a:lstStyle/>
          <a:p>
            <a:pPr algn="ctr">
              <a:lnSpc>
                <a:spcPct val="150000"/>
              </a:lnSpc>
            </a:pPr>
            <a:r>
              <a:rPr lang="en-US" sz="4000" b="1" u="sng" dirty="0" smtClean="0">
                <a:solidFill>
                  <a:schemeClr val="bg2"/>
                </a:solidFill>
                <a:latin typeface="Arial" panose="020B0604020202020204" pitchFamily="34" charset="0"/>
                <a:cs typeface="Arial" panose="020B0604020202020204" pitchFamily="34" charset="0"/>
              </a:rPr>
              <a:t>BÀI 6</a:t>
            </a:r>
            <a:r>
              <a:rPr lang="en-US" sz="4000" b="1" dirty="0" smtClean="0">
                <a:solidFill>
                  <a:schemeClr val="bg2"/>
                </a:solidFill>
                <a:latin typeface="Arial" panose="020B0604020202020204" pitchFamily="34" charset="0"/>
                <a:cs typeface="Arial" panose="020B0604020202020204" pitchFamily="34" charset="0"/>
              </a:rPr>
              <a:t>: ƯỚC MƠ CỦA EM </a:t>
            </a:r>
            <a:endParaRPr lang="en-US" sz="4000" b="1" dirty="0">
              <a:solidFill>
                <a:schemeClr val="bg2"/>
              </a:solidFill>
              <a:latin typeface="Arial" panose="020B0604020202020204" pitchFamily="34" charset="0"/>
              <a:cs typeface="Arial" panose="020B0604020202020204" pitchFamily="34" charset="0"/>
            </a:endParaRPr>
          </a:p>
        </p:txBody>
      </p:sp>
      <p:sp>
        <p:nvSpPr>
          <p:cNvPr id="4" name="Rectangle 3"/>
          <p:cNvSpPr/>
          <p:nvPr/>
        </p:nvSpPr>
        <p:spPr>
          <a:xfrm>
            <a:off x="9598" y="1907504"/>
            <a:ext cx="9006469" cy="2215991"/>
          </a:xfrm>
          <a:prstGeom prst="rect">
            <a:avLst/>
          </a:prstGeom>
        </p:spPr>
        <p:txBody>
          <a:bodyPr wrap="square">
            <a:spAutoFit/>
          </a:bodyPr>
          <a:lstStyle/>
          <a:p>
            <a:pPr algn="ctr">
              <a:lnSpc>
                <a:spcPct val="150000"/>
              </a:lnSpc>
            </a:pPr>
            <a:r>
              <a:rPr lang="en-US" sz="4400" b="1" dirty="0" smtClean="0">
                <a:solidFill>
                  <a:schemeClr val="accent3">
                    <a:lumMod val="60000"/>
                    <a:lumOff val="40000"/>
                  </a:schemeClr>
                </a:solidFill>
                <a:effectLst/>
                <a:latin typeface="Arial" panose="020B0604020202020204" pitchFamily="34" charset="0"/>
                <a:cs typeface="Arial" panose="020B0604020202020204" pitchFamily="34" charset="0"/>
              </a:rPr>
              <a:t>LUYỆN TỪ VÀ CÂU: </a:t>
            </a:r>
          </a:p>
          <a:p>
            <a:pPr algn="ctr">
              <a:lnSpc>
                <a:spcPct val="150000"/>
              </a:lnSpc>
            </a:pPr>
            <a:r>
              <a:rPr lang="en-US" sz="4800" b="1" dirty="0" err="1" smtClean="0">
                <a:solidFill>
                  <a:schemeClr val="bg2"/>
                </a:solidFill>
                <a:latin typeface="Arial" panose="020B0604020202020204" pitchFamily="34" charset="0"/>
                <a:cs typeface="Arial" panose="020B0604020202020204" pitchFamily="34" charset="0"/>
              </a:rPr>
              <a:t>Luyện</a:t>
            </a:r>
            <a:r>
              <a:rPr lang="en-US" sz="4800" b="1" smtClean="0">
                <a:solidFill>
                  <a:schemeClr val="bg2"/>
                </a:solidFill>
                <a:latin typeface="Arial" panose="020B0604020202020204" pitchFamily="34" charset="0"/>
                <a:cs typeface="Arial" panose="020B0604020202020204" pitchFamily="34" charset="0"/>
              </a:rPr>
              <a:t> tập về động từ</a:t>
            </a:r>
            <a:endParaRPr lang="en-US" sz="4800" b="1" smtClean="0">
              <a:solidFill>
                <a:schemeClr val="bg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86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19" name="Google Shape;722;p38"/>
          <p:cNvSpPr txBox="1">
            <a:spLocks/>
          </p:cNvSpPr>
          <p:nvPr/>
        </p:nvSpPr>
        <p:spPr>
          <a:xfrm>
            <a:off x="-1794547" y="349763"/>
            <a:ext cx="7717500" cy="524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solidFill>
                  <a:schemeClr val="bg2"/>
                </a:solidFill>
                <a:latin typeface="+mj-lt"/>
              </a:rPr>
              <a:t>NỘI DUNG</a:t>
            </a:r>
            <a:endParaRPr lang="en-US" sz="3600" b="1">
              <a:solidFill>
                <a:schemeClr val="bg2"/>
              </a:solidFill>
              <a:latin typeface="+mj-lt"/>
            </a:endParaRPr>
          </a:p>
        </p:txBody>
      </p:sp>
      <p:graphicFrame>
        <p:nvGraphicFramePr>
          <p:cNvPr id="15" name="Diagram 14"/>
          <p:cNvGraphicFramePr/>
          <p:nvPr>
            <p:extLst>
              <p:ext uri="{D42A27DB-BD31-4B8C-83A1-F6EECF244321}">
                <p14:modId xmlns:p14="http://schemas.microsoft.com/office/powerpoint/2010/main" val="3302505546"/>
              </p:ext>
            </p:extLst>
          </p:nvPr>
        </p:nvGraphicFramePr>
        <p:xfrm>
          <a:off x="922910" y="1349883"/>
          <a:ext cx="7463101" cy="3595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159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graphicEl>
                                              <a:dgm id="{0C796EC9-EA4C-446A-8027-5AB290E8C95E}"/>
                                            </p:graphicEl>
                                          </p:spTgt>
                                        </p:tgtEl>
                                        <p:attrNameLst>
                                          <p:attrName>style.visibility</p:attrName>
                                        </p:attrNameLst>
                                      </p:cBhvr>
                                      <p:to>
                                        <p:strVal val="visible"/>
                                      </p:to>
                                    </p:set>
                                    <p:animEffect transition="in" filter="fade">
                                      <p:cBhvr>
                                        <p:cTn id="14" dur="500"/>
                                        <p:tgtEl>
                                          <p:spTgt spid="15">
                                            <p:graphicEl>
                                              <a:dgm id="{0C796EC9-EA4C-446A-8027-5AB290E8C95E}"/>
                                            </p:graphicEl>
                                          </p:spTgt>
                                        </p:tgtEl>
                                      </p:cBhvr>
                                    </p:animEffect>
                                    <p:anim calcmode="lin" valueType="num">
                                      <p:cBhvr>
                                        <p:cTn id="15" dur="500" fill="hold"/>
                                        <p:tgtEl>
                                          <p:spTgt spid="15">
                                            <p:graphicEl>
                                              <a:dgm id="{0C796EC9-EA4C-446A-8027-5AB290E8C95E}"/>
                                            </p:graphicEl>
                                          </p:spTgt>
                                        </p:tgtEl>
                                        <p:attrNameLst>
                                          <p:attrName>ppt_x</p:attrName>
                                        </p:attrNameLst>
                                      </p:cBhvr>
                                      <p:tavLst>
                                        <p:tav tm="0">
                                          <p:val>
                                            <p:strVal val="#ppt_x"/>
                                          </p:val>
                                        </p:tav>
                                        <p:tav tm="100000">
                                          <p:val>
                                            <p:strVal val="#ppt_x"/>
                                          </p:val>
                                        </p:tav>
                                      </p:tavLst>
                                    </p:anim>
                                    <p:anim calcmode="lin" valueType="num">
                                      <p:cBhvr>
                                        <p:cTn id="16" dur="500" fill="hold"/>
                                        <p:tgtEl>
                                          <p:spTgt spid="15">
                                            <p:graphicEl>
                                              <a:dgm id="{0C796EC9-EA4C-446A-8027-5AB290E8C95E}"/>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5">
                                            <p:graphicEl>
                                              <a:dgm id="{30E5220A-A674-4DD5-AEA0-9020CE7E13BC}"/>
                                            </p:graphicEl>
                                          </p:spTgt>
                                        </p:tgtEl>
                                        <p:attrNameLst>
                                          <p:attrName>style.visibility</p:attrName>
                                        </p:attrNameLst>
                                      </p:cBhvr>
                                      <p:to>
                                        <p:strVal val="visible"/>
                                      </p:to>
                                    </p:set>
                                    <p:animEffect transition="in" filter="fade">
                                      <p:cBhvr>
                                        <p:cTn id="19" dur="500"/>
                                        <p:tgtEl>
                                          <p:spTgt spid="15">
                                            <p:graphicEl>
                                              <a:dgm id="{30E5220A-A674-4DD5-AEA0-9020CE7E13BC}"/>
                                            </p:graphicEl>
                                          </p:spTgt>
                                        </p:tgtEl>
                                      </p:cBhvr>
                                    </p:animEffect>
                                    <p:anim calcmode="lin" valueType="num">
                                      <p:cBhvr>
                                        <p:cTn id="20" dur="500" fill="hold"/>
                                        <p:tgtEl>
                                          <p:spTgt spid="15">
                                            <p:graphicEl>
                                              <a:dgm id="{30E5220A-A674-4DD5-AEA0-9020CE7E13BC}"/>
                                            </p:graphicEl>
                                          </p:spTgt>
                                        </p:tgtEl>
                                        <p:attrNameLst>
                                          <p:attrName>ppt_x</p:attrName>
                                        </p:attrNameLst>
                                      </p:cBhvr>
                                      <p:tavLst>
                                        <p:tav tm="0">
                                          <p:val>
                                            <p:strVal val="#ppt_x"/>
                                          </p:val>
                                        </p:tav>
                                        <p:tav tm="100000">
                                          <p:val>
                                            <p:strVal val="#ppt_x"/>
                                          </p:val>
                                        </p:tav>
                                      </p:tavLst>
                                    </p:anim>
                                    <p:anim calcmode="lin" valueType="num">
                                      <p:cBhvr>
                                        <p:cTn id="21" dur="500" fill="hold"/>
                                        <p:tgtEl>
                                          <p:spTgt spid="15">
                                            <p:graphicEl>
                                              <a:dgm id="{30E5220A-A674-4DD5-AEA0-9020CE7E13BC}"/>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47" presetClass="entr" presetSubtype="0" fill="hold" grpId="0" nodeType="afterEffect">
                                  <p:stCondLst>
                                    <p:cond delay="0"/>
                                  </p:stCondLst>
                                  <p:childTnLst>
                                    <p:set>
                                      <p:cBhvr>
                                        <p:cTn id="24" dur="1" fill="hold">
                                          <p:stCondLst>
                                            <p:cond delay="0"/>
                                          </p:stCondLst>
                                        </p:cTn>
                                        <p:tgtEl>
                                          <p:spTgt spid="15">
                                            <p:graphicEl>
                                              <a:dgm id="{7ED35145-0095-4EE8-85C4-98C91C44516B}"/>
                                            </p:graphicEl>
                                          </p:spTgt>
                                        </p:tgtEl>
                                        <p:attrNameLst>
                                          <p:attrName>style.visibility</p:attrName>
                                        </p:attrNameLst>
                                      </p:cBhvr>
                                      <p:to>
                                        <p:strVal val="visible"/>
                                      </p:to>
                                    </p:set>
                                    <p:animEffect transition="in" filter="fade">
                                      <p:cBhvr>
                                        <p:cTn id="25" dur="500"/>
                                        <p:tgtEl>
                                          <p:spTgt spid="15">
                                            <p:graphicEl>
                                              <a:dgm id="{7ED35145-0095-4EE8-85C4-98C91C44516B}"/>
                                            </p:graphicEl>
                                          </p:spTgt>
                                        </p:tgtEl>
                                      </p:cBhvr>
                                    </p:animEffect>
                                    <p:anim calcmode="lin" valueType="num">
                                      <p:cBhvr>
                                        <p:cTn id="26" dur="500" fill="hold"/>
                                        <p:tgtEl>
                                          <p:spTgt spid="15">
                                            <p:graphicEl>
                                              <a:dgm id="{7ED35145-0095-4EE8-85C4-98C91C44516B}"/>
                                            </p:graphicEl>
                                          </p:spTgt>
                                        </p:tgtEl>
                                        <p:attrNameLst>
                                          <p:attrName>ppt_x</p:attrName>
                                        </p:attrNameLst>
                                      </p:cBhvr>
                                      <p:tavLst>
                                        <p:tav tm="0">
                                          <p:val>
                                            <p:strVal val="#ppt_x"/>
                                          </p:val>
                                        </p:tav>
                                        <p:tav tm="100000">
                                          <p:val>
                                            <p:strVal val="#ppt_x"/>
                                          </p:val>
                                        </p:tav>
                                      </p:tavLst>
                                    </p:anim>
                                    <p:anim calcmode="lin" valueType="num">
                                      <p:cBhvr>
                                        <p:cTn id="27" dur="500" fill="hold"/>
                                        <p:tgtEl>
                                          <p:spTgt spid="15">
                                            <p:graphicEl>
                                              <a:dgm id="{7ED35145-0095-4EE8-85C4-98C91C44516B}"/>
                                            </p:graphicEl>
                                          </p:spTgt>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5">
                                            <p:graphicEl>
                                              <a:dgm id="{2CE5105C-40BA-48DE-B2DB-F8BC716FE2E6}"/>
                                            </p:graphicEl>
                                          </p:spTgt>
                                        </p:tgtEl>
                                        <p:attrNameLst>
                                          <p:attrName>style.visibility</p:attrName>
                                        </p:attrNameLst>
                                      </p:cBhvr>
                                      <p:to>
                                        <p:strVal val="visible"/>
                                      </p:to>
                                    </p:set>
                                    <p:animEffect transition="in" filter="fade">
                                      <p:cBhvr>
                                        <p:cTn id="30" dur="500"/>
                                        <p:tgtEl>
                                          <p:spTgt spid="15">
                                            <p:graphicEl>
                                              <a:dgm id="{2CE5105C-40BA-48DE-B2DB-F8BC716FE2E6}"/>
                                            </p:graphicEl>
                                          </p:spTgt>
                                        </p:tgtEl>
                                      </p:cBhvr>
                                    </p:animEffect>
                                    <p:anim calcmode="lin" valueType="num">
                                      <p:cBhvr>
                                        <p:cTn id="31" dur="500" fill="hold"/>
                                        <p:tgtEl>
                                          <p:spTgt spid="15">
                                            <p:graphicEl>
                                              <a:dgm id="{2CE5105C-40BA-48DE-B2DB-F8BC716FE2E6}"/>
                                            </p:graphicEl>
                                          </p:spTgt>
                                        </p:tgtEl>
                                        <p:attrNameLst>
                                          <p:attrName>ppt_x</p:attrName>
                                        </p:attrNameLst>
                                      </p:cBhvr>
                                      <p:tavLst>
                                        <p:tav tm="0">
                                          <p:val>
                                            <p:strVal val="#ppt_x"/>
                                          </p:val>
                                        </p:tav>
                                        <p:tav tm="100000">
                                          <p:val>
                                            <p:strVal val="#ppt_x"/>
                                          </p:val>
                                        </p:tav>
                                      </p:tavLst>
                                    </p:anim>
                                    <p:anim calcmode="lin" valueType="num">
                                      <p:cBhvr>
                                        <p:cTn id="32" dur="500" fill="hold"/>
                                        <p:tgtEl>
                                          <p:spTgt spid="15">
                                            <p:graphicEl>
                                              <a:dgm id="{2CE5105C-40BA-48DE-B2DB-F8BC716FE2E6}"/>
                                            </p:graphic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15">
                                            <p:graphicEl>
                                              <a:dgm id="{1A5F1BE8-E684-4F2E-8CFA-D8475163B609}"/>
                                            </p:graphicEl>
                                          </p:spTgt>
                                        </p:tgtEl>
                                        <p:attrNameLst>
                                          <p:attrName>style.visibility</p:attrName>
                                        </p:attrNameLst>
                                      </p:cBhvr>
                                      <p:to>
                                        <p:strVal val="visible"/>
                                      </p:to>
                                    </p:set>
                                    <p:animEffect transition="in" filter="fade">
                                      <p:cBhvr>
                                        <p:cTn id="36" dur="500"/>
                                        <p:tgtEl>
                                          <p:spTgt spid="15">
                                            <p:graphicEl>
                                              <a:dgm id="{1A5F1BE8-E684-4F2E-8CFA-D8475163B609}"/>
                                            </p:graphicEl>
                                          </p:spTgt>
                                        </p:tgtEl>
                                      </p:cBhvr>
                                    </p:animEffect>
                                    <p:anim calcmode="lin" valueType="num">
                                      <p:cBhvr>
                                        <p:cTn id="37" dur="500" fill="hold"/>
                                        <p:tgtEl>
                                          <p:spTgt spid="15">
                                            <p:graphicEl>
                                              <a:dgm id="{1A5F1BE8-E684-4F2E-8CFA-D8475163B609}"/>
                                            </p:graphicEl>
                                          </p:spTgt>
                                        </p:tgtEl>
                                        <p:attrNameLst>
                                          <p:attrName>ppt_x</p:attrName>
                                        </p:attrNameLst>
                                      </p:cBhvr>
                                      <p:tavLst>
                                        <p:tav tm="0">
                                          <p:val>
                                            <p:strVal val="#ppt_x"/>
                                          </p:val>
                                        </p:tav>
                                        <p:tav tm="100000">
                                          <p:val>
                                            <p:strVal val="#ppt_x"/>
                                          </p:val>
                                        </p:tav>
                                      </p:tavLst>
                                    </p:anim>
                                    <p:anim calcmode="lin" valueType="num">
                                      <p:cBhvr>
                                        <p:cTn id="38" dur="500" fill="hold"/>
                                        <p:tgtEl>
                                          <p:spTgt spid="15">
                                            <p:graphicEl>
                                              <a:dgm id="{1A5F1BE8-E684-4F2E-8CFA-D8475163B609}"/>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5">
                                            <p:graphicEl>
                                              <a:dgm id="{398B073E-340A-4D67-8727-B2BB62FFAC2D}"/>
                                            </p:graphicEl>
                                          </p:spTgt>
                                        </p:tgtEl>
                                        <p:attrNameLst>
                                          <p:attrName>style.visibility</p:attrName>
                                        </p:attrNameLst>
                                      </p:cBhvr>
                                      <p:to>
                                        <p:strVal val="visible"/>
                                      </p:to>
                                    </p:set>
                                    <p:animEffect transition="in" filter="fade">
                                      <p:cBhvr>
                                        <p:cTn id="41" dur="500"/>
                                        <p:tgtEl>
                                          <p:spTgt spid="15">
                                            <p:graphicEl>
                                              <a:dgm id="{398B073E-340A-4D67-8727-B2BB62FFAC2D}"/>
                                            </p:graphicEl>
                                          </p:spTgt>
                                        </p:tgtEl>
                                      </p:cBhvr>
                                    </p:animEffect>
                                    <p:anim calcmode="lin" valueType="num">
                                      <p:cBhvr>
                                        <p:cTn id="42" dur="500" fill="hold"/>
                                        <p:tgtEl>
                                          <p:spTgt spid="15">
                                            <p:graphicEl>
                                              <a:dgm id="{398B073E-340A-4D67-8727-B2BB62FFAC2D}"/>
                                            </p:graphicEl>
                                          </p:spTgt>
                                        </p:tgtEl>
                                        <p:attrNameLst>
                                          <p:attrName>ppt_x</p:attrName>
                                        </p:attrNameLst>
                                      </p:cBhvr>
                                      <p:tavLst>
                                        <p:tav tm="0">
                                          <p:val>
                                            <p:strVal val="#ppt_x"/>
                                          </p:val>
                                        </p:tav>
                                        <p:tav tm="100000">
                                          <p:val>
                                            <p:strVal val="#ppt_x"/>
                                          </p:val>
                                        </p:tav>
                                      </p:tavLst>
                                    </p:anim>
                                    <p:anim calcmode="lin" valueType="num">
                                      <p:cBhvr>
                                        <p:cTn id="43" dur="500" fill="hold"/>
                                        <p:tgtEl>
                                          <p:spTgt spid="15">
                                            <p:graphicEl>
                                              <a:dgm id="{398B073E-340A-4D67-8727-B2BB62FFAC2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Graphic spid="15"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grpSp>
        <p:nvGrpSpPr>
          <p:cNvPr id="1308" name="Google Shape;1308;p68"/>
          <p:cNvGrpSpPr/>
          <p:nvPr/>
        </p:nvGrpSpPr>
        <p:grpSpPr>
          <a:xfrm rot="5400000">
            <a:off x="7340491" y="2622878"/>
            <a:ext cx="754467" cy="322482"/>
            <a:chOff x="1848388" y="1192013"/>
            <a:chExt cx="533418" cy="227983"/>
          </a:xfrm>
        </p:grpSpPr>
        <p:sp>
          <p:nvSpPr>
            <p:cNvPr id="1309" name="Google Shape;1309;p68"/>
            <p:cNvSpPr/>
            <p:nvPr/>
          </p:nvSpPr>
          <p:spPr>
            <a:xfrm rot="-2238940">
              <a:off x="1909116" y="1193895"/>
              <a:ext cx="48950" cy="216887"/>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8"/>
            <p:cNvSpPr/>
            <p:nvPr/>
          </p:nvSpPr>
          <p:spPr>
            <a:xfrm>
              <a:off x="2086205" y="1192013"/>
              <a:ext cx="63150" cy="215308"/>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8"/>
            <p:cNvSpPr/>
            <p:nvPr/>
          </p:nvSpPr>
          <p:spPr>
            <a:xfrm rot="1767252">
              <a:off x="2271346" y="1204629"/>
              <a:ext cx="61847" cy="213990"/>
            </a:xfrm>
            <a:custGeom>
              <a:avLst/>
              <a:gdLst/>
              <a:ahLst/>
              <a:cxnLst/>
              <a:rect l="l" t="t" r="r" b="b"/>
              <a:pathLst>
                <a:path w="2474" h="6624" extrusionOk="0">
                  <a:moveTo>
                    <a:pt x="1104" y="1"/>
                  </a:moveTo>
                  <a:cubicBezTo>
                    <a:pt x="616" y="1"/>
                    <a:pt x="112" y="314"/>
                    <a:pt x="75" y="942"/>
                  </a:cubicBezTo>
                  <a:cubicBezTo>
                    <a:pt x="0" y="2615"/>
                    <a:pt x="135" y="4272"/>
                    <a:pt x="433" y="5915"/>
                  </a:cubicBezTo>
                  <a:cubicBezTo>
                    <a:pt x="535" y="6410"/>
                    <a:pt x="895" y="6624"/>
                    <a:pt x="1276" y="6624"/>
                  </a:cubicBezTo>
                  <a:cubicBezTo>
                    <a:pt x="1851" y="6624"/>
                    <a:pt x="2474" y="6138"/>
                    <a:pt x="2330" y="5393"/>
                  </a:cubicBezTo>
                  <a:cubicBezTo>
                    <a:pt x="2046" y="3929"/>
                    <a:pt x="1972" y="2435"/>
                    <a:pt x="2031" y="942"/>
                  </a:cubicBezTo>
                  <a:cubicBezTo>
                    <a:pt x="2061" y="314"/>
                    <a:pt x="1591"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68"/>
          <p:cNvGrpSpPr/>
          <p:nvPr/>
        </p:nvGrpSpPr>
        <p:grpSpPr>
          <a:xfrm rot="-5400000">
            <a:off x="1060569" y="2655613"/>
            <a:ext cx="747746" cy="319633"/>
            <a:chOff x="1848388" y="1192013"/>
            <a:chExt cx="533418" cy="227983"/>
          </a:xfrm>
        </p:grpSpPr>
        <p:sp>
          <p:nvSpPr>
            <p:cNvPr id="1313" name="Google Shape;1313;p68"/>
            <p:cNvSpPr/>
            <p:nvPr/>
          </p:nvSpPr>
          <p:spPr>
            <a:xfrm rot="-2238940">
              <a:off x="1909116" y="1193895"/>
              <a:ext cx="48950" cy="216887"/>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8"/>
            <p:cNvSpPr/>
            <p:nvPr/>
          </p:nvSpPr>
          <p:spPr>
            <a:xfrm>
              <a:off x="2086205" y="1192013"/>
              <a:ext cx="63150" cy="215308"/>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8"/>
            <p:cNvSpPr/>
            <p:nvPr/>
          </p:nvSpPr>
          <p:spPr>
            <a:xfrm rot="1767252">
              <a:off x="2271346" y="1204629"/>
              <a:ext cx="61847" cy="213990"/>
            </a:xfrm>
            <a:custGeom>
              <a:avLst/>
              <a:gdLst/>
              <a:ahLst/>
              <a:cxnLst/>
              <a:rect l="l" t="t" r="r" b="b"/>
              <a:pathLst>
                <a:path w="2474" h="6624" extrusionOk="0">
                  <a:moveTo>
                    <a:pt x="1104" y="1"/>
                  </a:moveTo>
                  <a:cubicBezTo>
                    <a:pt x="616" y="1"/>
                    <a:pt x="112" y="314"/>
                    <a:pt x="75" y="942"/>
                  </a:cubicBezTo>
                  <a:cubicBezTo>
                    <a:pt x="0" y="2615"/>
                    <a:pt x="135" y="4272"/>
                    <a:pt x="433" y="5915"/>
                  </a:cubicBezTo>
                  <a:cubicBezTo>
                    <a:pt x="535" y="6410"/>
                    <a:pt x="895" y="6624"/>
                    <a:pt x="1276" y="6624"/>
                  </a:cubicBezTo>
                  <a:cubicBezTo>
                    <a:pt x="1851" y="6624"/>
                    <a:pt x="2474" y="6138"/>
                    <a:pt x="2330" y="5393"/>
                  </a:cubicBezTo>
                  <a:cubicBezTo>
                    <a:pt x="2046" y="3929"/>
                    <a:pt x="1972" y="2435"/>
                    <a:pt x="2031" y="942"/>
                  </a:cubicBezTo>
                  <a:cubicBezTo>
                    <a:pt x="2061" y="314"/>
                    <a:pt x="1591"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1435865" y="2458282"/>
            <a:ext cx="6281860" cy="1569660"/>
          </a:xfrm>
          <a:prstGeom prst="rect">
            <a:avLst/>
          </a:prstGeom>
        </p:spPr>
        <p:txBody>
          <a:bodyPr wrap="square">
            <a:spAutoFit/>
          </a:bodyPr>
          <a:lstStyle/>
          <a:p>
            <a:pPr lvl="0" algn="ctr">
              <a:lnSpc>
                <a:spcPct val="150000"/>
              </a:lnSpc>
            </a:pPr>
            <a:r>
              <a:rPr lang="vi-VN" sz="3200" b="1" smtClean="0">
                <a:solidFill>
                  <a:schemeClr val="bg2"/>
                </a:solidFill>
              </a:rPr>
              <a:t>NHẬN XÉT VỀ</a:t>
            </a:r>
            <a:r>
              <a:rPr lang="en-US" sz="3200" b="1" smtClean="0">
                <a:solidFill>
                  <a:schemeClr val="bg2"/>
                </a:solidFill>
              </a:rPr>
              <a:t> </a:t>
            </a:r>
            <a:r>
              <a:rPr lang="vi-VN" sz="3200" b="1" smtClean="0">
                <a:solidFill>
                  <a:schemeClr val="bg2"/>
                </a:solidFill>
              </a:rPr>
              <a:t>CÁC TỪ BỔ SUNG Ý NGHĨA CHO ĐỘNG TỪ</a:t>
            </a:r>
            <a:endParaRPr lang="en-US" sz="3200" b="1">
              <a:solidFill>
                <a:schemeClr val="bg2"/>
              </a:solidFill>
            </a:endParaRPr>
          </a:p>
        </p:txBody>
      </p:sp>
      <p:sp>
        <p:nvSpPr>
          <p:cNvPr id="16" name="Oval 15"/>
          <p:cNvSpPr/>
          <p:nvPr/>
        </p:nvSpPr>
        <p:spPr>
          <a:xfrm>
            <a:off x="3925510" y="1300300"/>
            <a:ext cx="1159690" cy="108751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93352" y="1210762"/>
            <a:ext cx="872134" cy="1063433"/>
          </a:xfrm>
          <a:prstGeom prst="rect">
            <a:avLst/>
          </a:prstGeom>
        </p:spPr>
        <p:txBody>
          <a:bodyPr wrap="square">
            <a:spAutoFit/>
          </a:bodyPr>
          <a:lstStyle/>
          <a:p>
            <a:pPr lvl="0">
              <a:lnSpc>
                <a:spcPct val="150000"/>
              </a:lnSpc>
            </a:pPr>
            <a:r>
              <a:rPr lang="en-US" sz="4800" b="1" smtClean="0">
                <a:solidFill>
                  <a:schemeClr val="tx1"/>
                </a:solidFill>
              </a:rPr>
              <a:t>01</a:t>
            </a:r>
            <a:endParaRPr lang="en-US" sz="4800" b="1">
              <a:solidFill>
                <a:schemeClr val="tx1"/>
              </a:solidFill>
            </a:endParaRPr>
          </a:p>
        </p:txBody>
      </p:sp>
    </p:spTree>
    <p:extLst>
      <p:ext uri="{BB962C8B-B14F-4D97-AF65-F5344CB8AC3E}">
        <p14:creationId xmlns:p14="http://schemas.microsoft.com/office/powerpoint/2010/main" val="3621782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295" y="1397942"/>
            <a:ext cx="8169442" cy="3450783"/>
          </a:xfrm>
          <a:prstGeom prst="rect">
            <a:avLst/>
          </a:prstGeom>
          <a:solidFill>
            <a:schemeClr val="bg2"/>
          </a:solidFill>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2">
                  <a:lumMod val="50000"/>
                </a:schemeClr>
              </a:solidFill>
            </a:endParaRPr>
          </a:p>
        </p:txBody>
      </p:sp>
      <p:sp>
        <p:nvSpPr>
          <p:cNvPr id="5" name="Rectangle 4"/>
          <p:cNvSpPr/>
          <p:nvPr/>
        </p:nvSpPr>
        <p:spPr>
          <a:xfrm>
            <a:off x="637675" y="1778981"/>
            <a:ext cx="7864024" cy="2954655"/>
          </a:xfrm>
          <a:prstGeom prst="rect">
            <a:avLst/>
          </a:prstGeom>
        </p:spPr>
        <p:txBody>
          <a:bodyPr wrap="square">
            <a:spAutoFit/>
          </a:bodyPr>
          <a:lstStyle/>
          <a:p>
            <a:pPr lvl="0" algn="just">
              <a:lnSpc>
                <a:spcPct val="150000"/>
              </a:lnSpc>
            </a:pPr>
            <a:r>
              <a:rPr lang="vi-VN" sz="2000" b="1">
                <a:solidFill>
                  <a:schemeClr val="tx2">
                    <a:lumMod val="50000"/>
                  </a:schemeClr>
                </a:solidFill>
                <a:latin typeface="+mn-lt"/>
                <a:cs typeface="Times New Roman" panose="02020603050405020304" pitchFamily="18" charset="0"/>
              </a:rPr>
              <a:t>a) </a:t>
            </a:r>
            <a:r>
              <a:rPr lang="vi-VN" sz="2000" i="1">
                <a:solidFill>
                  <a:schemeClr val="tx2">
                    <a:lumMod val="50000"/>
                  </a:schemeClr>
                </a:solidFill>
                <a:latin typeface="+mn-lt"/>
                <a:cs typeface="Times New Roman" panose="02020603050405020304" pitchFamily="18" charset="0"/>
              </a:rPr>
              <a:t>Tin-tin: Cậu </a:t>
            </a:r>
            <a:r>
              <a:rPr lang="vi-VN" sz="2000" b="1" i="1">
                <a:solidFill>
                  <a:schemeClr val="accent1">
                    <a:lumMod val="50000"/>
                  </a:schemeClr>
                </a:solidFill>
                <a:latin typeface="+mn-lt"/>
                <a:cs typeface="Times New Roman" panose="02020603050405020304" pitchFamily="18" charset="0"/>
              </a:rPr>
              <a:t>đang</a:t>
            </a:r>
            <a:r>
              <a:rPr lang="vi-VN" sz="2000" i="1">
                <a:solidFill>
                  <a:schemeClr val="tx2">
                    <a:lumMod val="50000"/>
                  </a:schemeClr>
                </a:solidFill>
                <a:latin typeface="+mn-lt"/>
                <a:cs typeface="Times New Roman" panose="02020603050405020304" pitchFamily="18" charset="0"/>
              </a:rPr>
              <a:t> làm gì với đôi cánh xanh ấy?</a:t>
            </a:r>
          </a:p>
          <a:p>
            <a:pPr lvl="0" algn="just">
              <a:lnSpc>
                <a:spcPct val="150000"/>
              </a:lnSpc>
            </a:pPr>
            <a:r>
              <a:rPr lang="vi-VN" sz="2000" i="1">
                <a:solidFill>
                  <a:schemeClr val="tx2">
                    <a:lumMod val="50000"/>
                  </a:schemeClr>
                </a:solidFill>
                <a:latin typeface="+mn-lt"/>
                <a:cs typeface="Times New Roman" panose="02020603050405020304" pitchFamily="18" charset="0"/>
              </a:rPr>
              <a:t>Em bé thứ nhất: Mình </a:t>
            </a:r>
            <a:r>
              <a:rPr lang="vi-VN" sz="2000" b="1" i="1">
                <a:solidFill>
                  <a:schemeClr val="accent1">
                    <a:lumMod val="50000"/>
                  </a:schemeClr>
                </a:solidFill>
                <a:latin typeface="+mn-lt"/>
                <a:cs typeface="Times New Roman" panose="02020603050405020304" pitchFamily="18" charset="0"/>
              </a:rPr>
              <a:t>sẽ</a:t>
            </a:r>
            <a:r>
              <a:rPr lang="vi-VN" sz="2000" i="1">
                <a:solidFill>
                  <a:schemeClr val="tx2">
                    <a:lumMod val="50000"/>
                  </a:schemeClr>
                </a:solidFill>
                <a:latin typeface="+mn-lt"/>
                <a:cs typeface="Times New Roman" panose="02020603050405020304" pitchFamily="18" charset="0"/>
              </a:rPr>
              <a:t> dùng nó vào việc sáng chế trên Trái Đất.</a:t>
            </a:r>
          </a:p>
          <a:p>
            <a:pPr lvl="0" algn="r">
              <a:lnSpc>
                <a:spcPct val="150000"/>
              </a:lnSpc>
            </a:pPr>
            <a:r>
              <a:rPr lang="vi-VN" sz="2000" smtClean="0">
                <a:solidFill>
                  <a:schemeClr val="tx2">
                    <a:lumMod val="50000"/>
                  </a:schemeClr>
                </a:solidFill>
                <a:latin typeface="+mn-lt"/>
                <a:cs typeface="Times New Roman" panose="02020603050405020304" pitchFamily="18" charset="0"/>
              </a:rPr>
              <a:t>M</a:t>
            </a:r>
            <a:r>
              <a:rPr lang="en-US" sz="2000" smtClean="0">
                <a:solidFill>
                  <a:schemeClr val="tx2">
                    <a:lumMod val="50000"/>
                  </a:schemeClr>
                </a:solidFill>
                <a:latin typeface="+mn-lt"/>
                <a:cs typeface="Times New Roman" panose="02020603050405020304" pitchFamily="18" charset="0"/>
              </a:rPr>
              <a:t>ác</a:t>
            </a:r>
            <a:r>
              <a:rPr lang="vi-VN" sz="2000" smtClean="0">
                <a:solidFill>
                  <a:schemeClr val="tx2">
                    <a:lumMod val="50000"/>
                  </a:schemeClr>
                </a:solidFill>
                <a:latin typeface="+mn-lt"/>
                <a:cs typeface="Times New Roman" panose="02020603050405020304" pitchFamily="18" charset="0"/>
              </a:rPr>
              <a:t>-téc-linh</a:t>
            </a:r>
          </a:p>
          <a:p>
            <a:pPr lvl="0" algn="just">
              <a:lnSpc>
                <a:spcPct val="30000"/>
              </a:lnSpc>
            </a:pPr>
            <a:endParaRPr lang="en-US" sz="2000" b="1" smtClean="0">
              <a:solidFill>
                <a:schemeClr val="tx2">
                  <a:lumMod val="50000"/>
                </a:schemeClr>
              </a:solidFill>
              <a:latin typeface="+mn-lt"/>
              <a:cs typeface="Times New Roman" panose="02020603050405020304" pitchFamily="18" charset="0"/>
            </a:endParaRPr>
          </a:p>
          <a:p>
            <a:pPr lvl="0" algn="just">
              <a:lnSpc>
                <a:spcPct val="150000"/>
              </a:lnSpc>
            </a:pPr>
            <a:r>
              <a:rPr lang="vi-VN" sz="2000" b="1" smtClean="0">
                <a:solidFill>
                  <a:schemeClr val="tx2">
                    <a:lumMod val="50000"/>
                  </a:schemeClr>
                </a:solidFill>
                <a:latin typeface="+mn-lt"/>
                <a:cs typeface="Times New Roman" panose="02020603050405020304" pitchFamily="18" charset="0"/>
              </a:rPr>
              <a:t>b</a:t>
            </a:r>
            <a:r>
              <a:rPr lang="vi-VN" sz="2000" b="1">
                <a:solidFill>
                  <a:schemeClr val="tx2">
                    <a:lumMod val="50000"/>
                  </a:schemeClr>
                </a:solidFill>
                <a:latin typeface="+mn-lt"/>
                <a:cs typeface="Times New Roman" panose="02020603050405020304" pitchFamily="18" charset="0"/>
              </a:rPr>
              <a:t>) </a:t>
            </a:r>
            <a:r>
              <a:rPr lang="vi-VN" sz="2000" i="1">
                <a:solidFill>
                  <a:schemeClr val="tx2">
                    <a:lumMod val="50000"/>
                  </a:schemeClr>
                </a:solidFill>
                <a:latin typeface="+mn-lt"/>
                <a:cs typeface="Times New Roman" panose="02020603050405020304" pitchFamily="18" charset="0"/>
              </a:rPr>
              <a:t>Những tính toán của Ca-tơ-rin thật sự hoàn hảo, </a:t>
            </a:r>
            <a:r>
              <a:rPr lang="vi-VN" sz="2000" b="1" i="1">
                <a:solidFill>
                  <a:schemeClr val="accent1">
                    <a:lumMod val="50000"/>
                  </a:schemeClr>
                </a:solidFill>
                <a:latin typeface="+mn-lt"/>
                <a:cs typeface="Times New Roman" panose="02020603050405020304" pitchFamily="18" charset="0"/>
              </a:rPr>
              <a:t>đã</a:t>
            </a:r>
            <a:r>
              <a:rPr lang="vi-VN" sz="2000" i="1">
                <a:solidFill>
                  <a:schemeClr val="tx2">
                    <a:lumMod val="50000"/>
                  </a:schemeClr>
                </a:solidFill>
                <a:latin typeface="+mn-lt"/>
                <a:cs typeface="Times New Roman" panose="02020603050405020304" pitchFamily="18" charset="0"/>
              </a:rPr>
              <a:t> góp phần đưa các phi hành gia lên Mặt Trăng rồi quay trở lại Trái Đất an toàn.</a:t>
            </a:r>
          </a:p>
          <a:p>
            <a:pPr lvl="0" algn="r">
              <a:lnSpc>
                <a:spcPct val="150000"/>
              </a:lnSpc>
            </a:pPr>
            <a:r>
              <a:rPr lang="vi-VN" sz="2000" smtClean="0">
                <a:solidFill>
                  <a:schemeClr val="tx2">
                    <a:lumMod val="50000"/>
                  </a:schemeClr>
                </a:solidFill>
                <a:latin typeface="+mn-lt"/>
                <a:cs typeface="Times New Roman" panose="02020603050405020304" pitchFamily="18" charset="0"/>
              </a:rPr>
              <a:t>Phan Hoàng</a:t>
            </a:r>
            <a:endParaRPr lang="vi-VN" sz="2000">
              <a:solidFill>
                <a:schemeClr val="tx2">
                  <a:lumMod val="50000"/>
                </a:schemeClr>
              </a:solidFill>
              <a:latin typeface="+mn-lt"/>
              <a:cs typeface="Times New Roman" panose="02020603050405020304" pitchFamily="18" charset="0"/>
            </a:endParaRPr>
          </a:p>
        </p:txBody>
      </p:sp>
      <p:sp>
        <p:nvSpPr>
          <p:cNvPr id="6" name="Freeform 5"/>
          <p:cNvSpPr/>
          <p:nvPr/>
        </p:nvSpPr>
        <p:spPr>
          <a:xfrm>
            <a:off x="637674" y="528146"/>
            <a:ext cx="7196957" cy="1114676"/>
          </a:xfrm>
          <a:custGeom>
            <a:avLst/>
            <a:gdLst>
              <a:gd name="connsiteX0" fmla="*/ 0 w 3456878"/>
              <a:gd name="connsiteY0" fmla="*/ 0 h 587298"/>
              <a:gd name="connsiteX1" fmla="*/ 3055434 w 3456878"/>
              <a:gd name="connsiteY1" fmla="*/ 0 h 587298"/>
              <a:gd name="connsiteX2" fmla="*/ 3456878 w 3456878"/>
              <a:gd name="connsiteY2" fmla="*/ 223025 h 587298"/>
              <a:gd name="connsiteX3" fmla="*/ 3092605 w 3456878"/>
              <a:gd name="connsiteY3" fmla="*/ 587298 h 587298"/>
              <a:gd name="connsiteX4" fmla="*/ 7434 w 3456878"/>
              <a:gd name="connsiteY4" fmla="*/ 587298 h 587298"/>
              <a:gd name="connsiteX5" fmla="*/ 0 w 3456878"/>
              <a:gd name="connsiteY5" fmla="*/ 0 h 58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878" h="587298">
                <a:moveTo>
                  <a:pt x="0" y="0"/>
                </a:moveTo>
                <a:lnTo>
                  <a:pt x="3055434" y="0"/>
                </a:lnTo>
                <a:lnTo>
                  <a:pt x="3456878" y="223025"/>
                </a:lnTo>
                <a:lnTo>
                  <a:pt x="3092605" y="587298"/>
                </a:lnTo>
                <a:lnTo>
                  <a:pt x="7434" y="587298"/>
                </a:lnTo>
                <a:lnTo>
                  <a:pt x="0" y="0"/>
                </a:ln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a:solidFill>
                  <a:schemeClr val="bg2"/>
                </a:solidFill>
              </a:rPr>
              <a:t>Các từ in đậm bổ sung ý nghĩa cho những động từ nào? Chúng bổ sung ý nghĩa gì? </a:t>
            </a:r>
          </a:p>
        </p:txBody>
      </p:sp>
    </p:spTree>
    <p:extLst>
      <p:ext uri="{BB962C8B-B14F-4D97-AF65-F5344CB8AC3E}">
        <p14:creationId xmlns:p14="http://schemas.microsoft.com/office/powerpoint/2010/main" val="229673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6849" y="1256166"/>
            <a:ext cx="7010404" cy="1754326"/>
          </a:xfrm>
          <a:prstGeom prst="rect">
            <a:avLst/>
          </a:prstGeom>
        </p:spPr>
        <p:txBody>
          <a:bodyPr wrap="square">
            <a:spAutoFit/>
          </a:bodyPr>
          <a:lstStyle/>
          <a:p>
            <a:pPr algn="just">
              <a:lnSpc>
                <a:spcPct val="150000"/>
              </a:lnSpc>
            </a:pPr>
            <a:r>
              <a:rPr lang="en-US" sz="2400" b="1" dirty="0" err="1" smtClean="0">
                <a:solidFill>
                  <a:schemeClr val="bg2"/>
                </a:solidFill>
                <a:cs typeface="Times New Roman" panose="02020603050405020304" pitchFamily="18" charset="0"/>
              </a:rPr>
              <a:t>Câu</a:t>
            </a:r>
            <a:r>
              <a:rPr lang="en-US" sz="2400" b="1" smtClean="0">
                <a:solidFill>
                  <a:schemeClr val="bg2"/>
                </a:solidFill>
                <a:cs typeface="Times New Roman" panose="02020603050405020304" pitchFamily="18" charset="0"/>
              </a:rPr>
              <a:t> a:</a:t>
            </a:r>
          </a:p>
          <a:p>
            <a:pPr marL="342900" indent="-342900" algn="just">
              <a:lnSpc>
                <a:spcPct val="150000"/>
              </a:lnSpc>
              <a:buFont typeface="Arial" panose="020B0604020202020204" pitchFamily="34" charset="0"/>
              <a:buChar char="•"/>
            </a:pPr>
            <a:r>
              <a:rPr lang="vi-VN" sz="2400" smtClean="0">
                <a:solidFill>
                  <a:schemeClr val="accent3">
                    <a:lumMod val="60000"/>
                    <a:lumOff val="40000"/>
                  </a:schemeClr>
                </a:solidFill>
                <a:cs typeface="Times New Roman" panose="02020603050405020304" pitchFamily="18" charset="0"/>
              </a:rPr>
              <a:t>“</a:t>
            </a:r>
            <a:r>
              <a:rPr lang="en-US" sz="2400" b="1">
                <a:solidFill>
                  <a:schemeClr val="accent3">
                    <a:lumMod val="60000"/>
                    <a:lumOff val="40000"/>
                  </a:schemeClr>
                </a:solidFill>
                <a:cs typeface="Times New Roman" panose="02020603050405020304" pitchFamily="18" charset="0"/>
              </a:rPr>
              <a:t>đ</a:t>
            </a:r>
            <a:r>
              <a:rPr lang="vi-VN" sz="2400" b="1" smtClean="0">
                <a:solidFill>
                  <a:schemeClr val="accent3">
                    <a:lumMod val="60000"/>
                    <a:lumOff val="40000"/>
                  </a:schemeClr>
                </a:solidFill>
                <a:cs typeface="Times New Roman" panose="02020603050405020304" pitchFamily="18" charset="0"/>
              </a:rPr>
              <a:t>ang</a:t>
            </a:r>
            <a:r>
              <a:rPr lang="vi-VN" sz="2400">
                <a:solidFill>
                  <a:schemeClr val="accent3">
                    <a:lumMod val="60000"/>
                    <a:lumOff val="40000"/>
                  </a:schemeClr>
                </a:solidFill>
                <a:cs typeface="Times New Roman" panose="02020603050405020304" pitchFamily="18" charset="0"/>
              </a:rPr>
              <a:t>” </a:t>
            </a:r>
            <a:r>
              <a:rPr lang="vi-VN" sz="2400">
                <a:solidFill>
                  <a:schemeClr val="bg2"/>
                </a:solidFill>
                <a:cs typeface="Times New Roman" panose="02020603050405020304" pitchFamily="18" charset="0"/>
              </a:rPr>
              <a:t>bổ sung ý nghĩa cho động từ </a:t>
            </a:r>
            <a:r>
              <a:rPr lang="vi-VN" sz="2400">
                <a:solidFill>
                  <a:schemeClr val="accent3">
                    <a:lumMod val="60000"/>
                    <a:lumOff val="40000"/>
                  </a:schemeClr>
                </a:solidFill>
                <a:cs typeface="Times New Roman" panose="02020603050405020304" pitchFamily="18" charset="0"/>
              </a:rPr>
              <a:t>“</a:t>
            </a:r>
            <a:r>
              <a:rPr lang="vi-VN" sz="2400" b="1">
                <a:solidFill>
                  <a:schemeClr val="accent3">
                    <a:lumMod val="60000"/>
                    <a:lumOff val="40000"/>
                  </a:schemeClr>
                </a:solidFill>
                <a:cs typeface="Times New Roman" panose="02020603050405020304" pitchFamily="18" charset="0"/>
              </a:rPr>
              <a:t>làm</a:t>
            </a:r>
            <a:r>
              <a:rPr lang="vi-VN" sz="2400" smtClean="0">
                <a:solidFill>
                  <a:schemeClr val="accent3">
                    <a:lumMod val="60000"/>
                    <a:lumOff val="40000"/>
                  </a:schemeClr>
                </a:solidFill>
                <a:cs typeface="Times New Roman" panose="02020603050405020304" pitchFamily="18" charset="0"/>
              </a:rPr>
              <a:t>”</a:t>
            </a:r>
            <a:endParaRPr lang="en-US" sz="2400" smtClean="0">
              <a:solidFill>
                <a:schemeClr val="accent3">
                  <a:lumMod val="60000"/>
                  <a:lumOff val="40000"/>
                </a:schemeClr>
              </a:solidFill>
              <a:cs typeface="Times New Roman" panose="02020603050405020304" pitchFamily="18" charset="0"/>
            </a:endParaRPr>
          </a:p>
          <a:p>
            <a:pPr marL="342900" indent="-342900" algn="just">
              <a:lnSpc>
                <a:spcPct val="150000"/>
              </a:lnSpc>
              <a:buFont typeface="Arial" panose="020B0604020202020204" pitchFamily="34" charset="0"/>
              <a:buChar char="•"/>
            </a:pPr>
            <a:r>
              <a:rPr lang="vi-VN" sz="2400" smtClean="0">
                <a:solidFill>
                  <a:schemeClr val="bg2"/>
                </a:solidFill>
                <a:cs typeface="Times New Roman" panose="02020603050405020304" pitchFamily="18" charset="0"/>
              </a:rPr>
              <a:t> </a:t>
            </a:r>
            <a:r>
              <a:rPr lang="vi-VN" sz="2400">
                <a:solidFill>
                  <a:schemeClr val="accent3">
                    <a:lumMod val="60000"/>
                    <a:lumOff val="40000"/>
                  </a:schemeClr>
                </a:solidFill>
                <a:cs typeface="Times New Roman" panose="02020603050405020304" pitchFamily="18" charset="0"/>
              </a:rPr>
              <a:t>“</a:t>
            </a:r>
            <a:r>
              <a:rPr lang="vi-VN" sz="2400" b="1">
                <a:solidFill>
                  <a:schemeClr val="accent3">
                    <a:lumMod val="60000"/>
                    <a:lumOff val="40000"/>
                  </a:schemeClr>
                </a:solidFill>
                <a:cs typeface="Times New Roman" panose="02020603050405020304" pitchFamily="18" charset="0"/>
              </a:rPr>
              <a:t>sẽ</a:t>
            </a:r>
            <a:r>
              <a:rPr lang="vi-VN" sz="2400">
                <a:solidFill>
                  <a:schemeClr val="accent3">
                    <a:lumMod val="60000"/>
                    <a:lumOff val="40000"/>
                  </a:schemeClr>
                </a:solidFill>
                <a:cs typeface="Times New Roman" panose="02020603050405020304" pitchFamily="18" charset="0"/>
              </a:rPr>
              <a:t>” </a:t>
            </a:r>
            <a:r>
              <a:rPr lang="vi-VN" sz="2400">
                <a:solidFill>
                  <a:schemeClr val="bg2"/>
                </a:solidFill>
                <a:cs typeface="Times New Roman" panose="02020603050405020304" pitchFamily="18" charset="0"/>
              </a:rPr>
              <a:t>bổ sung ý nghĩa cho động từ </a:t>
            </a:r>
            <a:r>
              <a:rPr lang="vi-VN" sz="2400">
                <a:solidFill>
                  <a:schemeClr val="accent3">
                    <a:lumMod val="60000"/>
                    <a:lumOff val="40000"/>
                  </a:schemeClr>
                </a:solidFill>
                <a:cs typeface="Times New Roman" panose="02020603050405020304" pitchFamily="18" charset="0"/>
              </a:rPr>
              <a:t>“</a:t>
            </a:r>
            <a:r>
              <a:rPr lang="vi-VN" sz="2400" b="1" smtClean="0">
                <a:solidFill>
                  <a:schemeClr val="accent3">
                    <a:lumMod val="60000"/>
                    <a:lumOff val="40000"/>
                  </a:schemeClr>
                </a:solidFill>
                <a:cs typeface="Times New Roman" panose="02020603050405020304" pitchFamily="18" charset="0"/>
              </a:rPr>
              <a:t>dùng</a:t>
            </a:r>
            <a:r>
              <a:rPr lang="en-US" sz="2400" smtClean="0">
                <a:solidFill>
                  <a:schemeClr val="accent3">
                    <a:lumMod val="60000"/>
                    <a:lumOff val="40000"/>
                  </a:schemeClr>
                </a:solidFill>
                <a:cs typeface="Times New Roman" panose="02020603050405020304" pitchFamily="18" charset="0"/>
              </a:rPr>
              <a:t>”</a:t>
            </a:r>
            <a:endParaRPr lang="en-US" sz="2400">
              <a:solidFill>
                <a:schemeClr val="accent3">
                  <a:lumMod val="60000"/>
                  <a:lumOff val="40000"/>
                </a:schemeClr>
              </a:solidFill>
              <a:cs typeface="Times New Roman" panose="02020603050405020304" pitchFamily="18" charset="0"/>
            </a:endParaRPr>
          </a:p>
        </p:txBody>
      </p:sp>
      <p:sp>
        <p:nvSpPr>
          <p:cNvPr id="8" name="Rectangle 7"/>
          <p:cNvSpPr/>
          <p:nvPr/>
        </p:nvSpPr>
        <p:spPr>
          <a:xfrm>
            <a:off x="1086849" y="3221065"/>
            <a:ext cx="7820525" cy="1200329"/>
          </a:xfrm>
          <a:prstGeom prst="rect">
            <a:avLst/>
          </a:prstGeom>
        </p:spPr>
        <p:txBody>
          <a:bodyPr wrap="square">
            <a:spAutoFit/>
          </a:bodyPr>
          <a:lstStyle/>
          <a:p>
            <a:pPr lvl="0" algn="just">
              <a:lnSpc>
                <a:spcPct val="150000"/>
              </a:lnSpc>
            </a:pPr>
            <a:r>
              <a:rPr lang="en-US" sz="2400" b="1" smtClean="0">
                <a:solidFill>
                  <a:schemeClr val="bg2"/>
                </a:solidFill>
                <a:cs typeface="Times New Roman" panose="02020603050405020304" pitchFamily="18" charset="0"/>
              </a:rPr>
              <a:t>Câu b:</a:t>
            </a:r>
          </a:p>
          <a:p>
            <a:pPr marL="342900" indent="-342900" algn="just">
              <a:lnSpc>
                <a:spcPct val="150000"/>
              </a:lnSpc>
              <a:buFont typeface="Arial" panose="020B0604020202020204" pitchFamily="34" charset="0"/>
              <a:buChar char="•"/>
            </a:pPr>
            <a:r>
              <a:rPr lang="vi-VN" sz="2400">
                <a:solidFill>
                  <a:schemeClr val="accent3">
                    <a:lumMod val="60000"/>
                    <a:lumOff val="40000"/>
                  </a:schemeClr>
                </a:solidFill>
                <a:cs typeface="Times New Roman" panose="02020603050405020304" pitchFamily="18" charset="0"/>
              </a:rPr>
              <a:t>“</a:t>
            </a:r>
            <a:r>
              <a:rPr lang="en-US" sz="2400" b="1">
                <a:solidFill>
                  <a:schemeClr val="accent3">
                    <a:lumMod val="60000"/>
                    <a:lumOff val="40000"/>
                  </a:schemeClr>
                </a:solidFill>
                <a:cs typeface="Times New Roman" panose="02020603050405020304" pitchFamily="18" charset="0"/>
              </a:rPr>
              <a:t>đã</a:t>
            </a:r>
            <a:r>
              <a:rPr lang="vi-VN" sz="2400">
                <a:solidFill>
                  <a:schemeClr val="accent3">
                    <a:lumMod val="60000"/>
                    <a:lumOff val="40000"/>
                  </a:schemeClr>
                </a:solidFill>
                <a:cs typeface="Times New Roman" panose="02020603050405020304" pitchFamily="18" charset="0"/>
              </a:rPr>
              <a:t>” </a:t>
            </a:r>
            <a:r>
              <a:rPr lang="vi-VN" sz="2400">
                <a:solidFill>
                  <a:schemeClr val="bg2"/>
                </a:solidFill>
                <a:cs typeface="Times New Roman" panose="02020603050405020304" pitchFamily="18" charset="0"/>
              </a:rPr>
              <a:t>bổ sung ý nghĩa cho động từ </a:t>
            </a:r>
            <a:r>
              <a:rPr lang="vi-VN" sz="2400">
                <a:solidFill>
                  <a:schemeClr val="accent3">
                    <a:lumMod val="60000"/>
                    <a:lumOff val="40000"/>
                  </a:schemeClr>
                </a:solidFill>
                <a:cs typeface="Times New Roman" panose="02020603050405020304" pitchFamily="18" charset="0"/>
              </a:rPr>
              <a:t>“</a:t>
            </a:r>
            <a:r>
              <a:rPr lang="en-US" sz="2400" b="1">
                <a:solidFill>
                  <a:schemeClr val="accent3">
                    <a:lumMod val="60000"/>
                    <a:lumOff val="40000"/>
                  </a:schemeClr>
                </a:solidFill>
                <a:cs typeface="Times New Roman" panose="02020603050405020304" pitchFamily="18" charset="0"/>
              </a:rPr>
              <a:t>góp phần</a:t>
            </a:r>
            <a:r>
              <a:rPr lang="vi-VN" sz="2400" smtClean="0">
                <a:solidFill>
                  <a:schemeClr val="accent3">
                    <a:lumMod val="60000"/>
                    <a:lumOff val="40000"/>
                  </a:schemeClr>
                </a:solidFill>
                <a:cs typeface="Times New Roman" panose="02020603050405020304" pitchFamily="18" charset="0"/>
              </a:rPr>
              <a:t>”</a:t>
            </a:r>
            <a:endParaRPr lang="en-US" sz="2400">
              <a:solidFill>
                <a:schemeClr val="accent3">
                  <a:lumMod val="60000"/>
                  <a:lumOff val="40000"/>
                </a:schemeClr>
              </a:solidFill>
              <a:cs typeface="Times New Roman" panose="02020603050405020304" pitchFamily="18" charset="0"/>
            </a:endParaRPr>
          </a:p>
        </p:txBody>
      </p:sp>
      <p:sp>
        <p:nvSpPr>
          <p:cNvPr id="10" name="Rectangle 9"/>
          <p:cNvSpPr/>
          <p:nvPr/>
        </p:nvSpPr>
        <p:spPr>
          <a:xfrm>
            <a:off x="3739812" y="194286"/>
            <a:ext cx="1505956" cy="577850"/>
          </a:xfrm>
          <a:prstGeom prst="rect">
            <a:avLst/>
          </a:prstGeom>
        </p:spPr>
        <p:txBody>
          <a:bodyPr wrap="square">
            <a:spAutoFit/>
          </a:bodyPr>
          <a:lstStyle/>
          <a:p>
            <a:pPr algn="ctr">
              <a:lnSpc>
                <a:spcPct val="150000"/>
              </a:lnSpc>
            </a:pPr>
            <a:r>
              <a:rPr lang="en-US" sz="2400" b="1" u="sng" smtClean="0">
                <a:solidFill>
                  <a:schemeClr val="bg2"/>
                </a:solidFill>
                <a:cs typeface="Times New Roman" panose="02020603050405020304" pitchFamily="18" charset="0"/>
              </a:rPr>
              <a:t>Trả lờ</a:t>
            </a:r>
            <a:r>
              <a:rPr lang="vi-VN" sz="2400" b="1" u="sng">
                <a:solidFill>
                  <a:schemeClr val="bg2"/>
                </a:solidFill>
                <a:cs typeface="Times New Roman" panose="02020603050405020304" pitchFamily="18" charset="0"/>
              </a:rPr>
              <a:t>i</a:t>
            </a:r>
            <a:endParaRPr lang="en-US" sz="2400" b="1" u="sng">
              <a:solidFill>
                <a:schemeClr val="bg2"/>
              </a:solidFill>
              <a:cs typeface="Times New Roman" panose="02020603050405020304" pitchFamily="18" charset="0"/>
            </a:endParaRPr>
          </a:p>
        </p:txBody>
      </p:sp>
    </p:spTree>
    <p:extLst>
      <p:ext uri="{BB962C8B-B14F-4D97-AF65-F5344CB8AC3E}">
        <p14:creationId xmlns:p14="http://schemas.microsoft.com/office/powerpoint/2010/main" val="301124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2" name="Rounded Rectangle 1"/>
          <p:cNvSpPr/>
          <p:nvPr/>
        </p:nvSpPr>
        <p:spPr>
          <a:xfrm>
            <a:off x="409074" y="671442"/>
            <a:ext cx="8530389" cy="402087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89548" y="906382"/>
            <a:ext cx="8193505" cy="3416320"/>
          </a:xfrm>
          <a:prstGeom prst="rect">
            <a:avLst/>
          </a:prstGeom>
          <a:noFill/>
          <a:ln w="57150">
            <a:noFill/>
          </a:ln>
        </p:spPr>
        <p:txBody>
          <a:bodyPr wrap="square">
            <a:spAutoFit/>
          </a:bodyPr>
          <a:lstStyle/>
          <a:p>
            <a:pPr algn="just">
              <a:lnSpc>
                <a:spcPct val="150000"/>
              </a:lnSpc>
              <a:spcAft>
                <a:spcPts val="600"/>
              </a:spcAft>
            </a:pPr>
            <a:r>
              <a:rPr lang="vi-VN" sz="2400" smtClean="0">
                <a:latin typeface="+mn-lt"/>
              </a:rPr>
              <a:t>Các </a:t>
            </a:r>
            <a:r>
              <a:rPr lang="vi-VN" sz="2400">
                <a:latin typeface="+mn-lt"/>
              </a:rPr>
              <a:t>từ in đậm (</a:t>
            </a:r>
            <a:r>
              <a:rPr lang="vi-VN" sz="2400" b="1" i="1">
                <a:latin typeface="+mn-lt"/>
              </a:rPr>
              <a:t>đang, sẽ, đã</a:t>
            </a:r>
            <a:r>
              <a:rPr lang="vi-VN" sz="2400">
                <a:latin typeface="+mn-lt"/>
              </a:rPr>
              <a:t>) bổ sung ý nghĩa </a:t>
            </a:r>
            <a:r>
              <a:rPr lang="vi-VN" sz="2400" b="1">
                <a:latin typeface="+mn-lt"/>
              </a:rPr>
              <a:t>thời gian</a:t>
            </a:r>
            <a:r>
              <a:rPr lang="vi-VN" sz="2400">
                <a:latin typeface="+mn-lt"/>
              </a:rPr>
              <a:t> cho động từ. </a:t>
            </a:r>
            <a:endParaRPr lang="en-US" sz="2400">
              <a:latin typeface="+mn-lt"/>
            </a:endParaRPr>
          </a:p>
          <a:p>
            <a:pPr algn="just">
              <a:lnSpc>
                <a:spcPct val="150000"/>
              </a:lnSpc>
              <a:spcAft>
                <a:spcPts val="600"/>
              </a:spcAft>
            </a:pPr>
            <a:r>
              <a:rPr lang="en-US" sz="2400" smtClean="0">
                <a:latin typeface="+mn-lt"/>
                <a:sym typeface="Wingdings" panose="05000000000000000000" pitchFamily="2" charset="2"/>
              </a:rPr>
              <a:t></a:t>
            </a:r>
            <a:r>
              <a:rPr lang="vi-VN" sz="2400" smtClean="0">
                <a:latin typeface="+mn-lt"/>
              </a:rPr>
              <a:t>Từ </a:t>
            </a:r>
            <a:r>
              <a:rPr lang="vi-VN" sz="2400">
                <a:latin typeface="+mn-lt"/>
              </a:rPr>
              <a:t>“</a:t>
            </a:r>
            <a:r>
              <a:rPr lang="vi-VN" sz="2400" b="1">
                <a:latin typeface="+mn-lt"/>
              </a:rPr>
              <a:t>đang</a:t>
            </a:r>
            <a:r>
              <a:rPr lang="vi-VN" sz="2400">
                <a:latin typeface="+mn-lt"/>
              </a:rPr>
              <a:t>” cho biết hoạt động </a:t>
            </a:r>
            <a:r>
              <a:rPr lang="vi-VN" sz="2400" b="1">
                <a:latin typeface="+mn-lt"/>
              </a:rPr>
              <a:t>đang diễn ra</a:t>
            </a:r>
            <a:r>
              <a:rPr lang="vi-VN" sz="2400">
                <a:latin typeface="+mn-lt"/>
              </a:rPr>
              <a:t>, </a:t>
            </a:r>
            <a:r>
              <a:rPr lang="vi-VN" sz="2400" b="1">
                <a:latin typeface="+mn-lt"/>
              </a:rPr>
              <a:t>chưa hoàn thành</a:t>
            </a:r>
            <a:r>
              <a:rPr lang="vi-VN" sz="2400">
                <a:latin typeface="+mn-lt"/>
              </a:rPr>
              <a:t>; từ “</a:t>
            </a:r>
            <a:r>
              <a:rPr lang="vi-VN" sz="2400" b="1" u="sng">
                <a:latin typeface="+mn-lt"/>
              </a:rPr>
              <a:t>sẽ</a:t>
            </a:r>
            <a:r>
              <a:rPr lang="vi-VN" sz="2400">
                <a:latin typeface="+mn-lt"/>
              </a:rPr>
              <a:t>” cho biết hoạt động </a:t>
            </a:r>
            <a:r>
              <a:rPr lang="vi-VN" sz="2400" b="1">
                <a:latin typeface="+mn-lt"/>
              </a:rPr>
              <a:t>chưa diễn ra nhưng có thể diễn ra sau đó</a:t>
            </a:r>
            <a:r>
              <a:rPr lang="vi-VN" sz="2400">
                <a:latin typeface="+mn-lt"/>
              </a:rPr>
              <a:t>; từ “</a:t>
            </a:r>
            <a:r>
              <a:rPr lang="vi-VN" sz="2400" b="1" u="sng">
                <a:latin typeface="+mn-lt"/>
              </a:rPr>
              <a:t>đã</a:t>
            </a:r>
            <a:r>
              <a:rPr lang="vi-VN" sz="2400">
                <a:latin typeface="+mn-lt"/>
              </a:rPr>
              <a:t>” cho biết hoạt động </a:t>
            </a:r>
            <a:r>
              <a:rPr lang="vi-VN" sz="2400" b="1">
                <a:latin typeface="+mn-lt"/>
              </a:rPr>
              <a:t>đã diễn ra, đã hoàn thành.</a:t>
            </a:r>
            <a:endParaRPr lang="en-US" sz="2400" b="1">
              <a:effectLst/>
              <a:latin typeface="+mn-lt"/>
            </a:endParaRPr>
          </a:p>
        </p:txBody>
      </p:sp>
    </p:spTree>
    <p:extLst>
      <p:ext uri="{BB962C8B-B14F-4D97-AF65-F5344CB8AC3E}">
        <p14:creationId xmlns:p14="http://schemas.microsoft.com/office/powerpoint/2010/main" val="9700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grpSp>
        <p:nvGrpSpPr>
          <p:cNvPr id="1308" name="Google Shape;1308;p68"/>
          <p:cNvGrpSpPr/>
          <p:nvPr/>
        </p:nvGrpSpPr>
        <p:grpSpPr>
          <a:xfrm rot="5400000">
            <a:off x="7340491" y="2622878"/>
            <a:ext cx="754467" cy="322482"/>
            <a:chOff x="1848388" y="1192013"/>
            <a:chExt cx="533418" cy="227983"/>
          </a:xfrm>
        </p:grpSpPr>
        <p:sp>
          <p:nvSpPr>
            <p:cNvPr id="1309" name="Google Shape;1309;p68"/>
            <p:cNvSpPr/>
            <p:nvPr/>
          </p:nvSpPr>
          <p:spPr>
            <a:xfrm rot="-2238940">
              <a:off x="1909116" y="1193895"/>
              <a:ext cx="48950" cy="216887"/>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8"/>
            <p:cNvSpPr/>
            <p:nvPr/>
          </p:nvSpPr>
          <p:spPr>
            <a:xfrm>
              <a:off x="2086205" y="1192013"/>
              <a:ext cx="63150" cy="215308"/>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8"/>
            <p:cNvSpPr/>
            <p:nvPr/>
          </p:nvSpPr>
          <p:spPr>
            <a:xfrm rot="1767252">
              <a:off x="2271346" y="1204629"/>
              <a:ext cx="61847" cy="213990"/>
            </a:xfrm>
            <a:custGeom>
              <a:avLst/>
              <a:gdLst/>
              <a:ahLst/>
              <a:cxnLst/>
              <a:rect l="l" t="t" r="r" b="b"/>
              <a:pathLst>
                <a:path w="2474" h="6624" extrusionOk="0">
                  <a:moveTo>
                    <a:pt x="1104" y="1"/>
                  </a:moveTo>
                  <a:cubicBezTo>
                    <a:pt x="616" y="1"/>
                    <a:pt x="112" y="314"/>
                    <a:pt x="75" y="942"/>
                  </a:cubicBezTo>
                  <a:cubicBezTo>
                    <a:pt x="0" y="2615"/>
                    <a:pt x="135" y="4272"/>
                    <a:pt x="433" y="5915"/>
                  </a:cubicBezTo>
                  <a:cubicBezTo>
                    <a:pt x="535" y="6410"/>
                    <a:pt x="895" y="6624"/>
                    <a:pt x="1276" y="6624"/>
                  </a:cubicBezTo>
                  <a:cubicBezTo>
                    <a:pt x="1851" y="6624"/>
                    <a:pt x="2474" y="6138"/>
                    <a:pt x="2330" y="5393"/>
                  </a:cubicBezTo>
                  <a:cubicBezTo>
                    <a:pt x="2046" y="3929"/>
                    <a:pt x="1972" y="2435"/>
                    <a:pt x="2031" y="942"/>
                  </a:cubicBezTo>
                  <a:cubicBezTo>
                    <a:pt x="2061" y="314"/>
                    <a:pt x="1591"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2393359" y="1763595"/>
            <a:ext cx="4740442" cy="2217082"/>
          </a:xfrm>
          <a:prstGeom prst="rect">
            <a:avLst/>
          </a:prstGeom>
        </p:spPr>
        <p:txBody>
          <a:bodyPr wrap="square">
            <a:spAutoFit/>
          </a:bodyPr>
          <a:lstStyle/>
          <a:p>
            <a:pPr lvl="0">
              <a:lnSpc>
                <a:spcPct val="150000"/>
              </a:lnSpc>
            </a:pPr>
            <a:r>
              <a:rPr lang="vi-VN" sz="3200" b="1" smtClean="0">
                <a:solidFill>
                  <a:schemeClr val="bg2"/>
                </a:solidFill>
              </a:rPr>
              <a:t>BỎ HOẶC THAY THẾ TỪ DÙNG SAI BẰNG TỪ KHÁC CHO ĐÚNG.</a:t>
            </a:r>
            <a:endParaRPr lang="vi-VN" sz="3200" b="1">
              <a:solidFill>
                <a:schemeClr val="bg2"/>
              </a:solidFill>
            </a:endParaRPr>
          </a:p>
        </p:txBody>
      </p:sp>
      <p:sp>
        <p:nvSpPr>
          <p:cNvPr id="16" name="Oval 15"/>
          <p:cNvSpPr/>
          <p:nvPr/>
        </p:nvSpPr>
        <p:spPr>
          <a:xfrm>
            <a:off x="1053795" y="2392596"/>
            <a:ext cx="1159690" cy="108751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21637" y="2303058"/>
            <a:ext cx="872134" cy="1063433"/>
          </a:xfrm>
          <a:prstGeom prst="rect">
            <a:avLst/>
          </a:prstGeom>
        </p:spPr>
        <p:txBody>
          <a:bodyPr wrap="square">
            <a:spAutoFit/>
          </a:bodyPr>
          <a:lstStyle/>
          <a:p>
            <a:pPr lvl="0">
              <a:lnSpc>
                <a:spcPct val="150000"/>
              </a:lnSpc>
            </a:pPr>
            <a:r>
              <a:rPr lang="en-US" sz="4800" b="1" smtClean="0">
                <a:solidFill>
                  <a:schemeClr val="tx1"/>
                </a:solidFill>
              </a:rPr>
              <a:t>02</a:t>
            </a:r>
            <a:endParaRPr lang="en-US" sz="4800" b="1">
              <a:solidFill>
                <a:schemeClr val="tx1"/>
              </a:solidFill>
            </a:endParaRPr>
          </a:p>
        </p:txBody>
      </p:sp>
    </p:spTree>
    <p:extLst>
      <p:ext uri="{BB962C8B-B14F-4D97-AF65-F5344CB8AC3E}">
        <p14:creationId xmlns:p14="http://schemas.microsoft.com/office/powerpoint/2010/main" val="189607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708</Words>
  <Application>Microsoft Office PowerPoint</Application>
  <PresentationFormat>On-screen Show (16:9)</PresentationFormat>
  <Paragraphs>60</Paragraphs>
  <Slides>16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Wingdings</vt:lpstr>
      <vt:lpstr>Calibri</vt:lpstr>
      <vt:lpstr>Fira Sans Extra Condensed Medium</vt:lpstr>
      <vt:lpstr>Arial</vt:lpstr>
      <vt:lpstr>Times New Roman</vt:lpstr>
      <vt:lpstr>Gaegu</vt:lpstr>
      <vt:lpstr>Questrial</vt:lpstr>
      <vt:lpstr>Meet Our Professors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our professors presentation</dc:title>
  <dc:creator>THKD</dc:creator>
  <cp:lastModifiedBy>THKD</cp:lastModifiedBy>
  <cp:revision>20</cp:revision>
  <dcterms:modified xsi:type="dcterms:W3CDTF">2024-11-25T14:56:25Z</dcterms:modified>
</cp:coreProperties>
</file>