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3"/>
  </p:notesMasterIdLst>
  <p:sldIdLst>
    <p:sldId id="256" r:id="rId2"/>
    <p:sldId id="260" r:id="rId3"/>
    <p:sldId id="293" r:id="rId4"/>
    <p:sldId id="259" r:id="rId5"/>
    <p:sldId id="257" r:id="rId6"/>
    <p:sldId id="294" r:id="rId7"/>
    <p:sldId id="258" r:id="rId8"/>
    <p:sldId id="267" r:id="rId9"/>
    <p:sldId id="261" r:id="rId10"/>
    <p:sldId id="262" r:id="rId11"/>
    <p:sldId id="297" r:id="rId12"/>
    <p:sldId id="295" r:id="rId13"/>
    <p:sldId id="298" r:id="rId14"/>
    <p:sldId id="299" r:id="rId15"/>
    <p:sldId id="265" r:id="rId16"/>
    <p:sldId id="300" r:id="rId17"/>
    <p:sldId id="301" r:id="rId18"/>
    <p:sldId id="302" r:id="rId19"/>
    <p:sldId id="268" r:id="rId20"/>
    <p:sldId id="303" r:id="rId21"/>
    <p:sldId id="307" r:id="rId22"/>
    <p:sldId id="306" r:id="rId23"/>
    <p:sldId id="308" r:id="rId24"/>
    <p:sldId id="309" r:id="rId25"/>
    <p:sldId id="310" r:id="rId26"/>
    <p:sldId id="312" r:id="rId27"/>
    <p:sldId id="311" r:id="rId28"/>
    <p:sldId id="313" r:id="rId29"/>
    <p:sldId id="305" r:id="rId30"/>
    <p:sldId id="275" r:id="rId31"/>
    <p:sldId id="277" r:id="rId32"/>
  </p:sldIdLst>
  <p:sldSz cx="9144000" cy="5143500" type="screen16x9"/>
  <p:notesSz cx="6858000" cy="9144000"/>
  <p:embeddedFontLst>
    <p:embeddedFont>
      <p:font typeface="Manrope" panose="020B0604020202020204" charset="0"/>
      <p:regular r:id="rId34"/>
      <p:bold r:id="rId35"/>
    </p:embeddedFont>
    <p:embeddedFont>
      <p:font typeface="Calibri" panose="020F0502020204030204" pitchFamily="34" charset="0"/>
      <p:regular r:id="rId36"/>
      <p:bold r:id="rId37"/>
      <p:italic r:id="rId38"/>
      <p:boldItalic r:id="rId39"/>
    </p:embeddedFont>
    <p:embeddedFont>
      <p:font typeface="Cambria Math" panose="02040503050406030204" pitchFamily="18" charset="0"/>
      <p:regular r:id="rId40"/>
    </p:embeddedFont>
    <p:embeddedFont>
      <p:font typeface="Josefin Sans" panose="020B0604020202020204" charset="0"/>
      <p:regular r:id="rId41"/>
      <p:bold r:id="rId42"/>
    </p:embeddedFont>
    <p:embeddedFont>
      <p:font typeface="Manrope ExtraBold" panose="020B0604020202020204" charset="0"/>
      <p:bold r:id="rId43"/>
    </p:embeddedFont>
    <p:embeddedFont>
      <p:font typeface="DM Sans" panose="020B0604020202020204" charset="0"/>
      <p:regular r:id="rId44"/>
      <p:bold r:id="rId45"/>
      <p:italic r:id="rId46"/>
      <p:boldItalic r:id="rId47"/>
    </p:embeddedFont>
    <p:embeddedFont>
      <p:font typeface="Nunito Light" panose="020B0604020202020204" charset="0"/>
      <p:regular r:id="rId48"/>
      <p:italic r:id="rId49"/>
    </p:embeddedFont>
    <p:embeddedFont>
      <p:font typeface="Anaheim" panose="020B0604020202020204"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C8248C-FAD1-A548-94FF-6ADB391553E6}" v="3" dt="2023-10-03T03:37:01.749"/>
  </p1510:revLst>
</p1510:revInfo>
</file>

<file path=ppt/tableStyles.xml><?xml version="1.0" encoding="utf-8"?>
<a:tblStyleLst xmlns:a="http://schemas.openxmlformats.org/drawingml/2006/main" def="{786DDF60-F047-4852-8637-B57D478CC18D}">
  <a:tblStyle styleId="{786DDF60-F047-4852-8637-B57D478CC18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08171C4-BF6C-42DD-B93D-2EFE2A29EACE}"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7"/>
    <p:restoredTop sz="94664"/>
  </p:normalViewPr>
  <p:slideViewPr>
    <p:cSldViewPr snapToGrid="0">
      <p:cViewPr varScale="1">
        <p:scale>
          <a:sx n="84" d="100"/>
          <a:sy n="84"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Do" userId="1f6a371144d1ab6b" providerId="LiveId" clId="{3EC8248C-FAD1-A548-94FF-6ADB391553E6}"/>
    <pc:docChg chg="modSld">
      <pc:chgData name="Trang Do" userId="1f6a371144d1ab6b" providerId="LiveId" clId="{3EC8248C-FAD1-A548-94FF-6ADB391553E6}" dt="2023-10-03T03:37:01.746" v="2"/>
      <pc:docMkLst>
        <pc:docMk/>
      </pc:docMkLst>
      <pc:sldChg chg="modAnim">
        <pc:chgData name="Trang Do" userId="1f6a371144d1ab6b" providerId="LiveId" clId="{3EC8248C-FAD1-A548-94FF-6ADB391553E6}" dt="2023-10-03T03:37:01.746" v="2"/>
        <pc:sldMkLst>
          <pc:docMk/>
          <pc:sldMk cId="0"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e4bf6b6a19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1e4bf6b6a19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e4bf6b6a19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1e4bf6b6a19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8033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e4bf6b6a19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1e4bf6b6a19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507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e4bf6b6a19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e4bf6b6a19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dirty="0"/>
              <a:t>BẤM VÀO MŨI TÊN CUỐI CÙNG ĐỂ CHÚC MỪNG ĐỘI THẮNG. </a:t>
            </a:r>
          </a:p>
        </p:txBody>
      </p:sp>
    </p:spTree>
    <p:extLst>
      <p:ext uri="{BB962C8B-B14F-4D97-AF65-F5344CB8AC3E}">
        <p14:creationId xmlns:p14="http://schemas.microsoft.com/office/powerpoint/2010/main" val="1431761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e4bf6b6a19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e4bf6b6a19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VN" dirty="0"/>
              <a:t>BẤM VÀO BÓNG ĐÈN ĐỂ QUAY TRỞ LẠI TRÒ CHƠI.</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e4bf6b6a19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e4bf6b6a19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BẤM VÀO BÓNG ĐÈN ĐỂ QUAY TRỞ LẠI TRÒ CHƠI.</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775179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e4bf6b6a19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e4bf6b6a19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BẤM VÀO BÓNG ĐÈN ĐỂ QUAY TRỞ LẠI TRÒ CHƠI.</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96439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e4bf6b6a19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e4bf6b6a19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BẤM VÀO BÓNG ĐÈN ĐỂ QUAY TRỞ LẠI TRÒ CHƠI.</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02734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e4bf6b6a19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e4bf6b6a19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BẤM VÀO BÓNG ĐÈN ĐỂ QUAY TRỞ LẠI TRÒ CHƠI.</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11146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e4bf6b6a19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e4bf6b6a19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BẤM VÀO BÓNG ĐÈN ĐỂ QUAY TRỞ LẠI TRÒ CHƠI.</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53886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e4bf6b6a19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e4bf6b6a19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BẤM VÀO BÓNG ĐÈN ĐỂ QUAY TRỞ LẠI TRÒ CHƠI.</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5726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e4bf6b6a19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e4bf6b6a19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BẤM VÀO BÓNG ĐÈN ĐỂ QUAY TRỞ LẠI TRÒ CHƠI.</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64998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e4bf6b6a19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e4bf6b6a19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BẤM VÀO BÓNG ĐÈN ĐỂ QUAY TRỞ LẠI TRÒ CHƠI.</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65715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e4bf6b6a19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e4bf6b6a19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BẤM VÀO BÓNG ĐÈN ĐỂ QUAY TRỞ LẠI TRÒ CHƠI.</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19594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1e4bf6b6a19_1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1e4bf6b6a19_1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1e4bf6b6a19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1e4bf6b6a19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189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e4bf6b6a19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e4bf6b6a19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388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e4bf6b6a19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1e4bf6b6a19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11100" y="1291375"/>
            <a:ext cx="7321800" cy="19506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25" y="3435125"/>
            <a:ext cx="4528800" cy="4170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240401" y="163741"/>
            <a:ext cx="8638028" cy="4726868"/>
            <a:chOff x="240401" y="163741"/>
            <a:chExt cx="8638028" cy="4726868"/>
          </a:xfrm>
        </p:grpSpPr>
        <p:sp>
          <p:nvSpPr>
            <p:cNvPr id="12" name="Google Shape;12;p2"/>
            <p:cNvSpPr/>
            <p:nvPr/>
          </p:nvSpPr>
          <p:spPr>
            <a:xfrm rot="801208">
              <a:off x="2237225" y="190600"/>
              <a:ext cx="261730" cy="248963"/>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340926">
              <a:off x="267803" y="2771579"/>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217444">
              <a:off x="3070099" y="4603987"/>
              <a:ext cx="261732" cy="2489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937562">
              <a:off x="8666277" y="1903168"/>
              <a:ext cx="191192" cy="1818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81"/>
        <p:cNvGrpSpPr/>
        <p:nvPr/>
      </p:nvGrpSpPr>
      <p:grpSpPr>
        <a:xfrm>
          <a:off x="0" y="0"/>
          <a:ext cx="0" cy="0"/>
          <a:chOff x="0" y="0"/>
          <a:chExt cx="0" cy="0"/>
        </a:xfrm>
      </p:grpSpPr>
      <p:sp>
        <p:nvSpPr>
          <p:cNvPr id="182" name="Google Shape;182;p18"/>
          <p:cNvSpPr txBox="1">
            <a:spLocks noGrp="1"/>
          </p:cNvSpPr>
          <p:nvPr>
            <p:ph type="title"/>
          </p:nvPr>
        </p:nvSpPr>
        <p:spPr>
          <a:xfrm>
            <a:off x="1274325" y="1517525"/>
            <a:ext cx="2609700" cy="1063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 name="Google Shape;183;p18"/>
          <p:cNvSpPr txBox="1">
            <a:spLocks noGrp="1"/>
          </p:cNvSpPr>
          <p:nvPr>
            <p:ph type="subTitle" idx="1"/>
          </p:nvPr>
        </p:nvSpPr>
        <p:spPr>
          <a:xfrm>
            <a:off x="1274325" y="2580725"/>
            <a:ext cx="2609700" cy="1176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84" name="Google Shape;184;p18"/>
          <p:cNvGrpSpPr/>
          <p:nvPr/>
        </p:nvGrpSpPr>
        <p:grpSpPr>
          <a:xfrm>
            <a:off x="200100" y="202435"/>
            <a:ext cx="8864218" cy="4741448"/>
            <a:chOff x="200100" y="202435"/>
            <a:chExt cx="8864218" cy="4741448"/>
          </a:xfrm>
        </p:grpSpPr>
        <p:sp>
          <p:nvSpPr>
            <p:cNvPr id="185" name="Google Shape;185;p18"/>
            <p:cNvSpPr/>
            <p:nvPr/>
          </p:nvSpPr>
          <p:spPr>
            <a:xfrm>
              <a:off x="4210800" y="4694925"/>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8"/>
            <p:cNvSpPr/>
            <p:nvPr/>
          </p:nvSpPr>
          <p:spPr>
            <a:xfrm>
              <a:off x="8873137" y="1352641"/>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200100" y="110370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398200" y="4209185"/>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8"/>
            <p:cNvSpPr/>
            <p:nvPr/>
          </p:nvSpPr>
          <p:spPr>
            <a:xfrm>
              <a:off x="4585075" y="202435"/>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3">
  <p:cSld name="CUSTOM_11">
    <p:spTree>
      <p:nvGrpSpPr>
        <p:cNvPr id="1" name="Shape 199"/>
        <p:cNvGrpSpPr/>
        <p:nvPr/>
      </p:nvGrpSpPr>
      <p:grpSpPr>
        <a:xfrm>
          <a:off x="0" y="0"/>
          <a:ext cx="0" cy="0"/>
          <a:chOff x="0" y="0"/>
          <a:chExt cx="0" cy="0"/>
        </a:xfrm>
      </p:grpSpPr>
      <p:sp>
        <p:nvSpPr>
          <p:cNvPr id="200" name="Google Shape;200;p20"/>
          <p:cNvSpPr txBox="1">
            <a:spLocks noGrp="1"/>
          </p:cNvSpPr>
          <p:nvPr>
            <p:ph type="subTitle" idx="1"/>
          </p:nvPr>
        </p:nvSpPr>
        <p:spPr>
          <a:xfrm>
            <a:off x="713225" y="1190675"/>
            <a:ext cx="6931500" cy="142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200"/>
            </a:lvl1pPr>
            <a:lvl2pPr lvl="1" algn="ctr" rtl="0">
              <a:lnSpc>
                <a:spcPct val="115000"/>
              </a:lnSpc>
              <a:spcBef>
                <a:spcPts val="0"/>
              </a:spcBef>
              <a:spcAft>
                <a:spcPts val="0"/>
              </a:spcAft>
              <a:buSzPts val="1600"/>
              <a:buChar char="○"/>
              <a:defRPr sz="2000" b="1"/>
            </a:lvl2pPr>
            <a:lvl3pPr lvl="2" algn="ctr" rtl="0">
              <a:lnSpc>
                <a:spcPct val="115000"/>
              </a:lnSpc>
              <a:spcBef>
                <a:spcPts val="0"/>
              </a:spcBef>
              <a:spcAft>
                <a:spcPts val="0"/>
              </a:spcAft>
              <a:buSzPts val="1600"/>
              <a:buChar char="■"/>
              <a:defRPr sz="2000" b="1"/>
            </a:lvl3pPr>
            <a:lvl4pPr lvl="3" algn="ctr" rtl="0">
              <a:lnSpc>
                <a:spcPct val="115000"/>
              </a:lnSpc>
              <a:spcBef>
                <a:spcPts val="0"/>
              </a:spcBef>
              <a:spcAft>
                <a:spcPts val="0"/>
              </a:spcAft>
              <a:buSzPts val="1600"/>
              <a:buChar char="●"/>
              <a:defRPr sz="2000" b="1"/>
            </a:lvl4pPr>
            <a:lvl5pPr lvl="4" algn="ctr" rtl="0">
              <a:lnSpc>
                <a:spcPct val="115000"/>
              </a:lnSpc>
              <a:spcBef>
                <a:spcPts val="0"/>
              </a:spcBef>
              <a:spcAft>
                <a:spcPts val="0"/>
              </a:spcAft>
              <a:buSzPts val="1600"/>
              <a:buChar char="○"/>
              <a:defRPr sz="2000" b="1"/>
            </a:lvl5pPr>
            <a:lvl6pPr lvl="5" algn="ctr" rtl="0">
              <a:lnSpc>
                <a:spcPct val="115000"/>
              </a:lnSpc>
              <a:spcBef>
                <a:spcPts val="0"/>
              </a:spcBef>
              <a:spcAft>
                <a:spcPts val="0"/>
              </a:spcAft>
              <a:buSzPts val="1600"/>
              <a:buChar char="■"/>
              <a:defRPr sz="2000" b="1"/>
            </a:lvl6pPr>
            <a:lvl7pPr lvl="6" algn="ctr" rtl="0">
              <a:lnSpc>
                <a:spcPct val="115000"/>
              </a:lnSpc>
              <a:spcBef>
                <a:spcPts val="0"/>
              </a:spcBef>
              <a:spcAft>
                <a:spcPts val="0"/>
              </a:spcAft>
              <a:buSzPts val="1600"/>
              <a:buChar char="●"/>
              <a:defRPr sz="2000" b="1"/>
            </a:lvl7pPr>
            <a:lvl8pPr lvl="7" algn="ctr" rtl="0">
              <a:lnSpc>
                <a:spcPct val="115000"/>
              </a:lnSpc>
              <a:spcBef>
                <a:spcPts val="0"/>
              </a:spcBef>
              <a:spcAft>
                <a:spcPts val="0"/>
              </a:spcAft>
              <a:buSzPts val="1600"/>
              <a:buChar char="○"/>
              <a:defRPr sz="2000" b="1"/>
            </a:lvl8pPr>
            <a:lvl9pPr lvl="8" algn="ctr" rtl="0">
              <a:lnSpc>
                <a:spcPct val="115000"/>
              </a:lnSpc>
              <a:spcBef>
                <a:spcPts val="0"/>
              </a:spcBef>
              <a:spcAft>
                <a:spcPts val="0"/>
              </a:spcAft>
              <a:buSzPts val="1600"/>
              <a:buChar char="■"/>
              <a:defRPr sz="2000" b="1"/>
            </a:lvl9pPr>
          </a:lstStyle>
          <a:p>
            <a:endParaRPr/>
          </a:p>
        </p:txBody>
      </p:sp>
      <p:sp>
        <p:nvSpPr>
          <p:cNvPr id="201" name="Google Shape;201;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a:endParaRPr/>
          </a:p>
        </p:txBody>
      </p:sp>
      <p:grpSp>
        <p:nvGrpSpPr>
          <p:cNvPr id="202" name="Google Shape;202;p20"/>
          <p:cNvGrpSpPr/>
          <p:nvPr/>
        </p:nvGrpSpPr>
        <p:grpSpPr>
          <a:xfrm flipH="1">
            <a:off x="345500" y="199625"/>
            <a:ext cx="8661446" cy="4705483"/>
            <a:chOff x="137900" y="199625"/>
            <a:chExt cx="8661446" cy="4705483"/>
          </a:xfrm>
        </p:grpSpPr>
        <p:sp>
          <p:nvSpPr>
            <p:cNvPr id="203" name="Google Shape;203;p20"/>
            <p:cNvSpPr/>
            <p:nvPr/>
          </p:nvSpPr>
          <p:spPr>
            <a:xfrm>
              <a:off x="137900" y="465615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0"/>
            <p:cNvSpPr/>
            <p:nvPr/>
          </p:nvSpPr>
          <p:spPr>
            <a:xfrm>
              <a:off x="8608149" y="4513066"/>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0"/>
            <p:cNvSpPr/>
            <p:nvPr/>
          </p:nvSpPr>
          <p:spPr>
            <a:xfrm>
              <a:off x="4885000" y="199625"/>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p:cNvSpPr/>
            <p:nvPr/>
          </p:nvSpPr>
          <p:spPr>
            <a:xfrm>
              <a:off x="8608150" y="448572"/>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a:off x="456000" y="640447"/>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20"/>
        <p:cNvGrpSpPr/>
        <p:nvPr/>
      </p:nvGrpSpPr>
      <p:grpSpPr>
        <a:xfrm>
          <a:off x="0" y="0"/>
          <a:ext cx="0" cy="0"/>
          <a:chOff x="0" y="0"/>
          <a:chExt cx="0" cy="0"/>
        </a:xfrm>
      </p:grpSpPr>
      <p:sp>
        <p:nvSpPr>
          <p:cNvPr id="221" name="Google Shape;221;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2" name="Google Shape;222;p22"/>
          <p:cNvSpPr txBox="1">
            <a:spLocks noGrp="1"/>
          </p:cNvSpPr>
          <p:nvPr>
            <p:ph type="subTitle" idx="1"/>
          </p:nvPr>
        </p:nvSpPr>
        <p:spPr>
          <a:xfrm>
            <a:off x="4923113" y="2801700"/>
            <a:ext cx="2777700" cy="119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22"/>
          <p:cNvSpPr txBox="1">
            <a:spLocks noGrp="1"/>
          </p:cNvSpPr>
          <p:nvPr>
            <p:ph type="subTitle" idx="2"/>
          </p:nvPr>
        </p:nvSpPr>
        <p:spPr>
          <a:xfrm>
            <a:off x="1443188" y="2801700"/>
            <a:ext cx="2777700" cy="119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4" name="Google Shape;224;p22"/>
          <p:cNvSpPr txBox="1">
            <a:spLocks noGrp="1"/>
          </p:cNvSpPr>
          <p:nvPr>
            <p:ph type="subTitle" idx="3"/>
          </p:nvPr>
        </p:nvSpPr>
        <p:spPr>
          <a:xfrm>
            <a:off x="1443187" y="2288550"/>
            <a:ext cx="27777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b="1">
                <a:solidFill>
                  <a:schemeClr val="dk1"/>
                </a:solidFill>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25" name="Google Shape;225;p22"/>
          <p:cNvSpPr txBox="1">
            <a:spLocks noGrp="1"/>
          </p:cNvSpPr>
          <p:nvPr>
            <p:ph type="subTitle" idx="4"/>
          </p:nvPr>
        </p:nvSpPr>
        <p:spPr>
          <a:xfrm>
            <a:off x="4923115" y="2288550"/>
            <a:ext cx="27777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b="1">
                <a:solidFill>
                  <a:schemeClr val="dk1"/>
                </a:solidFill>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226" name="Google Shape;226;p22"/>
          <p:cNvGrpSpPr/>
          <p:nvPr/>
        </p:nvGrpSpPr>
        <p:grpSpPr>
          <a:xfrm rot="-467672">
            <a:off x="313039" y="4031443"/>
            <a:ext cx="642815" cy="853421"/>
            <a:chOff x="1025425" y="3193375"/>
            <a:chExt cx="417925" cy="554850"/>
          </a:xfrm>
        </p:grpSpPr>
        <p:sp>
          <p:nvSpPr>
            <p:cNvPr id="227" name="Google Shape;227;p22"/>
            <p:cNvSpPr/>
            <p:nvPr/>
          </p:nvSpPr>
          <p:spPr>
            <a:xfrm>
              <a:off x="1025425" y="3193375"/>
              <a:ext cx="417925" cy="554850"/>
            </a:xfrm>
            <a:custGeom>
              <a:avLst/>
              <a:gdLst/>
              <a:ahLst/>
              <a:cxnLst/>
              <a:rect l="l" t="t" r="r" b="b"/>
              <a:pathLst>
                <a:path w="16717" h="22194" extrusionOk="0">
                  <a:moveTo>
                    <a:pt x="4453" y="1"/>
                  </a:moveTo>
                  <a:lnTo>
                    <a:pt x="4453" y="1239"/>
                  </a:lnTo>
                  <a:lnTo>
                    <a:pt x="5417" y="1239"/>
                  </a:lnTo>
                  <a:lnTo>
                    <a:pt x="5417" y="8847"/>
                  </a:lnTo>
                  <a:lnTo>
                    <a:pt x="595" y="19444"/>
                  </a:lnTo>
                  <a:cubicBezTo>
                    <a:pt x="0" y="20729"/>
                    <a:pt x="941" y="22194"/>
                    <a:pt x="2357" y="22194"/>
                  </a:cubicBezTo>
                  <a:lnTo>
                    <a:pt x="14359" y="22194"/>
                  </a:lnTo>
                  <a:cubicBezTo>
                    <a:pt x="15776" y="22194"/>
                    <a:pt x="16716" y="20741"/>
                    <a:pt x="16133" y="19444"/>
                  </a:cubicBezTo>
                  <a:lnTo>
                    <a:pt x="11311" y="8847"/>
                  </a:lnTo>
                  <a:lnTo>
                    <a:pt x="11311" y="1239"/>
                  </a:lnTo>
                  <a:lnTo>
                    <a:pt x="12275" y="1239"/>
                  </a:lnTo>
                  <a:lnTo>
                    <a:pt x="12275"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2"/>
            <p:cNvSpPr/>
            <p:nvPr/>
          </p:nvSpPr>
          <p:spPr>
            <a:xfrm>
              <a:off x="1059350" y="3551750"/>
              <a:ext cx="350350" cy="172075"/>
            </a:xfrm>
            <a:custGeom>
              <a:avLst/>
              <a:gdLst/>
              <a:ahLst/>
              <a:cxnLst/>
              <a:rect l="l" t="t" r="r" b="b"/>
              <a:pathLst>
                <a:path w="14014" h="6883" extrusionOk="0">
                  <a:moveTo>
                    <a:pt x="2655" y="1"/>
                  </a:moveTo>
                  <a:lnTo>
                    <a:pt x="143" y="5525"/>
                  </a:lnTo>
                  <a:cubicBezTo>
                    <a:pt x="0" y="5811"/>
                    <a:pt x="24" y="6168"/>
                    <a:pt x="203" y="6442"/>
                  </a:cubicBezTo>
                  <a:cubicBezTo>
                    <a:pt x="369" y="6716"/>
                    <a:pt x="679" y="6883"/>
                    <a:pt x="1012" y="6883"/>
                  </a:cubicBezTo>
                  <a:lnTo>
                    <a:pt x="13014" y="6883"/>
                  </a:lnTo>
                  <a:cubicBezTo>
                    <a:pt x="13335" y="6883"/>
                    <a:pt x="13645" y="6716"/>
                    <a:pt x="13824" y="6442"/>
                  </a:cubicBezTo>
                  <a:cubicBezTo>
                    <a:pt x="13990" y="6168"/>
                    <a:pt x="14014" y="5811"/>
                    <a:pt x="13883" y="5525"/>
                  </a:cubicBezTo>
                  <a:lnTo>
                    <a:pt x="1135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22"/>
          <p:cNvGrpSpPr/>
          <p:nvPr/>
        </p:nvGrpSpPr>
        <p:grpSpPr>
          <a:xfrm>
            <a:off x="258150" y="107247"/>
            <a:ext cx="8701150" cy="4817260"/>
            <a:chOff x="258150" y="107247"/>
            <a:chExt cx="8701150" cy="4817260"/>
          </a:xfrm>
        </p:grpSpPr>
        <p:sp>
          <p:nvSpPr>
            <p:cNvPr id="230" name="Google Shape;230;p22"/>
            <p:cNvSpPr/>
            <p:nvPr/>
          </p:nvSpPr>
          <p:spPr>
            <a:xfrm>
              <a:off x="7835875" y="467555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2"/>
            <p:cNvSpPr/>
            <p:nvPr/>
          </p:nvSpPr>
          <p:spPr>
            <a:xfrm>
              <a:off x="2590862" y="4603991"/>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2"/>
            <p:cNvSpPr/>
            <p:nvPr/>
          </p:nvSpPr>
          <p:spPr>
            <a:xfrm>
              <a:off x="258150" y="60690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2"/>
            <p:cNvSpPr/>
            <p:nvPr/>
          </p:nvSpPr>
          <p:spPr>
            <a:xfrm>
              <a:off x="5681850" y="107247"/>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2"/>
            <p:cNvSpPr/>
            <p:nvPr/>
          </p:nvSpPr>
          <p:spPr>
            <a:xfrm>
              <a:off x="8697575" y="136725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35"/>
        <p:cNvGrpSpPr/>
        <p:nvPr/>
      </p:nvGrpSpPr>
      <p:grpSpPr>
        <a:xfrm>
          <a:off x="0" y="0"/>
          <a:ext cx="0" cy="0"/>
          <a:chOff x="0" y="0"/>
          <a:chExt cx="0" cy="0"/>
        </a:xfrm>
      </p:grpSpPr>
      <p:sp>
        <p:nvSpPr>
          <p:cNvPr id="236" name="Google Shape;236;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7" name="Google Shape;237;p23"/>
          <p:cNvSpPr txBox="1">
            <a:spLocks noGrp="1"/>
          </p:cNvSpPr>
          <p:nvPr>
            <p:ph type="subTitle" idx="1"/>
          </p:nvPr>
        </p:nvSpPr>
        <p:spPr>
          <a:xfrm>
            <a:off x="4968388" y="1667625"/>
            <a:ext cx="2981400" cy="2420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23"/>
          <p:cNvSpPr txBox="1">
            <a:spLocks noGrp="1"/>
          </p:cNvSpPr>
          <p:nvPr>
            <p:ph type="subTitle" idx="2"/>
          </p:nvPr>
        </p:nvSpPr>
        <p:spPr>
          <a:xfrm>
            <a:off x="1194213" y="1667625"/>
            <a:ext cx="2981400" cy="2420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39" name="Google Shape;239;p23"/>
          <p:cNvGrpSpPr/>
          <p:nvPr/>
        </p:nvGrpSpPr>
        <p:grpSpPr>
          <a:xfrm rot="1303527">
            <a:off x="8258860" y="182539"/>
            <a:ext cx="497337" cy="770500"/>
            <a:chOff x="4524375" y="1077050"/>
            <a:chExt cx="408100" cy="632250"/>
          </a:xfrm>
        </p:grpSpPr>
        <p:sp>
          <p:nvSpPr>
            <p:cNvPr id="240" name="Google Shape;240;p23"/>
            <p:cNvSpPr/>
            <p:nvPr/>
          </p:nvSpPr>
          <p:spPr>
            <a:xfrm>
              <a:off x="4626750" y="1458050"/>
              <a:ext cx="203325" cy="251250"/>
            </a:xfrm>
            <a:custGeom>
              <a:avLst/>
              <a:gdLst/>
              <a:ahLst/>
              <a:cxnLst/>
              <a:rect l="l" t="t" r="r" b="b"/>
              <a:pathLst>
                <a:path w="8133" h="10050" extrusionOk="0">
                  <a:moveTo>
                    <a:pt x="1" y="0"/>
                  </a:moveTo>
                  <a:lnTo>
                    <a:pt x="1" y="4941"/>
                  </a:lnTo>
                  <a:cubicBezTo>
                    <a:pt x="1" y="6882"/>
                    <a:pt x="1370" y="8549"/>
                    <a:pt x="3263" y="8930"/>
                  </a:cubicBezTo>
                  <a:lnTo>
                    <a:pt x="3263" y="10049"/>
                  </a:lnTo>
                  <a:lnTo>
                    <a:pt x="4882" y="10049"/>
                  </a:lnTo>
                  <a:lnTo>
                    <a:pt x="4882" y="8930"/>
                  </a:lnTo>
                  <a:cubicBezTo>
                    <a:pt x="6775" y="8549"/>
                    <a:pt x="8133" y="6882"/>
                    <a:pt x="8133" y="4941"/>
                  </a:cubicBezTo>
                  <a:lnTo>
                    <a:pt x="8133"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4524375" y="1077050"/>
              <a:ext cx="408100" cy="408100"/>
            </a:xfrm>
            <a:custGeom>
              <a:avLst/>
              <a:gdLst/>
              <a:ahLst/>
              <a:cxnLst/>
              <a:rect l="l" t="t" r="r" b="b"/>
              <a:pathLst>
                <a:path w="16324" h="16324" extrusionOk="0">
                  <a:moveTo>
                    <a:pt x="8168" y="0"/>
                  </a:moveTo>
                  <a:cubicBezTo>
                    <a:pt x="3655" y="0"/>
                    <a:pt x="0" y="3656"/>
                    <a:pt x="0" y="8156"/>
                  </a:cubicBezTo>
                  <a:cubicBezTo>
                    <a:pt x="0" y="12669"/>
                    <a:pt x="3655" y="16324"/>
                    <a:pt x="8168" y="16324"/>
                  </a:cubicBezTo>
                  <a:cubicBezTo>
                    <a:pt x="12668" y="16324"/>
                    <a:pt x="16323" y="12669"/>
                    <a:pt x="16323" y="8156"/>
                  </a:cubicBezTo>
                  <a:cubicBezTo>
                    <a:pt x="16323" y="3656"/>
                    <a:pt x="12668" y="0"/>
                    <a:pt x="8168" y="0"/>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4631525" y="1252375"/>
              <a:ext cx="204800" cy="226225"/>
            </a:xfrm>
            <a:custGeom>
              <a:avLst/>
              <a:gdLst/>
              <a:ahLst/>
              <a:cxnLst/>
              <a:rect l="l" t="t" r="r" b="b"/>
              <a:pathLst>
                <a:path w="8192" h="9049" fill="none" extrusionOk="0">
                  <a:moveTo>
                    <a:pt x="1905" y="9049"/>
                  </a:moveTo>
                  <a:cubicBezTo>
                    <a:pt x="2131" y="6751"/>
                    <a:pt x="1453" y="4453"/>
                    <a:pt x="0" y="2643"/>
                  </a:cubicBezTo>
                  <a:lnTo>
                    <a:pt x="2358" y="2643"/>
                  </a:lnTo>
                  <a:cubicBezTo>
                    <a:pt x="3322" y="2667"/>
                    <a:pt x="4215" y="2155"/>
                    <a:pt x="4703" y="1322"/>
                  </a:cubicBezTo>
                  <a:cubicBezTo>
                    <a:pt x="5060" y="667"/>
                    <a:pt x="5120" y="0"/>
                    <a:pt x="3882" y="0"/>
                  </a:cubicBezTo>
                  <a:cubicBezTo>
                    <a:pt x="2643" y="0"/>
                    <a:pt x="2774" y="715"/>
                    <a:pt x="3191" y="1405"/>
                  </a:cubicBezTo>
                  <a:cubicBezTo>
                    <a:pt x="3691" y="2203"/>
                    <a:pt x="4572" y="2679"/>
                    <a:pt x="5513" y="2679"/>
                  </a:cubicBezTo>
                  <a:lnTo>
                    <a:pt x="8192" y="2679"/>
                  </a:lnTo>
                  <a:cubicBezTo>
                    <a:pt x="7454" y="3513"/>
                    <a:pt x="6870" y="4465"/>
                    <a:pt x="6453" y="5501"/>
                  </a:cubicBezTo>
                  <a:cubicBezTo>
                    <a:pt x="6013" y="6632"/>
                    <a:pt x="5787" y="7834"/>
                    <a:pt x="5787" y="904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23"/>
          <p:cNvGrpSpPr/>
          <p:nvPr/>
        </p:nvGrpSpPr>
        <p:grpSpPr>
          <a:xfrm>
            <a:off x="130876" y="117862"/>
            <a:ext cx="8943515" cy="4836860"/>
            <a:chOff x="130876" y="117862"/>
            <a:chExt cx="8943515" cy="4836860"/>
          </a:xfrm>
        </p:grpSpPr>
        <p:grpSp>
          <p:nvGrpSpPr>
            <p:cNvPr id="244" name="Google Shape;244;p23"/>
            <p:cNvGrpSpPr/>
            <p:nvPr/>
          </p:nvGrpSpPr>
          <p:grpSpPr>
            <a:xfrm rot="10800000" flipH="1">
              <a:off x="217526" y="117862"/>
              <a:ext cx="8856865" cy="4836860"/>
              <a:chOff x="152214" y="114087"/>
              <a:chExt cx="8856865" cy="4836860"/>
            </a:xfrm>
          </p:grpSpPr>
          <p:sp>
            <p:nvSpPr>
              <p:cNvPr id="245" name="Google Shape;245;p23"/>
              <p:cNvSpPr/>
              <p:nvPr/>
            </p:nvSpPr>
            <p:spPr>
              <a:xfrm rot="801208">
                <a:off x="177425" y="189000"/>
                <a:ext cx="261730" cy="248963"/>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rot="-1340926">
                <a:off x="6338316" y="143604"/>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rot="1217444">
                <a:off x="8712299" y="1919412"/>
                <a:ext cx="261732" cy="2489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rot="-937562">
                <a:off x="3167327" y="4746693"/>
                <a:ext cx="191192" cy="1818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249;p23"/>
            <p:cNvSpPr/>
            <p:nvPr/>
          </p:nvSpPr>
          <p:spPr>
            <a:xfrm rot="-9459074" flipH="1">
              <a:off x="158278" y="1456227"/>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64"/>
        <p:cNvGrpSpPr/>
        <p:nvPr/>
      </p:nvGrpSpPr>
      <p:grpSpPr>
        <a:xfrm>
          <a:off x="0" y="0"/>
          <a:ext cx="0" cy="0"/>
          <a:chOff x="0" y="0"/>
          <a:chExt cx="0" cy="0"/>
        </a:xfrm>
      </p:grpSpPr>
      <p:sp>
        <p:nvSpPr>
          <p:cNvPr id="265" name="Google Shape;265;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6" name="Google Shape;266;p25"/>
          <p:cNvSpPr txBox="1">
            <a:spLocks noGrp="1"/>
          </p:cNvSpPr>
          <p:nvPr>
            <p:ph type="subTitle" idx="1"/>
          </p:nvPr>
        </p:nvSpPr>
        <p:spPr>
          <a:xfrm>
            <a:off x="2211433" y="1995300"/>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7" name="Google Shape;267;p25"/>
          <p:cNvSpPr txBox="1">
            <a:spLocks noGrp="1"/>
          </p:cNvSpPr>
          <p:nvPr>
            <p:ph type="subTitle" idx="2"/>
          </p:nvPr>
        </p:nvSpPr>
        <p:spPr>
          <a:xfrm>
            <a:off x="5613812" y="1995300"/>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8" name="Google Shape;268;p25"/>
          <p:cNvSpPr txBox="1">
            <a:spLocks noGrp="1"/>
          </p:cNvSpPr>
          <p:nvPr>
            <p:ph type="subTitle" idx="3"/>
          </p:nvPr>
        </p:nvSpPr>
        <p:spPr>
          <a:xfrm>
            <a:off x="2211433" y="3638175"/>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 name="Google Shape;269;p25"/>
          <p:cNvSpPr txBox="1">
            <a:spLocks noGrp="1"/>
          </p:cNvSpPr>
          <p:nvPr>
            <p:ph type="subTitle" idx="4"/>
          </p:nvPr>
        </p:nvSpPr>
        <p:spPr>
          <a:xfrm>
            <a:off x="5613812" y="3638175"/>
            <a:ext cx="19782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0" name="Google Shape;270;p25"/>
          <p:cNvSpPr txBox="1">
            <a:spLocks noGrp="1"/>
          </p:cNvSpPr>
          <p:nvPr>
            <p:ph type="subTitle" idx="5"/>
          </p:nvPr>
        </p:nvSpPr>
        <p:spPr>
          <a:xfrm>
            <a:off x="2211433" y="1568475"/>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71" name="Google Shape;271;p25"/>
          <p:cNvSpPr txBox="1">
            <a:spLocks noGrp="1"/>
          </p:cNvSpPr>
          <p:nvPr>
            <p:ph type="subTitle" idx="6"/>
          </p:nvPr>
        </p:nvSpPr>
        <p:spPr>
          <a:xfrm>
            <a:off x="2211433" y="3211450"/>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72" name="Google Shape;272;p25"/>
          <p:cNvSpPr txBox="1">
            <a:spLocks noGrp="1"/>
          </p:cNvSpPr>
          <p:nvPr>
            <p:ph type="subTitle" idx="7"/>
          </p:nvPr>
        </p:nvSpPr>
        <p:spPr>
          <a:xfrm>
            <a:off x="5613808" y="1568475"/>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73" name="Google Shape;273;p25"/>
          <p:cNvSpPr txBox="1">
            <a:spLocks noGrp="1"/>
          </p:cNvSpPr>
          <p:nvPr>
            <p:ph type="subTitle" idx="8"/>
          </p:nvPr>
        </p:nvSpPr>
        <p:spPr>
          <a:xfrm>
            <a:off x="5613808" y="3211450"/>
            <a:ext cx="19782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274" name="Google Shape;274;p25"/>
          <p:cNvGrpSpPr/>
          <p:nvPr/>
        </p:nvGrpSpPr>
        <p:grpSpPr>
          <a:xfrm>
            <a:off x="289250" y="103275"/>
            <a:ext cx="8625000" cy="4867860"/>
            <a:chOff x="289250" y="103275"/>
            <a:chExt cx="8625000" cy="4867860"/>
          </a:xfrm>
        </p:grpSpPr>
        <p:sp>
          <p:nvSpPr>
            <p:cNvPr id="275" name="Google Shape;275;p25"/>
            <p:cNvSpPr/>
            <p:nvPr/>
          </p:nvSpPr>
          <p:spPr>
            <a:xfrm>
              <a:off x="8652525" y="421555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5"/>
            <p:cNvSpPr/>
            <p:nvPr/>
          </p:nvSpPr>
          <p:spPr>
            <a:xfrm>
              <a:off x="4536462" y="4789266"/>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5"/>
            <p:cNvSpPr/>
            <p:nvPr/>
          </p:nvSpPr>
          <p:spPr>
            <a:xfrm>
              <a:off x="918025" y="103275"/>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5"/>
            <p:cNvSpPr/>
            <p:nvPr/>
          </p:nvSpPr>
          <p:spPr>
            <a:xfrm>
              <a:off x="6728550" y="136810"/>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5"/>
            <p:cNvSpPr/>
            <p:nvPr/>
          </p:nvSpPr>
          <p:spPr>
            <a:xfrm>
              <a:off x="289250" y="3132685"/>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73"/>
        <p:cNvGrpSpPr/>
        <p:nvPr/>
      </p:nvGrpSpPr>
      <p:grpSpPr>
        <a:xfrm>
          <a:off x="0" y="0"/>
          <a:ext cx="0" cy="0"/>
          <a:chOff x="0" y="0"/>
          <a:chExt cx="0" cy="0"/>
        </a:xfrm>
      </p:grpSpPr>
      <p:grpSp>
        <p:nvGrpSpPr>
          <p:cNvPr id="374" name="Google Shape;374;p30"/>
          <p:cNvGrpSpPr/>
          <p:nvPr/>
        </p:nvGrpSpPr>
        <p:grpSpPr>
          <a:xfrm rot="685104" flipH="1">
            <a:off x="8367804" y="3503865"/>
            <a:ext cx="540553" cy="1410936"/>
            <a:chOff x="426225" y="1610150"/>
            <a:chExt cx="395325" cy="1054925"/>
          </a:xfrm>
        </p:grpSpPr>
        <p:grpSp>
          <p:nvGrpSpPr>
            <p:cNvPr id="375" name="Google Shape;375;p30"/>
            <p:cNvGrpSpPr/>
            <p:nvPr/>
          </p:nvGrpSpPr>
          <p:grpSpPr>
            <a:xfrm>
              <a:off x="648275" y="1610150"/>
              <a:ext cx="173275" cy="1038550"/>
              <a:chOff x="648275" y="1610150"/>
              <a:chExt cx="173275" cy="1038550"/>
            </a:xfrm>
          </p:grpSpPr>
          <p:sp>
            <p:nvSpPr>
              <p:cNvPr id="376" name="Google Shape;376;p30"/>
              <p:cNvSpPr/>
              <p:nvPr/>
            </p:nvSpPr>
            <p:spPr>
              <a:xfrm>
                <a:off x="648275" y="1610150"/>
                <a:ext cx="173275" cy="1038550"/>
              </a:xfrm>
              <a:custGeom>
                <a:avLst/>
                <a:gdLst/>
                <a:ahLst/>
                <a:cxnLst/>
                <a:rect l="l" t="t" r="r" b="b"/>
                <a:pathLst>
                  <a:path w="6931" h="41542" extrusionOk="0">
                    <a:moveTo>
                      <a:pt x="1" y="0"/>
                    </a:moveTo>
                    <a:lnTo>
                      <a:pt x="1" y="41541"/>
                    </a:lnTo>
                    <a:lnTo>
                      <a:pt x="6930" y="41541"/>
                    </a:lnTo>
                    <a:lnTo>
                      <a:pt x="6930"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0"/>
              <p:cNvSpPr/>
              <p:nvPr/>
            </p:nvSpPr>
            <p:spPr>
              <a:xfrm>
                <a:off x="648275" y="1661050"/>
                <a:ext cx="57475" cy="25"/>
              </a:xfrm>
              <a:custGeom>
                <a:avLst/>
                <a:gdLst/>
                <a:ahLst/>
                <a:cxnLst/>
                <a:rect l="l" t="t" r="r" b="b"/>
                <a:pathLst>
                  <a:path w="2299" h="1" fill="none" extrusionOk="0">
                    <a:moveTo>
                      <a:pt x="1" y="0"/>
                    </a:moveTo>
                    <a:lnTo>
                      <a:pt x="2299"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0"/>
              <p:cNvSpPr/>
              <p:nvPr/>
            </p:nvSpPr>
            <p:spPr>
              <a:xfrm>
                <a:off x="648275" y="1742600"/>
                <a:ext cx="57475" cy="25"/>
              </a:xfrm>
              <a:custGeom>
                <a:avLst/>
                <a:gdLst/>
                <a:ahLst/>
                <a:cxnLst/>
                <a:rect l="l" t="t" r="r" b="b"/>
                <a:pathLst>
                  <a:path w="2299" h="1" fill="none" extrusionOk="0">
                    <a:moveTo>
                      <a:pt x="1" y="1"/>
                    </a:moveTo>
                    <a:lnTo>
                      <a:pt x="2299"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0"/>
              <p:cNvSpPr/>
              <p:nvPr/>
            </p:nvSpPr>
            <p:spPr>
              <a:xfrm>
                <a:off x="648275" y="1824450"/>
                <a:ext cx="57475" cy="25"/>
              </a:xfrm>
              <a:custGeom>
                <a:avLst/>
                <a:gdLst/>
                <a:ahLst/>
                <a:cxnLst/>
                <a:rect l="l" t="t" r="r" b="b"/>
                <a:pathLst>
                  <a:path w="2299" h="1" fill="none" extrusionOk="0">
                    <a:moveTo>
                      <a:pt x="1" y="1"/>
                    </a:moveTo>
                    <a:lnTo>
                      <a:pt x="2299"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0"/>
              <p:cNvSpPr/>
              <p:nvPr/>
            </p:nvSpPr>
            <p:spPr>
              <a:xfrm>
                <a:off x="648275" y="1905725"/>
                <a:ext cx="57475" cy="25"/>
              </a:xfrm>
              <a:custGeom>
                <a:avLst/>
                <a:gdLst/>
                <a:ahLst/>
                <a:cxnLst/>
                <a:rect l="l" t="t" r="r" b="b"/>
                <a:pathLst>
                  <a:path w="2299" h="1" fill="none" extrusionOk="0">
                    <a:moveTo>
                      <a:pt x="1" y="0"/>
                    </a:moveTo>
                    <a:lnTo>
                      <a:pt x="2299"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0"/>
              <p:cNvSpPr/>
              <p:nvPr/>
            </p:nvSpPr>
            <p:spPr>
              <a:xfrm>
                <a:off x="648275" y="1987575"/>
                <a:ext cx="57475" cy="25"/>
              </a:xfrm>
              <a:custGeom>
                <a:avLst/>
                <a:gdLst/>
                <a:ahLst/>
                <a:cxnLst/>
                <a:rect l="l" t="t" r="r" b="b"/>
                <a:pathLst>
                  <a:path w="2299" h="1" fill="none" extrusionOk="0">
                    <a:moveTo>
                      <a:pt x="1" y="1"/>
                    </a:moveTo>
                    <a:lnTo>
                      <a:pt x="2299"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0"/>
              <p:cNvSpPr/>
              <p:nvPr/>
            </p:nvSpPr>
            <p:spPr>
              <a:xfrm>
                <a:off x="648275" y="2069125"/>
                <a:ext cx="57475" cy="25"/>
              </a:xfrm>
              <a:custGeom>
                <a:avLst/>
                <a:gdLst/>
                <a:ahLst/>
                <a:cxnLst/>
                <a:rect l="l" t="t" r="r" b="b"/>
                <a:pathLst>
                  <a:path w="2299" h="1" fill="none" extrusionOk="0">
                    <a:moveTo>
                      <a:pt x="1" y="1"/>
                    </a:moveTo>
                    <a:lnTo>
                      <a:pt x="2299"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0"/>
              <p:cNvSpPr/>
              <p:nvPr/>
            </p:nvSpPr>
            <p:spPr>
              <a:xfrm>
                <a:off x="648275" y="2150700"/>
                <a:ext cx="57475" cy="25"/>
              </a:xfrm>
              <a:custGeom>
                <a:avLst/>
                <a:gdLst/>
                <a:ahLst/>
                <a:cxnLst/>
                <a:rect l="l" t="t" r="r" b="b"/>
                <a:pathLst>
                  <a:path w="2299" h="1" fill="none" extrusionOk="0">
                    <a:moveTo>
                      <a:pt x="1" y="0"/>
                    </a:moveTo>
                    <a:lnTo>
                      <a:pt x="2299"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0"/>
              <p:cNvSpPr/>
              <p:nvPr/>
            </p:nvSpPr>
            <p:spPr>
              <a:xfrm>
                <a:off x="648275" y="2232250"/>
                <a:ext cx="57475" cy="25"/>
              </a:xfrm>
              <a:custGeom>
                <a:avLst/>
                <a:gdLst/>
                <a:ahLst/>
                <a:cxnLst/>
                <a:rect l="l" t="t" r="r" b="b"/>
                <a:pathLst>
                  <a:path w="2299" h="1" fill="none" extrusionOk="0">
                    <a:moveTo>
                      <a:pt x="1" y="0"/>
                    </a:moveTo>
                    <a:lnTo>
                      <a:pt x="2299"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0"/>
              <p:cNvSpPr/>
              <p:nvPr/>
            </p:nvSpPr>
            <p:spPr>
              <a:xfrm>
                <a:off x="648275" y="2313800"/>
                <a:ext cx="57475" cy="25"/>
              </a:xfrm>
              <a:custGeom>
                <a:avLst/>
                <a:gdLst/>
                <a:ahLst/>
                <a:cxnLst/>
                <a:rect l="l" t="t" r="r" b="b"/>
                <a:pathLst>
                  <a:path w="2299" h="1" fill="none" extrusionOk="0">
                    <a:moveTo>
                      <a:pt x="1" y="1"/>
                    </a:moveTo>
                    <a:lnTo>
                      <a:pt x="2299"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0"/>
              <p:cNvSpPr/>
              <p:nvPr/>
            </p:nvSpPr>
            <p:spPr>
              <a:xfrm>
                <a:off x="648275" y="2395375"/>
                <a:ext cx="57475" cy="25"/>
              </a:xfrm>
              <a:custGeom>
                <a:avLst/>
                <a:gdLst/>
                <a:ahLst/>
                <a:cxnLst/>
                <a:rect l="l" t="t" r="r" b="b"/>
                <a:pathLst>
                  <a:path w="2299" h="1" fill="none" extrusionOk="0">
                    <a:moveTo>
                      <a:pt x="1" y="0"/>
                    </a:moveTo>
                    <a:lnTo>
                      <a:pt x="2299"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0"/>
              <p:cNvSpPr/>
              <p:nvPr/>
            </p:nvSpPr>
            <p:spPr>
              <a:xfrm>
                <a:off x="648275" y="2476925"/>
                <a:ext cx="57475" cy="25"/>
              </a:xfrm>
              <a:custGeom>
                <a:avLst/>
                <a:gdLst/>
                <a:ahLst/>
                <a:cxnLst/>
                <a:rect l="l" t="t" r="r" b="b"/>
                <a:pathLst>
                  <a:path w="2299" h="1" fill="none" extrusionOk="0">
                    <a:moveTo>
                      <a:pt x="1" y="0"/>
                    </a:moveTo>
                    <a:lnTo>
                      <a:pt x="2299"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0"/>
              <p:cNvSpPr/>
              <p:nvPr/>
            </p:nvSpPr>
            <p:spPr>
              <a:xfrm>
                <a:off x="648275" y="2558475"/>
                <a:ext cx="57475" cy="25"/>
              </a:xfrm>
              <a:custGeom>
                <a:avLst/>
                <a:gdLst/>
                <a:ahLst/>
                <a:cxnLst/>
                <a:rect l="l" t="t" r="r" b="b"/>
                <a:pathLst>
                  <a:path w="2299" h="1" fill="none" extrusionOk="0">
                    <a:moveTo>
                      <a:pt x="1" y="1"/>
                    </a:moveTo>
                    <a:lnTo>
                      <a:pt x="2299"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0"/>
              <p:cNvSpPr/>
              <p:nvPr/>
            </p:nvSpPr>
            <p:spPr>
              <a:xfrm>
                <a:off x="648275" y="1699750"/>
                <a:ext cx="37825" cy="25"/>
              </a:xfrm>
              <a:custGeom>
                <a:avLst/>
                <a:gdLst/>
                <a:ahLst/>
                <a:cxnLst/>
                <a:rect l="l" t="t" r="r" b="b"/>
                <a:pathLst>
                  <a:path w="1513" h="1" fill="none" extrusionOk="0">
                    <a:moveTo>
                      <a:pt x="1" y="0"/>
                    </a:moveTo>
                    <a:lnTo>
                      <a:pt x="1513"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0"/>
              <p:cNvSpPr/>
              <p:nvPr/>
            </p:nvSpPr>
            <p:spPr>
              <a:xfrm>
                <a:off x="648275" y="1781300"/>
                <a:ext cx="37825" cy="25"/>
              </a:xfrm>
              <a:custGeom>
                <a:avLst/>
                <a:gdLst/>
                <a:ahLst/>
                <a:cxnLst/>
                <a:rect l="l" t="t" r="r" b="b"/>
                <a:pathLst>
                  <a:path w="1513" h="1" fill="none" extrusionOk="0">
                    <a:moveTo>
                      <a:pt x="1" y="1"/>
                    </a:moveTo>
                    <a:lnTo>
                      <a:pt x="1513"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0"/>
              <p:cNvSpPr/>
              <p:nvPr/>
            </p:nvSpPr>
            <p:spPr>
              <a:xfrm>
                <a:off x="648275" y="1862850"/>
                <a:ext cx="37825" cy="25"/>
              </a:xfrm>
              <a:custGeom>
                <a:avLst/>
                <a:gdLst/>
                <a:ahLst/>
                <a:cxnLst/>
                <a:rect l="l" t="t" r="r" b="b"/>
                <a:pathLst>
                  <a:path w="1513" h="1" fill="none" extrusionOk="0">
                    <a:moveTo>
                      <a:pt x="1" y="1"/>
                    </a:moveTo>
                    <a:lnTo>
                      <a:pt x="1513"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0"/>
              <p:cNvSpPr/>
              <p:nvPr/>
            </p:nvSpPr>
            <p:spPr>
              <a:xfrm>
                <a:off x="648275" y="1944425"/>
                <a:ext cx="37825" cy="25"/>
              </a:xfrm>
              <a:custGeom>
                <a:avLst/>
                <a:gdLst/>
                <a:ahLst/>
                <a:cxnLst/>
                <a:rect l="l" t="t" r="r" b="b"/>
                <a:pathLst>
                  <a:path w="1513" h="1" fill="none" extrusionOk="0">
                    <a:moveTo>
                      <a:pt x="1" y="0"/>
                    </a:moveTo>
                    <a:lnTo>
                      <a:pt x="1513"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0"/>
              <p:cNvSpPr/>
              <p:nvPr/>
            </p:nvSpPr>
            <p:spPr>
              <a:xfrm>
                <a:off x="648275" y="2025975"/>
                <a:ext cx="37825" cy="25"/>
              </a:xfrm>
              <a:custGeom>
                <a:avLst/>
                <a:gdLst/>
                <a:ahLst/>
                <a:cxnLst/>
                <a:rect l="l" t="t" r="r" b="b"/>
                <a:pathLst>
                  <a:path w="1513" h="1" fill="none" extrusionOk="0">
                    <a:moveTo>
                      <a:pt x="1" y="0"/>
                    </a:moveTo>
                    <a:lnTo>
                      <a:pt x="1513"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0"/>
              <p:cNvSpPr/>
              <p:nvPr/>
            </p:nvSpPr>
            <p:spPr>
              <a:xfrm>
                <a:off x="648275" y="2107525"/>
                <a:ext cx="37825" cy="25"/>
              </a:xfrm>
              <a:custGeom>
                <a:avLst/>
                <a:gdLst/>
                <a:ahLst/>
                <a:cxnLst/>
                <a:rect l="l" t="t" r="r" b="b"/>
                <a:pathLst>
                  <a:path w="1513" h="1" fill="none" extrusionOk="0">
                    <a:moveTo>
                      <a:pt x="1" y="1"/>
                    </a:moveTo>
                    <a:lnTo>
                      <a:pt x="1513"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0"/>
              <p:cNvSpPr/>
              <p:nvPr/>
            </p:nvSpPr>
            <p:spPr>
              <a:xfrm>
                <a:off x="648275" y="2189100"/>
                <a:ext cx="37825" cy="25"/>
              </a:xfrm>
              <a:custGeom>
                <a:avLst/>
                <a:gdLst/>
                <a:ahLst/>
                <a:cxnLst/>
                <a:rect l="l" t="t" r="r" b="b"/>
                <a:pathLst>
                  <a:path w="1513" h="1" fill="none" extrusionOk="0">
                    <a:moveTo>
                      <a:pt x="1" y="0"/>
                    </a:moveTo>
                    <a:lnTo>
                      <a:pt x="1513"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0"/>
              <p:cNvSpPr/>
              <p:nvPr/>
            </p:nvSpPr>
            <p:spPr>
              <a:xfrm>
                <a:off x="648275" y="2270650"/>
                <a:ext cx="37825" cy="25"/>
              </a:xfrm>
              <a:custGeom>
                <a:avLst/>
                <a:gdLst/>
                <a:ahLst/>
                <a:cxnLst/>
                <a:rect l="l" t="t" r="r" b="b"/>
                <a:pathLst>
                  <a:path w="1513" h="1" fill="none" extrusionOk="0">
                    <a:moveTo>
                      <a:pt x="1" y="0"/>
                    </a:moveTo>
                    <a:lnTo>
                      <a:pt x="1513"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0"/>
              <p:cNvSpPr/>
              <p:nvPr/>
            </p:nvSpPr>
            <p:spPr>
              <a:xfrm>
                <a:off x="648275" y="2352200"/>
                <a:ext cx="37825" cy="25"/>
              </a:xfrm>
              <a:custGeom>
                <a:avLst/>
                <a:gdLst/>
                <a:ahLst/>
                <a:cxnLst/>
                <a:rect l="l" t="t" r="r" b="b"/>
                <a:pathLst>
                  <a:path w="1513" h="1" fill="none" extrusionOk="0">
                    <a:moveTo>
                      <a:pt x="1" y="1"/>
                    </a:moveTo>
                    <a:lnTo>
                      <a:pt x="1513"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0"/>
              <p:cNvSpPr/>
              <p:nvPr/>
            </p:nvSpPr>
            <p:spPr>
              <a:xfrm>
                <a:off x="648275" y="2433750"/>
                <a:ext cx="37825" cy="25"/>
              </a:xfrm>
              <a:custGeom>
                <a:avLst/>
                <a:gdLst/>
                <a:ahLst/>
                <a:cxnLst/>
                <a:rect l="l" t="t" r="r" b="b"/>
                <a:pathLst>
                  <a:path w="1513" h="1" fill="none" extrusionOk="0">
                    <a:moveTo>
                      <a:pt x="1" y="1"/>
                    </a:moveTo>
                    <a:lnTo>
                      <a:pt x="1513"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0"/>
              <p:cNvSpPr/>
              <p:nvPr/>
            </p:nvSpPr>
            <p:spPr>
              <a:xfrm>
                <a:off x="648275" y="2515325"/>
                <a:ext cx="37825" cy="25"/>
              </a:xfrm>
              <a:custGeom>
                <a:avLst/>
                <a:gdLst/>
                <a:ahLst/>
                <a:cxnLst/>
                <a:rect l="l" t="t" r="r" b="b"/>
                <a:pathLst>
                  <a:path w="1513" h="1" fill="none" extrusionOk="0">
                    <a:moveTo>
                      <a:pt x="1" y="0"/>
                    </a:moveTo>
                    <a:lnTo>
                      <a:pt x="1513" y="0"/>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0"/>
              <p:cNvSpPr/>
              <p:nvPr/>
            </p:nvSpPr>
            <p:spPr>
              <a:xfrm>
                <a:off x="648275" y="2596875"/>
                <a:ext cx="37825" cy="25"/>
              </a:xfrm>
              <a:custGeom>
                <a:avLst/>
                <a:gdLst/>
                <a:ahLst/>
                <a:cxnLst/>
                <a:rect l="l" t="t" r="r" b="b"/>
                <a:pathLst>
                  <a:path w="1513" h="1" fill="none" extrusionOk="0">
                    <a:moveTo>
                      <a:pt x="1" y="1"/>
                    </a:moveTo>
                    <a:lnTo>
                      <a:pt x="1513" y="1"/>
                    </a:lnTo>
                  </a:path>
                </a:pathLst>
              </a:custGeom>
              <a:no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30"/>
            <p:cNvGrpSpPr/>
            <p:nvPr/>
          </p:nvGrpSpPr>
          <p:grpSpPr>
            <a:xfrm>
              <a:off x="426225" y="1879525"/>
              <a:ext cx="129500" cy="785550"/>
              <a:chOff x="426225" y="1879525"/>
              <a:chExt cx="129500" cy="785550"/>
            </a:xfrm>
          </p:grpSpPr>
          <p:sp>
            <p:nvSpPr>
              <p:cNvPr id="402" name="Google Shape;402;p30"/>
              <p:cNvSpPr/>
              <p:nvPr/>
            </p:nvSpPr>
            <p:spPr>
              <a:xfrm>
                <a:off x="471475" y="1975375"/>
                <a:ext cx="70875" cy="689700"/>
              </a:xfrm>
              <a:custGeom>
                <a:avLst/>
                <a:gdLst/>
                <a:ahLst/>
                <a:cxnLst/>
                <a:rect l="l" t="t" r="r" b="b"/>
                <a:pathLst>
                  <a:path w="2835" h="27588" extrusionOk="0">
                    <a:moveTo>
                      <a:pt x="1" y="0"/>
                    </a:moveTo>
                    <a:lnTo>
                      <a:pt x="1" y="24170"/>
                    </a:lnTo>
                    <a:lnTo>
                      <a:pt x="1" y="25885"/>
                    </a:lnTo>
                    <a:lnTo>
                      <a:pt x="1" y="27587"/>
                    </a:lnTo>
                    <a:lnTo>
                      <a:pt x="2834" y="27587"/>
                    </a:lnTo>
                    <a:lnTo>
                      <a:pt x="2834" y="25885"/>
                    </a:lnTo>
                    <a:lnTo>
                      <a:pt x="2834" y="24170"/>
                    </a:lnTo>
                    <a:lnTo>
                      <a:pt x="2834" y="0"/>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0"/>
              <p:cNvSpPr/>
              <p:nvPr/>
            </p:nvSpPr>
            <p:spPr>
              <a:xfrm>
                <a:off x="426225" y="2275400"/>
                <a:ext cx="129500" cy="304250"/>
              </a:xfrm>
              <a:custGeom>
                <a:avLst/>
                <a:gdLst/>
                <a:ahLst/>
                <a:cxnLst/>
                <a:rect l="l" t="t" r="r" b="b"/>
                <a:pathLst>
                  <a:path w="5180" h="12170" extrusionOk="0">
                    <a:moveTo>
                      <a:pt x="1" y="1"/>
                    </a:moveTo>
                    <a:lnTo>
                      <a:pt x="1" y="10716"/>
                    </a:lnTo>
                    <a:lnTo>
                      <a:pt x="1" y="12169"/>
                    </a:lnTo>
                    <a:lnTo>
                      <a:pt x="5180" y="12169"/>
                    </a:lnTo>
                    <a:lnTo>
                      <a:pt x="5180" y="10716"/>
                    </a:lnTo>
                    <a:lnTo>
                      <a:pt x="977" y="10716"/>
                    </a:lnTo>
                    <a:lnTo>
                      <a:pt x="977"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0"/>
              <p:cNvSpPr/>
              <p:nvPr/>
            </p:nvSpPr>
            <p:spPr>
              <a:xfrm>
                <a:off x="471475" y="1879525"/>
                <a:ext cx="70875" cy="95875"/>
              </a:xfrm>
              <a:custGeom>
                <a:avLst/>
                <a:gdLst/>
                <a:ahLst/>
                <a:cxnLst/>
                <a:rect l="l" t="t" r="r" b="b"/>
                <a:pathLst>
                  <a:path w="2835" h="3835" extrusionOk="0">
                    <a:moveTo>
                      <a:pt x="1263" y="1"/>
                    </a:moveTo>
                    <a:lnTo>
                      <a:pt x="1263" y="1370"/>
                    </a:lnTo>
                    <a:lnTo>
                      <a:pt x="1132" y="1370"/>
                    </a:lnTo>
                    <a:lnTo>
                      <a:pt x="1" y="3834"/>
                    </a:lnTo>
                    <a:lnTo>
                      <a:pt x="2834" y="3834"/>
                    </a:lnTo>
                    <a:lnTo>
                      <a:pt x="1703" y="1370"/>
                    </a:lnTo>
                    <a:lnTo>
                      <a:pt x="1560" y="1370"/>
                    </a:lnTo>
                    <a:lnTo>
                      <a:pt x="1560"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5" name="Google Shape;405;p30"/>
          <p:cNvGrpSpPr/>
          <p:nvPr/>
        </p:nvGrpSpPr>
        <p:grpSpPr>
          <a:xfrm rot="10800000" flipH="1">
            <a:off x="131713" y="236812"/>
            <a:ext cx="8501366" cy="4717546"/>
            <a:chOff x="24414" y="152512"/>
            <a:chExt cx="8501366" cy="4717546"/>
          </a:xfrm>
        </p:grpSpPr>
        <p:sp>
          <p:nvSpPr>
            <p:cNvPr id="406" name="Google Shape;406;p30"/>
            <p:cNvSpPr/>
            <p:nvPr/>
          </p:nvSpPr>
          <p:spPr>
            <a:xfrm rot="801208">
              <a:off x="8238838" y="4594237"/>
              <a:ext cx="261730" cy="248963"/>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0"/>
            <p:cNvSpPr/>
            <p:nvPr/>
          </p:nvSpPr>
          <p:spPr>
            <a:xfrm rot="-1340926">
              <a:off x="5625303" y="182029"/>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0"/>
            <p:cNvSpPr/>
            <p:nvPr/>
          </p:nvSpPr>
          <p:spPr>
            <a:xfrm rot="1217444">
              <a:off x="59462" y="2931600"/>
              <a:ext cx="261732" cy="2489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0"/>
            <p:cNvSpPr/>
            <p:nvPr/>
          </p:nvSpPr>
          <p:spPr>
            <a:xfrm rot="-937562">
              <a:off x="377202" y="298618"/>
              <a:ext cx="191192" cy="1818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30"/>
          <p:cNvGrpSpPr/>
          <p:nvPr/>
        </p:nvGrpSpPr>
        <p:grpSpPr>
          <a:xfrm rot="517346">
            <a:off x="381694" y="187426"/>
            <a:ext cx="447211" cy="866936"/>
            <a:chOff x="3289375" y="2146825"/>
            <a:chExt cx="339650" cy="658425"/>
          </a:xfrm>
        </p:grpSpPr>
        <p:sp>
          <p:nvSpPr>
            <p:cNvPr id="411" name="Google Shape;411;p30"/>
            <p:cNvSpPr/>
            <p:nvPr/>
          </p:nvSpPr>
          <p:spPr>
            <a:xfrm>
              <a:off x="3289375" y="2357850"/>
              <a:ext cx="339650" cy="170000"/>
            </a:xfrm>
            <a:custGeom>
              <a:avLst/>
              <a:gdLst/>
              <a:ahLst/>
              <a:cxnLst/>
              <a:rect l="l" t="t" r="r" b="b"/>
              <a:pathLst>
                <a:path w="13586" h="6800" extrusionOk="0">
                  <a:moveTo>
                    <a:pt x="1" y="1"/>
                  </a:moveTo>
                  <a:cubicBezTo>
                    <a:pt x="1" y="3751"/>
                    <a:pt x="3037" y="6799"/>
                    <a:pt x="6788" y="6799"/>
                  </a:cubicBezTo>
                  <a:cubicBezTo>
                    <a:pt x="10550" y="6799"/>
                    <a:pt x="13586" y="3751"/>
                    <a:pt x="13586" y="1"/>
                  </a:cubicBezTo>
                  <a:lnTo>
                    <a:pt x="11550" y="1"/>
                  </a:lnTo>
                  <a:cubicBezTo>
                    <a:pt x="11681" y="2716"/>
                    <a:pt x="9514" y="4990"/>
                    <a:pt x="6788" y="4990"/>
                  </a:cubicBezTo>
                  <a:cubicBezTo>
                    <a:pt x="4073" y="4990"/>
                    <a:pt x="1906" y="2716"/>
                    <a:pt x="2037"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0"/>
            <p:cNvSpPr/>
            <p:nvPr/>
          </p:nvSpPr>
          <p:spPr>
            <a:xfrm>
              <a:off x="3436125" y="2146825"/>
              <a:ext cx="46175" cy="153025"/>
            </a:xfrm>
            <a:custGeom>
              <a:avLst/>
              <a:gdLst/>
              <a:ahLst/>
              <a:cxnLst/>
              <a:rect l="l" t="t" r="r" b="b"/>
              <a:pathLst>
                <a:path w="1847" h="6121" extrusionOk="0">
                  <a:moveTo>
                    <a:pt x="1" y="0"/>
                  </a:moveTo>
                  <a:lnTo>
                    <a:pt x="1" y="5072"/>
                  </a:lnTo>
                  <a:lnTo>
                    <a:pt x="560" y="5072"/>
                  </a:lnTo>
                  <a:lnTo>
                    <a:pt x="560" y="6120"/>
                  </a:lnTo>
                  <a:lnTo>
                    <a:pt x="1287" y="6120"/>
                  </a:lnTo>
                  <a:lnTo>
                    <a:pt x="1287" y="5072"/>
                  </a:lnTo>
                  <a:lnTo>
                    <a:pt x="1846" y="5072"/>
                  </a:lnTo>
                  <a:lnTo>
                    <a:pt x="1846"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0"/>
            <p:cNvSpPr/>
            <p:nvPr/>
          </p:nvSpPr>
          <p:spPr>
            <a:xfrm>
              <a:off x="3289375" y="2357850"/>
              <a:ext cx="339650" cy="447400"/>
            </a:xfrm>
            <a:custGeom>
              <a:avLst/>
              <a:gdLst/>
              <a:ahLst/>
              <a:cxnLst/>
              <a:rect l="l" t="t" r="r" b="b"/>
              <a:pathLst>
                <a:path w="13586" h="17896" extrusionOk="0">
                  <a:moveTo>
                    <a:pt x="4418" y="1"/>
                  </a:moveTo>
                  <a:lnTo>
                    <a:pt x="1" y="17896"/>
                  </a:lnTo>
                  <a:lnTo>
                    <a:pt x="1013" y="17896"/>
                  </a:lnTo>
                  <a:lnTo>
                    <a:pt x="6764" y="882"/>
                  </a:lnTo>
                  <a:lnTo>
                    <a:pt x="12574" y="17896"/>
                  </a:lnTo>
                  <a:lnTo>
                    <a:pt x="13586" y="17896"/>
                  </a:lnTo>
                  <a:lnTo>
                    <a:pt x="9169"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0"/>
            <p:cNvSpPr/>
            <p:nvPr/>
          </p:nvSpPr>
          <p:spPr>
            <a:xfrm>
              <a:off x="3399825" y="2295050"/>
              <a:ext cx="118775" cy="119100"/>
            </a:xfrm>
            <a:custGeom>
              <a:avLst/>
              <a:gdLst/>
              <a:ahLst/>
              <a:cxnLst/>
              <a:rect l="l" t="t" r="r" b="b"/>
              <a:pathLst>
                <a:path w="4751" h="4764" extrusionOk="0">
                  <a:moveTo>
                    <a:pt x="2370" y="1"/>
                  </a:moveTo>
                  <a:cubicBezTo>
                    <a:pt x="1060" y="1"/>
                    <a:pt x="0" y="1060"/>
                    <a:pt x="0" y="2382"/>
                  </a:cubicBezTo>
                  <a:cubicBezTo>
                    <a:pt x="0" y="3692"/>
                    <a:pt x="1060" y="4763"/>
                    <a:pt x="2370" y="4763"/>
                  </a:cubicBezTo>
                  <a:cubicBezTo>
                    <a:pt x="3691" y="4763"/>
                    <a:pt x="4751" y="3692"/>
                    <a:pt x="4751" y="2382"/>
                  </a:cubicBezTo>
                  <a:cubicBezTo>
                    <a:pt x="4751" y="1060"/>
                    <a:pt x="3691" y="1"/>
                    <a:pt x="2370"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0"/>
            <p:cNvSpPr/>
            <p:nvPr/>
          </p:nvSpPr>
          <p:spPr>
            <a:xfrm>
              <a:off x="3432850" y="2328400"/>
              <a:ext cx="52425" cy="52400"/>
            </a:xfrm>
            <a:custGeom>
              <a:avLst/>
              <a:gdLst/>
              <a:ahLst/>
              <a:cxnLst/>
              <a:rect l="l" t="t" r="r" b="b"/>
              <a:pathLst>
                <a:path w="2097" h="2096" fill="none" extrusionOk="0">
                  <a:moveTo>
                    <a:pt x="2096" y="1048"/>
                  </a:moveTo>
                  <a:cubicBezTo>
                    <a:pt x="2096" y="1619"/>
                    <a:pt x="1632" y="2096"/>
                    <a:pt x="1049" y="2096"/>
                  </a:cubicBezTo>
                  <a:cubicBezTo>
                    <a:pt x="477" y="2096"/>
                    <a:pt x="1" y="1619"/>
                    <a:pt x="1" y="1048"/>
                  </a:cubicBezTo>
                  <a:cubicBezTo>
                    <a:pt x="1" y="465"/>
                    <a:pt x="477" y="0"/>
                    <a:pt x="1049" y="0"/>
                  </a:cubicBezTo>
                  <a:cubicBezTo>
                    <a:pt x="1632" y="0"/>
                    <a:pt x="2096" y="465"/>
                    <a:pt x="2096" y="1048"/>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16"/>
        <p:cNvGrpSpPr/>
        <p:nvPr/>
      </p:nvGrpSpPr>
      <p:grpSpPr>
        <a:xfrm>
          <a:off x="0" y="0"/>
          <a:ext cx="0" cy="0"/>
          <a:chOff x="0" y="0"/>
          <a:chExt cx="0" cy="0"/>
        </a:xfrm>
      </p:grpSpPr>
      <p:grpSp>
        <p:nvGrpSpPr>
          <p:cNvPr id="417" name="Google Shape;417;p31"/>
          <p:cNvGrpSpPr/>
          <p:nvPr/>
        </p:nvGrpSpPr>
        <p:grpSpPr>
          <a:xfrm flipH="1">
            <a:off x="244376" y="117862"/>
            <a:ext cx="8593652" cy="4909256"/>
            <a:chOff x="367239" y="117862"/>
            <a:chExt cx="8593652" cy="4909256"/>
          </a:xfrm>
        </p:grpSpPr>
        <p:grpSp>
          <p:nvGrpSpPr>
            <p:cNvPr id="418" name="Google Shape;418;p31"/>
            <p:cNvGrpSpPr/>
            <p:nvPr/>
          </p:nvGrpSpPr>
          <p:grpSpPr>
            <a:xfrm rot="10800000" flipH="1">
              <a:off x="367239" y="117862"/>
              <a:ext cx="6907816" cy="4909256"/>
              <a:chOff x="301926" y="41691"/>
              <a:chExt cx="6907816" cy="4909256"/>
            </a:xfrm>
          </p:grpSpPr>
          <p:sp>
            <p:nvSpPr>
              <p:cNvPr id="419" name="Google Shape;419;p31"/>
              <p:cNvSpPr/>
              <p:nvPr/>
            </p:nvSpPr>
            <p:spPr>
              <a:xfrm rot="801208">
                <a:off x="6922800" y="68550"/>
                <a:ext cx="261730" cy="248963"/>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1"/>
              <p:cNvSpPr/>
              <p:nvPr/>
            </p:nvSpPr>
            <p:spPr>
              <a:xfrm rot="1217444">
                <a:off x="336974" y="4404825"/>
                <a:ext cx="261732" cy="2489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rot="-937562">
                <a:off x="4973877" y="4746693"/>
                <a:ext cx="191192" cy="1818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31"/>
            <p:cNvSpPr/>
            <p:nvPr/>
          </p:nvSpPr>
          <p:spPr>
            <a:xfrm rot="-9459074" flipH="1">
              <a:off x="8742303" y="2445352"/>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31"/>
          <p:cNvGrpSpPr/>
          <p:nvPr/>
        </p:nvGrpSpPr>
        <p:grpSpPr>
          <a:xfrm>
            <a:off x="244372" y="317142"/>
            <a:ext cx="8810799" cy="4628253"/>
            <a:chOff x="244372" y="317142"/>
            <a:chExt cx="8810799" cy="4628253"/>
          </a:xfrm>
        </p:grpSpPr>
        <p:grpSp>
          <p:nvGrpSpPr>
            <p:cNvPr id="424" name="Google Shape;424;p31"/>
            <p:cNvGrpSpPr/>
            <p:nvPr/>
          </p:nvGrpSpPr>
          <p:grpSpPr>
            <a:xfrm rot="-744048" flipH="1">
              <a:off x="321300" y="361554"/>
              <a:ext cx="497324" cy="770480"/>
              <a:chOff x="4524375" y="1077050"/>
              <a:chExt cx="408100" cy="632250"/>
            </a:xfrm>
          </p:grpSpPr>
          <p:sp>
            <p:nvSpPr>
              <p:cNvPr id="425" name="Google Shape;425;p31"/>
              <p:cNvSpPr/>
              <p:nvPr/>
            </p:nvSpPr>
            <p:spPr>
              <a:xfrm>
                <a:off x="4626750" y="1458050"/>
                <a:ext cx="203325" cy="251250"/>
              </a:xfrm>
              <a:custGeom>
                <a:avLst/>
                <a:gdLst/>
                <a:ahLst/>
                <a:cxnLst/>
                <a:rect l="l" t="t" r="r" b="b"/>
                <a:pathLst>
                  <a:path w="8133" h="10050" extrusionOk="0">
                    <a:moveTo>
                      <a:pt x="1" y="0"/>
                    </a:moveTo>
                    <a:lnTo>
                      <a:pt x="1" y="4941"/>
                    </a:lnTo>
                    <a:cubicBezTo>
                      <a:pt x="1" y="6882"/>
                      <a:pt x="1370" y="8549"/>
                      <a:pt x="3263" y="8930"/>
                    </a:cubicBezTo>
                    <a:lnTo>
                      <a:pt x="3263" y="10049"/>
                    </a:lnTo>
                    <a:lnTo>
                      <a:pt x="4882" y="10049"/>
                    </a:lnTo>
                    <a:lnTo>
                      <a:pt x="4882" y="8930"/>
                    </a:lnTo>
                    <a:cubicBezTo>
                      <a:pt x="6775" y="8549"/>
                      <a:pt x="8133" y="6882"/>
                      <a:pt x="8133" y="4941"/>
                    </a:cubicBezTo>
                    <a:lnTo>
                      <a:pt x="8133"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1"/>
              <p:cNvSpPr/>
              <p:nvPr/>
            </p:nvSpPr>
            <p:spPr>
              <a:xfrm>
                <a:off x="4524375" y="1077050"/>
                <a:ext cx="408100" cy="408100"/>
              </a:xfrm>
              <a:custGeom>
                <a:avLst/>
                <a:gdLst/>
                <a:ahLst/>
                <a:cxnLst/>
                <a:rect l="l" t="t" r="r" b="b"/>
                <a:pathLst>
                  <a:path w="16324" h="16324" extrusionOk="0">
                    <a:moveTo>
                      <a:pt x="8168" y="0"/>
                    </a:moveTo>
                    <a:cubicBezTo>
                      <a:pt x="3655" y="0"/>
                      <a:pt x="0" y="3656"/>
                      <a:pt x="0" y="8156"/>
                    </a:cubicBezTo>
                    <a:cubicBezTo>
                      <a:pt x="0" y="12669"/>
                      <a:pt x="3655" y="16324"/>
                      <a:pt x="8168" y="16324"/>
                    </a:cubicBezTo>
                    <a:cubicBezTo>
                      <a:pt x="12668" y="16324"/>
                      <a:pt x="16323" y="12669"/>
                      <a:pt x="16323" y="8156"/>
                    </a:cubicBezTo>
                    <a:cubicBezTo>
                      <a:pt x="16323" y="3656"/>
                      <a:pt x="12668" y="0"/>
                      <a:pt x="8168" y="0"/>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1"/>
              <p:cNvSpPr/>
              <p:nvPr/>
            </p:nvSpPr>
            <p:spPr>
              <a:xfrm>
                <a:off x="4631525" y="1252375"/>
                <a:ext cx="204800" cy="226225"/>
              </a:xfrm>
              <a:custGeom>
                <a:avLst/>
                <a:gdLst/>
                <a:ahLst/>
                <a:cxnLst/>
                <a:rect l="l" t="t" r="r" b="b"/>
                <a:pathLst>
                  <a:path w="8192" h="9049" fill="none" extrusionOk="0">
                    <a:moveTo>
                      <a:pt x="1905" y="9049"/>
                    </a:moveTo>
                    <a:cubicBezTo>
                      <a:pt x="2131" y="6751"/>
                      <a:pt x="1453" y="4453"/>
                      <a:pt x="0" y="2643"/>
                    </a:cubicBezTo>
                    <a:lnTo>
                      <a:pt x="2358" y="2643"/>
                    </a:lnTo>
                    <a:cubicBezTo>
                      <a:pt x="3322" y="2667"/>
                      <a:pt x="4215" y="2155"/>
                      <a:pt x="4703" y="1322"/>
                    </a:cubicBezTo>
                    <a:cubicBezTo>
                      <a:pt x="5060" y="667"/>
                      <a:pt x="5120" y="0"/>
                      <a:pt x="3882" y="0"/>
                    </a:cubicBezTo>
                    <a:cubicBezTo>
                      <a:pt x="2643" y="0"/>
                      <a:pt x="2774" y="715"/>
                      <a:pt x="3191" y="1405"/>
                    </a:cubicBezTo>
                    <a:cubicBezTo>
                      <a:pt x="3691" y="2203"/>
                      <a:pt x="4572" y="2679"/>
                      <a:pt x="5513" y="2679"/>
                    </a:cubicBezTo>
                    <a:lnTo>
                      <a:pt x="8192" y="2679"/>
                    </a:lnTo>
                    <a:cubicBezTo>
                      <a:pt x="7454" y="3513"/>
                      <a:pt x="6870" y="4465"/>
                      <a:pt x="6453" y="5501"/>
                    </a:cubicBezTo>
                    <a:cubicBezTo>
                      <a:pt x="6013" y="6632"/>
                      <a:pt x="5787" y="7834"/>
                      <a:pt x="5787" y="904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31"/>
            <p:cNvGrpSpPr/>
            <p:nvPr/>
          </p:nvGrpSpPr>
          <p:grpSpPr>
            <a:xfrm rot="635275">
              <a:off x="8193341" y="3855433"/>
              <a:ext cx="774011" cy="1027600"/>
              <a:chOff x="1025425" y="3193375"/>
              <a:chExt cx="417925" cy="554850"/>
            </a:xfrm>
          </p:grpSpPr>
          <p:sp>
            <p:nvSpPr>
              <p:cNvPr id="429" name="Google Shape;429;p31"/>
              <p:cNvSpPr/>
              <p:nvPr/>
            </p:nvSpPr>
            <p:spPr>
              <a:xfrm>
                <a:off x="1025425" y="3193375"/>
                <a:ext cx="417925" cy="554850"/>
              </a:xfrm>
              <a:custGeom>
                <a:avLst/>
                <a:gdLst/>
                <a:ahLst/>
                <a:cxnLst/>
                <a:rect l="l" t="t" r="r" b="b"/>
                <a:pathLst>
                  <a:path w="16717" h="22194" extrusionOk="0">
                    <a:moveTo>
                      <a:pt x="4453" y="1"/>
                    </a:moveTo>
                    <a:lnTo>
                      <a:pt x="4453" y="1239"/>
                    </a:lnTo>
                    <a:lnTo>
                      <a:pt x="5417" y="1239"/>
                    </a:lnTo>
                    <a:lnTo>
                      <a:pt x="5417" y="8847"/>
                    </a:lnTo>
                    <a:lnTo>
                      <a:pt x="595" y="19444"/>
                    </a:lnTo>
                    <a:cubicBezTo>
                      <a:pt x="0" y="20729"/>
                      <a:pt x="941" y="22194"/>
                      <a:pt x="2357" y="22194"/>
                    </a:cubicBezTo>
                    <a:lnTo>
                      <a:pt x="14359" y="22194"/>
                    </a:lnTo>
                    <a:cubicBezTo>
                      <a:pt x="15776" y="22194"/>
                      <a:pt x="16716" y="20741"/>
                      <a:pt x="16133" y="19444"/>
                    </a:cubicBezTo>
                    <a:lnTo>
                      <a:pt x="11311" y="8847"/>
                    </a:lnTo>
                    <a:lnTo>
                      <a:pt x="11311" y="1239"/>
                    </a:lnTo>
                    <a:lnTo>
                      <a:pt x="12275" y="1239"/>
                    </a:lnTo>
                    <a:lnTo>
                      <a:pt x="12275"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1"/>
              <p:cNvSpPr/>
              <p:nvPr/>
            </p:nvSpPr>
            <p:spPr>
              <a:xfrm>
                <a:off x="1059350" y="3551750"/>
                <a:ext cx="350350" cy="172075"/>
              </a:xfrm>
              <a:custGeom>
                <a:avLst/>
                <a:gdLst/>
                <a:ahLst/>
                <a:cxnLst/>
                <a:rect l="l" t="t" r="r" b="b"/>
                <a:pathLst>
                  <a:path w="14014" h="6883" extrusionOk="0">
                    <a:moveTo>
                      <a:pt x="2655" y="1"/>
                    </a:moveTo>
                    <a:lnTo>
                      <a:pt x="143" y="5525"/>
                    </a:lnTo>
                    <a:cubicBezTo>
                      <a:pt x="0" y="5811"/>
                      <a:pt x="24" y="6168"/>
                      <a:pt x="203" y="6442"/>
                    </a:cubicBezTo>
                    <a:cubicBezTo>
                      <a:pt x="369" y="6716"/>
                      <a:pt x="679" y="6883"/>
                      <a:pt x="1012" y="6883"/>
                    </a:cubicBezTo>
                    <a:lnTo>
                      <a:pt x="13014" y="6883"/>
                    </a:lnTo>
                    <a:cubicBezTo>
                      <a:pt x="13335" y="6883"/>
                      <a:pt x="13645" y="6716"/>
                      <a:pt x="13824" y="6442"/>
                    </a:cubicBezTo>
                    <a:cubicBezTo>
                      <a:pt x="13990" y="6168"/>
                      <a:pt x="14014" y="5811"/>
                      <a:pt x="13883" y="5525"/>
                    </a:cubicBezTo>
                    <a:lnTo>
                      <a:pt x="1135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1291500" y="2107750"/>
            <a:ext cx="4113300" cy="1511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1291500" y="792975"/>
            <a:ext cx="1221000" cy="11472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 name="Google Shape;19;p3"/>
          <p:cNvSpPr txBox="1">
            <a:spLocks noGrp="1"/>
          </p:cNvSpPr>
          <p:nvPr>
            <p:ph type="subTitle" idx="1"/>
          </p:nvPr>
        </p:nvSpPr>
        <p:spPr>
          <a:xfrm>
            <a:off x="1291500" y="3786725"/>
            <a:ext cx="4113300" cy="4164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400"/>
              <a:buNone/>
              <a:defRPr sz="16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0" name="Google Shape;20;p3"/>
          <p:cNvGrpSpPr/>
          <p:nvPr/>
        </p:nvGrpSpPr>
        <p:grpSpPr>
          <a:xfrm>
            <a:off x="7669147" y="4381918"/>
            <a:ext cx="1221041" cy="523295"/>
            <a:chOff x="4202600" y="4144975"/>
            <a:chExt cx="1005800" cy="431050"/>
          </a:xfrm>
        </p:grpSpPr>
        <p:sp>
          <p:nvSpPr>
            <p:cNvPr id="21" name="Google Shape;21;p3"/>
            <p:cNvSpPr/>
            <p:nvPr/>
          </p:nvSpPr>
          <p:spPr>
            <a:xfrm>
              <a:off x="4288925" y="4174150"/>
              <a:ext cx="869175" cy="125650"/>
            </a:xfrm>
            <a:custGeom>
              <a:avLst/>
              <a:gdLst/>
              <a:ahLst/>
              <a:cxnLst/>
              <a:rect l="l" t="t" r="r" b="b"/>
              <a:pathLst>
                <a:path w="34767" h="5026" extrusionOk="0">
                  <a:moveTo>
                    <a:pt x="0" y="1"/>
                  </a:moveTo>
                  <a:lnTo>
                    <a:pt x="0" y="5025"/>
                  </a:lnTo>
                  <a:lnTo>
                    <a:pt x="34766" y="5025"/>
                  </a:lnTo>
                  <a:cubicBezTo>
                    <a:pt x="34326" y="3382"/>
                    <a:pt x="34326" y="1656"/>
                    <a:pt x="34766" y="1"/>
                  </a:cubicBezTo>
                  <a:close/>
                </a:path>
              </a:pathLst>
            </a:custGeom>
            <a:solidFill>
              <a:srgbClr val="5058F2"/>
            </a:solidFill>
            <a:ln w="3875" cap="flat" cmpd="sng">
              <a:solidFill>
                <a:srgbClr val="0511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4238325" y="4358625"/>
              <a:ext cx="931375" cy="188275"/>
            </a:xfrm>
            <a:custGeom>
              <a:avLst/>
              <a:gdLst/>
              <a:ahLst/>
              <a:cxnLst/>
              <a:rect l="l" t="t" r="r" b="b"/>
              <a:pathLst>
                <a:path w="37255" h="7531" extrusionOk="0">
                  <a:moveTo>
                    <a:pt x="3745" y="1"/>
                  </a:moveTo>
                  <a:cubicBezTo>
                    <a:pt x="1681" y="1"/>
                    <a:pt x="0" y="1685"/>
                    <a:pt x="0" y="3766"/>
                  </a:cubicBezTo>
                  <a:cubicBezTo>
                    <a:pt x="0" y="5843"/>
                    <a:pt x="1692" y="7530"/>
                    <a:pt x="3765" y="7530"/>
                  </a:cubicBezTo>
                  <a:cubicBezTo>
                    <a:pt x="3808" y="7530"/>
                    <a:pt x="3850" y="7530"/>
                    <a:pt x="3893" y="7528"/>
                  </a:cubicBezTo>
                  <a:lnTo>
                    <a:pt x="37255" y="7528"/>
                  </a:lnTo>
                  <a:cubicBezTo>
                    <a:pt x="35909" y="5195"/>
                    <a:pt x="35909" y="2325"/>
                    <a:pt x="37255" y="4"/>
                  </a:cubicBezTo>
                  <a:lnTo>
                    <a:pt x="3893" y="4"/>
                  </a:lnTo>
                  <a:cubicBezTo>
                    <a:pt x="3844" y="2"/>
                    <a:pt x="3794" y="1"/>
                    <a:pt x="3745"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4259450" y="4144975"/>
              <a:ext cx="938525" cy="184275"/>
            </a:xfrm>
            <a:custGeom>
              <a:avLst/>
              <a:gdLst/>
              <a:ahLst/>
              <a:cxnLst/>
              <a:rect l="l" t="t" r="r" b="b"/>
              <a:pathLst>
                <a:path w="37541" h="7371" extrusionOk="0">
                  <a:moveTo>
                    <a:pt x="870" y="1"/>
                  </a:moveTo>
                  <a:cubicBezTo>
                    <a:pt x="393" y="1"/>
                    <a:pt x="0" y="382"/>
                    <a:pt x="0" y="858"/>
                  </a:cubicBezTo>
                  <a:lnTo>
                    <a:pt x="0" y="6502"/>
                  </a:lnTo>
                  <a:cubicBezTo>
                    <a:pt x="0" y="6978"/>
                    <a:pt x="393" y="7371"/>
                    <a:pt x="870" y="7371"/>
                  </a:cubicBezTo>
                  <a:lnTo>
                    <a:pt x="36946" y="7371"/>
                  </a:lnTo>
                  <a:cubicBezTo>
                    <a:pt x="37267" y="7371"/>
                    <a:pt x="37541" y="7109"/>
                    <a:pt x="37541" y="6787"/>
                  </a:cubicBezTo>
                  <a:cubicBezTo>
                    <a:pt x="37529" y="6454"/>
                    <a:pt x="37267" y="6192"/>
                    <a:pt x="36946" y="6192"/>
                  </a:cubicBezTo>
                  <a:lnTo>
                    <a:pt x="1179" y="6192"/>
                  </a:lnTo>
                  <a:lnTo>
                    <a:pt x="1179" y="1180"/>
                  </a:lnTo>
                  <a:lnTo>
                    <a:pt x="36946" y="1180"/>
                  </a:lnTo>
                  <a:cubicBezTo>
                    <a:pt x="37267" y="1180"/>
                    <a:pt x="37541" y="906"/>
                    <a:pt x="37541" y="584"/>
                  </a:cubicBezTo>
                  <a:cubicBezTo>
                    <a:pt x="37529" y="263"/>
                    <a:pt x="37267" y="1"/>
                    <a:pt x="36946"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4202600" y="4329225"/>
              <a:ext cx="1005800" cy="246800"/>
            </a:xfrm>
            <a:custGeom>
              <a:avLst/>
              <a:gdLst/>
              <a:ahLst/>
              <a:cxnLst/>
              <a:rect l="l" t="t" r="r" b="b"/>
              <a:pathLst>
                <a:path w="40232" h="9872" extrusionOk="0">
                  <a:moveTo>
                    <a:pt x="39668" y="0"/>
                  </a:moveTo>
                  <a:cubicBezTo>
                    <a:pt x="39662" y="0"/>
                    <a:pt x="39655" y="1"/>
                    <a:pt x="39648" y="1"/>
                  </a:cubicBezTo>
                  <a:lnTo>
                    <a:pt x="5191" y="1"/>
                  </a:lnTo>
                  <a:cubicBezTo>
                    <a:pt x="2274" y="1"/>
                    <a:pt x="0" y="2513"/>
                    <a:pt x="274" y="5406"/>
                  </a:cubicBezTo>
                  <a:cubicBezTo>
                    <a:pt x="512" y="7978"/>
                    <a:pt x="2763" y="9871"/>
                    <a:pt x="5334" y="9871"/>
                  </a:cubicBezTo>
                  <a:lnTo>
                    <a:pt x="39648" y="9871"/>
                  </a:lnTo>
                  <a:cubicBezTo>
                    <a:pt x="39970" y="9871"/>
                    <a:pt x="40232" y="9609"/>
                    <a:pt x="40232" y="9288"/>
                  </a:cubicBezTo>
                  <a:cubicBezTo>
                    <a:pt x="40232" y="8966"/>
                    <a:pt x="39970" y="8704"/>
                    <a:pt x="39648" y="8704"/>
                  </a:cubicBezTo>
                  <a:lnTo>
                    <a:pt x="5191" y="8704"/>
                  </a:lnTo>
                  <a:cubicBezTo>
                    <a:pt x="3013" y="8704"/>
                    <a:pt x="1286" y="6859"/>
                    <a:pt x="1441" y="4680"/>
                  </a:cubicBezTo>
                  <a:cubicBezTo>
                    <a:pt x="1572" y="2680"/>
                    <a:pt x="3322" y="1180"/>
                    <a:pt x="5322" y="1180"/>
                  </a:cubicBezTo>
                  <a:lnTo>
                    <a:pt x="39648" y="1180"/>
                  </a:lnTo>
                  <a:cubicBezTo>
                    <a:pt x="39970" y="1180"/>
                    <a:pt x="40232" y="918"/>
                    <a:pt x="40232" y="596"/>
                  </a:cubicBezTo>
                  <a:cubicBezTo>
                    <a:pt x="40232" y="270"/>
                    <a:pt x="39981" y="0"/>
                    <a:pt x="39668" y="0"/>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4679150" y="4174150"/>
              <a:ext cx="11025" cy="125650"/>
            </a:xfrm>
            <a:custGeom>
              <a:avLst/>
              <a:gdLst/>
              <a:ahLst/>
              <a:cxnLst/>
              <a:rect l="l" t="t" r="r" b="b"/>
              <a:pathLst>
                <a:path w="441" h="5026" fill="none" extrusionOk="0">
                  <a:moveTo>
                    <a:pt x="441" y="1"/>
                  </a:moveTo>
                  <a:cubicBezTo>
                    <a:pt x="0" y="1656"/>
                    <a:pt x="0" y="3382"/>
                    <a:pt x="441" y="502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4637775" y="4358700"/>
              <a:ext cx="33650" cy="188150"/>
            </a:xfrm>
            <a:custGeom>
              <a:avLst/>
              <a:gdLst/>
              <a:ahLst/>
              <a:cxnLst/>
              <a:rect l="l" t="t" r="r" b="b"/>
              <a:pathLst>
                <a:path w="1346" h="7526" fill="none" extrusionOk="0">
                  <a:moveTo>
                    <a:pt x="1346" y="1"/>
                  </a:moveTo>
                  <a:cubicBezTo>
                    <a:pt x="0" y="2322"/>
                    <a:pt x="0" y="5192"/>
                    <a:pt x="1346" y="752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3"/>
          <p:cNvGrpSpPr/>
          <p:nvPr/>
        </p:nvGrpSpPr>
        <p:grpSpPr>
          <a:xfrm>
            <a:off x="8082548" y="324879"/>
            <a:ext cx="728401" cy="375006"/>
            <a:chOff x="716450" y="4376550"/>
            <a:chExt cx="622725" cy="320600"/>
          </a:xfrm>
        </p:grpSpPr>
        <p:sp>
          <p:nvSpPr>
            <p:cNvPr id="28" name="Google Shape;28;p3"/>
            <p:cNvSpPr/>
            <p:nvPr/>
          </p:nvSpPr>
          <p:spPr>
            <a:xfrm>
              <a:off x="716450" y="4376550"/>
              <a:ext cx="386375" cy="320600"/>
            </a:xfrm>
            <a:custGeom>
              <a:avLst/>
              <a:gdLst/>
              <a:ahLst/>
              <a:cxnLst/>
              <a:rect l="l" t="t" r="r" b="b"/>
              <a:pathLst>
                <a:path w="15455" h="12824" extrusionOk="0">
                  <a:moveTo>
                    <a:pt x="7692" y="4251"/>
                  </a:moveTo>
                  <a:lnTo>
                    <a:pt x="8942" y="7478"/>
                  </a:lnTo>
                  <a:lnTo>
                    <a:pt x="6442" y="7490"/>
                  </a:lnTo>
                  <a:lnTo>
                    <a:pt x="7692" y="4251"/>
                  </a:lnTo>
                  <a:close/>
                  <a:moveTo>
                    <a:pt x="5608" y="1"/>
                  </a:moveTo>
                  <a:lnTo>
                    <a:pt x="0" y="12824"/>
                  </a:lnTo>
                  <a:lnTo>
                    <a:pt x="4394" y="12824"/>
                  </a:lnTo>
                  <a:lnTo>
                    <a:pt x="5251" y="10586"/>
                  </a:lnTo>
                  <a:lnTo>
                    <a:pt x="10133" y="10586"/>
                  </a:lnTo>
                  <a:lnTo>
                    <a:pt x="10990" y="12824"/>
                  </a:lnTo>
                  <a:lnTo>
                    <a:pt x="15455" y="12824"/>
                  </a:lnTo>
                  <a:lnTo>
                    <a:pt x="9847"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1105475" y="4424775"/>
              <a:ext cx="233700" cy="224475"/>
            </a:xfrm>
            <a:custGeom>
              <a:avLst/>
              <a:gdLst/>
              <a:ahLst/>
              <a:cxnLst/>
              <a:rect l="l" t="t" r="r" b="b"/>
              <a:pathLst>
                <a:path w="9348" h="8979" extrusionOk="0">
                  <a:moveTo>
                    <a:pt x="3025" y="1"/>
                  </a:moveTo>
                  <a:lnTo>
                    <a:pt x="3025" y="2930"/>
                  </a:lnTo>
                  <a:lnTo>
                    <a:pt x="1" y="2930"/>
                  </a:lnTo>
                  <a:lnTo>
                    <a:pt x="1" y="6049"/>
                  </a:lnTo>
                  <a:lnTo>
                    <a:pt x="3025" y="6049"/>
                  </a:lnTo>
                  <a:lnTo>
                    <a:pt x="3025" y="8978"/>
                  </a:lnTo>
                  <a:lnTo>
                    <a:pt x="6323" y="8978"/>
                  </a:lnTo>
                  <a:lnTo>
                    <a:pt x="6323" y="6049"/>
                  </a:lnTo>
                  <a:lnTo>
                    <a:pt x="9347" y="6049"/>
                  </a:lnTo>
                  <a:lnTo>
                    <a:pt x="9347" y="2930"/>
                  </a:lnTo>
                  <a:lnTo>
                    <a:pt x="6323" y="2930"/>
                  </a:lnTo>
                  <a:lnTo>
                    <a:pt x="6323"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3"/>
          <p:cNvGrpSpPr/>
          <p:nvPr/>
        </p:nvGrpSpPr>
        <p:grpSpPr>
          <a:xfrm>
            <a:off x="241087" y="207400"/>
            <a:ext cx="8613206" cy="4578467"/>
            <a:chOff x="241087" y="207400"/>
            <a:chExt cx="8613206" cy="4578467"/>
          </a:xfrm>
        </p:grpSpPr>
        <p:sp>
          <p:nvSpPr>
            <p:cNvPr id="31" name="Google Shape;31;p3"/>
            <p:cNvSpPr/>
            <p:nvPr/>
          </p:nvSpPr>
          <p:spPr>
            <a:xfrm>
              <a:off x="382875" y="29055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8663112" y="3168966"/>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5073875" y="20740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5808175" y="4603997"/>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241087" y="4116916"/>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4"/>
          <p:cNvSpPr txBox="1">
            <a:spLocks noGrp="1"/>
          </p:cNvSpPr>
          <p:nvPr>
            <p:ph type="body" idx="1"/>
          </p:nvPr>
        </p:nvSpPr>
        <p:spPr>
          <a:xfrm>
            <a:off x="720000" y="1215751"/>
            <a:ext cx="7704000" cy="399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00">
                <a:solidFill>
                  <a:schemeClr val="dk2"/>
                </a:solidFill>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39" name="Google Shape;39;p4"/>
          <p:cNvGrpSpPr/>
          <p:nvPr/>
        </p:nvGrpSpPr>
        <p:grpSpPr>
          <a:xfrm rot="1253618">
            <a:off x="260057" y="154415"/>
            <a:ext cx="351522" cy="681440"/>
            <a:chOff x="3289375" y="2146825"/>
            <a:chExt cx="339650" cy="658425"/>
          </a:xfrm>
        </p:grpSpPr>
        <p:sp>
          <p:nvSpPr>
            <p:cNvPr id="40" name="Google Shape;40;p4"/>
            <p:cNvSpPr/>
            <p:nvPr/>
          </p:nvSpPr>
          <p:spPr>
            <a:xfrm>
              <a:off x="3289375" y="2357850"/>
              <a:ext cx="339650" cy="170000"/>
            </a:xfrm>
            <a:custGeom>
              <a:avLst/>
              <a:gdLst/>
              <a:ahLst/>
              <a:cxnLst/>
              <a:rect l="l" t="t" r="r" b="b"/>
              <a:pathLst>
                <a:path w="13586" h="6800" extrusionOk="0">
                  <a:moveTo>
                    <a:pt x="1" y="1"/>
                  </a:moveTo>
                  <a:cubicBezTo>
                    <a:pt x="1" y="3751"/>
                    <a:pt x="3037" y="6799"/>
                    <a:pt x="6788" y="6799"/>
                  </a:cubicBezTo>
                  <a:cubicBezTo>
                    <a:pt x="10550" y="6799"/>
                    <a:pt x="13586" y="3751"/>
                    <a:pt x="13586" y="1"/>
                  </a:cubicBezTo>
                  <a:lnTo>
                    <a:pt x="11550" y="1"/>
                  </a:lnTo>
                  <a:cubicBezTo>
                    <a:pt x="11681" y="2716"/>
                    <a:pt x="9514" y="4990"/>
                    <a:pt x="6788" y="4990"/>
                  </a:cubicBezTo>
                  <a:cubicBezTo>
                    <a:pt x="4073" y="4990"/>
                    <a:pt x="1906" y="2716"/>
                    <a:pt x="2037"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3436125" y="2146825"/>
              <a:ext cx="46175" cy="153025"/>
            </a:xfrm>
            <a:custGeom>
              <a:avLst/>
              <a:gdLst/>
              <a:ahLst/>
              <a:cxnLst/>
              <a:rect l="l" t="t" r="r" b="b"/>
              <a:pathLst>
                <a:path w="1847" h="6121" extrusionOk="0">
                  <a:moveTo>
                    <a:pt x="1" y="0"/>
                  </a:moveTo>
                  <a:lnTo>
                    <a:pt x="1" y="5072"/>
                  </a:lnTo>
                  <a:lnTo>
                    <a:pt x="560" y="5072"/>
                  </a:lnTo>
                  <a:lnTo>
                    <a:pt x="560" y="6120"/>
                  </a:lnTo>
                  <a:lnTo>
                    <a:pt x="1287" y="6120"/>
                  </a:lnTo>
                  <a:lnTo>
                    <a:pt x="1287" y="5072"/>
                  </a:lnTo>
                  <a:lnTo>
                    <a:pt x="1846" y="5072"/>
                  </a:lnTo>
                  <a:lnTo>
                    <a:pt x="1846"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3289375" y="2357850"/>
              <a:ext cx="339650" cy="447400"/>
            </a:xfrm>
            <a:custGeom>
              <a:avLst/>
              <a:gdLst/>
              <a:ahLst/>
              <a:cxnLst/>
              <a:rect l="l" t="t" r="r" b="b"/>
              <a:pathLst>
                <a:path w="13586" h="17896" extrusionOk="0">
                  <a:moveTo>
                    <a:pt x="4418" y="1"/>
                  </a:moveTo>
                  <a:lnTo>
                    <a:pt x="1" y="17896"/>
                  </a:lnTo>
                  <a:lnTo>
                    <a:pt x="1013" y="17896"/>
                  </a:lnTo>
                  <a:lnTo>
                    <a:pt x="6764" y="882"/>
                  </a:lnTo>
                  <a:lnTo>
                    <a:pt x="12574" y="17896"/>
                  </a:lnTo>
                  <a:lnTo>
                    <a:pt x="13586" y="17896"/>
                  </a:lnTo>
                  <a:lnTo>
                    <a:pt x="9169"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3399825" y="2295050"/>
              <a:ext cx="118775" cy="119100"/>
            </a:xfrm>
            <a:custGeom>
              <a:avLst/>
              <a:gdLst/>
              <a:ahLst/>
              <a:cxnLst/>
              <a:rect l="l" t="t" r="r" b="b"/>
              <a:pathLst>
                <a:path w="4751" h="4764" extrusionOk="0">
                  <a:moveTo>
                    <a:pt x="2370" y="1"/>
                  </a:moveTo>
                  <a:cubicBezTo>
                    <a:pt x="1060" y="1"/>
                    <a:pt x="0" y="1060"/>
                    <a:pt x="0" y="2382"/>
                  </a:cubicBezTo>
                  <a:cubicBezTo>
                    <a:pt x="0" y="3692"/>
                    <a:pt x="1060" y="4763"/>
                    <a:pt x="2370" y="4763"/>
                  </a:cubicBezTo>
                  <a:cubicBezTo>
                    <a:pt x="3691" y="4763"/>
                    <a:pt x="4751" y="3692"/>
                    <a:pt x="4751" y="2382"/>
                  </a:cubicBezTo>
                  <a:cubicBezTo>
                    <a:pt x="4751" y="1060"/>
                    <a:pt x="3691" y="1"/>
                    <a:pt x="2370"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3432850" y="2328400"/>
              <a:ext cx="52425" cy="52400"/>
            </a:xfrm>
            <a:custGeom>
              <a:avLst/>
              <a:gdLst/>
              <a:ahLst/>
              <a:cxnLst/>
              <a:rect l="l" t="t" r="r" b="b"/>
              <a:pathLst>
                <a:path w="2097" h="2096" fill="none" extrusionOk="0">
                  <a:moveTo>
                    <a:pt x="2096" y="1048"/>
                  </a:moveTo>
                  <a:cubicBezTo>
                    <a:pt x="2096" y="1619"/>
                    <a:pt x="1632" y="2096"/>
                    <a:pt x="1049" y="2096"/>
                  </a:cubicBezTo>
                  <a:cubicBezTo>
                    <a:pt x="477" y="2096"/>
                    <a:pt x="1" y="1619"/>
                    <a:pt x="1" y="1048"/>
                  </a:cubicBezTo>
                  <a:cubicBezTo>
                    <a:pt x="1" y="465"/>
                    <a:pt x="477" y="0"/>
                    <a:pt x="1049" y="0"/>
                  </a:cubicBezTo>
                  <a:cubicBezTo>
                    <a:pt x="1632" y="0"/>
                    <a:pt x="2096" y="465"/>
                    <a:pt x="2096" y="1048"/>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4"/>
          <p:cNvGrpSpPr/>
          <p:nvPr/>
        </p:nvGrpSpPr>
        <p:grpSpPr>
          <a:xfrm flipH="1">
            <a:off x="150101" y="114137"/>
            <a:ext cx="8840012" cy="4878596"/>
            <a:chOff x="128717" y="114137"/>
            <a:chExt cx="8840012" cy="4878596"/>
          </a:xfrm>
        </p:grpSpPr>
        <p:sp>
          <p:nvSpPr>
            <p:cNvPr id="46" name="Google Shape;46;p4"/>
            <p:cNvSpPr/>
            <p:nvPr/>
          </p:nvSpPr>
          <p:spPr>
            <a:xfrm rot="801208">
              <a:off x="236100" y="4716912"/>
              <a:ext cx="261730" cy="248963"/>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rot="-1340926">
              <a:off x="3182978" y="143654"/>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rot="1217444">
              <a:off x="8671949" y="4479525"/>
              <a:ext cx="261732" cy="2489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937562">
              <a:off x="149677" y="898518"/>
              <a:ext cx="191192" cy="1818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9"/>
        <p:cNvGrpSpPr/>
        <p:nvPr/>
      </p:nvGrpSpPr>
      <p:grpSpPr>
        <a:xfrm>
          <a:off x="0" y="0"/>
          <a:ext cx="0" cy="0"/>
          <a:chOff x="0" y="0"/>
          <a:chExt cx="0" cy="0"/>
        </a:xfrm>
      </p:grpSpPr>
      <p:sp>
        <p:nvSpPr>
          <p:cNvPr id="80" name="Google Shape;80;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1" name="Google Shape;81;p7"/>
          <p:cNvSpPr txBox="1">
            <a:spLocks noGrp="1"/>
          </p:cNvSpPr>
          <p:nvPr>
            <p:ph type="subTitle" idx="1"/>
          </p:nvPr>
        </p:nvSpPr>
        <p:spPr>
          <a:xfrm>
            <a:off x="720000" y="1700300"/>
            <a:ext cx="46848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82" name="Google Shape;82;p7"/>
          <p:cNvGrpSpPr/>
          <p:nvPr/>
        </p:nvGrpSpPr>
        <p:grpSpPr>
          <a:xfrm>
            <a:off x="312650" y="242541"/>
            <a:ext cx="8631625" cy="4767427"/>
            <a:chOff x="312650" y="242541"/>
            <a:chExt cx="8631625" cy="4767427"/>
          </a:xfrm>
        </p:grpSpPr>
        <p:sp>
          <p:nvSpPr>
            <p:cNvPr id="83" name="Google Shape;83;p7"/>
            <p:cNvSpPr/>
            <p:nvPr/>
          </p:nvSpPr>
          <p:spPr>
            <a:xfrm>
              <a:off x="312650" y="24255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a:off x="312662" y="4766791"/>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8682550" y="233620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4297500" y="4828097"/>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7459562" y="242541"/>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8"/>
        <p:cNvGrpSpPr/>
        <p:nvPr/>
      </p:nvGrpSpPr>
      <p:grpSpPr>
        <a:xfrm>
          <a:off x="0" y="0"/>
          <a:ext cx="0" cy="0"/>
          <a:chOff x="0" y="0"/>
          <a:chExt cx="0" cy="0"/>
        </a:xfrm>
      </p:grpSpPr>
      <p:sp>
        <p:nvSpPr>
          <p:cNvPr id="89" name="Google Shape;89;p8"/>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90" name="Google Shape;90;p8"/>
          <p:cNvGrpSpPr/>
          <p:nvPr/>
        </p:nvGrpSpPr>
        <p:grpSpPr>
          <a:xfrm>
            <a:off x="200100" y="163750"/>
            <a:ext cx="8740671" cy="4759510"/>
            <a:chOff x="200100" y="163750"/>
            <a:chExt cx="8740671" cy="4759510"/>
          </a:xfrm>
        </p:grpSpPr>
        <p:sp>
          <p:nvSpPr>
            <p:cNvPr id="91" name="Google Shape;91;p8"/>
            <p:cNvSpPr/>
            <p:nvPr/>
          </p:nvSpPr>
          <p:spPr>
            <a:xfrm>
              <a:off x="4915900" y="163750"/>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3438737" y="4741391"/>
              <a:ext cx="191181" cy="181870"/>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p:nvPr/>
          </p:nvSpPr>
          <p:spPr>
            <a:xfrm>
              <a:off x="200100" y="2156125"/>
              <a:ext cx="261725" cy="248958"/>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a:off x="8749575" y="2223197"/>
              <a:ext cx="191196" cy="181870"/>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sp>
        <p:nvSpPr>
          <p:cNvPr id="96" name="Google Shape;96;p9"/>
          <p:cNvSpPr txBox="1">
            <a:spLocks noGrp="1"/>
          </p:cNvSpPr>
          <p:nvPr>
            <p:ph type="title"/>
          </p:nvPr>
        </p:nvSpPr>
        <p:spPr>
          <a:xfrm>
            <a:off x="2135538" y="1390575"/>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6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7" name="Google Shape;97;p9"/>
          <p:cNvSpPr txBox="1">
            <a:spLocks noGrp="1"/>
          </p:cNvSpPr>
          <p:nvPr>
            <p:ph type="subTitle" idx="1"/>
          </p:nvPr>
        </p:nvSpPr>
        <p:spPr>
          <a:xfrm>
            <a:off x="2135550" y="2647627"/>
            <a:ext cx="4872900" cy="756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8" name="Google Shape;98;p9"/>
          <p:cNvGrpSpPr/>
          <p:nvPr/>
        </p:nvGrpSpPr>
        <p:grpSpPr>
          <a:xfrm>
            <a:off x="240401" y="163741"/>
            <a:ext cx="8638028" cy="4681843"/>
            <a:chOff x="240401" y="163741"/>
            <a:chExt cx="8638028" cy="4681843"/>
          </a:xfrm>
        </p:grpSpPr>
        <p:sp>
          <p:nvSpPr>
            <p:cNvPr id="99" name="Google Shape;99;p9"/>
            <p:cNvSpPr/>
            <p:nvPr/>
          </p:nvSpPr>
          <p:spPr>
            <a:xfrm rot="801208">
              <a:off x="2237225" y="190600"/>
              <a:ext cx="261730" cy="248963"/>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rot="-1340926">
              <a:off x="267803" y="3477079"/>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rot="1217444">
              <a:off x="5276049" y="4558962"/>
              <a:ext cx="261732" cy="2489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rot="-937562">
              <a:off x="8666277" y="1903168"/>
              <a:ext cx="191192" cy="1818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16"/>
        <p:cNvGrpSpPr/>
        <p:nvPr/>
      </p:nvGrpSpPr>
      <p:grpSpPr>
        <a:xfrm>
          <a:off x="0" y="0"/>
          <a:ext cx="0" cy="0"/>
          <a:chOff x="0" y="0"/>
          <a:chExt cx="0" cy="0"/>
        </a:xfrm>
      </p:grpSpPr>
      <p:sp>
        <p:nvSpPr>
          <p:cNvPr id="117" name="Google Shape;11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 name="Google Shape;118;p13"/>
          <p:cNvSpPr txBox="1">
            <a:spLocks noGrp="1"/>
          </p:cNvSpPr>
          <p:nvPr>
            <p:ph type="subTitle" idx="1"/>
          </p:nvPr>
        </p:nvSpPr>
        <p:spPr>
          <a:xfrm>
            <a:off x="719982" y="3385952"/>
            <a:ext cx="240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3"/>
          <p:cNvSpPr txBox="1">
            <a:spLocks noGrp="1"/>
          </p:cNvSpPr>
          <p:nvPr>
            <p:ph type="subTitle" idx="2"/>
          </p:nvPr>
        </p:nvSpPr>
        <p:spPr>
          <a:xfrm>
            <a:off x="3419257" y="3385952"/>
            <a:ext cx="240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3"/>
          <p:cNvSpPr txBox="1">
            <a:spLocks noGrp="1"/>
          </p:cNvSpPr>
          <p:nvPr>
            <p:ph type="subTitle" idx="3"/>
          </p:nvPr>
        </p:nvSpPr>
        <p:spPr>
          <a:xfrm>
            <a:off x="6018631" y="3385952"/>
            <a:ext cx="240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3"/>
          <p:cNvSpPr txBox="1">
            <a:spLocks noGrp="1"/>
          </p:cNvSpPr>
          <p:nvPr>
            <p:ph type="title" idx="4" hasCustomPrompt="1"/>
          </p:nvPr>
        </p:nvSpPr>
        <p:spPr>
          <a:xfrm>
            <a:off x="1518282" y="1631000"/>
            <a:ext cx="808800" cy="7215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13"/>
          <p:cNvSpPr txBox="1">
            <a:spLocks noGrp="1"/>
          </p:cNvSpPr>
          <p:nvPr>
            <p:ph type="title" idx="5" hasCustomPrompt="1"/>
          </p:nvPr>
        </p:nvSpPr>
        <p:spPr>
          <a:xfrm>
            <a:off x="4217557" y="1631000"/>
            <a:ext cx="808800" cy="7215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13"/>
          <p:cNvSpPr txBox="1">
            <a:spLocks noGrp="1"/>
          </p:cNvSpPr>
          <p:nvPr>
            <p:ph type="title" idx="6" hasCustomPrompt="1"/>
          </p:nvPr>
        </p:nvSpPr>
        <p:spPr>
          <a:xfrm>
            <a:off x="6816931" y="1631000"/>
            <a:ext cx="808800" cy="7215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6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 name="Google Shape;124;p13"/>
          <p:cNvSpPr txBox="1">
            <a:spLocks noGrp="1"/>
          </p:cNvSpPr>
          <p:nvPr>
            <p:ph type="subTitle" idx="7"/>
          </p:nvPr>
        </p:nvSpPr>
        <p:spPr>
          <a:xfrm>
            <a:off x="719982" y="2497625"/>
            <a:ext cx="2405400" cy="95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b="1">
                <a:solidFill>
                  <a:schemeClr val="dk1"/>
                </a:solidFill>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25" name="Google Shape;125;p13"/>
          <p:cNvSpPr txBox="1">
            <a:spLocks noGrp="1"/>
          </p:cNvSpPr>
          <p:nvPr>
            <p:ph type="subTitle" idx="8"/>
          </p:nvPr>
        </p:nvSpPr>
        <p:spPr>
          <a:xfrm>
            <a:off x="3419257" y="2497625"/>
            <a:ext cx="2405400" cy="95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b="1">
                <a:solidFill>
                  <a:schemeClr val="dk1"/>
                </a:solidFill>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26" name="Google Shape;126;p13"/>
          <p:cNvSpPr txBox="1">
            <a:spLocks noGrp="1"/>
          </p:cNvSpPr>
          <p:nvPr>
            <p:ph type="subTitle" idx="9"/>
          </p:nvPr>
        </p:nvSpPr>
        <p:spPr>
          <a:xfrm>
            <a:off x="6018631" y="2497625"/>
            <a:ext cx="2405400" cy="95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400" b="1">
                <a:solidFill>
                  <a:schemeClr val="dk1"/>
                </a:solidFill>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27" name="Google Shape;127;p13"/>
          <p:cNvGrpSpPr/>
          <p:nvPr/>
        </p:nvGrpSpPr>
        <p:grpSpPr>
          <a:xfrm flipH="1">
            <a:off x="240401" y="80591"/>
            <a:ext cx="8638028" cy="4940693"/>
            <a:chOff x="240401" y="80591"/>
            <a:chExt cx="8638028" cy="4940693"/>
          </a:xfrm>
        </p:grpSpPr>
        <p:sp>
          <p:nvSpPr>
            <p:cNvPr id="128" name="Google Shape;128;p13"/>
            <p:cNvSpPr/>
            <p:nvPr/>
          </p:nvSpPr>
          <p:spPr>
            <a:xfrm rot="801208">
              <a:off x="2914300" y="107450"/>
              <a:ext cx="261730" cy="248963"/>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rot="-1340926">
              <a:off x="267803" y="2771579"/>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rot="1217444">
              <a:off x="5734599" y="4734662"/>
              <a:ext cx="261732" cy="2489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rot="-937562">
              <a:off x="8666277" y="1903168"/>
              <a:ext cx="191192" cy="1818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49"/>
        <p:cNvGrpSpPr/>
        <p:nvPr/>
      </p:nvGrpSpPr>
      <p:grpSpPr>
        <a:xfrm>
          <a:off x="0" y="0"/>
          <a:ext cx="0" cy="0"/>
          <a:chOff x="0" y="0"/>
          <a:chExt cx="0" cy="0"/>
        </a:xfrm>
      </p:grpSpPr>
      <p:sp>
        <p:nvSpPr>
          <p:cNvPr id="150" name="Google Shape;150;p15"/>
          <p:cNvSpPr txBox="1">
            <a:spLocks noGrp="1"/>
          </p:cNvSpPr>
          <p:nvPr>
            <p:ph type="title"/>
          </p:nvPr>
        </p:nvSpPr>
        <p:spPr>
          <a:xfrm>
            <a:off x="2539225" y="3100300"/>
            <a:ext cx="5378400" cy="6618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1" name="Google Shape;151;p15"/>
          <p:cNvSpPr txBox="1">
            <a:spLocks noGrp="1"/>
          </p:cNvSpPr>
          <p:nvPr>
            <p:ph type="subTitle" idx="1"/>
          </p:nvPr>
        </p:nvSpPr>
        <p:spPr>
          <a:xfrm>
            <a:off x="1226400" y="1126425"/>
            <a:ext cx="6691200" cy="1863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152" name="Google Shape;152;p15"/>
          <p:cNvGrpSpPr/>
          <p:nvPr/>
        </p:nvGrpSpPr>
        <p:grpSpPr>
          <a:xfrm>
            <a:off x="130876" y="164500"/>
            <a:ext cx="8894166" cy="4790222"/>
            <a:chOff x="130876" y="164500"/>
            <a:chExt cx="8894166" cy="4790222"/>
          </a:xfrm>
        </p:grpSpPr>
        <p:grpSp>
          <p:nvGrpSpPr>
            <p:cNvPr id="153" name="Google Shape;153;p15"/>
            <p:cNvGrpSpPr/>
            <p:nvPr/>
          </p:nvGrpSpPr>
          <p:grpSpPr>
            <a:xfrm rot="10800000" flipH="1">
              <a:off x="217526" y="164500"/>
              <a:ext cx="8807515" cy="4790222"/>
              <a:chOff x="152214" y="114087"/>
              <a:chExt cx="8807515" cy="4790222"/>
            </a:xfrm>
          </p:grpSpPr>
          <p:sp>
            <p:nvSpPr>
              <p:cNvPr id="154" name="Google Shape;154;p15"/>
              <p:cNvSpPr/>
              <p:nvPr/>
            </p:nvSpPr>
            <p:spPr>
              <a:xfrm rot="801208">
                <a:off x="177425" y="189000"/>
                <a:ext cx="261730" cy="248963"/>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p:nvPr/>
            </p:nvSpPr>
            <p:spPr>
              <a:xfrm rot="-1340926">
                <a:off x="6338316" y="143604"/>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p:nvPr/>
            </p:nvSpPr>
            <p:spPr>
              <a:xfrm rot="1217444">
                <a:off x="2177124" y="4617687"/>
                <a:ext cx="261732" cy="2489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no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5"/>
              <p:cNvSpPr/>
              <p:nvPr/>
            </p:nvSpPr>
            <p:spPr>
              <a:xfrm rot="-937562">
                <a:off x="8747577" y="2101468"/>
                <a:ext cx="191192" cy="181865"/>
              </a:xfrm>
              <a:custGeom>
                <a:avLst/>
                <a:gdLst/>
                <a:ahLst/>
                <a:cxnLst/>
                <a:rect l="l" t="t" r="r" b="b"/>
                <a:pathLst>
                  <a:path w="6109" h="5811" extrusionOk="0">
                    <a:moveTo>
                      <a:pt x="3049" y="1"/>
                    </a:moveTo>
                    <a:lnTo>
                      <a:pt x="2108" y="1906"/>
                    </a:lnTo>
                    <a:lnTo>
                      <a:pt x="1" y="2215"/>
                    </a:lnTo>
                    <a:lnTo>
                      <a:pt x="1525" y="3703"/>
                    </a:lnTo>
                    <a:lnTo>
                      <a:pt x="1168" y="5811"/>
                    </a:lnTo>
                    <a:lnTo>
                      <a:pt x="3049" y="4811"/>
                    </a:lnTo>
                    <a:lnTo>
                      <a:pt x="4942" y="5811"/>
                    </a:lnTo>
                    <a:lnTo>
                      <a:pt x="4573" y="3703"/>
                    </a:lnTo>
                    <a:lnTo>
                      <a:pt x="6109" y="2215"/>
                    </a:lnTo>
                    <a:lnTo>
                      <a:pt x="3989" y="1906"/>
                    </a:lnTo>
                    <a:lnTo>
                      <a:pt x="304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15"/>
            <p:cNvSpPr/>
            <p:nvPr/>
          </p:nvSpPr>
          <p:spPr>
            <a:xfrm rot="-9459074" flipH="1">
              <a:off x="158278" y="1456227"/>
              <a:ext cx="191186" cy="181878"/>
            </a:xfrm>
            <a:custGeom>
              <a:avLst/>
              <a:gdLst/>
              <a:ahLst/>
              <a:cxnLst/>
              <a:rect l="l" t="t" r="r" b="b"/>
              <a:pathLst>
                <a:path w="6109" h="5811" fill="none" extrusionOk="0">
                  <a:moveTo>
                    <a:pt x="3049" y="0"/>
                  </a:moveTo>
                  <a:lnTo>
                    <a:pt x="3989" y="1905"/>
                  </a:lnTo>
                  <a:lnTo>
                    <a:pt x="6109" y="2215"/>
                  </a:lnTo>
                  <a:lnTo>
                    <a:pt x="4573" y="3703"/>
                  </a:lnTo>
                  <a:lnTo>
                    <a:pt x="4942" y="5811"/>
                  </a:lnTo>
                  <a:lnTo>
                    <a:pt x="3049" y="4810"/>
                  </a:lnTo>
                  <a:lnTo>
                    <a:pt x="1156" y="5811"/>
                  </a:lnTo>
                  <a:lnTo>
                    <a:pt x="1525" y="3703"/>
                  </a:lnTo>
                  <a:lnTo>
                    <a:pt x="1" y="2215"/>
                  </a:lnTo>
                  <a:lnTo>
                    <a:pt x="2108" y="190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1pPr>
            <a:lvl2pPr lvl="1"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2pPr>
            <a:lvl3pPr lvl="2"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3pPr>
            <a:lvl4pPr lvl="3"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4pPr>
            <a:lvl5pPr lvl="4"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5pPr>
            <a:lvl6pPr lvl="5"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6pPr>
            <a:lvl7pPr lvl="6"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7pPr>
            <a:lvl8pPr lvl="7"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8pPr>
            <a:lvl9pPr lvl="8" rtl="0">
              <a:spcBef>
                <a:spcPts val="0"/>
              </a:spcBef>
              <a:spcAft>
                <a:spcPts val="0"/>
              </a:spcAft>
              <a:buClr>
                <a:schemeClr val="dk1"/>
              </a:buClr>
              <a:buSzPts val="3500"/>
              <a:buFont typeface="Manrope ExtraBold"/>
              <a:buNone/>
              <a:defRPr sz="3500">
                <a:solidFill>
                  <a:schemeClr val="dk1"/>
                </a:solidFill>
                <a:latin typeface="Manrope ExtraBold"/>
                <a:ea typeface="Manrope ExtraBold"/>
                <a:cs typeface="Manrope ExtraBold"/>
                <a:sym typeface="Manrope Extra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1pPr>
            <a:lvl2pPr marL="914400" lvl="1"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2pPr>
            <a:lvl3pPr marL="1371600" lvl="2"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3pPr>
            <a:lvl4pPr marL="1828800" lvl="3"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4pPr>
            <a:lvl5pPr marL="2286000" lvl="4"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5pPr>
            <a:lvl6pPr marL="2743200" lvl="5"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6pPr>
            <a:lvl7pPr marL="3200400" lvl="6"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7pPr>
            <a:lvl8pPr marL="3657600" lvl="7"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8pPr>
            <a:lvl9pPr marL="4114800" lvl="8" indent="-317500">
              <a:lnSpc>
                <a:spcPct val="115000"/>
              </a:lnSpc>
              <a:spcBef>
                <a:spcPts val="0"/>
              </a:spcBef>
              <a:spcAft>
                <a:spcPts val="0"/>
              </a:spcAft>
              <a:buClr>
                <a:schemeClr val="dk2"/>
              </a:buClr>
              <a:buSzPts val="1400"/>
              <a:buFont typeface="Manrope"/>
              <a:buChar char="■"/>
              <a:defRPr>
                <a:solidFill>
                  <a:schemeClr val="dk2"/>
                </a:solidFill>
                <a:latin typeface="Manrope"/>
                <a:ea typeface="Manrope"/>
                <a:cs typeface="Manrope"/>
                <a:sym typeface="Manrop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8" r:id="rId7"/>
    <p:sldLayoutId id="2147483659" r:id="rId8"/>
    <p:sldLayoutId id="2147483661" r:id="rId9"/>
    <p:sldLayoutId id="2147483664" r:id="rId10"/>
    <p:sldLayoutId id="2147483666" r:id="rId11"/>
    <p:sldLayoutId id="2147483668" r:id="rId12"/>
    <p:sldLayoutId id="2147483669" r:id="rId13"/>
    <p:sldLayoutId id="2147483671" r:id="rId14"/>
    <p:sldLayoutId id="2147483676" r:id="rId15"/>
    <p:sldLayoutId id="2147483677"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8.xml"/><Relationship Id="rId3" Type="http://schemas.openxmlformats.org/officeDocument/2006/relationships/image" Target="../media/image20.png"/><Relationship Id="rId7" Type="http://schemas.openxmlformats.org/officeDocument/2006/relationships/slide" Target="slide22.xml"/><Relationship Id="rId12" Type="http://schemas.openxmlformats.org/officeDocument/2006/relationships/slide" Target="slide27.xml"/><Relationship Id="rId2" Type="http://schemas.openxmlformats.org/officeDocument/2006/relationships/notesSlide" Target="../notesSlides/notesSlide14.xml"/><Relationship Id="rId16"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slide" Target="slide21.xml"/><Relationship Id="rId11" Type="http://schemas.openxmlformats.org/officeDocument/2006/relationships/slide" Target="slide26.xml"/><Relationship Id="rId5" Type="http://schemas.openxmlformats.org/officeDocument/2006/relationships/slide" Target="slide20.xml"/><Relationship Id="rId15" Type="http://schemas.openxmlformats.org/officeDocument/2006/relationships/image" Target="../media/image17.png"/><Relationship Id="rId10" Type="http://schemas.openxmlformats.org/officeDocument/2006/relationships/slide" Target="slide25.xml"/><Relationship Id="rId4" Type="http://schemas.openxmlformats.org/officeDocument/2006/relationships/slide" Target="slide19.xml"/><Relationship Id="rId9" Type="http://schemas.openxmlformats.org/officeDocument/2006/relationships/slide" Target="slide24.xml"/><Relationship Id="rId14" Type="http://schemas.openxmlformats.org/officeDocument/2006/relationships/slide" Target="slide2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5"/>
          <p:cNvSpPr txBox="1">
            <a:spLocks noGrp="1"/>
          </p:cNvSpPr>
          <p:nvPr>
            <p:ph type="ctrTitle"/>
          </p:nvPr>
        </p:nvSpPr>
        <p:spPr>
          <a:xfrm>
            <a:off x="783504" y="2456192"/>
            <a:ext cx="7321800" cy="1950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VN" sz="5000" b="1" dirty="0">
                <a:solidFill>
                  <a:srgbClr val="7030A0"/>
                </a:solidFill>
                <a:latin typeface="Arial" panose="020B0604020202020204" pitchFamily="34" charset="0"/>
                <a:ea typeface="Manrope Medium"/>
                <a:cs typeface="Arial" panose="020B0604020202020204" pitchFamily="34" charset="0"/>
                <a:sym typeface="Manrope Medium"/>
              </a:rPr>
              <a:t>CHÀO CẢ LỚP!</a:t>
            </a:r>
            <a:br>
              <a:rPr lang="en-VN" sz="5000" b="1" dirty="0">
                <a:solidFill>
                  <a:srgbClr val="7030A0"/>
                </a:solidFill>
                <a:latin typeface="Arial" panose="020B0604020202020204" pitchFamily="34" charset="0"/>
                <a:ea typeface="Manrope Medium"/>
                <a:cs typeface="Arial" panose="020B0604020202020204" pitchFamily="34" charset="0"/>
                <a:sym typeface="Manrope Medium"/>
              </a:rPr>
            </a:br>
            <a:r>
              <a:rPr lang="en-VN" sz="5000" b="1" dirty="0">
                <a:solidFill>
                  <a:srgbClr val="7030A0"/>
                </a:solidFill>
                <a:latin typeface="Arial" panose="020B0604020202020204" pitchFamily="34" charset="0"/>
                <a:ea typeface="Manrope Medium"/>
                <a:cs typeface="Arial" panose="020B0604020202020204" pitchFamily="34" charset="0"/>
                <a:sym typeface="Manrope Medium"/>
              </a:rPr>
              <a:t>CHÀO MỪNG CÁC EM ĐẾN BUỔI HỌC NÀY</a:t>
            </a:r>
            <a:endParaRPr sz="5000" b="1" dirty="0">
              <a:solidFill>
                <a:srgbClr val="7030A0"/>
              </a:solidFill>
              <a:latin typeface="Arial" panose="020B0604020202020204" pitchFamily="34" charset="0"/>
              <a:ea typeface="Manrope Medium"/>
              <a:cs typeface="Arial" panose="020B0604020202020204" pitchFamily="34" charset="0"/>
              <a:sym typeface="Manrope Medium"/>
            </a:endParaRPr>
          </a:p>
        </p:txBody>
      </p:sp>
      <p:grpSp>
        <p:nvGrpSpPr>
          <p:cNvPr id="443" name="Google Shape;443;p35"/>
          <p:cNvGrpSpPr/>
          <p:nvPr/>
        </p:nvGrpSpPr>
        <p:grpSpPr>
          <a:xfrm rot="-698771">
            <a:off x="385861" y="3520864"/>
            <a:ext cx="924149" cy="1263879"/>
            <a:chOff x="6281425" y="1465775"/>
            <a:chExt cx="723925" cy="990050"/>
          </a:xfrm>
        </p:grpSpPr>
        <p:sp>
          <p:nvSpPr>
            <p:cNvPr id="444" name="Google Shape;444;p35"/>
            <p:cNvSpPr/>
            <p:nvPr/>
          </p:nvSpPr>
          <p:spPr>
            <a:xfrm>
              <a:off x="6281425" y="1465775"/>
              <a:ext cx="723925" cy="990050"/>
            </a:xfrm>
            <a:custGeom>
              <a:avLst/>
              <a:gdLst/>
              <a:ahLst/>
              <a:cxnLst/>
              <a:rect l="l" t="t" r="r" b="b"/>
              <a:pathLst>
                <a:path w="28957" h="39602" extrusionOk="0">
                  <a:moveTo>
                    <a:pt x="18146" y="1977"/>
                  </a:moveTo>
                  <a:cubicBezTo>
                    <a:pt x="18491" y="1977"/>
                    <a:pt x="18801" y="2168"/>
                    <a:pt x="18943" y="2489"/>
                  </a:cubicBezTo>
                  <a:lnTo>
                    <a:pt x="19455" y="3632"/>
                  </a:lnTo>
                  <a:cubicBezTo>
                    <a:pt x="18741" y="3501"/>
                    <a:pt x="18015" y="3430"/>
                    <a:pt x="17277" y="3430"/>
                  </a:cubicBezTo>
                  <a:lnTo>
                    <a:pt x="11681" y="3430"/>
                  </a:lnTo>
                  <a:cubicBezTo>
                    <a:pt x="10954" y="3430"/>
                    <a:pt x="10216" y="3501"/>
                    <a:pt x="9502" y="3632"/>
                  </a:cubicBezTo>
                  <a:lnTo>
                    <a:pt x="10026" y="2489"/>
                  </a:lnTo>
                  <a:cubicBezTo>
                    <a:pt x="10169" y="2168"/>
                    <a:pt x="10466" y="1977"/>
                    <a:pt x="10811" y="1977"/>
                  </a:cubicBezTo>
                  <a:close/>
                  <a:moveTo>
                    <a:pt x="10811" y="1"/>
                  </a:moveTo>
                  <a:cubicBezTo>
                    <a:pt x="9704" y="1"/>
                    <a:pt x="8692" y="656"/>
                    <a:pt x="8228" y="1668"/>
                  </a:cubicBezTo>
                  <a:lnTo>
                    <a:pt x="6990" y="4418"/>
                  </a:lnTo>
                  <a:cubicBezTo>
                    <a:pt x="2739" y="6276"/>
                    <a:pt x="1" y="10478"/>
                    <a:pt x="1" y="15110"/>
                  </a:cubicBezTo>
                  <a:lnTo>
                    <a:pt x="1" y="35791"/>
                  </a:lnTo>
                  <a:cubicBezTo>
                    <a:pt x="1" y="37898"/>
                    <a:pt x="1703" y="39601"/>
                    <a:pt x="3811" y="39601"/>
                  </a:cubicBezTo>
                  <a:lnTo>
                    <a:pt x="25147" y="39601"/>
                  </a:lnTo>
                  <a:cubicBezTo>
                    <a:pt x="27254" y="39601"/>
                    <a:pt x="28957" y="37898"/>
                    <a:pt x="28957" y="35791"/>
                  </a:cubicBezTo>
                  <a:lnTo>
                    <a:pt x="28957" y="15110"/>
                  </a:lnTo>
                  <a:cubicBezTo>
                    <a:pt x="28957" y="10478"/>
                    <a:pt x="26218" y="6276"/>
                    <a:pt x="21980" y="4418"/>
                  </a:cubicBezTo>
                  <a:lnTo>
                    <a:pt x="20729" y="1668"/>
                  </a:lnTo>
                  <a:cubicBezTo>
                    <a:pt x="20265" y="656"/>
                    <a:pt x="19265" y="1"/>
                    <a:pt x="18146"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 name="Google Shape;445;p35"/>
            <p:cNvSpPr/>
            <p:nvPr/>
          </p:nvSpPr>
          <p:spPr>
            <a:xfrm>
              <a:off x="6326675" y="1983700"/>
              <a:ext cx="633425" cy="414675"/>
            </a:xfrm>
            <a:custGeom>
              <a:avLst/>
              <a:gdLst/>
              <a:ahLst/>
              <a:cxnLst/>
              <a:rect l="l" t="t" r="r" b="b"/>
              <a:pathLst>
                <a:path w="25337" h="16587" extrusionOk="0">
                  <a:moveTo>
                    <a:pt x="2679" y="1"/>
                  </a:moveTo>
                  <a:cubicBezTo>
                    <a:pt x="1191" y="1"/>
                    <a:pt x="0" y="1191"/>
                    <a:pt x="0" y="2668"/>
                  </a:cubicBezTo>
                  <a:lnTo>
                    <a:pt x="0" y="13907"/>
                  </a:lnTo>
                  <a:cubicBezTo>
                    <a:pt x="0" y="15396"/>
                    <a:pt x="1191" y="16586"/>
                    <a:pt x="2679" y="16586"/>
                  </a:cubicBezTo>
                  <a:lnTo>
                    <a:pt x="22670" y="16586"/>
                  </a:lnTo>
                  <a:cubicBezTo>
                    <a:pt x="24146" y="16586"/>
                    <a:pt x="25337" y="15396"/>
                    <a:pt x="25337" y="13907"/>
                  </a:cubicBezTo>
                  <a:lnTo>
                    <a:pt x="25337" y="2668"/>
                  </a:lnTo>
                  <a:cubicBezTo>
                    <a:pt x="25337" y="1191"/>
                    <a:pt x="24146" y="1"/>
                    <a:pt x="22670"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5"/>
            <p:cNvSpPr/>
            <p:nvPr/>
          </p:nvSpPr>
          <p:spPr>
            <a:xfrm>
              <a:off x="6376825" y="2048600"/>
              <a:ext cx="532675" cy="111200"/>
            </a:xfrm>
            <a:custGeom>
              <a:avLst/>
              <a:gdLst/>
              <a:ahLst/>
              <a:cxnLst/>
              <a:rect l="l" t="t" r="r" b="b"/>
              <a:pathLst>
                <a:path w="21307" h="4448" extrusionOk="0">
                  <a:moveTo>
                    <a:pt x="1912" y="0"/>
                  </a:moveTo>
                  <a:cubicBezTo>
                    <a:pt x="876" y="0"/>
                    <a:pt x="30" y="834"/>
                    <a:pt x="18" y="1870"/>
                  </a:cubicBezTo>
                  <a:lnTo>
                    <a:pt x="18" y="3929"/>
                  </a:lnTo>
                  <a:cubicBezTo>
                    <a:pt x="1" y="4275"/>
                    <a:pt x="257" y="4447"/>
                    <a:pt x="513" y="4447"/>
                  </a:cubicBezTo>
                  <a:cubicBezTo>
                    <a:pt x="769" y="4447"/>
                    <a:pt x="1024" y="4275"/>
                    <a:pt x="1007" y="3929"/>
                  </a:cubicBezTo>
                  <a:lnTo>
                    <a:pt x="1007" y="1870"/>
                  </a:lnTo>
                  <a:cubicBezTo>
                    <a:pt x="1007" y="1370"/>
                    <a:pt x="1411" y="977"/>
                    <a:pt x="1912" y="977"/>
                  </a:cubicBezTo>
                  <a:lnTo>
                    <a:pt x="19414" y="977"/>
                  </a:lnTo>
                  <a:cubicBezTo>
                    <a:pt x="19914" y="977"/>
                    <a:pt x="20319" y="1370"/>
                    <a:pt x="20319" y="1870"/>
                  </a:cubicBezTo>
                  <a:lnTo>
                    <a:pt x="20319" y="3929"/>
                  </a:lnTo>
                  <a:cubicBezTo>
                    <a:pt x="20319" y="4191"/>
                    <a:pt x="20545" y="4418"/>
                    <a:pt x="20819" y="4418"/>
                  </a:cubicBezTo>
                  <a:cubicBezTo>
                    <a:pt x="21081" y="4418"/>
                    <a:pt x="21307" y="4191"/>
                    <a:pt x="21307" y="3929"/>
                  </a:cubicBezTo>
                  <a:lnTo>
                    <a:pt x="21307" y="1870"/>
                  </a:lnTo>
                  <a:cubicBezTo>
                    <a:pt x="21295" y="834"/>
                    <a:pt x="20450" y="0"/>
                    <a:pt x="19414" y="0"/>
                  </a:cubicBezTo>
                  <a:close/>
                </a:path>
              </a:pathLst>
            </a:custGeom>
            <a:solidFill>
              <a:srgbClr val="9196F2"/>
            </a:solidFill>
            <a:ln w="3875" cap="flat" cmpd="sng">
              <a:solidFill>
                <a:srgbClr val="0511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35"/>
          <p:cNvGrpSpPr/>
          <p:nvPr/>
        </p:nvGrpSpPr>
        <p:grpSpPr>
          <a:xfrm>
            <a:off x="7742093" y="352846"/>
            <a:ext cx="924186" cy="475802"/>
            <a:chOff x="716450" y="4376550"/>
            <a:chExt cx="622725" cy="320600"/>
          </a:xfrm>
        </p:grpSpPr>
        <p:sp>
          <p:nvSpPr>
            <p:cNvPr id="448" name="Google Shape;448;p35"/>
            <p:cNvSpPr/>
            <p:nvPr/>
          </p:nvSpPr>
          <p:spPr>
            <a:xfrm>
              <a:off x="716450" y="4376550"/>
              <a:ext cx="386375" cy="320600"/>
            </a:xfrm>
            <a:custGeom>
              <a:avLst/>
              <a:gdLst/>
              <a:ahLst/>
              <a:cxnLst/>
              <a:rect l="l" t="t" r="r" b="b"/>
              <a:pathLst>
                <a:path w="15455" h="12824" extrusionOk="0">
                  <a:moveTo>
                    <a:pt x="7692" y="4251"/>
                  </a:moveTo>
                  <a:lnTo>
                    <a:pt x="8942" y="7478"/>
                  </a:lnTo>
                  <a:lnTo>
                    <a:pt x="6442" y="7490"/>
                  </a:lnTo>
                  <a:lnTo>
                    <a:pt x="7692" y="4251"/>
                  </a:lnTo>
                  <a:close/>
                  <a:moveTo>
                    <a:pt x="5608" y="1"/>
                  </a:moveTo>
                  <a:lnTo>
                    <a:pt x="0" y="12824"/>
                  </a:lnTo>
                  <a:lnTo>
                    <a:pt x="4394" y="12824"/>
                  </a:lnTo>
                  <a:lnTo>
                    <a:pt x="5251" y="10586"/>
                  </a:lnTo>
                  <a:lnTo>
                    <a:pt x="10133" y="10586"/>
                  </a:lnTo>
                  <a:lnTo>
                    <a:pt x="10990" y="12824"/>
                  </a:lnTo>
                  <a:lnTo>
                    <a:pt x="15455" y="12824"/>
                  </a:lnTo>
                  <a:lnTo>
                    <a:pt x="9847"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5"/>
            <p:cNvSpPr/>
            <p:nvPr/>
          </p:nvSpPr>
          <p:spPr>
            <a:xfrm>
              <a:off x="1105475" y="4424775"/>
              <a:ext cx="233700" cy="224475"/>
            </a:xfrm>
            <a:custGeom>
              <a:avLst/>
              <a:gdLst/>
              <a:ahLst/>
              <a:cxnLst/>
              <a:rect l="l" t="t" r="r" b="b"/>
              <a:pathLst>
                <a:path w="9348" h="8979" extrusionOk="0">
                  <a:moveTo>
                    <a:pt x="3025" y="1"/>
                  </a:moveTo>
                  <a:lnTo>
                    <a:pt x="3025" y="2930"/>
                  </a:lnTo>
                  <a:lnTo>
                    <a:pt x="1" y="2930"/>
                  </a:lnTo>
                  <a:lnTo>
                    <a:pt x="1" y="6049"/>
                  </a:lnTo>
                  <a:lnTo>
                    <a:pt x="3025" y="6049"/>
                  </a:lnTo>
                  <a:lnTo>
                    <a:pt x="3025" y="8978"/>
                  </a:lnTo>
                  <a:lnTo>
                    <a:pt x="6323" y="8978"/>
                  </a:lnTo>
                  <a:lnTo>
                    <a:pt x="6323" y="6049"/>
                  </a:lnTo>
                  <a:lnTo>
                    <a:pt x="9347" y="6049"/>
                  </a:lnTo>
                  <a:lnTo>
                    <a:pt x="9347" y="2930"/>
                  </a:lnTo>
                  <a:lnTo>
                    <a:pt x="6323" y="2930"/>
                  </a:lnTo>
                  <a:lnTo>
                    <a:pt x="6323"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35"/>
          <p:cNvGrpSpPr/>
          <p:nvPr/>
        </p:nvGrpSpPr>
        <p:grpSpPr>
          <a:xfrm rot="1192832">
            <a:off x="4524565" y="222603"/>
            <a:ext cx="475232" cy="736255"/>
            <a:chOff x="4524375" y="1077050"/>
            <a:chExt cx="408100" cy="632250"/>
          </a:xfrm>
        </p:grpSpPr>
        <p:sp>
          <p:nvSpPr>
            <p:cNvPr id="451" name="Google Shape;451;p35"/>
            <p:cNvSpPr/>
            <p:nvPr/>
          </p:nvSpPr>
          <p:spPr>
            <a:xfrm>
              <a:off x="4626750" y="1458050"/>
              <a:ext cx="203325" cy="251250"/>
            </a:xfrm>
            <a:custGeom>
              <a:avLst/>
              <a:gdLst/>
              <a:ahLst/>
              <a:cxnLst/>
              <a:rect l="l" t="t" r="r" b="b"/>
              <a:pathLst>
                <a:path w="8133" h="10050" extrusionOk="0">
                  <a:moveTo>
                    <a:pt x="1" y="0"/>
                  </a:moveTo>
                  <a:lnTo>
                    <a:pt x="1" y="4941"/>
                  </a:lnTo>
                  <a:cubicBezTo>
                    <a:pt x="1" y="6882"/>
                    <a:pt x="1370" y="8549"/>
                    <a:pt x="3263" y="8930"/>
                  </a:cubicBezTo>
                  <a:lnTo>
                    <a:pt x="3263" y="10049"/>
                  </a:lnTo>
                  <a:lnTo>
                    <a:pt x="4882" y="10049"/>
                  </a:lnTo>
                  <a:lnTo>
                    <a:pt x="4882" y="8930"/>
                  </a:lnTo>
                  <a:cubicBezTo>
                    <a:pt x="6775" y="8549"/>
                    <a:pt x="8133" y="6882"/>
                    <a:pt x="8133" y="4941"/>
                  </a:cubicBezTo>
                  <a:lnTo>
                    <a:pt x="8133"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5"/>
            <p:cNvSpPr/>
            <p:nvPr/>
          </p:nvSpPr>
          <p:spPr>
            <a:xfrm>
              <a:off x="4524375" y="1077050"/>
              <a:ext cx="408100" cy="408100"/>
            </a:xfrm>
            <a:custGeom>
              <a:avLst/>
              <a:gdLst/>
              <a:ahLst/>
              <a:cxnLst/>
              <a:rect l="l" t="t" r="r" b="b"/>
              <a:pathLst>
                <a:path w="16324" h="16324" extrusionOk="0">
                  <a:moveTo>
                    <a:pt x="8168" y="0"/>
                  </a:moveTo>
                  <a:cubicBezTo>
                    <a:pt x="3655" y="0"/>
                    <a:pt x="0" y="3656"/>
                    <a:pt x="0" y="8156"/>
                  </a:cubicBezTo>
                  <a:cubicBezTo>
                    <a:pt x="0" y="12669"/>
                    <a:pt x="3655" y="16324"/>
                    <a:pt x="8168" y="16324"/>
                  </a:cubicBezTo>
                  <a:cubicBezTo>
                    <a:pt x="12668" y="16324"/>
                    <a:pt x="16323" y="12669"/>
                    <a:pt x="16323" y="8156"/>
                  </a:cubicBezTo>
                  <a:cubicBezTo>
                    <a:pt x="16323" y="3656"/>
                    <a:pt x="12668" y="0"/>
                    <a:pt x="8168" y="0"/>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5"/>
            <p:cNvSpPr/>
            <p:nvPr/>
          </p:nvSpPr>
          <p:spPr>
            <a:xfrm>
              <a:off x="4631525" y="1252375"/>
              <a:ext cx="204800" cy="226225"/>
            </a:xfrm>
            <a:custGeom>
              <a:avLst/>
              <a:gdLst/>
              <a:ahLst/>
              <a:cxnLst/>
              <a:rect l="l" t="t" r="r" b="b"/>
              <a:pathLst>
                <a:path w="8192" h="9049" fill="none" extrusionOk="0">
                  <a:moveTo>
                    <a:pt x="1905" y="9049"/>
                  </a:moveTo>
                  <a:cubicBezTo>
                    <a:pt x="2131" y="6751"/>
                    <a:pt x="1453" y="4453"/>
                    <a:pt x="0" y="2643"/>
                  </a:cubicBezTo>
                  <a:lnTo>
                    <a:pt x="2358" y="2643"/>
                  </a:lnTo>
                  <a:cubicBezTo>
                    <a:pt x="3322" y="2667"/>
                    <a:pt x="4215" y="2155"/>
                    <a:pt x="4703" y="1322"/>
                  </a:cubicBezTo>
                  <a:cubicBezTo>
                    <a:pt x="5060" y="667"/>
                    <a:pt x="5120" y="0"/>
                    <a:pt x="3882" y="0"/>
                  </a:cubicBezTo>
                  <a:cubicBezTo>
                    <a:pt x="2643" y="0"/>
                    <a:pt x="2774" y="715"/>
                    <a:pt x="3191" y="1405"/>
                  </a:cubicBezTo>
                  <a:cubicBezTo>
                    <a:pt x="3691" y="2203"/>
                    <a:pt x="4572" y="2679"/>
                    <a:pt x="5513" y="2679"/>
                  </a:cubicBezTo>
                  <a:lnTo>
                    <a:pt x="8192" y="2679"/>
                  </a:lnTo>
                  <a:cubicBezTo>
                    <a:pt x="7454" y="3513"/>
                    <a:pt x="6870" y="4465"/>
                    <a:pt x="6453" y="5501"/>
                  </a:cubicBezTo>
                  <a:cubicBezTo>
                    <a:pt x="6013" y="6632"/>
                    <a:pt x="5787" y="7834"/>
                    <a:pt x="5787" y="904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454;p35"/>
          <p:cNvGrpSpPr/>
          <p:nvPr/>
        </p:nvGrpSpPr>
        <p:grpSpPr>
          <a:xfrm rot="4532662">
            <a:off x="5469336" y="3966332"/>
            <a:ext cx="210256" cy="1275344"/>
            <a:chOff x="426225" y="1879525"/>
            <a:chExt cx="129500" cy="785550"/>
          </a:xfrm>
        </p:grpSpPr>
        <p:sp>
          <p:nvSpPr>
            <p:cNvPr id="455" name="Google Shape;455;p35"/>
            <p:cNvSpPr/>
            <p:nvPr/>
          </p:nvSpPr>
          <p:spPr>
            <a:xfrm>
              <a:off x="471475" y="1975375"/>
              <a:ext cx="70875" cy="689700"/>
            </a:xfrm>
            <a:custGeom>
              <a:avLst/>
              <a:gdLst/>
              <a:ahLst/>
              <a:cxnLst/>
              <a:rect l="l" t="t" r="r" b="b"/>
              <a:pathLst>
                <a:path w="2835" h="27588" extrusionOk="0">
                  <a:moveTo>
                    <a:pt x="1" y="0"/>
                  </a:moveTo>
                  <a:lnTo>
                    <a:pt x="1" y="24170"/>
                  </a:lnTo>
                  <a:lnTo>
                    <a:pt x="1" y="25885"/>
                  </a:lnTo>
                  <a:lnTo>
                    <a:pt x="1" y="27587"/>
                  </a:lnTo>
                  <a:lnTo>
                    <a:pt x="2834" y="27587"/>
                  </a:lnTo>
                  <a:lnTo>
                    <a:pt x="2834" y="25885"/>
                  </a:lnTo>
                  <a:lnTo>
                    <a:pt x="2834" y="24170"/>
                  </a:lnTo>
                  <a:lnTo>
                    <a:pt x="2834" y="0"/>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a:off x="426225" y="2275400"/>
              <a:ext cx="129500" cy="304250"/>
            </a:xfrm>
            <a:custGeom>
              <a:avLst/>
              <a:gdLst/>
              <a:ahLst/>
              <a:cxnLst/>
              <a:rect l="l" t="t" r="r" b="b"/>
              <a:pathLst>
                <a:path w="5180" h="12170" extrusionOk="0">
                  <a:moveTo>
                    <a:pt x="1" y="1"/>
                  </a:moveTo>
                  <a:lnTo>
                    <a:pt x="1" y="10716"/>
                  </a:lnTo>
                  <a:lnTo>
                    <a:pt x="1" y="12169"/>
                  </a:lnTo>
                  <a:lnTo>
                    <a:pt x="5180" y="12169"/>
                  </a:lnTo>
                  <a:lnTo>
                    <a:pt x="5180" y="10716"/>
                  </a:lnTo>
                  <a:lnTo>
                    <a:pt x="977" y="10716"/>
                  </a:lnTo>
                  <a:lnTo>
                    <a:pt x="977"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5"/>
            <p:cNvSpPr/>
            <p:nvPr/>
          </p:nvSpPr>
          <p:spPr>
            <a:xfrm>
              <a:off x="471475" y="1879525"/>
              <a:ext cx="70875" cy="95875"/>
            </a:xfrm>
            <a:custGeom>
              <a:avLst/>
              <a:gdLst/>
              <a:ahLst/>
              <a:cxnLst/>
              <a:rect l="l" t="t" r="r" b="b"/>
              <a:pathLst>
                <a:path w="2835" h="3835" extrusionOk="0">
                  <a:moveTo>
                    <a:pt x="1263" y="1"/>
                  </a:moveTo>
                  <a:lnTo>
                    <a:pt x="1263" y="1370"/>
                  </a:lnTo>
                  <a:lnTo>
                    <a:pt x="1132" y="1370"/>
                  </a:lnTo>
                  <a:lnTo>
                    <a:pt x="1" y="3834"/>
                  </a:lnTo>
                  <a:lnTo>
                    <a:pt x="2834" y="3834"/>
                  </a:lnTo>
                  <a:lnTo>
                    <a:pt x="1703" y="1370"/>
                  </a:lnTo>
                  <a:lnTo>
                    <a:pt x="1560" y="1370"/>
                  </a:lnTo>
                  <a:lnTo>
                    <a:pt x="1560"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35"/>
          <p:cNvGrpSpPr/>
          <p:nvPr/>
        </p:nvGrpSpPr>
        <p:grpSpPr>
          <a:xfrm rot="-784241">
            <a:off x="502369" y="370607"/>
            <a:ext cx="691144" cy="894734"/>
            <a:chOff x="1133175" y="2441500"/>
            <a:chExt cx="429525" cy="556050"/>
          </a:xfrm>
          <a:solidFill>
            <a:schemeClr val="accent1">
              <a:lumMod val="60000"/>
              <a:lumOff val="40000"/>
            </a:schemeClr>
          </a:solidFill>
        </p:grpSpPr>
        <p:sp>
          <p:nvSpPr>
            <p:cNvPr id="459" name="Google Shape;459;p35"/>
            <p:cNvSpPr/>
            <p:nvPr/>
          </p:nvSpPr>
          <p:spPr>
            <a:xfrm>
              <a:off x="1162325" y="2441500"/>
              <a:ext cx="400375" cy="556050"/>
            </a:xfrm>
            <a:custGeom>
              <a:avLst/>
              <a:gdLst/>
              <a:ahLst/>
              <a:cxnLst/>
              <a:rect l="l" t="t" r="r" b="b"/>
              <a:pathLst>
                <a:path w="16015" h="22242" extrusionOk="0">
                  <a:moveTo>
                    <a:pt x="1489" y="1"/>
                  </a:moveTo>
                  <a:cubicBezTo>
                    <a:pt x="668" y="1"/>
                    <a:pt x="1" y="667"/>
                    <a:pt x="1" y="1501"/>
                  </a:cubicBezTo>
                  <a:lnTo>
                    <a:pt x="1" y="20741"/>
                  </a:lnTo>
                  <a:cubicBezTo>
                    <a:pt x="1" y="21575"/>
                    <a:pt x="668" y="22241"/>
                    <a:pt x="1489" y="22241"/>
                  </a:cubicBezTo>
                  <a:lnTo>
                    <a:pt x="14515" y="22241"/>
                  </a:lnTo>
                  <a:cubicBezTo>
                    <a:pt x="15348" y="22241"/>
                    <a:pt x="16015" y="21575"/>
                    <a:pt x="16015" y="20741"/>
                  </a:cubicBezTo>
                  <a:lnTo>
                    <a:pt x="16015" y="1501"/>
                  </a:lnTo>
                  <a:cubicBezTo>
                    <a:pt x="16015" y="667"/>
                    <a:pt x="15348" y="1"/>
                    <a:pt x="14515" y="1"/>
                  </a:cubicBezTo>
                  <a:close/>
                </a:path>
              </a:pathLst>
            </a:custGeom>
            <a:grp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5"/>
            <p:cNvSpPr/>
            <p:nvPr/>
          </p:nvSpPr>
          <p:spPr>
            <a:xfrm>
              <a:off x="1133175" y="2498650"/>
              <a:ext cx="50925" cy="25"/>
            </a:xfrm>
            <a:custGeom>
              <a:avLst/>
              <a:gdLst/>
              <a:ahLst/>
              <a:cxnLst/>
              <a:rect l="l" t="t" r="r" b="b"/>
              <a:pathLst>
                <a:path w="2037" h="1" fill="none" extrusionOk="0">
                  <a:moveTo>
                    <a:pt x="0" y="1"/>
                  </a:moveTo>
                  <a:lnTo>
                    <a:pt x="2036" y="1"/>
                  </a:lnTo>
                </a:path>
              </a:pathLst>
            </a:custGeom>
            <a:grp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5"/>
            <p:cNvSpPr/>
            <p:nvPr/>
          </p:nvSpPr>
          <p:spPr>
            <a:xfrm>
              <a:off x="1133175" y="2548650"/>
              <a:ext cx="50925" cy="25"/>
            </a:xfrm>
            <a:custGeom>
              <a:avLst/>
              <a:gdLst/>
              <a:ahLst/>
              <a:cxnLst/>
              <a:rect l="l" t="t" r="r" b="b"/>
              <a:pathLst>
                <a:path w="2037" h="1" fill="none" extrusionOk="0">
                  <a:moveTo>
                    <a:pt x="0" y="1"/>
                  </a:moveTo>
                  <a:lnTo>
                    <a:pt x="2036" y="1"/>
                  </a:lnTo>
                </a:path>
              </a:pathLst>
            </a:custGeom>
            <a:grp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a:off x="1133175" y="2598375"/>
              <a:ext cx="50925" cy="25"/>
            </a:xfrm>
            <a:custGeom>
              <a:avLst/>
              <a:gdLst/>
              <a:ahLst/>
              <a:cxnLst/>
              <a:rect l="l" t="t" r="r" b="b"/>
              <a:pathLst>
                <a:path w="2037" h="1" fill="none" extrusionOk="0">
                  <a:moveTo>
                    <a:pt x="0" y="0"/>
                  </a:moveTo>
                  <a:lnTo>
                    <a:pt x="2036" y="0"/>
                  </a:lnTo>
                </a:path>
              </a:pathLst>
            </a:custGeom>
            <a:grp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5"/>
            <p:cNvSpPr/>
            <p:nvPr/>
          </p:nvSpPr>
          <p:spPr>
            <a:xfrm>
              <a:off x="1133175" y="2648375"/>
              <a:ext cx="50925" cy="25"/>
            </a:xfrm>
            <a:custGeom>
              <a:avLst/>
              <a:gdLst/>
              <a:ahLst/>
              <a:cxnLst/>
              <a:rect l="l" t="t" r="r" b="b"/>
              <a:pathLst>
                <a:path w="2037" h="1" fill="none" extrusionOk="0">
                  <a:moveTo>
                    <a:pt x="0" y="0"/>
                  </a:moveTo>
                  <a:lnTo>
                    <a:pt x="2036" y="0"/>
                  </a:lnTo>
                </a:path>
              </a:pathLst>
            </a:custGeom>
            <a:grp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5"/>
            <p:cNvSpPr/>
            <p:nvPr/>
          </p:nvSpPr>
          <p:spPr>
            <a:xfrm>
              <a:off x="1133175" y="2698375"/>
              <a:ext cx="50925" cy="25"/>
            </a:xfrm>
            <a:custGeom>
              <a:avLst/>
              <a:gdLst/>
              <a:ahLst/>
              <a:cxnLst/>
              <a:rect l="l" t="t" r="r" b="b"/>
              <a:pathLst>
                <a:path w="2037" h="1" fill="none" extrusionOk="0">
                  <a:moveTo>
                    <a:pt x="0" y="1"/>
                  </a:moveTo>
                  <a:lnTo>
                    <a:pt x="2036" y="1"/>
                  </a:lnTo>
                </a:path>
              </a:pathLst>
            </a:custGeom>
            <a:grp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5"/>
            <p:cNvSpPr/>
            <p:nvPr/>
          </p:nvSpPr>
          <p:spPr>
            <a:xfrm>
              <a:off x="1133175" y="2748075"/>
              <a:ext cx="50925" cy="25"/>
            </a:xfrm>
            <a:custGeom>
              <a:avLst/>
              <a:gdLst/>
              <a:ahLst/>
              <a:cxnLst/>
              <a:rect l="l" t="t" r="r" b="b"/>
              <a:pathLst>
                <a:path w="2037" h="1" fill="none" extrusionOk="0">
                  <a:moveTo>
                    <a:pt x="0" y="1"/>
                  </a:moveTo>
                  <a:lnTo>
                    <a:pt x="2036" y="1"/>
                  </a:lnTo>
                </a:path>
              </a:pathLst>
            </a:custGeom>
            <a:grp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5"/>
            <p:cNvSpPr/>
            <p:nvPr/>
          </p:nvSpPr>
          <p:spPr>
            <a:xfrm>
              <a:off x="1133175" y="2798100"/>
              <a:ext cx="50925" cy="25"/>
            </a:xfrm>
            <a:custGeom>
              <a:avLst/>
              <a:gdLst/>
              <a:ahLst/>
              <a:cxnLst/>
              <a:rect l="l" t="t" r="r" b="b"/>
              <a:pathLst>
                <a:path w="2037" h="1" fill="none" extrusionOk="0">
                  <a:moveTo>
                    <a:pt x="0" y="0"/>
                  </a:moveTo>
                  <a:lnTo>
                    <a:pt x="2036" y="0"/>
                  </a:lnTo>
                </a:path>
              </a:pathLst>
            </a:custGeom>
            <a:grp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5"/>
            <p:cNvSpPr/>
            <p:nvPr/>
          </p:nvSpPr>
          <p:spPr>
            <a:xfrm>
              <a:off x="1133175" y="2848100"/>
              <a:ext cx="50925" cy="25"/>
            </a:xfrm>
            <a:custGeom>
              <a:avLst/>
              <a:gdLst/>
              <a:ahLst/>
              <a:cxnLst/>
              <a:rect l="l" t="t" r="r" b="b"/>
              <a:pathLst>
                <a:path w="2037" h="1" fill="none" extrusionOk="0">
                  <a:moveTo>
                    <a:pt x="0" y="0"/>
                  </a:moveTo>
                  <a:lnTo>
                    <a:pt x="2036" y="0"/>
                  </a:lnTo>
                </a:path>
              </a:pathLst>
            </a:custGeom>
            <a:grp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5"/>
            <p:cNvSpPr/>
            <p:nvPr/>
          </p:nvSpPr>
          <p:spPr>
            <a:xfrm>
              <a:off x="1133175" y="2897800"/>
              <a:ext cx="50925" cy="25"/>
            </a:xfrm>
            <a:custGeom>
              <a:avLst/>
              <a:gdLst/>
              <a:ahLst/>
              <a:cxnLst/>
              <a:rect l="l" t="t" r="r" b="b"/>
              <a:pathLst>
                <a:path w="2037" h="1" fill="none" extrusionOk="0">
                  <a:moveTo>
                    <a:pt x="0" y="1"/>
                  </a:moveTo>
                  <a:lnTo>
                    <a:pt x="2036" y="1"/>
                  </a:lnTo>
                </a:path>
              </a:pathLst>
            </a:custGeom>
            <a:grp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5"/>
            <p:cNvSpPr/>
            <p:nvPr/>
          </p:nvSpPr>
          <p:spPr>
            <a:xfrm>
              <a:off x="1133175" y="2947825"/>
              <a:ext cx="50925" cy="25"/>
            </a:xfrm>
            <a:custGeom>
              <a:avLst/>
              <a:gdLst/>
              <a:ahLst/>
              <a:cxnLst/>
              <a:rect l="l" t="t" r="r" b="b"/>
              <a:pathLst>
                <a:path w="2037" h="1" fill="none" extrusionOk="0">
                  <a:moveTo>
                    <a:pt x="0" y="0"/>
                  </a:moveTo>
                  <a:lnTo>
                    <a:pt x="2036" y="0"/>
                  </a:lnTo>
                </a:path>
              </a:pathLst>
            </a:custGeom>
            <a:grpFill/>
            <a:ln w="9525" cap="rnd"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5"/>
            <p:cNvSpPr/>
            <p:nvPr/>
          </p:nvSpPr>
          <p:spPr>
            <a:xfrm>
              <a:off x="1223050" y="2533175"/>
              <a:ext cx="61050" cy="61950"/>
            </a:xfrm>
            <a:custGeom>
              <a:avLst/>
              <a:gdLst/>
              <a:ahLst/>
              <a:cxnLst/>
              <a:rect l="l" t="t" r="r" b="b"/>
              <a:pathLst>
                <a:path w="2442" h="2478" extrusionOk="0">
                  <a:moveTo>
                    <a:pt x="1" y="1"/>
                  </a:moveTo>
                  <a:lnTo>
                    <a:pt x="1" y="2477"/>
                  </a:lnTo>
                  <a:lnTo>
                    <a:pt x="810" y="2477"/>
                  </a:lnTo>
                  <a:lnTo>
                    <a:pt x="810" y="1358"/>
                  </a:lnTo>
                  <a:lnTo>
                    <a:pt x="1751" y="2477"/>
                  </a:lnTo>
                  <a:lnTo>
                    <a:pt x="2442" y="2477"/>
                  </a:lnTo>
                  <a:lnTo>
                    <a:pt x="2442" y="1"/>
                  </a:lnTo>
                  <a:lnTo>
                    <a:pt x="1632" y="1"/>
                  </a:lnTo>
                  <a:lnTo>
                    <a:pt x="1632" y="1132"/>
                  </a:lnTo>
                  <a:lnTo>
                    <a:pt x="691" y="1"/>
                  </a:lnTo>
                  <a:close/>
                </a:path>
              </a:pathLst>
            </a:custGeom>
            <a:grp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5"/>
            <p:cNvSpPr/>
            <p:nvPr/>
          </p:nvSpPr>
          <p:spPr>
            <a:xfrm>
              <a:off x="1292400" y="2531925"/>
              <a:ext cx="77125" cy="64525"/>
            </a:xfrm>
            <a:custGeom>
              <a:avLst/>
              <a:gdLst/>
              <a:ahLst/>
              <a:cxnLst/>
              <a:rect l="l" t="t" r="r" b="b"/>
              <a:pathLst>
                <a:path w="3085" h="2581" extrusionOk="0">
                  <a:moveTo>
                    <a:pt x="1631" y="673"/>
                  </a:moveTo>
                  <a:cubicBezTo>
                    <a:pt x="1727" y="673"/>
                    <a:pt x="1823" y="700"/>
                    <a:pt x="1906" y="753"/>
                  </a:cubicBezTo>
                  <a:cubicBezTo>
                    <a:pt x="2001" y="801"/>
                    <a:pt x="2061" y="872"/>
                    <a:pt x="2108" y="967"/>
                  </a:cubicBezTo>
                  <a:cubicBezTo>
                    <a:pt x="2156" y="1063"/>
                    <a:pt x="2192" y="1182"/>
                    <a:pt x="2180" y="1289"/>
                  </a:cubicBezTo>
                  <a:cubicBezTo>
                    <a:pt x="2192" y="1408"/>
                    <a:pt x="2156" y="1515"/>
                    <a:pt x="2108" y="1622"/>
                  </a:cubicBezTo>
                  <a:cubicBezTo>
                    <a:pt x="2061" y="1706"/>
                    <a:pt x="2001" y="1777"/>
                    <a:pt x="1906" y="1837"/>
                  </a:cubicBezTo>
                  <a:cubicBezTo>
                    <a:pt x="1823" y="1884"/>
                    <a:pt x="1727" y="1908"/>
                    <a:pt x="1631" y="1908"/>
                  </a:cubicBezTo>
                  <a:cubicBezTo>
                    <a:pt x="1534" y="1908"/>
                    <a:pt x="1436" y="1884"/>
                    <a:pt x="1346" y="1837"/>
                  </a:cubicBezTo>
                  <a:cubicBezTo>
                    <a:pt x="1263" y="1777"/>
                    <a:pt x="1192" y="1706"/>
                    <a:pt x="1156" y="1622"/>
                  </a:cubicBezTo>
                  <a:cubicBezTo>
                    <a:pt x="1096" y="1515"/>
                    <a:pt x="1073" y="1408"/>
                    <a:pt x="1073" y="1289"/>
                  </a:cubicBezTo>
                  <a:cubicBezTo>
                    <a:pt x="1073" y="1182"/>
                    <a:pt x="1096" y="1063"/>
                    <a:pt x="1156" y="967"/>
                  </a:cubicBezTo>
                  <a:cubicBezTo>
                    <a:pt x="1192" y="872"/>
                    <a:pt x="1263" y="801"/>
                    <a:pt x="1346" y="753"/>
                  </a:cubicBezTo>
                  <a:cubicBezTo>
                    <a:pt x="1436" y="700"/>
                    <a:pt x="1534" y="673"/>
                    <a:pt x="1631" y="673"/>
                  </a:cubicBezTo>
                  <a:close/>
                  <a:moveTo>
                    <a:pt x="1632" y="0"/>
                  </a:moveTo>
                  <a:cubicBezTo>
                    <a:pt x="1388" y="0"/>
                    <a:pt x="1144" y="57"/>
                    <a:pt x="918" y="170"/>
                  </a:cubicBezTo>
                  <a:cubicBezTo>
                    <a:pt x="1" y="634"/>
                    <a:pt x="1" y="1944"/>
                    <a:pt x="918" y="2420"/>
                  </a:cubicBezTo>
                  <a:cubicBezTo>
                    <a:pt x="1144" y="2527"/>
                    <a:pt x="1388" y="2581"/>
                    <a:pt x="1632" y="2581"/>
                  </a:cubicBezTo>
                  <a:cubicBezTo>
                    <a:pt x="1876" y="2581"/>
                    <a:pt x="2120" y="2527"/>
                    <a:pt x="2346" y="2420"/>
                  </a:cubicBezTo>
                  <a:cubicBezTo>
                    <a:pt x="2549" y="2313"/>
                    <a:pt x="2727" y="2158"/>
                    <a:pt x="2847" y="1956"/>
                  </a:cubicBezTo>
                  <a:cubicBezTo>
                    <a:pt x="3085" y="1551"/>
                    <a:pt x="3085" y="1039"/>
                    <a:pt x="2847" y="622"/>
                  </a:cubicBezTo>
                  <a:cubicBezTo>
                    <a:pt x="2727" y="432"/>
                    <a:pt x="2549" y="265"/>
                    <a:pt x="2346" y="170"/>
                  </a:cubicBezTo>
                  <a:cubicBezTo>
                    <a:pt x="2120" y="57"/>
                    <a:pt x="1876" y="0"/>
                    <a:pt x="1632" y="0"/>
                  </a:cubicBezTo>
                  <a:close/>
                </a:path>
              </a:pathLst>
            </a:custGeom>
            <a:grp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5"/>
            <p:cNvSpPr/>
            <p:nvPr/>
          </p:nvSpPr>
          <p:spPr>
            <a:xfrm>
              <a:off x="1376650" y="2533175"/>
              <a:ext cx="57175" cy="61950"/>
            </a:xfrm>
            <a:custGeom>
              <a:avLst/>
              <a:gdLst/>
              <a:ahLst/>
              <a:cxnLst/>
              <a:rect l="l" t="t" r="r" b="b"/>
              <a:pathLst>
                <a:path w="2287" h="2478" extrusionOk="0">
                  <a:moveTo>
                    <a:pt x="0" y="1"/>
                  </a:moveTo>
                  <a:lnTo>
                    <a:pt x="0" y="656"/>
                  </a:lnTo>
                  <a:lnTo>
                    <a:pt x="727" y="656"/>
                  </a:lnTo>
                  <a:lnTo>
                    <a:pt x="727" y="2477"/>
                  </a:lnTo>
                  <a:lnTo>
                    <a:pt x="1560" y="2477"/>
                  </a:lnTo>
                  <a:lnTo>
                    <a:pt x="1560" y="656"/>
                  </a:lnTo>
                  <a:lnTo>
                    <a:pt x="2286" y="656"/>
                  </a:lnTo>
                  <a:lnTo>
                    <a:pt x="2286" y="1"/>
                  </a:lnTo>
                  <a:close/>
                </a:path>
              </a:pathLst>
            </a:custGeom>
            <a:grp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5"/>
            <p:cNvSpPr/>
            <p:nvPr/>
          </p:nvSpPr>
          <p:spPr>
            <a:xfrm>
              <a:off x="1445700" y="2533175"/>
              <a:ext cx="51525" cy="61950"/>
            </a:xfrm>
            <a:custGeom>
              <a:avLst/>
              <a:gdLst/>
              <a:ahLst/>
              <a:cxnLst/>
              <a:rect l="l" t="t" r="r" b="b"/>
              <a:pathLst>
                <a:path w="2061" h="2478" extrusionOk="0">
                  <a:moveTo>
                    <a:pt x="1" y="1"/>
                  </a:moveTo>
                  <a:lnTo>
                    <a:pt x="1" y="2477"/>
                  </a:lnTo>
                  <a:lnTo>
                    <a:pt x="2060" y="2477"/>
                  </a:lnTo>
                  <a:lnTo>
                    <a:pt x="2060" y="1846"/>
                  </a:lnTo>
                  <a:lnTo>
                    <a:pt x="822" y="1858"/>
                  </a:lnTo>
                  <a:lnTo>
                    <a:pt x="822" y="1525"/>
                  </a:lnTo>
                  <a:lnTo>
                    <a:pt x="1870" y="1525"/>
                  </a:lnTo>
                  <a:lnTo>
                    <a:pt x="1870" y="929"/>
                  </a:lnTo>
                  <a:lnTo>
                    <a:pt x="822" y="929"/>
                  </a:lnTo>
                  <a:lnTo>
                    <a:pt x="822" y="632"/>
                  </a:lnTo>
                  <a:lnTo>
                    <a:pt x="2013" y="632"/>
                  </a:lnTo>
                  <a:lnTo>
                    <a:pt x="2013" y="1"/>
                  </a:lnTo>
                  <a:close/>
                </a:path>
              </a:pathLst>
            </a:custGeom>
            <a:grp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35"/>
          <p:cNvGrpSpPr/>
          <p:nvPr/>
        </p:nvGrpSpPr>
        <p:grpSpPr>
          <a:xfrm rot="362591">
            <a:off x="7590762" y="3459582"/>
            <a:ext cx="1226839" cy="1386445"/>
            <a:chOff x="5689975" y="2991275"/>
            <a:chExt cx="1397825" cy="1579675"/>
          </a:xfrm>
        </p:grpSpPr>
        <p:sp>
          <p:nvSpPr>
            <p:cNvPr id="475" name="Google Shape;475;p35"/>
            <p:cNvSpPr/>
            <p:nvPr/>
          </p:nvSpPr>
          <p:spPr>
            <a:xfrm>
              <a:off x="5689975" y="3078175"/>
              <a:ext cx="1190350" cy="1190650"/>
            </a:xfrm>
            <a:custGeom>
              <a:avLst/>
              <a:gdLst/>
              <a:ahLst/>
              <a:cxnLst/>
              <a:rect l="l" t="t" r="r" b="b"/>
              <a:pathLst>
                <a:path w="47614" h="47626" extrusionOk="0">
                  <a:moveTo>
                    <a:pt x="23801" y="1"/>
                  </a:moveTo>
                  <a:cubicBezTo>
                    <a:pt x="10657" y="1"/>
                    <a:pt x="1" y="10669"/>
                    <a:pt x="1" y="23813"/>
                  </a:cubicBezTo>
                  <a:cubicBezTo>
                    <a:pt x="1" y="36970"/>
                    <a:pt x="10657" y="47626"/>
                    <a:pt x="23801" y="47626"/>
                  </a:cubicBezTo>
                  <a:cubicBezTo>
                    <a:pt x="36958" y="47626"/>
                    <a:pt x="47614" y="36970"/>
                    <a:pt x="47614" y="23813"/>
                  </a:cubicBezTo>
                  <a:cubicBezTo>
                    <a:pt x="47614" y="10669"/>
                    <a:pt x="36958" y="1"/>
                    <a:pt x="23801"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a:off x="5750100" y="3138025"/>
              <a:ext cx="1068025" cy="1068000"/>
            </a:xfrm>
            <a:custGeom>
              <a:avLst/>
              <a:gdLst/>
              <a:ahLst/>
              <a:cxnLst/>
              <a:rect l="l" t="t" r="r" b="b"/>
              <a:pathLst>
                <a:path w="42721" h="42720" fill="none" extrusionOk="0">
                  <a:moveTo>
                    <a:pt x="42721" y="21360"/>
                  </a:moveTo>
                  <a:cubicBezTo>
                    <a:pt x="42721" y="33147"/>
                    <a:pt x="33160" y="42720"/>
                    <a:pt x="21361" y="42720"/>
                  </a:cubicBezTo>
                  <a:cubicBezTo>
                    <a:pt x="9562" y="42720"/>
                    <a:pt x="1" y="33147"/>
                    <a:pt x="1" y="21360"/>
                  </a:cubicBezTo>
                  <a:cubicBezTo>
                    <a:pt x="1" y="9561"/>
                    <a:pt x="9562" y="0"/>
                    <a:pt x="21361" y="0"/>
                  </a:cubicBezTo>
                  <a:cubicBezTo>
                    <a:pt x="33160" y="0"/>
                    <a:pt x="42721" y="9561"/>
                    <a:pt x="42721" y="2136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a:off x="6284100" y="3079375"/>
              <a:ext cx="301250" cy="163450"/>
            </a:xfrm>
            <a:custGeom>
              <a:avLst/>
              <a:gdLst/>
              <a:ahLst/>
              <a:cxnLst/>
              <a:rect l="l" t="t" r="r" b="b"/>
              <a:pathLst>
                <a:path w="12050" h="6538" fill="none" extrusionOk="0">
                  <a:moveTo>
                    <a:pt x="6716" y="917"/>
                  </a:moveTo>
                  <a:cubicBezTo>
                    <a:pt x="9835" y="1834"/>
                    <a:pt x="12050" y="3632"/>
                    <a:pt x="11669" y="4930"/>
                  </a:cubicBezTo>
                  <a:cubicBezTo>
                    <a:pt x="11288" y="6239"/>
                    <a:pt x="8454" y="6537"/>
                    <a:pt x="5335" y="5620"/>
                  </a:cubicBezTo>
                  <a:cubicBezTo>
                    <a:pt x="2215" y="4704"/>
                    <a:pt x="1" y="2906"/>
                    <a:pt x="382" y="1608"/>
                  </a:cubicBezTo>
                  <a:cubicBezTo>
                    <a:pt x="763" y="310"/>
                    <a:pt x="3608" y="1"/>
                    <a:pt x="6716" y="917"/>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a:off x="5980200" y="4102425"/>
              <a:ext cx="301550" cy="163725"/>
            </a:xfrm>
            <a:custGeom>
              <a:avLst/>
              <a:gdLst/>
              <a:ahLst/>
              <a:cxnLst/>
              <a:rect l="l" t="t" r="r" b="b"/>
              <a:pathLst>
                <a:path w="12062" h="6549" fill="none" extrusionOk="0">
                  <a:moveTo>
                    <a:pt x="6728" y="917"/>
                  </a:moveTo>
                  <a:cubicBezTo>
                    <a:pt x="9835" y="1846"/>
                    <a:pt x="12062" y="3644"/>
                    <a:pt x="11681" y="4941"/>
                  </a:cubicBezTo>
                  <a:cubicBezTo>
                    <a:pt x="11288" y="6239"/>
                    <a:pt x="8454" y="6549"/>
                    <a:pt x="5334" y="5632"/>
                  </a:cubicBezTo>
                  <a:cubicBezTo>
                    <a:pt x="2215" y="4703"/>
                    <a:pt x="0" y="2905"/>
                    <a:pt x="381" y="1608"/>
                  </a:cubicBezTo>
                  <a:cubicBezTo>
                    <a:pt x="774" y="310"/>
                    <a:pt x="3608" y="0"/>
                    <a:pt x="6728" y="917"/>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5"/>
            <p:cNvSpPr/>
            <p:nvPr/>
          </p:nvSpPr>
          <p:spPr>
            <a:xfrm>
              <a:off x="5842675" y="3160925"/>
              <a:ext cx="592075" cy="1023375"/>
            </a:xfrm>
            <a:custGeom>
              <a:avLst/>
              <a:gdLst/>
              <a:ahLst/>
              <a:cxnLst/>
              <a:rect l="l" t="t" r="r" b="b"/>
              <a:pathLst>
                <a:path w="23683" h="40935" fill="none" extrusionOk="0">
                  <a:moveTo>
                    <a:pt x="23682" y="1"/>
                  </a:moveTo>
                  <a:cubicBezTo>
                    <a:pt x="13955" y="251"/>
                    <a:pt x="5501" y="6740"/>
                    <a:pt x="2751" y="16074"/>
                  </a:cubicBezTo>
                  <a:cubicBezTo>
                    <a:pt x="1" y="25409"/>
                    <a:pt x="3585" y="35446"/>
                    <a:pt x="11621" y="4093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a:off x="6002225" y="3160925"/>
              <a:ext cx="432525" cy="1023075"/>
            </a:xfrm>
            <a:custGeom>
              <a:avLst/>
              <a:gdLst/>
              <a:ahLst/>
              <a:cxnLst/>
              <a:rect l="l" t="t" r="r" b="b"/>
              <a:pathLst>
                <a:path w="17301" h="40923" fill="none" extrusionOk="0">
                  <a:moveTo>
                    <a:pt x="17300" y="1"/>
                  </a:moveTo>
                  <a:cubicBezTo>
                    <a:pt x="15098" y="1382"/>
                    <a:pt x="7156" y="6740"/>
                    <a:pt x="3727" y="17444"/>
                  </a:cubicBezTo>
                  <a:cubicBezTo>
                    <a:pt x="1" y="29052"/>
                    <a:pt x="4227" y="38744"/>
                    <a:pt x="5239" y="4092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5"/>
            <p:cNvSpPr/>
            <p:nvPr/>
          </p:nvSpPr>
          <p:spPr>
            <a:xfrm>
              <a:off x="6133200" y="3160925"/>
              <a:ext cx="592050" cy="1023375"/>
            </a:xfrm>
            <a:custGeom>
              <a:avLst/>
              <a:gdLst/>
              <a:ahLst/>
              <a:cxnLst/>
              <a:rect l="l" t="t" r="r" b="b"/>
              <a:pathLst>
                <a:path w="23682" h="40935" fill="none" extrusionOk="0">
                  <a:moveTo>
                    <a:pt x="12061" y="1"/>
                  </a:moveTo>
                  <a:cubicBezTo>
                    <a:pt x="20098" y="5478"/>
                    <a:pt x="23682" y="15527"/>
                    <a:pt x="20931" y="24849"/>
                  </a:cubicBezTo>
                  <a:cubicBezTo>
                    <a:pt x="18181" y="34184"/>
                    <a:pt x="9728" y="40673"/>
                    <a:pt x="0" y="4093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a:off x="6133200" y="3160925"/>
              <a:ext cx="423275" cy="1023075"/>
            </a:xfrm>
            <a:custGeom>
              <a:avLst/>
              <a:gdLst/>
              <a:ahLst/>
              <a:cxnLst/>
              <a:rect l="l" t="t" r="r" b="b"/>
              <a:pathLst>
                <a:path w="16931" h="40923" fill="none" extrusionOk="0">
                  <a:moveTo>
                    <a:pt x="12061" y="1"/>
                  </a:moveTo>
                  <a:cubicBezTo>
                    <a:pt x="13157" y="2358"/>
                    <a:pt x="16931" y="11169"/>
                    <a:pt x="14002" y="22016"/>
                  </a:cubicBezTo>
                  <a:cubicBezTo>
                    <a:pt x="10835" y="33803"/>
                    <a:pt x="2036" y="39649"/>
                    <a:pt x="0" y="4092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5"/>
            <p:cNvSpPr/>
            <p:nvPr/>
          </p:nvSpPr>
          <p:spPr>
            <a:xfrm>
              <a:off x="6133200" y="3159750"/>
              <a:ext cx="301850" cy="1024250"/>
            </a:xfrm>
            <a:custGeom>
              <a:avLst/>
              <a:gdLst/>
              <a:ahLst/>
              <a:cxnLst/>
              <a:rect l="l" t="t" r="r" b="b"/>
              <a:pathLst>
                <a:path w="12074" h="40970" fill="none" extrusionOk="0">
                  <a:moveTo>
                    <a:pt x="12073" y="0"/>
                  </a:moveTo>
                  <a:lnTo>
                    <a:pt x="0" y="4097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5"/>
            <p:cNvSpPr/>
            <p:nvPr/>
          </p:nvSpPr>
          <p:spPr>
            <a:xfrm>
              <a:off x="5772150" y="3520800"/>
              <a:ext cx="1023950" cy="301850"/>
            </a:xfrm>
            <a:custGeom>
              <a:avLst/>
              <a:gdLst/>
              <a:ahLst/>
              <a:cxnLst/>
              <a:rect l="l" t="t" r="r" b="b"/>
              <a:pathLst>
                <a:path w="40958" h="12074" fill="none" extrusionOk="0">
                  <a:moveTo>
                    <a:pt x="40958" y="12073"/>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5"/>
            <p:cNvSpPr/>
            <p:nvPr/>
          </p:nvSpPr>
          <p:spPr>
            <a:xfrm>
              <a:off x="5786425" y="3789875"/>
              <a:ext cx="811150" cy="314350"/>
            </a:xfrm>
            <a:custGeom>
              <a:avLst/>
              <a:gdLst/>
              <a:ahLst/>
              <a:cxnLst/>
              <a:rect l="l" t="t" r="r" b="b"/>
              <a:pathLst>
                <a:path w="32446" h="12574" fill="none" extrusionOk="0">
                  <a:moveTo>
                    <a:pt x="1" y="3001"/>
                  </a:moveTo>
                  <a:cubicBezTo>
                    <a:pt x="2310" y="2180"/>
                    <a:pt x="9323" y="1"/>
                    <a:pt x="17777" y="2501"/>
                  </a:cubicBezTo>
                  <a:cubicBezTo>
                    <a:pt x="23611" y="4227"/>
                    <a:pt x="28742" y="7752"/>
                    <a:pt x="32445" y="12574"/>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a:off x="5970675" y="3239225"/>
              <a:ext cx="811125" cy="344100"/>
            </a:xfrm>
            <a:custGeom>
              <a:avLst/>
              <a:gdLst/>
              <a:ahLst/>
              <a:cxnLst/>
              <a:rect l="l" t="t" r="r" b="b"/>
              <a:pathLst>
                <a:path w="32445" h="13764" fill="none" extrusionOk="0">
                  <a:moveTo>
                    <a:pt x="0" y="0"/>
                  </a:moveTo>
                  <a:cubicBezTo>
                    <a:pt x="7585" y="9894"/>
                    <a:pt x="20705" y="13764"/>
                    <a:pt x="32445" y="956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5964725" y="2991275"/>
              <a:ext cx="1123075" cy="1579675"/>
            </a:xfrm>
            <a:custGeom>
              <a:avLst/>
              <a:gdLst/>
              <a:ahLst/>
              <a:cxnLst/>
              <a:rect l="l" t="t" r="r" b="b"/>
              <a:pathLst>
                <a:path w="44923" h="63187" extrusionOk="0">
                  <a:moveTo>
                    <a:pt x="21110" y="0"/>
                  </a:moveTo>
                  <a:lnTo>
                    <a:pt x="20396" y="2441"/>
                  </a:lnTo>
                  <a:lnTo>
                    <a:pt x="19479" y="5584"/>
                  </a:lnTo>
                  <a:lnTo>
                    <a:pt x="20336" y="5834"/>
                  </a:lnTo>
                  <a:lnTo>
                    <a:pt x="21265" y="2703"/>
                  </a:lnTo>
                  <a:cubicBezTo>
                    <a:pt x="34648" y="7144"/>
                    <a:pt x="42089" y="21396"/>
                    <a:pt x="38112" y="34921"/>
                  </a:cubicBezTo>
                  <a:cubicBezTo>
                    <a:pt x="34764" y="46267"/>
                    <a:pt x="24365" y="53676"/>
                    <a:pt x="13034" y="53676"/>
                  </a:cubicBezTo>
                  <a:cubicBezTo>
                    <a:pt x="10868" y="53676"/>
                    <a:pt x="8668" y="53406"/>
                    <a:pt x="6477" y="52840"/>
                  </a:cubicBezTo>
                  <a:lnTo>
                    <a:pt x="7406" y="49721"/>
                  </a:lnTo>
                  <a:lnTo>
                    <a:pt x="6537" y="49471"/>
                  </a:lnTo>
                  <a:lnTo>
                    <a:pt x="4906" y="55031"/>
                  </a:lnTo>
                  <a:lnTo>
                    <a:pt x="5763" y="55293"/>
                  </a:lnTo>
                  <a:lnTo>
                    <a:pt x="5763" y="55269"/>
                  </a:lnTo>
                  <a:cubicBezTo>
                    <a:pt x="7811" y="55805"/>
                    <a:pt x="9906" y="56114"/>
                    <a:pt x="12014" y="56186"/>
                  </a:cubicBezTo>
                  <a:lnTo>
                    <a:pt x="12014" y="59139"/>
                  </a:lnTo>
                  <a:cubicBezTo>
                    <a:pt x="7728" y="59401"/>
                    <a:pt x="3572" y="60805"/>
                    <a:pt x="0" y="63187"/>
                  </a:cubicBezTo>
                  <a:lnTo>
                    <a:pt x="26885" y="63187"/>
                  </a:lnTo>
                  <a:cubicBezTo>
                    <a:pt x="23313" y="60805"/>
                    <a:pt x="19158" y="59412"/>
                    <a:pt x="14871" y="59150"/>
                  </a:cubicBezTo>
                  <a:lnTo>
                    <a:pt x="14871" y="56162"/>
                  </a:lnTo>
                  <a:cubicBezTo>
                    <a:pt x="26873" y="55364"/>
                    <a:pt x="37124" y="47173"/>
                    <a:pt x="40529" y="35624"/>
                  </a:cubicBezTo>
                  <a:cubicBezTo>
                    <a:pt x="44923" y="20717"/>
                    <a:pt x="36636" y="5084"/>
                    <a:pt x="21979" y="274"/>
                  </a:cubicBezTo>
                  <a:lnTo>
                    <a:pt x="21967" y="274"/>
                  </a:lnTo>
                  <a:cubicBezTo>
                    <a:pt x="21682" y="179"/>
                    <a:pt x="21396" y="84"/>
                    <a:pt x="21110" y="0"/>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anim calcmode="lin" valueType="num">
                                      <p:cBhvr additive="base">
                                        <p:cTn id="7" dur="500" fill="hold"/>
                                        <p:tgtEl>
                                          <p:spTgt spid="458"/>
                                        </p:tgtEl>
                                        <p:attrNameLst>
                                          <p:attrName>ppt_x</p:attrName>
                                        </p:attrNameLst>
                                      </p:cBhvr>
                                      <p:tavLst>
                                        <p:tav tm="0">
                                          <p:val>
                                            <p:strVal val="0-#ppt_w/2"/>
                                          </p:val>
                                        </p:tav>
                                        <p:tav tm="100000">
                                          <p:val>
                                            <p:strVal val="#ppt_x"/>
                                          </p:val>
                                        </p:tav>
                                      </p:tavLst>
                                    </p:anim>
                                    <p:anim calcmode="lin" valueType="num">
                                      <p:cBhvr additive="base">
                                        <p:cTn id="8" dur="500" fill="hold"/>
                                        <p:tgtEl>
                                          <p:spTgt spid="45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43"/>
                                        </p:tgtEl>
                                        <p:attrNameLst>
                                          <p:attrName>style.visibility</p:attrName>
                                        </p:attrNameLst>
                                      </p:cBhvr>
                                      <p:to>
                                        <p:strVal val="visible"/>
                                      </p:to>
                                    </p:set>
                                    <p:anim calcmode="lin" valueType="num">
                                      <p:cBhvr additive="base">
                                        <p:cTn id="11" dur="500" fill="hold"/>
                                        <p:tgtEl>
                                          <p:spTgt spid="443"/>
                                        </p:tgtEl>
                                        <p:attrNameLst>
                                          <p:attrName>ppt_x</p:attrName>
                                        </p:attrNameLst>
                                      </p:cBhvr>
                                      <p:tavLst>
                                        <p:tav tm="0">
                                          <p:val>
                                            <p:strVal val="0-#ppt_w/2"/>
                                          </p:val>
                                        </p:tav>
                                        <p:tav tm="100000">
                                          <p:val>
                                            <p:strVal val="#ppt_x"/>
                                          </p:val>
                                        </p:tav>
                                      </p:tavLst>
                                    </p:anim>
                                    <p:anim calcmode="lin" valueType="num">
                                      <p:cBhvr additive="base">
                                        <p:cTn id="12" dur="500" fill="hold"/>
                                        <p:tgtEl>
                                          <p:spTgt spid="44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74"/>
                                        </p:tgtEl>
                                        <p:attrNameLst>
                                          <p:attrName>style.visibility</p:attrName>
                                        </p:attrNameLst>
                                      </p:cBhvr>
                                      <p:to>
                                        <p:strVal val="visible"/>
                                      </p:to>
                                    </p:set>
                                    <p:anim calcmode="lin" valueType="num">
                                      <p:cBhvr additive="base">
                                        <p:cTn id="15" dur="500" fill="hold"/>
                                        <p:tgtEl>
                                          <p:spTgt spid="474"/>
                                        </p:tgtEl>
                                        <p:attrNameLst>
                                          <p:attrName>ppt_x</p:attrName>
                                        </p:attrNameLst>
                                      </p:cBhvr>
                                      <p:tavLst>
                                        <p:tav tm="0">
                                          <p:val>
                                            <p:strVal val="1+#ppt_w/2"/>
                                          </p:val>
                                        </p:tav>
                                        <p:tav tm="100000">
                                          <p:val>
                                            <p:strVal val="#ppt_x"/>
                                          </p:val>
                                        </p:tav>
                                      </p:tavLst>
                                    </p:anim>
                                    <p:anim calcmode="lin" valueType="num">
                                      <p:cBhvr additive="base">
                                        <p:cTn id="16" dur="500" fill="hold"/>
                                        <p:tgtEl>
                                          <p:spTgt spid="47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54"/>
                                        </p:tgtEl>
                                        <p:attrNameLst>
                                          <p:attrName>style.visibility</p:attrName>
                                        </p:attrNameLst>
                                      </p:cBhvr>
                                      <p:to>
                                        <p:strVal val="visible"/>
                                      </p:to>
                                    </p:set>
                                    <p:anim calcmode="lin" valueType="num">
                                      <p:cBhvr additive="base">
                                        <p:cTn id="19" dur="500" fill="hold"/>
                                        <p:tgtEl>
                                          <p:spTgt spid="454"/>
                                        </p:tgtEl>
                                        <p:attrNameLst>
                                          <p:attrName>ppt_x</p:attrName>
                                        </p:attrNameLst>
                                      </p:cBhvr>
                                      <p:tavLst>
                                        <p:tav tm="0">
                                          <p:val>
                                            <p:strVal val="1+#ppt_w/2"/>
                                          </p:val>
                                        </p:tav>
                                        <p:tav tm="100000">
                                          <p:val>
                                            <p:strVal val="#ppt_x"/>
                                          </p:val>
                                        </p:tav>
                                      </p:tavLst>
                                    </p:anim>
                                    <p:anim calcmode="lin" valueType="num">
                                      <p:cBhvr additive="base">
                                        <p:cTn id="20" dur="500" fill="hold"/>
                                        <p:tgtEl>
                                          <p:spTgt spid="454"/>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50"/>
                                        </p:tgtEl>
                                        <p:attrNameLst>
                                          <p:attrName>style.visibility</p:attrName>
                                        </p:attrNameLst>
                                      </p:cBhvr>
                                      <p:to>
                                        <p:strVal val="visible"/>
                                      </p:to>
                                    </p:set>
                                    <p:anim calcmode="lin" valueType="num">
                                      <p:cBhvr additive="base">
                                        <p:cTn id="23" dur="500" fill="hold"/>
                                        <p:tgtEl>
                                          <p:spTgt spid="450"/>
                                        </p:tgtEl>
                                        <p:attrNameLst>
                                          <p:attrName>ppt_x</p:attrName>
                                        </p:attrNameLst>
                                      </p:cBhvr>
                                      <p:tavLst>
                                        <p:tav tm="0">
                                          <p:val>
                                            <p:strVal val="1+#ppt_w/2"/>
                                          </p:val>
                                        </p:tav>
                                        <p:tav tm="100000">
                                          <p:val>
                                            <p:strVal val="#ppt_x"/>
                                          </p:val>
                                        </p:tav>
                                      </p:tavLst>
                                    </p:anim>
                                    <p:anim calcmode="lin" valueType="num">
                                      <p:cBhvr additive="base">
                                        <p:cTn id="24" dur="500" fill="hold"/>
                                        <p:tgtEl>
                                          <p:spTgt spid="450"/>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441"/>
                                        </p:tgtEl>
                                        <p:attrNameLst>
                                          <p:attrName>style.visibility</p:attrName>
                                        </p:attrNameLst>
                                      </p:cBhvr>
                                      <p:to>
                                        <p:strVal val="visible"/>
                                      </p:to>
                                    </p:set>
                                    <p:animEffect transition="in" filter="fade">
                                      <p:cBhvr>
                                        <p:cTn id="28" dur="500"/>
                                        <p:tgtEl>
                                          <p:spTgt spid="441"/>
                                        </p:tgtEl>
                                      </p:cBhvr>
                                    </p:animEffect>
                                    <p:anim calcmode="lin" valueType="num">
                                      <p:cBhvr>
                                        <p:cTn id="29" dur="500" fill="hold"/>
                                        <p:tgtEl>
                                          <p:spTgt spid="441"/>
                                        </p:tgtEl>
                                        <p:attrNameLst>
                                          <p:attrName>ppt_x</p:attrName>
                                        </p:attrNameLst>
                                      </p:cBhvr>
                                      <p:tavLst>
                                        <p:tav tm="0">
                                          <p:val>
                                            <p:strVal val="#ppt_x"/>
                                          </p:val>
                                        </p:tav>
                                        <p:tav tm="100000">
                                          <p:val>
                                            <p:strVal val="#ppt_x"/>
                                          </p:val>
                                        </p:tav>
                                      </p:tavLst>
                                    </p:anim>
                                    <p:anim calcmode="lin" valueType="num">
                                      <p:cBhvr>
                                        <p:cTn id="30" dur="500" fill="hold"/>
                                        <p:tgtEl>
                                          <p:spTgt spid="4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grpSp>
        <p:nvGrpSpPr>
          <p:cNvPr id="577" name="Google Shape;577;p41"/>
          <p:cNvGrpSpPr/>
          <p:nvPr/>
        </p:nvGrpSpPr>
        <p:grpSpPr>
          <a:xfrm rot="887288">
            <a:off x="8257168" y="4115266"/>
            <a:ext cx="634023" cy="867098"/>
            <a:chOff x="6281425" y="1465775"/>
            <a:chExt cx="723925" cy="990050"/>
          </a:xfrm>
        </p:grpSpPr>
        <p:sp>
          <p:nvSpPr>
            <p:cNvPr id="578" name="Google Shape;578;p41"/>
            <p:cNvSpPr/>
            <p:nvPr/>
          </p:nvSpPr>
          <p:spPr>
            <a:xfrm>
              <a:off x="6281425" y="1465775"/>
              <a:ext cx="723925" cy="990050"/>
            </a:xfrm>
            <a:custGeom>
              <a:avLst/>
              <a:gdLst/>
              <a:ahLst/>
              <a:cxnLst/>
              <a:rect l="l" t="t" r="r" b="b"/>
              <a:pathLst>
                <a:path w="28957" h="39602" extrusionOk="0">
                  <a:moveTo>
                    <a:pt x="18146" y="1977"/>
                  </a:moveTo>
                  <a:cubicBezTo>
                    <a:pt x="18491" y="1977"/>
                    <a:pt x="18801" y="2168"/>
                    <a:pt x="18943" y="2489"/>
                  </a:cubicBezTo>
                  <a:lnTo>
                    <a:pt x="19455" y="3632"/>
                  </a:lnTo>
                  <a:cubicBezTo>
                    <a:pt x="18741" y="3501"/>
                    <a:pt x="18015" y="3430"/>
                    <a:pt x="17277" y="3430"/>
                  </a:cubicBezTo>
                  <a:lnTo>
                    <a:pt x="11681" y="3430"/>
                  </a:lnTo>
                  <a:cubicBezTo>
                    <a:pt x="10954" y="3430"/>
                    <a:pt x="10216" y="3501"/>
                    <a:pt x="9502" y="3632"/>
                  </a:cubicBezTo>
                  <a:lnTo>
                    <a:pt x="10026" y="2489"/>
                  </a:lnTo>
                  <a:cubicBezTo>
                    <a:pt x="10169" y="2168"/>
                    <a:pt x="10466" y="1977"/>
                    <a:pt x="10811" y="1977"/>
                  </a:cubicBezTo>
                  <a:close/>
                  <a:moveTo>
                    <a:pt x="10811" y="1"/>
                  </a:moveTo>
                  <a:cubicBezTo>
                    <a:pt x="9704" y="1"/>
                    <a:pt x="8692" y="656"/>
                    <a:pt x="8228" y="1668"/>
                  </a:cubicBezTo>
                  <a:lnTo>
                    <a:pt x="6990" y="4418"/>
                  </a:lnTo>
                  <a:cubicBezTo>
                    <a:pt x="2739" y="6276"/>
                    <a:pt x="1" y="10478"/>
                    <a:pt x="1" y="15110"/>
                  </a:cubicBezTo>
                  <a:lnTo>
                    <a:pt x="1" y="35791"/>
                  </a:lnTo>
                  <a:cubicBezTo>
                    <a:pt x="1" y="37898"/>
                    <a:pt x="1703" y="39601"/>
                    <a:pt x="3811" y="39601"/>
                  </a:cubicBezTo>
                  <a:lnTo>
                    <a:pt x="25147" y="39601"/>
                  </a:lnTo>
                  <a:cubicBezTo>
                    <a:pt x="27254" y="39601"/>
                    <a:pt x="28957" y="37898"/>
                    <a:pt x="28957" y="35791"/>
                  </a:cubicBezTo>
                  <a:lnTo>
                    <a:pt x="28957" y="15110"/>
                  </a:lnTo>
                  <a:cubicBezTo>
                    <a:pt x="28957" y="10478"/>
                    <a:pt x="26218" y="6276"/>
                    <a:pt x="21980" y="4418"/>
                  </a:cubicBezTo>
                  <a:lnTo>
                    <a:pt x="20729" y="1668"/>
                  </a:lnTo>
                  <a:cubicBezTo>
                    <a:pt x="20265" y="656"/>
                    <a:pt x="19265" y="1"/>
                    <a:pt x="18146"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1"/>
            <p:cNvSpPr/>
            <p:nvPr/>
          </p:nvSpPr>
          <p:spPr>
            <a:xfrm>
              <a:off x="6326675" y="1983700"/>
              <a:ext cx="633425" cy="414675"/>
            </a:xfrm>
            <a:custGeom>
              <a:avLst/>
              <a:gdLst/>
              <a:ahLst/>
              <a:cxnLst/>
              <a:rect l="l" t="t" r="r" b="b"/>
              <a:pathLst>
                <a:path w="25337" h="16587" extrusionOk="0">
                  <a:moveTo>
                    <a:pt x="2679" y="1"/>
                  </a:moveTo>
                  <a:cubicBezTo>
                    <a:pt x="1191" y="1"/>
                    <a:pt x="0" y="1191"/>
                    <a:pt x="0" y="2668"/>
                  </a:cubicBezTo>
                  <a:lnTo>
                    <a:pt x="0" y="13907"/>
                  </a:lnTo>
                  <a:cubicBezTo>
                    <a:pt x="0" y="15396"/>
                    <a:pt x="1191" y="16586"/>
                    <a:pt x="2679" y="16586"/>
                  </a:cubicBezTo>
                  <a:lnTo>
                    <a:pt x="22670" y="16586"/>
                  </a:lnTo>
                  <a:cubicBezTo>
                    <a:pt x="24146" y="16586"/>
                    <a:pt x="25337" y="15396"/>
                    <a:pt x="25337" y="13907"/>
                  </a:cubicBezTo>
                  <a:lnTo>
                    <a:pt x="25337" y="2668"/>
                  </a:lnTo>
                  <a:cubicBezTo>
                    <a:pt x="25337" y="1191"/>
                    <a:pt x="24146" y="1"/>
                    <a:pt x="22670"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1"/>
            <p:cNvSpPr/>
            <p:nvPr/>
          </p:nvSpPr>
          <p:spPr>
            <a:xfrm>
              <a:off x="6376825" y="2048600"/>
              <a:ext cx="532675" cy="111200"/>
            </a:xfrm>
            <a:custGeom>
              <a:avLst/>
              <a:gdLst/>
              <a:ahLst/>
              <a:cxnLst/>
              <a:rect l="l" t="t" r="r" b="b"/>
              <a:pathLst>
                <a:path w="21307" h="4448" extrusionOk="0">
                  <a:moveTo>
                    <a:pt x="1912" y="0"/>
                  </a:moveTo>
                  <a:cubicBezTo>
                    <a:pt x="876" y="0"/>
                    <a:pt x="30" y="834"/>
                    <a:pt x="18" y="1870"/>
                  </a:cubicBezTo>
                  <a:lnTo>
                    <a:pt x="18" y="3929"/>
                  </a:lnTo>
                  <a:cubicBezTo>
                    <a:pt x="1" y="4275"/>
                    <a:pt x="257" y="4447"/>
                    <a:pt x="513" y="4447"/>
                  </a:cubicBezTo>
                  <a:cubicBezTo>
                    <a:pt x="769" y="4447"/>
                    <a:pt x="1024" y="4275"/>
                    <a:pt x="1007" y="3929"/>
                  </a:cubicBezTo>
                  <a:lnTo>
                    <a:pt x="1007" y="1870"/>
                  </a:lnTo>
                  <a:cubicBezTo>
                    <a:pt x="1007" y="1370"/>
                    <a:pt x="1411" y="977"/>
                    <a:pt x="1912" y="977"/>
                  </a:cubicBezTo>
                  <a:lnTo>
                    <a:pt x="19414" y="977"/>
                  </a:lnTo>
                  <a:cubicBezTo>
                    <a:pt x="19914" y="977"/>
                    <a:pt x="20319" y="1370"/>
                    <a:pt x="20319" y="1870"/>
                  </a:cubicBezTo>
                  <a:lnTo>
                    <a:pt x="20319" y="3929"/>
                  </a:lnTo>
                  <a:cubicBezTo>
                    <a:pt x="20319" y="4191"/>
                    <a:pt x="20545" y="4418"/>
                    <a:pt x="20819" y="4418"/>
                  </a:cubicBezTo>
                  <a:cubicBezTo>
                    <a:pt x="21081" y="4418"/>
                    <a:pt x="21307" y="4191"/>
                    <a:pt x="21307" y="3929"/>
                  </a:cubicBezTo>
                  <a:lnTo>
                    <a:pt x="21307" y="1870"/>
                  </a:lnTo>
                  <a:cubicBezTo>
                    <a:pt x="21295" y="834"/>
                    <a:pt x="20450" y="0"/>
                    <a:pt x="19414" y="0"/>
                  </a:cubicBezTo>
                  <a:close/>
                </a:path>
              </a:pathLst>
            </a:custGeom>
            <a:solidFill>
              <a:srgbClr val="9196F2"/>
            </a:solidFill>
            <a:ln w="3875" cap="flat" cmpd="sng">
              <a:solidFill>
                <a:srgbClr val="0511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A27B9ED0-A105-BFBD-650B-5CA457F8135C}"/>
              </a:ext>
            </a:extLst>
          </p:cNvPr>
          <p:cNvPicPr>
            <a:picLocks noChangeAspect="1"/>
          </p:cNvPicPr>
          <p:nvPr/>
        </p:nvPicPr>
        <p:blipFill rotWithShape="1">
          <a:blip r:embed="rId3"/>
          <a:srcRect l="62462" t="5385" r="8009" b="50000"/>
          <a:stretch/>
        </p:blipFill>
        <p:spPr>
          <a:xfrm rot="19245106">
            <a:off x="2232192" y="230976"/>
            <a:ext cx="718088" cy="958336"/>
          </a:xfrm>
          <a:prstGeom prst="rect">
            <a:avLst/>
          </a:prstGeom>
        </p:spPr>
      </p:pic>
      <p:sp>
        <p:nvSpPr>
          <p:cNvPr id="8" name="TextBox 7">
            <a:extLst>
              <a:ext uri="{FF2B5EF4-FFF2-40B4-BE49-F238E27FC236}">
                <a16:creationId xmlns:a16="http://schemas.microsoft.com/office/drawing/2014/main" id="{206D6E3E-F28B-AC75-FF0C-02B50B9E0FF6}"/>
              </a:ext>
            </a:extLst>
          </p:cNvPr>
          <p:cNvSpPr txBox="1"/>
          <p:nvPr/>
        </p:nvSpPr>
        <p:spPr>
          <a:xfrm>
            <a:off x="3006587" y="248479"/>
            <a:ext cx="3130826" cy="461665"/>
          </a:xfrm>
          <a:prstGeom prst="rect">
            <a:avLst/>
          </a:prstGeom>
          <a:noFill/>
        </p:spPr>
        <p:txBody>
          <a:bodyPr wrap="square" rtlCol="0">
            <a:spAutoFit/>
          </a:bodyPr>
          <a:lstStyle/>
          <a:p>
            <a:r>
              <a:rPr lang="en-VN" sz="2400" b="1" dirty="0"/>
              <a:t>Bài tập 2 SGK – tr79</a:t>
            </a:r>
          </a:p>
        </p:txBody>
      </p:sp>
      <p:sp>
        <p:nvSpPr>
          <p:cNvPr id="9" name="TextBox 8">
            <a:extLst>
              <a:ext uri="{FF2B5EF4-FFF2-40B4-BE49-F238E27FC236}">
                <a16:creationId xmlns:a16="http://schemas.microsoft.com/office/drawing/2014/main" id="{8C2906C3-F77A-50B6-9CAE-B49A45643C61}"/>
              </a:ext>
            </a:extLst>
          </p:cNvPr>
          <p:cNvSpPr txBox="1"/>
          <p:nvPr/>
        </p:nvSpPr>
        <p:spPr>
          <a:xfrm>
            <a:off x="3338305" y="710144"/>
            <a:ext cx="2467390" cy="461665"/>
          </a:xfrm>
          <a:prstGeom prst="rect">
            <a:avLst/>
          </a:prstGeom>
          <a:noFill/>
        </p:spPr>
        <p:txBody>
          <a:bodyPr wrap="square" rtlCol="0">
            <a:spAutoFit/>
          </a:bodyPr>
          <a:lstStyle/>
          <a:p>
            <a:r>
              <a:rPr lang="en-VN" sz="2400" b="1" dirty="0">
                <a:solidFill>
                  <a:schemeClr val="bg2">
                    <a:lumMod val="75000"/>
                    <a:lumOff val="25000"/>
                  </a:schemeClr>
                </a:solidFill>
              </a:rPr>
              <a:t>Đặt tính rồi tính</a:t>
            </a:r>
          </a:p>
        </p:txBody>
      </p:sp>
      <p:sp>
        <p:nvSpPr>
          <p:cNvPr id="10" name="Google Shape;505;p37">
            <a:extLst>
              <a:ext uri="{FF2B5EF4-FFF2-40B4-BE49-F238E27FC236}">
                <a16:creationId xmlns:a16="http://schemas.microsoft.com/office/drawing/2014/main" id="{4CF81161-D84F-20BA-1FA4-129C6E8ECE59}"/>
              </a:ext>
            </a:extLst>
          </p:cNvPr>
          <p:cNvSpPr txBox="1">
            <a:spLocks/>
          </p:cNvSpPr>
          <p:nvPr/>
        </p:nvSpPr>
        <p:spPr>
          <a:xfrm>
            <a:off x="736247" y="1479095"/>
            <a:ext cx="1569631" cy="49076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nrope ExtraBold"/>
              <a:buNone/>
              <a:defRPr sz="3600" b="0" i="0" u="none" strike="noStrike" cap="none">
                <a:solidFill>
                  <a:schemeClr val="accent2"/>
                </a:solidFill>
                <a:latin typeface="Manrope ExtraBold"/>
                <a:ea typeface="Manrope ExtraBold"/>
                <a:cs typeface="Manrope ExtraBold"/>
                <a:sym typeface="Manrope ExtraBold"/>
              </a:defRPr>
            </a:lvl1pPr>
            <a:lvl2pPr marR="0" lvl="1"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9pPr>
          </a:lstStyle>
          <a:p>
            <a:r>
              <a:rPr lang="en-US" sz="2400" b="1" dirty="0">
                <a:latin typeface="Arial" panose="020B0604020202020204" pitchFamily="34" charset="0"/>
                <a:cs typeface="Arial" panose="020B0604020202020204" pitchFamily="34" charset="0"/>
              </a:rPr>
              <a:t>369 x 12</a:t>
            </a:r>
          </a:p>
        </p:txBody>
      </p:sp>
      <p:sp>
        <p:nvSpPr>
          <p:cNvPr id="11" name="Google Shape;505;p37">
            <a:extLst>
              <a:ext uri="{FF2B5EF4-FFF2-40B4-BE49-F238E27FC236}">
                <a16:creationId xmlns:a16="http://schemas.microsoft.com/office/drawing/2014/main" id="{2A6FF2C6-FEA1-6A37-4B94-DD24A0C166D5}"/>
              </a:ext>
            </a:extLst>
          </p:cNvPr>
          <p:cNvSpPr txBox="1">
            <a:spLocks/>
          </p:cNvSpPr>
          <p:nvPr/>
        </p:nvSpPr>
        <p:spPr>
          <a:xfrm>
            <a:off x="2658213" y="1479095"/>
            <a:ext cx="1569631" cy="49076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nrope ExtraBold"/>
              <a:buNone/>
              <a:defRPr sz="3600" b="0" i="0" u="none" strike="noStrike" cap="none">
                <a:solidFill>
                  <a:schemeClr val="accent2"/>
                </a:solidFill>
                <a:latin typeface="Manrope ExtraBold"/>
                <a:ea typeface="Manrope ExtraBold"/>
                <a:cs typeface="Manrope ExtraBold"/>
                <a:sym typeface="Manrope ExtraBold"/>
              </a:defRPr>
            </a:lvl1pPr>
            <a:lvl2pPr marR="0" lvl="1"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9pPr>
          </a:lstStyle>
          <a:p>
            <a:r>
              <a:rPr lang="en-US" sz="2400" b="1" dirty="0">
                <a:latin typeface="Arial" panose="020B0604020202020204" pitchFamily="34" charset="0"/>
                <a:cs typeface="Arial" panose="020B0604020202020204" pitchFamily="34" charset="0"/>
              </a:rPr>
              <a:t>218 x 34</a:t>
            </a:r>
          </a:p>
        </p:txBody>
      </p:sp>
      <p:sp>
        <p:nvSpPr>
          <p:cNvPr id="12" name="Google Shape;505;p37">
            <a:extLst>
              <a:ext uri="{FF2B5EF4-FFF2-40B4-BE49-F238E27FC236}">
                <a16:creationId xmlns:a16="http://schemas.microsoft.com/office/drawing/2014/main" id="{2B716E93-8A3E-5EB4-2D9D-B5A86EC71122}"/>
              </a:ext>
            </a:extLst>
          </p:cNvPr>
          <p:cNvSpPr txBox="1">
            <a:spLocks/>
          </p:cNvSpPr>
          <p:nvPr/>
        </p:nvSpPr>
        <p:spPr>
          <a:xfrm>
            <a:off x="4580179" y="1479095"/>
            <a:ext cx="1569631" cy="49076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nrope ExtraBold"/>
              <a:buNone/>
              <a:defRPr sz="3600" b="0" i="0" u="none" strike="noStrike" cap="none">
                <a:solidFill>
                  <a:schemeClr val="accent2"/>
                </a:solidFill>
                <a:latin typeface="Manrope ExtraBold"/>
                <a:ea typeface="Manrope ExtraBold"/>
                <a:cs typeface="Manrope ExtraBold"/>
                <a:sym typeface="Manrope ExtraBold"/>
              </a:defRPr>
            </a:lvl1pPr>
            <a:lvl2pPr marR="0" lvl="1"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9pPr>
          </a:lstStyle>
          <a:p>
            <a:r>
              <a:rPr lang="en-US" sz="2400" b="1" dirty="0">
                <a:latin typeface="Arial" panose="020B0604020202020204" pitchFamily="34" charset="0"/>
                <a:cs typeface="Arial" panose="020B0604020202020204" pitchFamily="34" charset="0"/>
              </a:rPr>
              <a:t>412 x 21</a:t>
            </a:r>
          </a:p>
        </p:txBody>
      </p:sp>
      <p:sp>
        <p:nvSpPr>
          <p:cNvPr id="13" name="Google Shape;505;p37">
            <a:extLst>
              <a:ext uri="{FF2B5EF4-FFF2-40B4-BE49-F238E27FC236}">
                <a16:creationId xmlns:a16="http://schemas.microsoft.com/office/drawing/2014/main" id="{B516C223-86AA-B302-A0B7-2C7C76F5EB79}"/>
              </a:ext>
            </a:extLst>
          </p:cNvPr>
          <p:cNvSpPr txBox="1">
            <a:spLocks/>
          </p:cNvSpPr>
          <p:nvPr/>
        </p:nvSpPr>
        <p:spPr>
          <a:xfrm>
            <a:off x="6502145" y="1479095"/>
            <a:ext cx="1569631" cy="49076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nrope ExtraBold"/>
              <a:buNone/>
              <a:defRPr sz="3600" b="0" i="0" u="none" strike="noStrike" cap="none">
                <a:solidFill>
                  <a:schemeClr val="accent2"/>
                </a:solidFill>
                <a:latin typeface="Manrope ExtraBold"/>
                <a:ea typeface="Manrope ExtraBold"/>
                <a:cs typeface="Manrope ExtraBold"/>
                <a:sym typeface="Manrope ExtraBold"/>
              </a:defRPr>
            </a:lvl1pPr>
            <a:lvl2pPr marR="0" lvl="1"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9pPr>
          </a:lstStyle>
          <a:p>
            <a:r>
              <a:rPr lang="en-US" sz="2400" b="1" dirty="0">
                <a:latin typeface="Arial" panose="020B0604020202020204" pitchFamily="34" charset="0"/>
                <a:cs typeface="Arial" panose="020B0604020202020204" pitchFamily="34" charset="0"/>
              </a:rPr>
              <a:t>785 x 23</a:t>
            </a:r>
          </a:p>
        </p:txBody>
      </p:sp>
      <p:sp>
        <p:nvSpPr>
          <p:cNvPr id="30" name="TextBox 29">
            <a:extLst>
              <a:ext uri="{FF2B5EF4-FFF2-40B4-BE49-F238E27FC236}">
                <a16:creationId xmlns:a16="http://schemas.microsoft.com/office/drawing/2014/main" id="{D23C0F42-8708-798D-897A-62BD63B0DBF1}"/>
              </a:ext>
            </a:extLst>
          </p:cNvPr>
          <p:cNvSpPr txBox="1"/>
          <p:nvPr/>
        </p:nvSpPr>
        <p:spPr>
          <a:xfrm>
            <a:off x="646795" y="1982976"/>
            <a:ext cx="1271037" cy="2793842"/>
          </a:xfrm>
          <a:prstGeom prst="rect">
            <a:avLst/>
          </a:prstGeom>
          <a:noFill/>
        </p:spPr>
        <p:txBody>
          <a:bodyPr wrap="square" rtlCol="0">
            <a:spAutoFit/>
          </a:bodyPr>
          <a:lstStyle/>
          <a:p>
            <a:pPr algn="r">
              <a:lnSpc>
                <a:spcPct val="150000"/>
              </a:lnSpc>
            </a:pPr>
            <a:r>
              <a:rPr lang="en-VN" sz="2400" dirty="0">
                <a:latin typeface="+mn-lt"/>
              </a:rPr>
              <a:t>369</a:t>
            </a:r>
          </a:p>
          <a:p>
            <a:pPr algn="r">
              <a:lnSpc>
                <a:spcPct val="150000"/>
              </a:lnSpc>
            </a:pPr>
            <a:r>
              <a:rPr lang="en-VN" sz="2400" dirty="0">
                <a:latin typeface="+mn-lt"/>
              </a:rPr>
              <a:t>12</a:t>
            </a:r>
          </a:p>
          <a:p>
            <a:pPr algn="r">
              <a:lnSpc>
                <a:spcPct val="150000"/>
              </a:lnSpc>
            </a:pPr>
            <a:r>
              <a:rPr lang="en-VN" sz="2400" dirty="0">
                <a:latin typeface="+mn-lt"/>
              </a:rPr>
              <a:t>738</a:t>
            </a:r>
          </a:p>
          <a:p>
            <a:pPr algn="r">
              <a:lnSpc>
                <a:spcPct val="150000"/>
              </a:lnSpc>
            </a:pPr>
            <a:endParaRPr lang="en-VN" sz="2400" dirty="0">
              <a:latin typeface="+mn-lt"/>
            </a:endParaRPr>
          </a:p>
          <a:p>
            <a:pPr algn="r">
              <a:lnSpc>
                <a:spcPct val="150000"/>
              </a:lnSpc>
            </a:pPr>
            <a:r>
              <a:rPr lang="en-VN" sz="2400" b="1" dirty="0">
                <a:solidFill>
                  <a:srgbClr val="C00000"/>
                </a:solidFill>
                <a:latin typeface="+mn-lt"/>
              </a:rPr>
              <a:t>4428</a:t>
            </a:r>
          </a:p>
        </p:txBody>
      </p:sp>
      <p:sp>
        <p:nvSpPr>
          <p:cNvPr id="31" name="TextBox 30">
            <a:extLst>
              <a:ext uri="{FF2B5EF4-FFF2-40B4-BE49-F238E27FC236}">
                <a16:creationId xmlns:a16="http://schemas.microsoft.com/office/drawing/2014/main" id="{C4280DEF-0828-2B77-BEF9-73A24983B94C}"/>
              </a:ext>
            </a:extLst>
          </p:cNvPr>
          <p:cNvSpPr txBox="1"/>
          <p:nvPr/>
        </p:nvSpPr>
        <p:spPr>
          <a:xfrm>
            <a:off x="1045656" y="2208738"/>
            <a:ext cx="310909" cy="577850"/>
          </a:xfrm>
          <a:prstGeom prst="rect">
            <a:avLst/>
          </a:prstGeom>
          <a:noFill/>
        </p:spPr>
        <p:txBody>
          <a:bodyPr wrap="square" rtlCol="0">
            <a:spAutoFit/>
          </a:bodyPr>
          <a:lstStyle/>
          <a:p>
            <a:pPr algn="r">
              <a:lnSpc>
                <a:spcPct val="150000"/>
              </a:lnSpc>
            </a:pPr>
            <a:r>
              <a:rPr lang="en-VN" sz="2400" dirty="0">
                <a:latin typeface="+mn-lt"/>
              </a:rPr>
              <a:t>x</a:t>
            </a:r>
          </a:p>
        </p:txBody>
      </p:sp>
      <p:sp>
        <p:nvSpPr>
          <p:cNvPr id="32" name="TextBox 31">
            <a:extLst>
              <a:ext uri="{FF2B5EF4-FFF2-40B4-BE49-F238E27FC236}">
                <a16:creationId xmlns:a16="http://schemas.microsoft.com/office/drawing/2014/main" id="{C73AED5B-B57F-173B-AB13-07574F2253B1}"/>
              </a:ext>
            </a:extLst>
          </p:cNvPr>
          <p:cNvSpPr txBox="1"/>
          <p:nvPr/>
        </p:nvSpPr>
        <p:spPr>
          <a:xfrm>
            <a:off x="1020520" y="3635655"/>
            <a:ext cx="738584" cy="577850"/>
          </a:xfrm>
          <a:prstGeom prst="rect">
            <a:avLst/>
          </a:prstGeom>
          <a:noFill/>
        </p:spPr>
        <p:txBody>
          <a:bodyPr wrap="square" rtlCol="0">
            <a:spAutoFit/>
          </a:bodyPr>
          <a:lstStyle/>
          <a:p>
            <a:pPr algn="r">
              <a:lnSpc>
                <a:spcPct val="150000"/>
              </a:lnSpc>
            </a:pPr>
            <a:r>
              <a:rPr lang="en-VN" sz="2400" dirty="0">
                <a:latin typeface="+mn-lt"/>
              </a:rPr>
              <a:t>369</a:t>
            </a:r>
          </a:p>
        </p:txBody>
      </p:sp>
      <p:cxnSp>
        <p:nvCxnSpPr>
          <p:cNvPr id="33" name="Straight Connector 32">
            <a:extLst>
              <a:ext uri="{FF2B5EF4-FFF2-40B4-BE49-F238E27FC236}">
                <a16:creationId xmlns:a16="http://schemas.microsoft.com/office/drawing/2014/main" id="{93A6086C-3B29-DA9A-3B00-2299A748DDAC}"/>
              </a:ext>
            </a:extLst>
          </p:cNvPr>
          <p:cNvCxnSpPr>
            <a:cxnSpLocks/>
          </p:cNvCxnSpPr>
          <p:nvPr/>
        </p:nvCxnSpPr>
        <p:spPr>
          <a:xfrm>
            <a:off x="800692" y="316774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68E334B8-89D7-779D-661E-76D4916C9C1C}"/>
              </a:ext>
            </a:extLst>
          </p:cNvPr>
          <p:cNvCxnSpPr>
            <a:cxnSpLocks/>
          </p:cNvCxnSpPr>
          <p:nvPr/>
        </p:nvCxnSpPr>
        <p:spPr>
          <a:xfrm>
            <a:off x="790744" y="421349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
        <p:nvSpPr>
          <p:cNvPr id="35" name="TextBox 34">
            <a:extLst>
              <a:ext uri="{FF2B5EF4-FFF2-40B4-BE49-F238E27FC236}">
                <a16:creationId xmlns:a16="http://schemas.microsoft.com/office/drawing/2014/main" id="{64DE7DD4-0B6F-9CCD-BC92-634EF73E9040}"/>
              </a:ext>
            </a:extLst>
          </p:cNvPr>
          <p:cNvSpPr txBox="1"/>
          <p:nvPr/>
        </p:nvSpPr>
        <p:spPr>
          <a:xfrm>
            <a:off x="2677979" y="1982976"/>
            <a:ext cx="1271037" cy="2793842"/>
          </a:xfrm>
          <a:prstGeom prst="rect">
            <a:avLst/>
          </a:prstGeom>
          <a:noFill/>
        </p:spPr>
        <p:txBody>
          <a:bodyPr wrap="square" rtlCol="0">
            <a:spAutoFit/>
          </a:bodyPr>
          <a:lstStyle/>
          <a:p>
            <a:pPr algn="r">
              <a:lnSpc>
                <a:spcPct val="150000"/>
              </a:lnSpc>
            </a:pPr>
            <a:r>
              <a:rPr lang="en-VN" sz="2400" dirty="0">
                <a:latin typeface="+mn-lt"/>
              </a:rPr>
              <a:t>218</a:t>
            </a:r>
          </a:p>
          <a:p>
            <a:pPr algn="r">
              <a:lnSpc>
                <a:spcPct val="150000"/>
              </a:lnSpc>
            </a:pPr>
            <a:r>
              <a:rPr lang="en-VN" sz="2400" dirty="0">
                <a:latin typeface="+mn-lt"/>
              </a:rPr>
              <a:t>34</a:t>
            </a:r>
          </a:p>
          <a:p>
            <a:pPr algn="r">
              <a:lnSpc>
                <a:spcPct val="150000"/>
              </a:lnSpc>
            </a:pPr>
            <a:r>
              <a:rPr lang="en-VN" sz="2400" dirty="0">
                <a:latin typeface="+mn-lt"/>
              </a:rPr>
              <a:t>872</a:t>
            </a:r>
          </a:p>
          <a:p>
            <a:pPr algn="r">
              <a:lnSpc>
                <a:spcPct val="150000"/>
              </a:lnSpc>
            </a:pPr>
            <a:endParaRPr lang="en-VN" sz="2400" dirty="0">
              <a:latin typeface="+mn-lt"/>
            </a:endParaRPr>
          </a:p>
          <a:p>
            <a:pPr algn="r">
              <a:lnSpc>
                <a:spcPct val="150000"/>
              </a:lnSpc>
            </a:pPr>
            <a:r>
              <a:rPr lang="en-VN" sz="2400" b="1" dirty="0">
                <a:solidFill>
                  <a:srgbClr val="C00000"/>
                </a:solidFill>
                <a:latin typeface="+mn-lt"/>
              </a:rPr>
              <a:t>7412</a:t>
            </a:r>
          </a:p>
        </p:txBody>
      </p:sp>
      <p:sp>
        <p:nvSpPr>
          <p:cNvPr id="36" name="TextBox 35">
            <a:extLst>
              <a:ext uri="{FF2B5EF4-FFF2-40B4-BE49-F238E27FC236}">
                <a16:creationId xmlns:a16="http://schemas.microsoft.com/office/drawing/2014/main" id="{4861DEB5-280D-1DEC-0059-571BAA6B74ED}"/>
              </a:ext>
            </a:extLst>
          </p:cNvPr>
          <p:cNvSpPr txBox="1"/>
          <p:nvPr/>
        </p:nvSpPr>
        <p:spPr>
          <a:xfrm>
            <a:off x="3076840" y="2208738"/>
            <a:ext cx="310909" cy="577850"/>
          </a:xfrm>
          <a:prstGeom prst="rect">
            <a:avLst/>
          </a:prstGeom>
          <a:noFill/>
        </p:spPr>
        <p:txBody>
          <a:bodyPr wrap="square" rtlCol="0">
            <a:spAutoFit/>
          </a:bodyPr>
          <a:lstStyle/>
          <a:p>
            <a:pPr algn="r">
              <a:lnSpc>
                <a:spcPct val="150000"/>
              </a:lnSpc>
            </a:pPr>
            <a:r>
              <a:rPr lang="en-VN" sz="2400" dirty="0">
                <a:latin typeface="+mn-lt"/>
              </a:rPr>
              <a:t>x</a:t>
            </a:r>
          </a:p>
        </p:txBody>
      </p:sp>
      <p:sp>
        <p:nvSpPr>
          <p:cNvPr id="37" name="TextBox 36">
            <a:extLst>
              <a:ext uri="{FF2B5EF4-FFF2-40B4-BE49-F238E27FC236}">
                <a16:creationId xmlns:a16="http://schemas.microsoft.com/office/drawing/2014/main" id="{33926249-DD97-46DC-6BAF-2B6953FCE6FF}"/>
              </a:ext>
            </a:extLst>
          </p:cNvPr>
          <p:cNvSpPr txBox="1"/>
          <p:nvPr/>
        </p:nvSpPr>
        <p:spPr>
          <a:xfrm>
            <a:off x="3051704" y="3635655"/>
            <a:ext cx="738584" cy="577850"/>
          </a:xfrm>
          <a:prstGeom prst="rect">
            <a:avLst/>
          </a:prstGeom>
          <a:noFill/>
        </p:spPr>
        <p:txBody>
          <a:bodyPr wrap="square" rtlCol="0">
            <a:spAutoFit/>
          </a:bodyPr>
          <a:lstStyle/>
          <a:p>
            <a:pPr algn="r">
              <a:lnSpc>
                <a:spcPct val="150000"/>
              </a:lnSpc>
            </a:pPr>
            <a:r>
              <a:rPr lang="en-VN" sz="2400" dirty="0">
                <a:latin typeface="+mn-lt"/>
              </a:rPr>
              <a:t>654</a:t>
            </a:r>
          </a:p>
        </p:txBody>
      </p:sp>
      <p:cxnSp>
        <p:nvCxnSpPr>
          <p:cNvPr id="38" name="Straight Connector 37">
            <a:extLst>
              <a:ext uri="{FF2B5EF4-FFF2-40B4-BE49-F238E27FC236}">
                <a16:creationId xmlns:a16="http://schemas.microsoft.com/office/drawing/2014/main" id="{72271135-03BA-A747-D835-C6441680627E}"/>
              </a:ext>
            </a:extLst>
          </p:cNvPr>
          <p:cNvCxnSpPr>
            <a:cxnSpLocks/>
          </p:cNvCxnSpPr>
          <p:nvPr/>
        </p:nvCxnSpPr>
        <p:spPr>
          <a:xfrm>
            <a:off x="2831876" y="316774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39" name="Straight Connector 38">
            <a:extLst>
              <a:ext uri="{FF2B5EF4-FFF2-40B4-BE49-F238E27FC236}">
                <a16:creationId xmlns:a16="http://schemas.microsoft.com/office/drawing/2014/main" id="{4CDD0DB9-F9D4-AF27-CA3F-636CB235DBC1}"/>
              </a:ext>
            </a:extLst>
          </p:cNvPr>
          <p:cNvCxnSpPr>
            <a:cxnSpLocks/>
          </p:cNvCxnSpPr>
          <p:nvPr/>
        </p:nvCxnSpPr>
        <p:spPr>
          <a:xfrm>
            <a:off x="2821928" y="421349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
        <p:nvSpPr>
          <p:cNvPr id="40" name="TextBox 39">
            <a:extLst>
              <a:ext uri="{FF2B5EF4-FFF2-40B4-BE49-F238E27FC236}">
                <a16:creationId xmlns:a16="http://schemas.microsoft.com/office/drawing/2014/main" id="{45C2FEFD-DA3E-206E-6005-A842EB912DDD}"/>
              </a:ext>
            </a:extLst>
          </p:cNvPr>
          <p:cNvSpPr txBox="1"/>
          <p:nvPr/>
        </p:nvSpPr>
        <p:spPr>
          <a:xfrm>
            <a:off x="4659285" y="1982976"/>
            <a:ext cx="1271037" cy="2793842"/>
          </a:xfrm>
          <a:prstGeom prst="rect">
            <a:avLst/>
          </a:prstGeom>
          <a:noFill/>
        </p:spPr>
        <p:txBody>
          <a:bodyPr wrap="square" rtlCol="0">
            <a:spAutoFit/>
          </a:bodyPr>
          <a:lstStyle/>
          <a:p>
            <a:pPr algn="r">
              <a:lnSpc>
                <a:spcPct val="150000"/>
              </a:lnSpc>
            </a:pPr>
            <a:r>
              <a:rPr lang="en-VN" sz="2400" dirty="0">
                <a:latin typeface="+mn-lt"/>
              </a:rPr>
              <a:t>412</a:t>
            </a:r>
          </a:p>
          <a:p>
            <a:pPr algn="r">
              <a:lnSpc>
                <a:spcPct val="150000"/>
              </a:lnSpc>
            </a:pPr>
            <a:r>
              <a:rPr lang="en-VN" sz="2400" dirty="0">
                <a:latin typeface="+mn-lt"/>
              </a:rPr>
              <a:t>21</a:t>
            </a:r>
          </a:p>
          <a:p>
            <a:pPr algn="r">
              <a:lnSpc>
                <a:spcPct val="150000"/>
              </a:lnSpc>
            </a:pPr>
            <a:r>
              <a:rPr lang="en-VN" sz="2400" dirty="0">
                <a:latin typeface="+mn-lt"/>
              </a:rPr>
              <a:t>412</a:t>
            </a:r>
          </a:p>
          <a:p>
            <a:pPr algn="r">
              <a:lnSpc>
                <a:spcPct val="150000"/>
              </a:lnSpc>
            </a:pPr>
            <a:endParaRPr lang="en-VN" sz="2400" dirty="0">
              <a:latin typeface="+mn-lt"/>
            </a:endParaRPr>
          </a:p>
          <a:p>
            <a:pPr algn="r">
              <a:lnSpc>
                <a:spcPct val="150000"/>
              </a:lnSpc>
            </a:pPr>
            <a:r>
              <a:rPr lang="en-VN" sz="2400" b="1" dirty="0">
                <a:solidFill>
                  <a:srgbClr val="C00000"/>
                </a:solidFill>
                <a:latin typeface="+mn-lt"/>
              </a:rPr>
              <a:t>8652</a:t>
            </a:r>
          </a:p>
        </p:txBody>
      </p:sp>
      <p:sp>
        <p:nvSpPr>
          <p:cNvPr id="41" name="TextBox 40">
            <a:extLst>
              <a:ext uri="{FF2B5EF4-FFF2-40B4-BE49-F238E27FC236}">
                <a16:creationId xmlns:a16="http://schemas.microsoft.com/office/drawing/2014/main" id="{84F125CC-F7B6-C50B-BE45-E733C442DF41}"/>
              </a:ext>
            </a:extLst>
          </p:cNvPr>
          <p:cNvSpPr txBox="1"/>
          <p:nvPr/>
        </p:nvSpPr>
        <p:spPr>
          <a:xfrm>
            <a:off x="5058146" y="2208738"/>
            <a:ext cx="310909" cy="577850"/>
          </a:xfrm>
          <a:prstGeom prst="rect">
            <a:avLst/>
          </a:prstGeom>
          <a:noFill/>
        </p:spPr>
        <p:txBody>
          <a:bodyPr wrap="square" rtlCol="0">
            <a:spAutoFit/>
          </a:bodyPr>
          <a:lstStyle/>
          <a:p>
            <a:pPr algn="r">
              <a:lnSpc>
                <a:spcPct val="150000"/>
              </a:lnSpc>
            </a:pPr>
            <a:r>
              <a:rPr lang="en-VN" sz="2400" dirty="0">
                <a:latin typeface="+mn-lt"/>
              </a:rPr>
              <a:t>x</a:t>
            </a:r>
          </a:p>
        </p:txBody>
      </p:sp>
      <p:sp>
        <p:nvSpPr>
          <p:cNvPr id="42" name="TextBox 41">
            <a:extLst>
              <a:ext uri="{FF2B5EF4-FFF2-40B4-BE49-F238E27FC236}">
                <a16:creationId xmlns:a16="http://schemas.microsoft.com/office/drawing/2014/main" id="{59D68500-0220-528D-1680-851DFC5E40A5}"/>
              </a:ext>
            </a:extLst>
          </p:cNvPr>
          <p:cNvSpPr txBox="1"/>
          <p:nvPr/>
        </p:nvSpPr>
        <p:spPr>
          <a:xfrm>
            <a:off x="5033010" y="3635655"/>
            <a:ext cx="738584" cy="577850"/>
          </a:xfrm>
          <a:prstGeom prst="rect">
            <a:avLst/>
          </a:prstGeom>
          <a:noFill/>
        </p:spPr>
        <p:txBody>
          <a:bodyPr wrap="square" rtlCol="0">
            <a:spAutoFit/>
          </a:bodyPr>
          <a:lstStyle/>
          <a:p>
            <a:pPr algn="r">
              <a:lnSpc>
                <a:spcPct val="150000"/>
              </a:lnSpc>
            </a:pPr>
            <a:r>
              <a:rPr lang="en-VN" sz="2400" dirty="0">
                <a:latin typeface="+mn-lt"/>
              </a:rPr>
              <a:t>824</a:t>
            </a:r>
          </a:p>
        </p:txBody>
      </p:sp>
      <p:cxnSp>
        <p:nvCxnSpPr>
          <p:cNvPr id="43" name="Straight Connector 42">
            <a:extLst>
              <a:ext uri="{FF2B5EF4-FFF2-40B4-BE49-F238E27FC236}">
                <a16:creationId xmlns:a16="http://schemas.microsoft.com/office/drawing/2014/main" id="{3677BF02-DD45-6411-F257-DF13ABFE2EA3}"/>
              </a:ext>
            </a:extLst>
          </p:cNvPr>
          <p:cNvCxnSpPr>
            <a:cxnSpLocks/>
          </p:cNvCxnSpPr>
          <p:nvPr/>
        </p:nvCxnSpPr>
        <p:spPr>
          <a:xfrm>
            <a:off x="4813182" y="316774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44" name="Straight Connector 43">
            <a:extLst>
              <a:ext uri="{FF2B5EF4-FFF2-40B4-BE49-F238E27FC236}">
                <a16:creationId xmlns:a16="http://schemas.microsoft.com/office/drawing/2014/main" id="{116F842F-CF9D-F416-BD54-2774493841F0}"/>
              </a:ext>
            </a:extLst>
          </p:cNvPr>
          <p:cNvCxnSpPr>
            <a:cxnSpLocks/>
          </p:cNvCxnSpPr>
          <p:nvPr/>
        </p:nvCxnSpPr>
        <p:spPr>
          <a:xfrm>
            <a:off x="4803234" y="421349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
        <p:nvSpPr>
          <p:cNvPr id="45" name="TextBox 44">
            <a:extLst>
              <a:ext uri="{FF2B5EF4-FFF2-40B4-BE49-F238E27FC236}">
                <a16:creationId xmlns:a16="http://schemas.microsoft.com/office/drawing/2014/main" id="{2884EE18-E412-A518-BB53-92CAB1F82583}"/>
              </a:ext>
            </a:extLst>
          </p:cNvPr>
          <p:cNvSpPr txBox="1"/>
          <p:nvPr/>
        </p:nvSpPr>
        <p:spPr>
          <a:xfrm>
            <a:off x="6604767" y="1982976"/>
            <a:ext cx="1271037" cy="2793842"/>
          </a:xfrm>
          <a:prstGeom prst="rect">
            <a:avLst/>
          </a:prstGeom>
          <a:noFill/>
        </p:spPr>
        <p:txBody>
          <a:bodyPr wrap="square" rtlCol="0">
            <a:spAutoFit/>
          </a:bodyPr>
          <a:lstStyle/>
          <a:p>
            <a:pPr algn="r">
              <a:lnSpc>
                <a:spcPct val="150000"/>
              </a:lnSpc>
            </a:pPr>
            <a:r>
              <a:rPr lang="en-VN" sz="2400" dirty="0">
                <a:latin typeface="+mn-lt"/>
              </a:rPr>
              <a:t>785</a:t>
            </a:r>
          </a:p>
          <a:p>
            <a:pPr algn="r">
              <a:lnSpc>
                <a:spcPct val="150000"/>
              </a:lnSpc>
            </a:pPr>
            <a:r>
              <a:rPr lang="en-VN" sz="2400" dirty="0">
                <a:latin typeface="+mn-lt"/>
              </a:rPr>
              <a:t>23</a:t>
            </a:r>
          </a:p>
          <a:p>
            <a:pPr algn="r">
              <a:lnSpc>
                <a:spcPct val="150000"/>
              </a:lnSpc>
            </a:pPr>
            <a:r>
              <a:rPr lang="en-VN" sz="2400" dirty="0">
                <a:latin typeface="+mn-lt"/>
              </a:rPr>
              <a:t>2355</a:t>
            </a:r>
          </a:p>
          <a:p>
            <a:pPr algn="r">
              <a:lnSpc>
                <a:spcPct val="150000"/>
              </a:lnSpc>
            </a:pPr>
            <a:endParaRPr lang="en-VN" sz="2400" dirty="0">
              <a:latin typeface="+mn-lt"/>
            </a:endParaRPr>
          </a:p>
          <a:p>
            <a:pPr algn="r">
              <a:lnSpc>
                <a:spcPct val="150000"/>
              </a:lnSpc>
            </a:pPr>
            <a:r>
              <a:rPr lang="en-VN" sz="2400" b="1" dirty="0">
                <a:solidFill>
                  <a:srgbClr val="C00000"/>
                </a:solidFill>
                <a:latin typeface="+mn-lt"/>
              </a:rPr>
              <a:t>18055</a:t>
            </a:r>
          </a:p>
        </p:txBody>
      </p:sp>
      <p:sp>
        <p:nvSpPr>
          <p:cNvPr id="46" name="TextBox 45">
            <a:extLst>
              <a:ext uri="{FF2B5EF4-FFF2-40B4-BE49-F238E27FC236}">
                <a16:creationId xmlns:a16="http://schemas.microsoft.com/office/drawing/2014/main" id="{27209D78-D6A9-1E3C-1CDD-F840F703C1DF}"/>
              </a:ext>
            </a:extLst>
          </p:cNvPr>
          <p:cNvSpPr txBox="1"/>
          <p:nvPr/>
        </p:nvSpPr>
        <p:spPr>
          <a:xfrm>
            <a:off x="7003628" y="2208738"/>
            <a:ext cx="310909" cy="577850"/>
          </a:xfrm>
          <a:prstGeom prst="rect">
            <a:avLst/>
          </a:prstGeom>
          <a:noFill/>
        </p:spPr>
        <p:txBody>
          <a:bodyPr wrap="square" rtlCol="0">
            <a:spAutoFit/>
          </a:bodyPr>
          <a:lstStyle/>
          <a:p>
            <a:pPr algn="r">
              <a:lnSpc>
                <a:spcPct val="150000"/>
              </a:lnSpc>
            </a:pPr>
            <a:r>
              <a:rPr lang="en-VN" sz="2400" dirty="0">
                <a:latin typeface="+mn-lt"/>
              </a:rPr>
              <a:t>x</a:t>
            </a:r>
          </a:p>
        </p:txBody>
      </p:sp>
      <p:sp>
        <p:nvSpPr>
          <p:cNvPr id="47" name="TextBox 46">
            <a:extLst>
              <a:ext uri="{FF2B5EF4-FFF2-40B4-BE49-F238E27FC236}">
                <a16:creationId xmlns:a16="http://schemas.microsoft.com/office/drawing/2014/main" id="{8275AB56-EE13-951F-2E72-8F9C088019E8}"/>
              </a:ext>
            </a:extLst>
          </p:cNvPr>
          <p:cNvSpPr txBox="1"/>
          <p:nvPr/>
        </p:nvSpPr>
        <p:spPr>
          <a:xfrm>
            <a:off x="6758664" y="3635655"/>
            <a:ext cx="958412" cy="577850"/>
          </a:xfrm>
          <a:prstGeom prst="rect">
            <a:avLst/>
          </a:prstGeom>
          <a:noFill/>
        </p:spPr>
        <p:txBody>
          <a:bodyPr wrap="square" rtlCol="0">
            <a:spAutoFit/>
          </a:bodyPr>
          <a:lstStyle/>
          <a:p>
            <a:pPr algn="r">
              <a:lnSpc>
                <a:spcPct val="150000"/>
              </a:lnSpc>
            </a:pPr>
            <a:r>
              <a:rPr lang="en-VN" sz="2400" dirty="0">
                <a:latin typeface="+mn-lt"/>
              </a:rPr>
              <a:t>1570</a:t>
            </a:r>
          </a:p>
        </p:txBody>
      </p:sp>
      <p:cxnSp>
        <p:nvCxnSpPr>
          <p:cNvPr id="48" name="Straight Connector 47">
            <a:extLst>
              <a:ext uri="{FF2B5EF4-FFF2-40B4-BE49-F238E27FC236}">
                <a16:creationId xmlns:a16="http://schemas.microsoft.com/office/drawing/2014/main" id="{B5366E93-D9A7-C22E-6664-62DE6D76D116}"/>
              </a:ext>
            </a:extLst>
          </p:cNvPr>
          <p:cNvCxnSpPr>
            <a:cxnSpLocks/>
          </p:cNvCxnSpPr>
          <p:nvPr/>
        </p:nvCxnSpPr>
        <p:spPr>
          <a:xfrm>
            <a:off x="6758664" y="316774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996E2CB0-9397-BB6E-70BB-FDCCDAD6BC4A}"/>
              </a:ext>
            </a:extLst>
          </p:cNvPr>
          <p:cNvCxnSpPr>
            <a:cxnSpLocks/>
          </p:cNvCxnSpPr>
          <p:nvPr/>
        </p:nvCxnSpPr>
        <p:spPr>
          <a:xfrm>
            <a:off x="6748716" y="421349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2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 presetClass="entr" presetSubtype="2" fill="hold" nodeType="withEffect">
                                  <p:stCondLst>
                                    <p:cond delay="0"/>
                                  </p:stCondLst>
                                  <p:childTnLst>
                                    <p:set>
                                      <p:cBhvr>
                                        <p:cTn id="13" dur="1" fill="hold">
                                          <p:stCondLst>
                                            <p:cond delay="0"/>
                                          </p:stCondLst>
                                        </p:cTn>
                                        <p:tgtEl>
                                          <p:spTgt spid="577"/>
                                        </p:tgtEl>
                                        <p:attrNameLst>
                                          <p:attrName>style.visibility</p:attrName>
                                        </p:attrNameLst>
                                      </p:cBhvr>
                                      <p:to>
                                        <p:strVal val="visible"/>
                                      </p:to>
                                    </p:set>
                                    <p:anim calcmode="lin" valueType="num">
                                      <p:cBhvr additive="base">
                                        <p:cTn id="14" dur="500" fill="hold"/>
                                        <p:tgtEl>
                                          <p:spTgt spid="577"/>
                                        </p:tgtEl>
                                        <p:attrNameLst>
                                          <p:attrName>ppt_x</p:attrName>
                                        </p:attrNameLst>
                                      </p:cBhvr>
                                      <p:tavLst>
                                        <p:tav tm="0">
                                          <p:val>
                                            <p:strVal val="1+#ppt_w/2"/>
                                          </p:val>
                                        </p:tav>
                                        <p:tav tm="100000">
                                          <p:val>
                                            <p:strVal val="#ppt_x"/>
                                          </p:val>
                                        </p:tav>
                                      </p:tavLst>
                                    </p:anim>
                                    <p:anim calcmode="lin" valueType="num">
                                      <p:cBhvr additive="base">
                                        <p:cTn id="15" dur="500" fill="hold"/>
                                        <p:tgtEl>
                                          <p:spTgt spid="57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strVal val="#ppt_w*0.70"/>
                                          </p:val>
                                        </p:tav>
                                        <p:tav tm="100000">
                                          <p:val>
                                            <p:strVal val="#ppt_w"/>
                                          </p:val>
                                        </p:tav>
                                      </p:tavLst>
                                    </p:anim>
                                    <p:anim calcmode="lin" valueType="num">
                                      <p:cBhvr>
                                        <p:cTn id="21" dur="500" fill="hold"/>
                                        <p:tgtEl>
                                          <p:spTgt spid="10"/>
                                        </p:tgtEl>
                                        <p:attrNameLst>
                                          <p:attrName>ppt_h</p:attrName>
                                        </p:attrNameLst>
                                      </p:cBhvr>
                                      <p:tavLst>
                                        <p:tav tm="0">
                                          <p:val>
                                            <p:strVal val="#ppt_h"/>
                                          </p:val>
                                        </p:tav>
                                        <p:tav tm="100000">
                                          <p:val>
                                            <p:strVal val="#ppt_h"/>
                                          </p:val>
                                        </p:tav>
                                      </p:tavLst>
                                    </p:anim>
                                    <p:animEffect transition="in" filter="fade">
                                      <p:cBhvr>
                                        <p:cTn id="22" dur="500"/>
                                        <p:tgtEl>
                                          <p:spTgt spid="10"/>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ppt_w*0.7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animEffect transition="in" filter="fade">
                                      <p:cBhvr>
                                        <p:cTn id="27" dur="500"/>
                                        <p:tgtEl>
                                          <p:spTgt spid="11"/>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strVal val="#ppt_w*0.70"/>
                                          </p:val>
                                        </p:tav>
                                        <p:tav tm="100000">
                                          <p:val>
                                            <p:strVal val="#ppt_w"/>
                                          </p:val>
                                        </p:tav>
                                      </p:tavLst>
                                    </p:anim>
                                    <p:anim calcmode="lin" valueType="num">
                                      <p:cBhvr>
                                        <p:cTn id="31" dur="500" fill="hold"/>
                                        <p:tgtEl>
                                          <p:spTgt spid="12"/>
                                        </p:tgtEl>
                                        <p:attrNameLst>
                                          <p:attrName>ppt_h</p:attrName>
                                        </p:attrNameLst>
                                      </p:cBhvr>
                                      <p:tavLst>
                                        <p:tav tm="0">
                                          <p:val>
                                            <p:strVal val="#ppt_h"/>
                                          </p:val>
                                        </p:tav>
                                        <p:tav tm="100000">
                                          <p:val>
                                            <p:strVal val="#ppt_h"/>
                                          </p:val>
                                        </p:tav>
                                      </p:tavLst>
                                    </p:anim>
                                    <p:animEffect transition="in" filter="fade">
                                      <p:cBhvr>
                                        <p:cTn id="32" dur="500"/>
                                        <p:tgtEl>
                                          <p:spTgt spid="12"/>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ppt_w*0.70"/>
                                          </p:val>
                                        </p:tav>
                                        <p:tav tm="100000">
                                          <p:val>
                                            <p:strVal val="#ppt_w"/>
                                          </p:val>
                                        </p:tav>
                                      </p:tavLst>
                                    </p:anim>
                                    <p:anim calcmode="lin" valueType="num">
                                      <p:cBhvr>
                                        <p:cTn id="36" dur="500" fill="hold"/>
                                        <p:tgtEl>
                                          <p:spTgt spid="13"/>
                                        </p:tgtEl>
                                        <p:attrNameLst>
                                          <p:attrName>ppt_h</p:attrName>
                                        </p:attrNameLst>
                                      </p:cBhvr>
                                      <p:tavLst>
                                        <p:tav tm="0">
                                          <p:val>
                                            <p:strVal val="#ppt_h"/>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0">
                                            <p:txEl>
                                              <p:pRg st="0" end="0"/>
                                            </p:txEl>
                                          </p:spTgt>
                                        </p:tgtEl>
                                        <p:attrNameLst>
                                          <p:attrName>style.visibility</p:attrName>
                                        </p:attrNameLst>
                                      </p:cBhvr>
                                      <p:to>
                                        <p:strVal val="visible"/>
                                      </p:to>
                                    </p:set>
                                    <p:animEffect transition="in" filter="blinds(horizontal)">
                                      <p:cBhvr>
                                        <p:cTn id="42" dur="500"/>
                                        <p:tgtEl>
                                          <p:spTgt spid="30">
                                            <p:txEl>
                                              <p:pRg st="0" end="0"/>
                                            </p:txEl>
                                          </p:spTgt>
                                        </p:tgtEl>
                                      </p:cBhvr>
                                    </p:animEffect>
                                  </p:childTnLst>
                                </p:cTn>
                              </p:par>
                            </p:childTnLst>
                          </p:cTn>
                        </p:par>
                        <p:par>
                          <p:cTn id="43" fill="hold">
                            <p:stCondLst>
                              <p:cond delay="500"/>
                            </p:stCondLst>
                            <p:childTnLst>
                              <p:par>
                                <p:cTn id="44" presetID="3" presetClass="entr" presetSubtype="10" fill="hold" nodeType="afterEffect">
                                  <p:stCondLst>
                                    <p:cond delay="0"/>
                                  </p:stCondLst>
                                  <p:childTnLst>
                                    <p:set>
                                      <p:cBhvr>
                                        <p:cTn id="45" dur="1" fill="hold">
                                          <p:stCondLst>
                                            <p:cond delay="0"/>
                                          </p:stCondLst>
                                        </p:cTn>
                                        <p:tgtEl>
                                          <p:spTgt spid="30">
                                            <p:txEl>
                                              <p:pRg st="1" end="1"/>
                                            </p:txEl>
                                          </p:spTgt>
                                        </p:tgtEl>
                                        <p:attrNameLst>
                                          <p:attrName>style.visibility</p:attrName>
                                        </p:attrNameLst>
                                      </p:cBhvr>
                                      <p:to>
                                        <p:strVal val="visible"/>
                                      </p:to>
                                    </p:set>
                                    <p:animEffect transition="in" filter="blinds(horizontal)">
                                      <p:cBhvr>
                                        <p:cTn id="46" dur="500"/>
                                        <p:tgtEl>
                                          <p:spTgt spid="30">
                                            <p:txEl>
                                              <p:pRg st="1" end="1"/>
                                            </p:txEl>
                                          </p:spTgt>
                                        </p:tgtEl>
                                      </p:cBhvr>
                                    </p:animEffect>
                                  </p:childTnLst>
                                </p:cTn>
                              </p:par>
                            </p:childTnLst>
                          </p:cTn>
                        </p:par>
                        <p:par>
                          <p:cTn id="47" fill="hold">
                            <p:stCondLst>
                              <p:cond delay="1000"/>
                            </p:stCondLst>
                            <p:childTnLst>
                              <p:par>
                                <p:cTn id="48" presetID="3" presetClass="entr" presetSubtype="10"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linds(horizontal)">
                                      <p:cBhvr>
                                        <p:cTn id="50" dur="500"/>
                                        <p:tgtEl>
                                          <p:spTgt spid="31"/>
                                        </p:tgtEl>
                                      </p:cBhvr>
                                    </p:animEffect>
                                  </p:childTnLst>
                                </p:cTn>
                              </p:par>
                            </p:childTnLst>
                          </p:cTn>
                        </p:par>
                        <p:par>
                          <p:cTn id="51" fill="hold">
                            <p:stCondLst>
                              <p:cond delay="1500"/>
                            </p:stCondLst>
                            <p:childTnLst>
                              <p:par>
                                <p:cTn id="52" presetID="3" presetClass="entr" presetSubtype="10"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blinds(horizontal)">
                                      <p:cBhvr>
                                        <p:cTn id="54" dur="500"/>
                                        <p:tgtEl>
                                          <p:spTgt spid="33"/>
                                        </p:tgtEl>
                                      </p:cBhvr>
                                    </p:animEffect>
                                  </p:childTnLst>
                                </p:cTn>
                              </p:par>
                            </p:childTnLst>
                          </p:cTn>
                        </p:par>
                        <p:par>
                          <p:cTn id="55" fill="hold">
                            <p:stCondLst>
                              <p:cond delay="2000"/>
                            </p:stCondLst>
                            <p:childTnLst>
                              <p:par>
                                <p:cTn id="56" presetID="3" presetClass="entr" presetSubtype="10" fill="hold" nodeType="afterEffect">
                                  <p:stCondLst>
                                    <p:cond delay="0"/>
                                  </p:stCondLst>
                                  <p:childTnLst>
                                    <p:set>
                                      <p:cBhvr>
                                        <p:cTn id="57" dur="1" fill="hold">
                                          <p:stCondLst>
                                            <p:cond delay="0"/>
                                          </p:stCondLst>
                                        </p:cTn>
                                        <p:tgtEl>
                                          <p:spTgt spid="30">
                                            <p:txEl>
                                              <p:pRg st="2" end="2"/>
                                            </p:txEl>
                                          </p:spTgt>
                                        </p:tgtEl>
                                        <p:attrNameLst>
                                          <p:attrName>style.visibility</p:attrName>
                                        </p:attrNameLst>
                                      </p:cBhvr>
                                      <p:to>
                                        <p:strVal val="visible"/>
                                      </p:to>
                                    </p:set>
                                    <p:animEffect transition="in" filter="blinds(horizontal)">
                                      <p:cBhvr>
                                        <p:cTn id="58" dur="500"/>
                                        <p:tgtEl>
                                          <p:spTgt spid="30">
                                            <p:txEl>
                                              <p:pRg st="2" end="2"/>
                                            </p:txEl>
                                          </p:spTgt>
                                        </p:tgtEl>
                                      </p:cBhvr>
                                    </p:animEffect>
                                  </p:childTnLst>
                                </p:cTn>
                              </p:par>
                            </p:childTnLst>
                          </p:cTn>
                        </p:par>
                        <p:par>
                          <p:cTn id="59" fill="hold">
                            <p:stCondLst>
                              <p:cond delay="2500"/>
                            </p:stCondLst>
                            <p:childTnLst>
                              <p:par>
                                <p:cTn id="60" presetID="3" presetClass="entr" presetSubtype="1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linds(horizontal)">
                                      <p:cBhvr>
                                        <p:cTn id="62" dur="500"/>
                                        <p:tgtEl>
                                          <p:spTgt spid="32"/>
                                        </p:tgtEl>
                                      </p:cBhvr>
                                    </p:animEffect>
                                  </p:childTnLst>
                                </p:cTn>
                              </p:par>
                            </p:childTnLst>
                          </p:cTn>
                        </p:par>
                        <p:par>
                          <p:cTn id="63" fill="hold">
                            <p:stCondLst>
                              <p:cond delay="3000"/>
                            </p:stCondLst>
                            <p:childTnLst>
                              <p:par>
                                <p:cTn id="64" presetID="3" presetClass="entr" presetSubtype="10" fill="hold"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blinds(horizontal)">
                                      <p:cBhvr>
                                        <p:cTn id="66" dur="500"/>
                                        <p:tgtEl>
                                          <p:spTgt spid="34"/>
                                        </p:tgtEl>
                                      </p:cBhvr>
                                    </p:animEffect>
                                  </p:childTnLst>
                                </p:cTn>
                              </p:par>
                            </p:childTnLst>
                          </p:cTn>
                        </p:par>
                        <p:par>
                          <p:cTn id="67" fill="hold">
                            <p:stCondLst>
                              <p:cond delay="3500"/>
                            </p:stCondLst>
                            <p:childTnLst>
                              <p:par>
                                <p:cTn id="68" presetID="3" presetClass="entr" presetSubtype="10" fill="hold" nodeType="afterEffect">
                                  <p:stCondLst>
                                    <p:cond delay="0"/>
                                  </p:stCondLst>
                                  <p:childTnLst>
                                    <p:set>
                                      <p:cBhvr>
                                        <p:cTn id="69" dur="1" fill="hold">
                                          <p:stCondLst>
                                            <p:cond delay="0"/>
                                          </p:stCondLst>
                                        </p:cTn>
                                        <p:tgtEl>
                                          <p:spTgt spid="30">
                                            <p:txEl>
                                              <p:pRg st="4" end="4"/>
                                            </p:txEl>
                                          </p:spTgt>
                                        </p:tgtEl>
                                        <p:attrNameLst>
                                          <p:attrName>style.visibility</p:attrName>
                                        </p:attrNameLst>
                                      </p:cBhvr>
                                      <p:to>
                                        <p:strVal val="visible"/>
                                      </p:to>
                                    </p:set>
                                    <p:animEffect transition="in" filter="blinds(horizontal)">
                                      <p:cBhvr>
                                        <p:cTn id="70" dur="500"/>
                                        <p:tgtEl>
                                          <p:spTgt spid="30">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35">
                                            <p:txEl>
                                              <p:pRg st="0" end="0"/>
                                            </p:txEl>
                                          </p:spTgt>
                                        </p:tgtEl>
                                        <p:attrNameLst>
                                          <p:attrName>style.visibility</p:attrName>
                                        </p:attrNameLst>
                                      </p:cBhvr>
                                      <p:to>
                                        <p:strVal val="visible"/>
                                      </p:to>
                                    </p:set>
                                    <p:animEffect transition="in" filter="dissolve">
                                      <p:cBhvr>
                                        <p:cTn id="75" dur="500"/>
                                        <p:tgtEl>
                                          <p:spTgt spid="35">
                                            <p:txEl>
                                              <p:pRg st="0" end="0"/>
                                            </p:txEl>
                                          </p:spTgt>
                                        </p:tgtEl>
                                      </p:cBhvr>
                                    </p:animEffect>
                                  </p:childTnLst>
                                </p:cTn>
                              </p:par>
                            </p:childTnLst>
                          </p:cTn>
                        </p:par>
                        <p:par>
                          <p:cTn id="76" fill="hold">
                            <p:stCondLst>
                              <p:cond delay="500"/>
                            </p:stCondLst>
                            <p:childTnLst>
                              <p:par>
                                <p:cTn id="77" presetID="9" presetClass="entr" presetSubtype="0" fill="hold" nodeType="afterEffect">
                                  <p:stCondLst>
                                    <p:cond delay="0"/>
                                  </p:stCondLst>
                                  <p:childTnLst>
                                    <p:set>
                                      <p:cBhvr>
                                        <p:cTn id="78" dur="1" fill="hold">
                                          <p:stCondLst>
                                            <p:cond delay="0"/>
                                          </p:stCondLst>
                                        </p:cTn>
                                        <p:tgtEl>
                                          <p:spTgt spid="35">
                                            <p:txEl>
                                              <p:pRg st="1" end="1"/>
                                            </p:txEl>
                                          </p:spTgt>
                                        </p:tgtEl>
                                        <p:attrNameLst>
                                          <p:attrName>style.visibility</p:attrName>
                                        </p:attrNameLst>
                                      </p:cBhvr>
                                      <p:to>
                                        <p:strVal val="visible"/>
                                      </p:to>
                                    </p:set>
                                    <p:animEffect transition="in" filter="dissolve">
                                      <p:cBhvr>
                                        <p:cTn id="79" dur="500"/>
                                        <p:tgtEl>
                                          <p:spTgt spid="35">
                                            <p:txEl>
                                              <p:pRg st="1" end="1"/>
                                            </p:txEl>
                                          </p:spTgt>
                                        </p:tgtEl>
                                      </p:cBhvr>
                                    </p:animEffect>
                                  </p:childTnLst>
                                </p:cTn>
                              </p:par>
                            </p:childTnLst>
                          </p:cTn>
                        </p:par>
                        <p:par>
                          <p:cTn id="80" fill="hold">
                            <p:stCondLst>
                              <p:cond delay="1000"/>
                            </p:stCondLst>
                            <p:childTnLst>
                              <p:par>
                                <p:cTn id="81" presetID="9"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dissolve">
                                      <p:cBhvr>
                                        <p:cTn id="83" dur="500"/>
                                        <p:tgtEl>
                                          <p:spTgt spid="36"/>
                                        </p:tgtEl>
                                      </p:cBhvr>
                                    </p:animEffect>
                                  </p:childTnLst>
                                </p:cTn>
                              </p:par>
                            </p:childTnLst>
                          </p:cTn>
                        </p:par>
                        <p:par>
                          <p:cTn id="84" fill="hold">
                            <p:stCondLst>
                              <p:cond delay="1500"/>
                            </p:stCondLst>
                            <p:childTnLst>
                              <p:par>
                                <p:cTn id="85" presetID="9" presetClass="entr" presetSubtype="0"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dissolve">
                                      <p:cBhvr>
                                        <p:cTn id="87" dur="500"/>
                                        <p:tgtEl>
                                          <p:spTgt spid="38"/>
                                        </p:tgtEl>
                                      </p:cBhvr>
                                    </p:animEffect>
                                  </p:childTnLst>
                                </p:cTn>
                              </p:par>
                            </p:childTnLst>
                          </p:cTn>
                        </p:par>
                        <p:par>
                          <p:cTn id="88" fill="hold">
                            <p:stCondLst>
                              <p:cond delay="2000"/>
                            </p:stCondLst>
                            <p:childTnLst>
                              <p:par>
                                <p:cTn id="89" presetID="9" presetClass="entr" presetSubtype="0" fill="hold" nodeType="afterEffect">
                                  <p:stCondLst>
                                    <p:cond delay="0"/>
                                  </p:stCondLst>
                                  <p:childTnLst>
                                    <p:set>
                                      <p:cBhvr>
                                        <p:cTn id="90" dur="1" fill="hold">
                                          <p:stCondLst>
                                            <p:cond delay="0"/>
                                          </p:stCondLst>
                                        </p:cTn>
                                        <p:tgtEl>
                                          <p:spTgt spid="35">
                                            <p:txEl>
                                              <p:pRg st="2" end="2"/>
                                            </p:txEl>
                                          </p:spTgt>
                                        </p:tgtEl>
                                        <p:attrNameLst>
                                          <p:attrName>style.visibility</p:attrName>
                                        </p:attrNameLst>
                                      </p:cBhvr>
                                      <p:to>
                                        <p:strVal val="visible"/>
                                      </p:to>
                                    </p:set>
                                    <p:animEffect transition="in" filter="dissolve">
                                      <p:cBhvr>
                                        <p:cTn id="91" dur="500"/>
                                        <p:tgtEl>
                                          <p:spTgt spid="35">
                                            <p:txEl>
                                              <p:pRg st="2" end="2"/>
                                            </p:txEl>
                                          </p:spTgt>
                                        </p:tgtEl>
                                      </p:cBhvr>
                                    </p:animEffect>
                                  </p:childTnLst>
                                </p:cTn>
                              </p:par>
                            </p:childTnLst>
                          </p:cTn>
                        </p:par>
                        <p:par>
                          <p:cTn id="92" fill="hold">
                            <p:stCondLst>
                              <p:cond delay="2500"/>
                            </p:stCondLst>
                            <p:childTnLst>
                              <p:par>
                                <p:cTn id="93" presetID="9" presetClass="entr" presetSubtype="0"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dissolve">
                                      <p:cBhvr>
                                        <p:cTn id="95" dur="500"/>
                                        <p:tgtEl>
                                          <p:spTgt spid="37"/>
                                        </p:tgtEl>
                                      </p:cBhvr>
                                    </p:animEffect>
                                  </p:childTnLst>
                                </p:cTn>
                              </p:par>
                            </p:childTnLst>
                          </p:cTn>
                        </p:par>
                        <p:par>
                          <p:cTn id="96" fill="hold">
                            <p:stCondLst>
                              <p:cond delay="3000"/>
                            </p:stCondLst>
                            <p:childTnLst>
                              <p:par>
                                <p:cTn id="97" presetID="9" presetClass="entr" presetSubtype="0" fill="hold"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dissolve">
                                      <p:cBhvr>
                                        <p:cTn id="99" dur="500"/>
                                        <p:tgtEl>
                                          <p:spTgt spid="39"/>
                                        </p:tgtEl>
                                      </p:cBhvr>
                                    </p:animEffect>
                                  </p:childTnLst>
                                </p:cTn>
                              </p:par>
                            </p:childTnLst>
                          </p:cTn>
                        </p:par>
                        <p:par>
                          <p:cTn id="100" fill="hold">
                            <p:stCondLst>
                              <p:cond delay="3500"/>
                            </p:stCondLst>
                            <p:childTnLst>
                              <p:par>
                                <p:cTn id="101" presetID="9" presetClass="entr" presetSubtype="0" fill="hold" nodeType="afterEffect">
                                  <p:stCondLst>
                                    <p:cond delay="0"/>
                                  </p:stCondLst>
                                  <p:childTnLst>
                                    <p:set>
                                      <p:cBhvr>
                                        <p:cTn id="102" dur="1" fill="hold">
                                          <p:stCondLst>
                                            <p:cond delay="0"/>
                                          </p:stCondLst>
                                        </p:cTn>
                                        <p:tgtEl>
                                          <p:spTgt spid="35">
                                            <p:txEl>
                                              <p:pRg st="4" end="4"/>
                                            </p:txEl>
                                          </p:spTgt>
                                        </p:tgtEl>
                                        <p:attrNameLst>
                                          <p:attrName>style.visibility</p:attrName>
                                        </p:attrNameLst>
                                      </p:cBhvr>
                                      <p:to>
                                        <p:strVal val="visible"/>
                                      </p:to>
                                    </p:set>
                                    <p:animEffect transition="in" filter="dissolve">
                                      <p:cBhvr>
                                        <p:cTn id="103" dur="500"/>
                                        <p:tgtEl>
                                          <p:spTgt spid="35">
                                            <p:txEl>
                                              <p:pRg st="4" end="4"/>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nodeType="clickEffect">
                                  <p:stCondLst>
                                    <p:cond delay="0"/>
                                  </p:stCondLst>
                                  <p:childTnLst>
                                    <p:set>
                                      <p:cBhvr>
                                        <p:cTn id="107" dur="1" fill="hold">
                                          <p:stCondLst>
                                            <p:cond delay="0"/>
                                          </p:stCondLst>
                                        </p:cTn>
                                        <p:tgtEl>
                                          <p:spTgt spid="40">
                                            <p:txEl>
                                              <p:pRg st="0" end="0"/>
                                            </p:txEl>
                                          </p:spTgt>
                                        </p:tgtEl>
                                        <p:attrNameLst>
                                          <p:attrName>style.visibility</p:attrName>
                                        </p:attrNameLst>
                                      </p:cBhvr>
                                      <p:to>
                                        <p:strVal val="visible"/>
                                      </p:to>
                                    </p:set>
                                    <p:animEffect transition="in" filter="blinds(horizontal)">
                                      <p:cBhvr>
                                        <p:cTn id="108" dur="500"/>
                                        <p:tgtEl>
                                          <p:spTgt spid="40">
                                            <p:txEl>
                                              <p:pRg st="0" end="0"/>
                                            </p:txEl>
                                          </p:spTgt>
                                        </p:tgtEl>
                                      </p:cBhvr>
                                    </p:animEffect>
                                  </p:childTnLst>
                                </p:cTn>
                              </p:par>
                            </p:childTnLst>
                          </p:cTn>
                        </p:par>
                        <p:par>
                          <p:cTn id="109" fill="hold">
                            <p:stCondLst>
                              <p:cond delay="500"/>
                            </p:stCondLst>
                            <p:childTnLst>
                              <p:par>
                                <p:cTn id="110" presetID="3" presetClass="entr" presetSubtype="10" fill="hold" nodeType="afterEffect">
                                  <p:stCondLst>
                                    <p:cond delay="0"/>
                                  </p:stCondLst>
                                  <p:childTnLst>
                                    <p:set>
                                      <p:cBhvr>
                                        <p:cTn id="111" dur="1" fill="hold">
                                          <p:stCondLst>
                                            <p:cond delay="0"/>
                                          </p:stCondLst>
                                        </p:cTn>
                                        <p:tgtEl>
                                          <p:spTgt spid="40">
                                            <p:txEl>
                                              <p:pRg st="1" end="1"/>
                                            </p:txEl>
                                          </p:spTgt>
                                        </p:tgtEl>
                                        <p:attrNameLst>
                                          <p:attrName>style.visibility</p:attrName>
                                        </p:attrNameLst>
                                      </p:cBhvr>
                                      <p:to>
                                        <p:strVal val="visible"/>
                                      </p:to>
                                    </p:set>
                                    <p:animEffect transition="in" filter="blinds(horizontal)">
                                      <p:cBhvr>
                                        <p:cTn id="112" dur="500"/>
                                        <p:tgtEl>
                                          <p:spTgt spid="40">
                                            <p:txEl>
                                              <p:pRg st="1" end="1"/>
                                            </p:txEl>
                                          </p:spTgt>
                                        </p:tgtEl>
                                      </p:cBhvr>
                                    </p:animEffect>
                                  </p:childTnLst>
                                </p:cTn>
                              </p:par>
                            </p:childTnLst>
                          </p:cTn>
                        </p:par>
                        <p:par>
                          <p:cTn id="113" fill="hold">
                            <p:stCondLst>
                              <p:cond delay="1000"/>
                            </p:stCondLst>
                            <p:childTnLst>
                              <p:par>
                                <p:cTn id="114" presetID="3" presetClass="entr" presetSubtype="10"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blinds(horizontal)">
                                      <p:cBhvr>
                                        <p:cTn id="116" dur="500"/>
                                        <p:tgtEl>
                                          <p:spTgt spid="41"/>
                                        </p:tgtEl>
                                      </p:cBhvr>
                                    </p:animEffect>
                                  </p:childTnLst>
                                </p:cTn>
                              </p:par>
                            </p:childTnLst>
                          </p:cTn>
                        </p:par>
                        <p:par>
                          <p:cTn id="117" fill="hold">
                            <p:stCondLst>
                              <p:cond delay="1500"/>
                            </p:stCondLst>
                            <p:childTnLst>
                              <p:par>
                                <p:cTn id="118" presetID="3" presetClass="entr" presetSubtype="1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blinds(horizontal)">
                                      <p:cBhvr>
                                        <p:cTn id="120" dur="500"/>
                                        <p:tgtEl>
                                          <p:spTgt spid="43"/>
                                        </p:tgtEl>
                                      </p:cBhvr>
                                    </p:animEffect>
                                  </p:childTnLst>
                                </p:cTn>
                              </p:par>
                            </p:childTnLst>
                          </p:cTn>
                        </p:par>
                        <p:par>
                          <p:cTn id="121" fill="hold">
                            <p:stCondLst>
                              <p:cond delay="2000"/>
                            </p:stCondLst>
                            <p:childTnLst>
                              <p:par>
                                <p:cTn id="122" presetID="3" presetClass="entr" presetSubtype="10" fill="hold" nodeType="after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blinds(horizontal)">
                                      <p:cBhvr>
                                        <p:cTn id="124" dur="500"/>
                                        <p:tgtEl>
                                          <p:spTgt spid="44"/>
                                        </p:tgtEl>
                                      </p:cBhvr>
                                    </p:animEffect>
                                  </p:childTnLst>
                                </p:cTn>
                              </p:par>
                            </p:childTnLst>
                          </p:cTn>
                        </p:par>
                        <p:par>
                          <p:cTn id="125" fill="hold">
                            <p:stCondLst>
                              <p:cond delay="2500"/>
                            </p:stCondLst>
                            <p:childTnLst>
                              <p:par>
                                <p:cTn id="126" presetID="3" presetClass="entr" presetSubtype="10" fill="hold" nodeType="afterEffect">
                                  <p:stCondLst>
                                    <p:cond delay="0"/>
                                  </p:stCondLst>
                                  <p:childTnLst>
                                    <p:set>
                                      <p:cBhvr>
                                        <p:cTn id="127" dur="1" fill="hold">
                                          <p:stCondLst>
                                            <p:cond delay="0"/>
                                          </p:stCondLst>
                                        </p:cTn>
                                        <p:tgtEl>
                                          <p:spTgt spid="40">
                                            <p:txEl>
                                              <p:pRg st="2" end="2"/>
                                            </p:txEl>
                                          </p:spTgt>
                                        </p:tgtEl>
                                        <p:attrNameLst>
                                          <p:attrName>style.visibility</p:attrName>
                                        </p:attrNameLst>
                                      </p:cBhvr>
                                      <p:to>
                                        <p:strVal val="visible"/>
                                      </p:to>
                                    </p:set>
                                    <p:animEffect transition="in" filter="blinds(horizontal)">
                                      <p:cBhvr>
                                        <p:cTn id="128" dur="500"/>
                                        <p:tgtEl>
                                          <p:spTgt spid="40">
                                            <p:txEl>
                                              <p:pRg st="2" end="2"/>
                                            </p:txEl>
                                          </p:spTgt>
                                        </p:tgtEl>
                                      </p:cBhvr>
                                    </p:animEffect>
                                  </p:childTnLst>
                                </p:cTn>
                              </p:par>
                            </p:childTnLst>
                          </p:cTn>
                        </p:par>
                        <p:par>
                          <p:cTn id="129" fill="hold">
                            <p:stCondLst>
                              <p:cond delay="3000"/>
                            </p:stCondLst>
                            <p:childTnLst>
                              <p:par>
                                <p:cTn id="130" presetID="3" presetClass="entr" presetSubtype="10" fill="hold" grpId="0" nodeType="afterEffect">
                                  <p:stCondLst>
                                    <p:cond delay="0"/>
                                  </p:stCondLst>
                                  <p:childTnLst>
                                    <p:set>
                                      <p:cBhvr>
                                        <p:cTn id="131" dur="1" fill="hold">
                                          <p:stCondLst>
                                            <p:cond delay="0"/>
                                          </p:stCondLst>
                                        </p:cTn>
                                        <p:tgtEl>
                                          <p:spTgt spid="42"/>
                                        </p:tgtEl>
                                        <p:attrNameLst>
                                          <p:attrName>style.visibility</p:attrName>
                                        </p:attrNameLst>
                                      </p:cBhvr>
                                      <p:to>
                                        <p:strVal val="visible"/>
                                      </p:to>
                                    </p:set>
                                    <p:animEffect transition="in" filter="blinds(horizontal)">
                                      <p:cBhvr>
                                        <p:cTn id="132" dur="500"/>
                                        <p:tgtEl>
                                          <p:spTgt spid="42"/>
                                        </p:tgtEl>
                                      </p:cBhvr>
                                    </p:animEffect>
                                  </p:childTnLst>
                                </p:cTn>
                              </p:par>
                            </p:childTnLst>
                          </p:cTn>
                        </p:par>
                        <p:par>
                          <p:cTn id="133" fill="hold">
                            <p:stCondLst>
                              <p:cond delay="3500"/>
                            </p:stCondLst>
                            <p:childTnLst>
                              <p:par>
                                <p:cTn id="134" presetID="3" presetClass="entr" presetSubtype="10" fill="hold" nodeType="afterEffect">
                                  <p:stCondLst>
                                    <p:cond delay="0"/>
                                  </p:stCondLst>
                                  <p:childTnLst>
                                    <p:set>
                                      <p:cBhvr>
                                        <p:cTn id="135" dur="1" fill="hold">
                                          <p:stCondLst>
                                            <p:cond delay="0"/>
                                          </p:stCondLst>
                                        </p:cTn>
                                        <p:tgtEl>
                                          <p:spTgt spid="40">
                                            <p:txEl>
                                              <p:pRg st="4" end="4"/>
                                            </p:txEl>
                                          </p:spTgt>
                                        </p:tgtEl>
                                        <p:attrNameLst>
                                          <p:attrName>style.visibility</p:attrName>
                                        </p:attrNameLst>
                                      </p:cBhvr>
                                      <p:to>
                                        <p:strVal val="visible"/>
                                      </p:to>
                                    </p:set>
                                    <p:animEffect transition="in" filter="blinds(horizontal)">
                                      <p:cBhvr>
                                        <p:cTn id="136" dur="500"/>
                                        <p:tgtEl>
                                          <p:spTgt spid="40">
                                            <p:txEl>
                                              <p:pRg st="4" end="4"/>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nodeType="clickEffect">
                                  <p:stCondLst>
                                    <p:cond delay="0"/>
                                  </p:stCondLst>
                                  <p:childTnLst>
                                    <p:set>
                                      <p:cBhvr>
                                        <p:cTn id="140" dur="1" fill="hold">
                                          <p:stCondLst>
                                            <p:cond delay="0"/>
                                          </p:stCondLst>
                                        </p:cTn>
                                        <p:tgtEl>
                                          <p:spTgt spid="45">
                                            <p:txEl>
                                              <p:pRg st="0" end="0"/>
                                            </p:txEl>
                                          </p:spTgt>
                                        </p:tgtEl>
                                        <p:attrNameLst>
                                          <p:attrName>style.visibility</p:attrName>
                                        </p:attrNameLst>
                                      </p:cBhvr>
                                      <p:to>
                                        <p:strVal val="visible"/>
                                      </p:to>
                                    </p:set>
                                    <p:animEffect transition="in" filter="dissolve">
                                      <p:cBhvr>
                                        <p:cTn id="141" dur="500"/>
                                        <p:tgtEl>
                                          <p:spTgt spid="45">
                                            <p:txEl>
                                              <p:pRg st="0" end="0"/>
                                            </p:txEl>
                                          </p:spTgt>
                                        </p:tgtEl>
                                      </p:cBhvr>
                                    </p:animEffect>
                                  </p:childTnLst>
                                </p:cTn>
                              </p:par>
                            </p:childTnLst>
                          </p:cTn>
                        </p:par>
                        <p:par>
                          <p:cTn id="142" fill="hold">
                            <p:stCondLst>
                              <p:cond delay="500"/>
                            </p:stCondLst>
                            <p:childTnLst>
                              <p:par>
                                <p:cTn id="143" presetID="9" presetClass="entr" presetSubtype="0" fill="hold" nodeType="afterEffect">
                                  <p:stCondLst>
                                    <p:cond delay="0"/>
                                  </p:stCondLst>
                                  <p:childTnLst>
                                    <p:set>
                                      <p:cBhvr>
                                        <p:cTn id="144" dur="1" fill="hold">
                                          <p:stCondLst>
                                            <p:cond delay="0"/>
                                          </p:stCondLst>
                                        </p:cTn>
                                        <p:tgtEl>
                                          <p:spTgt spid="45">
                                            <p:txEl>
                                              <p:pRg st="1" end="1"/>
                                            </p:txEl>
                                          </p:spTgt>
                                        </p:tgtEl>
                                        <p:attrNameLst>
                                          <p:attrName>style.visibility</p:attrName>
                                        </p:attrNameLst>
                                      </p:cBhvr>
                                      <p:to>
                                        <p:strVal val="visible"/>
                                      </p:to>
                                    </p:set>
                                    <p:animEffect transition="in" filter="dissolve">
                                      <p:cBhvr>
                                        <p:cTn id="145" dur="500"/>
                                        <p:tgtEl>
                                          <p:spTgt spid="45">
                                            <p:txEl>
                                              <p:pRg st="1" end="1"/>
                                            </p:txEl>
                                          </p:spTgt>
                                        </p:tgtEl>
                                      </p:cBhvr>
                                    </p:animEffect>
                                  </p:childTnLst>
                                </p:cTn>
                              </p:par>
                            </p:childTnLst>
                          </p:cTn>
                        </p:par>
                        <p:par>
                          <p:cTn id="146" fill="hold">
                            <p:stCondLst>
                              <p:cond delay="1000"/>
                            </p:stCondLst>
                            <p:childTnLst>
                              <p:par>
                                <p:cTn id="147" presetID="9" presetClass="entr" presetSubtype="0" fill="hold" grpId="0" nodeType="afterEffect">
                                  <p:stCondLst>
                                    <p:cond delay="0"/>
                                  </p:stCondLst>
                                  <p:childTnLst>
                                    <p:set>
                                      <p:cBhvr>
                                        <p:cTn id="148" dur="1" fill="hold">
                                          <p:stCondLst>
                                            <p:cond delay="0"/>
                                          </p:stCondLst>
                                        </p:cTn>
                                        <p:tgtEl>
                                          <p:spTgt spid="46"/>
                                        </p:tgtEl>
                                        <p:attrNameLst>
                                          <p:attrName>style.visibility</p:attrName>
                                        </p:attrNameLst>
                                      </p:cBhvr>
                                      <p:to>
                                        <p:strVal val="visible"/>
                                      </p:to>
                                    </p:set>
                                    <p:animEffect transition="in" filter="dissolve">
                                      <p:cBhvr>
                                        <p:cTn id="149" dur="500"/>
                                        <p:tgtEl>
                                          <p:spTgt spid="46"/>
                                        </p:tgtEl>
                                      </p:cBhvr>
                                    </p:animEffect>
                                  </p:childTnLst>
                                </p:cTn>
                              </p:par>
                            </p:childTnLst>
                          </p:cTn>
                        </p:par>
                        <p:par>
                          <p:cTn id="150" fill="hold">
                            <p:stCondLst>
                              <p:cond delay="1500"/>
                            </p:stCondLst>
                            <p:childTnLst>
                              <p:par>
                                <p:cTn id="151" presetID="9" presetClass="entr" presetSubtype="0" fill="hold" nodeType="afterEffect">
                                  <p:stCondLst>
                                    <p:cond delay="0"/>
                                  </p:stCondLst>
                                  <p:childTnLst>
                                    <p:set>
                                      <p:cBhvr>
                                        <p:cTn id="152" dur="1" fill="hold">
                                          <p:stCondLst>
                                            <p:cond delay="0"/>
                                          </p:stCondLst>
                                        </p:cTn>
                                        <p:tgtEl>
                                          <p:spTgt spid="48"/>
                                        </p:tgtEl>
                                        <p:attrNameLst>
                                          <p:attrName>style.visibility</p:attrName>
                                        </p:attrNameLst>
                                      </p:cBhvr>
                                      <p:to>
                                        <p:strVal val="visible"/>
                                      </p:to>
                                    </p:set>
                                    <p:animEffect transition="in" filter="dissolve">
                                      <p:cBhvr>
                                        <p:cTn id="153" dur="500"/>
                                        <p:tgtEl>
                                          <p:spTgt spid="48"/>
                                        </p:tgtEl>
                                      </p:cBhvr>
                                    </p:animEffect>
                                  </p:childTnLst>
                                </p:cTn>
                              </p:par>
                            </p:childTnLst>
                          </p:cTn>
                        </p:par>
                        <p:par>
                          <p:cTn id="154" fill="hold">
                            <p:stCondLst>
                              <p:cond delay="2000"/>
                            </p:stCondLst>
                            <p:childTnLst>
                              <p:par>
                                <p:cTn id="155" presetID="9" presetClass="entr" presetSubtype="0" fill="hold" nodeType="afterEffect">
                                  <p:stCondLst>
                                    <p:cond delay="0"/>
                                  </p:stCondLst>
                                  <p:childTnLst>
                                    <p:set>
                                      <p:cBhvr>
                                        <p:cTn id="156" dur="1" fill="hold">
                                          <p:stCondLst>
                                            <p:cond delay="0"/>
                                          </p:stCondLst>
                                        </p:cTn>
                                        <p:tgtEl>
                                          <p:spTgt spid="45">
                                            <p:txEl>
                                              <p:pRg st="2" end="2"/>
                                            </p:txEl>
                                          </p:spTgt>
                                        </p:tgtEl>
                                        <p:attrNameLst>
                                          <p:attrName>style.visibility</p:attrName>
                                        </p:attrNameLst>
                                      </p:cBhvr>
                                      <p:to>
                                        <p:strVal val="visible"/>
                                      </p:to>
                                    </p:set>
                                    <p:animEffect transition="in" filter="dissolve">
                                      <p:cBhvr>
                                        <p:cTn id="157" dur="500"/>
                                        <p:tgtEl>
                                          <p:spTgt spid="45">
                                            <p:txEl>
                                              <p:pRg st="2" end="2"/>
                                            </p:txEl>
                                          </p:spTgt>
                                        </p:tgtEl>
                                      </p:cBhvr>
                                    </p:animEffect>
                                  </p:childTnLst>
                                </p:cTn>
                              </p:par>
                            </p:childTnLst>
                          </p:cTn>
                        </p:par>
                        <p:par>
                          <p:cTn id="158" fill="hold">
                            <p:stCondLst>
                              <p:cond delay="2500"/>
                            </p:stCondLst>
                            <p:childTnLst>
                              <p:par>
                                <p:cTn id="159" presetID="9" presetClass="entr" presetSubtype="0" fill="hold" grpId="0" nodeType="afterEffect">
                                  <p:stCondLst>
                                    <p:cond delay="0"/>
                                  </p:stCondLst>
                                  <p:childTnLst>
                                    <p:set>
                                      <p:cBhvr>
                                        <p:cTn id="160" dur="1" fill="hold">
                                          <p:stCondLst>
                                            <p:cond delay="0"/>
                                          </p:stCondLst>
                                        </p:cTn>
                                        <p:tgtEl>
                                          <p:spTgt spid="47"/>
                                        </p:tgtEl>
                                        <p:attrNameLst>
                                          <p:attrName>style.visibility</p:attrName>
                                        </p:attrNameLst>
                                      </p:cBhvr>
                                      <p:to>
                                        <p:strVal val="visible"/>
                                      </p:to>
                                    </p:set>
                                    <p:animEffect transition="in" filter="dissolve">
                                      <p:cBhvr>
                                        <p:cTn id="161" dur="500"/>
                                        <p:tgtEl>
                                          <p:spTgt spid="47"/>
                                        </p:tgtEl>
                                      </p:cBhvr>
                                    </p:animEffect>
                                  </p:childTnLst>
                                </p:cTn>
                              </p:par>
                            </p:childTnLst>
                          </p:cTn>
                        </p:par>
                        <p:par>
                          <p:cTn id="162" fill="hold">
                            <p:stCondLst>
                              <p:cond delay="3000"/>
                            </p:stCondLst>
                            <p:childTnLst>
                              <p:par>
                                <p:cTn id="163" presetID="9" presetClass="entr" presetSubtype="0" fill="hold" nodeType="afterEffect">
                                  <p:stCondLst>
                                    <p:cond delay="0"/>
                                  </p:stCondLst>
                                  <p:childTnLst>
                                    <p:set>
                                      <p:cBhvr>
                                        <p:cTn id="164" dur="1" fill="hold">
                                          <p:stCondLst>
                                            <p:cond delay="0"/>
                                          </p:stCondLst>
                                        </p:cTn>
                                        <p:tgtEl>
                                          <p:spTgt spid="49"/>
                                        </p:tgtEl>
                                        <p:attrNameLst>
                                          <p:attrName>style.visibility</p:attrName>
                                        </p:attrNameLst>
                                      </p:cBhvr>
                                      <p:to>
                                        <p:strVal val="visible"/>
                                      </p:to>
                                    </p:set>
                                    <p:animEffect transition="in" filter="dissolve">
                                      <p:cBhvr>
                                        <p:cTn id="165" dur="500"/>
                                        <p:tgtEl>
                                          <p:spTgt spid="49"/>
                                        </p:tgtEl>
                                      </p:cBhvr>
                                    </p:animEffect>
                                  </p:childTnLst>
                                </p:cTn>
                              </p:par>
                            </p:childTnLst>
                          </p:cTn>
                        </p:par>
                        <p:par>
                          <p:cTn id="166" fill="hold">
                            <p:stCondLst>
                              <p:cond delay="3500"/>
                            </p:stCondLst>
                            <p:childTnLst>
                              <p:par>
                                <p:cTn id="167" presetID="9" presetClass="entr" presetSubtype="0" fill="hold" nodeType="afterEffect">
                                  <p:stCondLst>
                                    <p:cond delay="0"/>
                                  </p:stCondLst>
                                  <p:childTnLst>
                                    <p:set>
                                      <p:cBhvr>
                                        <p:cTn id="168" dur="1" fill="hold">
                                          <p:stCondLst>
                                            <p:cond delay="0"/>
                                          </p:stCondLst>
                                        </p:cTn>
                                        <p:tgtEl>
                                          <p:spTgt spid="45">
                                            <p:txEl>
                                              <p:pRg st="4" end="4"/>
                                            </p:txEl>
                                          </p:spTgt>
                                        </p:tgtEl>
                                        <p:attrNameLst>
                                          <p:attrName>style.visibility</p:attrName>
                                        </p:attrNameLst>
                                      </p:cBhvr>
                                      <p:to>
                                        <p:strVal val="visible"/>
                                      </p:to>
                                    </p:set>
                                    <p:animEffect transition="in" filter="dissolve">
                                      <p:cBhvr>
                                        <p:cTn id="169" dur="500"/>
                                        <p:tgtEl>
                                          <p:spTgt spid="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2" grpId="0" animBg="1"/>
      <p:bldP spid="13" grpId="0" animBg="1"/>
      <p:bldP spid="31" grpId="0"/>
      <p:bldP spid="32" grpId="0"/>
      <p:bldP spid="36" grpId="0"/>
      <p:bldP spid="37" grpId="0"/>
      <p:bldP spid="41" grpId="0"/>
      <p:bldP spid="42"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600;p42">
            <a:extLst>
              <a:ext uri="{FF2B5EF4-FFF2-40B4-BE49-F238E27FC236}">
                <a16:creationId xmlns:a16="http://schemas.microsoft.com/office/drawing/2014/main" id="{08072E64-9180-FCA6-5075-A3872BEFBBCE}"/>
              </a:ext>
            </a:extLst>
          </p:cNvPr>
          <p:cNvGrpSpPr/>
          <p:nvPr/>
        </p:nvGrpSpPr>
        <p:grpSpPr>
          <a:xfrm>
            <a:off x="323588" y="231976"/>
            <a:ext cx="364782" cy="477926"/>
            <a:chOff x="4346293" y="1688966"/>
            <a:chExt cx="451407" cy="591419"/>
          </a:xfrm>
        </p:grpSpPr>
        <p:sp>
          <p:nvSpPr>
            <p:cNvPr id="15" name="Google Shape;601;p42">
              <a:extLst>
                <a:ext uri="{FF2B5EF4-FFF2-40B4-BE49-F238E27FC236}">
                  <a16:creationId xmlns:a16="http://schemas.microsoft.com/office/drawing/2014/main" id="{4704507A-BBD3-B799-7C54-C75C6E932C01}"/>
                </a:ext>
              </a:extLst>
            </p:cNvPr>
            <p:cNvSpPr/>
            <p:nvPr/>
          </p:nvSpPr>
          <p:spPr>
            <a:xfrm>
              <a:off x="4357146" y="2152693"/>
              <a:ext cx="430058" cy="116288"/>
            </a:xfrm>
            <a:custGeom>
              <a:avLst/>
              <a:gdLst/>
              <a:ahLst/>
              <a:cxnLst/>
              <a:rect l="l" t="t" r="r" b="b"/>
              <a:pathLst>
                <a:path w="10858" h="2936" extrusionOk="0">
                  <a:moveTo>
                    <a:pt x="1471" y="0"/>
                  </a:moveTo>
                  <a:cubicBezTo>
                    <a:pt x="659" y="0"/>
                    <a:pt x="1" y="658"/>
                    <a:pt x="1" y="1470"/>
                  </a:cubicBezTo>
                  <a:cubicBezTo>
                    <a:pt x="1" y="2277"/>
                    <a:pt x="659" y="2936"/>
                    <a:pt x="1471" y="2936"/>
                  </a:cubicBezTo>
                  <a:lnTo>
                    <a:pt x="10858" y="2936"/>
                  </a:lnTo>
                  <a:lnTo>
                    <a:pt x="108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2;p42">
              <a:extLst>
                <a:ext uri="{FF2B5EF4-FFF2-40B4-BE49-F238E27FC236}">
                  <a16:creationId xmlns:a16="http://schemas.microsoft.com/office/drawing/2014/main" id="{26805C70-DE13-B046-CA7E-05D3CC701004}"/>
                </a:ext>
              </a:extLst>
            </p:cNvPr>
            <p:cNvSpPr/>
            <p:nvPr/>
          </p:nvSpPr>
          <p:spPr>
            <a:xfrm>
              <a:off x="4415369" y="1699066"/>
              <a:ext cx="371835" cy="453664"/>
            </a:xfrm>
            <a:custGeom>
              <a:avLst/>
              <a:gdLst/>
              <a:ahLst/>
              <a:cxnLst/>
              <a:rect l="l" t="t" r="r" b="b"/>
              <a:pathLst>
                <a:path w="9388" h="11454" extrusionOk="0">
                  <a:moveTo>
                    <a:pt x="1" y="1"/>
                  </a:moveTo>
                  <a:lnTo>
                    <a:pt x="1" y="11453"/>
                  </a:lnTo>
                  <a:lnTo>
                    <a:pt x="9388" y="11453"/>
                  </a:lnTo>
                  <a:lnTo>
                    <a:pt x="93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3;p42">
              <a:extLst>
                <a:ext uri="{FF2B5EF4-FFF2-40B4-BE49-F238E27FC236}">
                  <a16:creationId xmlns:a16="http://schemas.microsoft.com/office/drawing/2014/main" id="{4883930D-6FF0-F193-3451-8C7520AD1B48}"/>
                </a:ext>
              </a:extLst>
            </p:cNvPr>
            <p:cNvSpPr/>
            <p:nvPr/>
          </p:nvSpPr>
          <p:spPr>
            <a:xfrm>
              <a:off x="4357146" y="1699066"/>
              <a:ext cx="58263" cy="511689"/>
            </a:xfrm>
            <a:custGeom>
              <a:avLst/>
              <a:gdLst/>
              <a:ahLst/>
              <a:cxnLst/>
              <a:rect l="l" t="t" r="r" b="b"/>
              <a:pathLst>
                <a:path w="1471" h="12919" extrusionOk="0">
                  <a:moveTo>
                    <a:pt x="1471" y="1"/>
                  </a:moveTo>
                  <a:cubicBezTo>
                    <a:pt x="659" y="1"/>
                    <a:pt x="5" y="654"/>
                    <a:pt x="1" y="1466"/>
                  </a:cubicBezTo>
                  <a:lnTo>
                    <a:pt x="1" y="12919"/>
                  </a:lnTo>
                  <a:cubicBezTo>
                    <a:pt x="1" y="12111"/>
                    <a:pt x="659" y="11453"/>
                    <a:pt x="1471" y="11453"/>
                  </a:cubicBezTo>
                  <a:lnTo>
                    <a:pt x="14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4;p42">
              <a:extLst>
                <a:ext uri="{FF2B5EF4-FFF2-40B4-BE49-F238E27FC236}">
                  <a16:creationId xmlns:a16="http://schemas.microsoft.com/office/drawing/2014/main" id="{6B88A2F6-E5A1-82F6-2356-955F881E3642}"/>
                </a:ext>
              </a:extLst>
            </p:cNvPr>
            <p:cNvSpPr/>
            <p:nvPr/>
          </p:nvSpPr>
          <p:spPr>
            <a:xfrm>
              <a:off x="4346690" y="2152693"/>
              <a:ext cx="440515" cy="78621"/>
            </a:xfrm>
            <a:custGeom>
              <a:avLst/>
              <a:gdLst/>
              <a:ahLst/>
              <a:cxnLst/>
              <a:rect l="l" t="t" r="r" b="b"/>
              <a:pathLst>
                <a:path w="11122" h="1985" extrusionOk="0">
                  <a:moveTo>
                    <a:pt x="1735" y="0"/>
                  </a:moveTo>
                  <a:cubicBezTo>
                    <a:pt x="707" y="0"/>
                    <a:pt x="0" y="1024"/>
                    <a:pt x="361" y="1984"/>
                  </a:cubicBezTo>
                  <a:cubicBezTo>
                    <a:pt x="572" y="1413"/>
                    <a:pt x="1120" y="1033"/>
                    <a:pt x="1735" y="1033"/>
                  </a:cubicBezTo>
                  <a:lnTo>
                    <a:pt x="11122" y="1033"/>
                  </a:lnTo>
                  <a:lnTo>
                    <a:pt x="11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5;p42">
              <a:extLst>
                <a:ext uri="{FF2B5EF4-FFF2-40B4-BE49-F238E27FC236}">
                  <a16:creationId xmlns:a16="http://schemas.microsoft.com/office/drawing/2014/main" id="{6FA5EAA8-C2D5-94FF-8018-3833270C6714}"/>
                </a:ext>
              </a:extLst>
            </p:cNvPr>
            <p:cNvSpPr/>
            <p:nvPr/>
          </p:nvSpPr>
          <p:spPr>
            <a:xfrm>
              <a:off x="4400516" y="2219670"/>
              <a:ext cx="268143" cy="21348"/>
            </a:xfrm>
            <a:custGeom>
              <a:avLst/>
              <a:gdLst/>
              <a:ahLst/>
              <a:cxnLst/>
              <a:rect l="l" t="t" r="r" b="b"/>
              <a:pathLst>
                <a:path w="6770" h="539" extrusionOk="0">
                  <a:moveTo>
                    <a:pt x="328" y="0"/>
                  </a:moveTo>
                  <a:cubicBezTo>
                    <a:pt x="1" y="29"/>
                    <a:pt x="1" y="510"/>
                    <a:pt x="328" y="538"/>
                  </a:cubicBezTo>
                  <a:lnTo>
                    <a:pt x="6443" y="538"/>
                  </a:lnTo>
                  <a:cubicBezTo>
                    <a:pt x="6770" y="510"/>
                    <a:pt x="6770" y="29"/>
                    <a:pt x="6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6;p42">
              <a:extLst>
                <a:ext uri="{FF2B5EF4-FFF2-40B4-BE49-F238E27FC236}">
                  <a16:creationId xmlns:a16="http://schemas.microsoft.com/office/drawing/2014/main" id="{8A389182-5334-FBFF-FF09-2A2789A32DEB}"/>
                </a:ext>
              </a:extLst>
            </p:cNvPr>
            <p:cNvSpPr/>
            <p:nvPr/>
          </p:nvSpPr>
          <p:spPr>
            <a:xfrm>
              <a:off x="4346293" y="1688966"/>
              <a:ext cx="451407" cy="591419"/>
            </a:xfrm>
            <a:custGeom>
              <a:avLst/>
              <a:gdLst/>
              <a:ahLst/>
              <a:cxnLst/>
              <a:rect l="l" t="t" r="r" b="b"/>
              <a:pathLst>
                <a:path w="11397" h="14932" extrusionOk="0">
                  <a:moveTo>
                    <a:pt x="1705" y="12001"/>
                  </a:moveTo>
                  <a:cubicBezTo>
                    <a:pt x="1717" y="12001"/>
                    <a:pt x="1728" y="12001"/>
                    <a:pt x="1740" y="12001"/>
                  </a:cubicBezTo>
                  <a:lnTo>
                    <a:pt x="10853" y="12001"/>
                  </a:lnTo>
                  <a:lnTo>
                    <a:pt x="10853" y="12448"/>
                  </a:lnTo>
                  <a:lnTo>
                    <a:pt x="4267" y="12448"/>
                  </a:lnTo>
                  <a:cubicBezTo>
                    <a:pt x="3935" y="12482"/>
                    <a:pt x="3935" y="12957"/>
                    <a:pt x="4267" y="12991"/>
                  </a:cubicBezTo>
                  <a:lnTo>
                    <a:pt x="10853" y="12991"/>
                  </a:lnTo>
                  <a:lnTo>
                    <a:pt x="10853" y="13394"/>
                  </a:lnTo>
                  <a:lnTo>
                    <a:pt x="8610" y="13394"/>
                  </a:lnTo>
                  <a:cubicBezTo>
                    <a:pt x="8601" y="13394"/>
                    <a:pt x="8593" y="13393"/>
                    <a:pt x="8584" y="13393"/>
                  </a:cubicBezTo>
                  <a:cubicBezTo>
                    <a:pt x="8433" y="13393"/>
                    <a:pt x="8312" y="13513"/>
                    <a:pt x="8312" y="13664"/>
                  </a:cubicBezTo>
                  <a:cubicBezTo>
                    <a:pt x="8312" y="13814"/>
                    <a:pt x="8433" y="13934"/>
                    <a:pt x="8584" y="13934"/>
                  </a:cubicBezTo>
                  <a:cubicBezTo>
                    <a:pt x="8593" y="13934"/>
                    <a:pt x="8601" y="13933"/>
                    <a:pt x="8610" y="13933"/>
                  </a:cubicBezTo>
                  <a:lnTo>
                    <a:pt x="10853" y="13933"/>
                  </a:lnTo>
                  <a:lnTo>
                    <a:pt x="10853" y="14389"/>
                  </a:lnTo>
                  <a:lnTo>
                    <a:pt x="1740" y="14389"/>
                  </a:lnTo>
                  <a:cubicBezTo>
                    <a:pt x="1731" y="14389"/>
                    <a:pt x="1722" y="14389"/>
                    <a:pt x="1713" y="14389"/>
                  </a:cubicBezTo>
                  <a:cubicBezTo>
                    <a:pt x="1053" y="14389"/>
                    <a:pt x="515" y="13856"/>
                    <a:pt x="515" y="13193"/>
                  </a:cubicBezTo>
                  <a:cubicBezTo>
                    <a:pt x="515" y="12536"/>
                    <a:pt x="1048" y="12001"/>
                    <a:pt x="1705" y="12001"/>
                  </a:cubicBezTo>
                  <a:close/>
                  <a:moveTo>
                    <a:pt x="1740" y="1"/>
                  </a:moveTo>
                  <a:cubicBezTo>
                    <a:pt x="779" y="6"/>
                    <a:pt x="1" y="779"/>
                    <a:pt x="1" y="1740"/>
                  </a:cubicBezTo>
                  <a:lnTo>
                    <a:pt x="1" y="13198"/>
                  </a:lnTo>
                  <a:cubicBezTo>
                    <a:pt x="1" y="14154"/>
                    <a:pt x="779" y="14932"/>
                    <a:pt x="1740" y="14932"/>
                  </a:cubicBezTo>
                  <a:lnTo>
                    <a:pt x="11127" y="14932"/>
                  </a:lnTo>
                  <a:cubicBezTo>
                    <a:pt x="11276" y="14932"/>
                    <a:pt x="11396" y="14812"/>
                    <a:pt x="11396" y="14663"/>
                  </a:cubicBezTo>
                  <a:lnTo>
                    <a:pt x="11396" y="2782"/>
                  </a:lnTo>
                  <a:cubicBezTo>
                    <a:pt x="11382" y="2619"/>
                    <a:pt x="11254" y="2537"/>
                    <a:pt x="11127" y="2537"/>
                  </a:cubicBezTo>
                  <a:cubicBezTo>
                    <a:pt x="11000" y="2537"/>
                    <a:pt x="10872" y="2619"/>
                    <a:pt x="10858" y="2782"/>
                  </a:cubicBezTo>
                  <a:lnTo>
                    <a:pt x="10858" y="11458"/>
                  </a:lnTo>
                  <a:lnTo>
                    <a:pt x="2009" y="11458"/>
                  </a:lnTo>
                  <a:lnTo>
                    <a:pt x="2009" y="9926"/>
                  </a:lnTo>
                  <a:cubicBezTo>
                    <a:pt x="2023" y="9767"/>
                    <a:pt x="1898" y="9633"/>
                    <a:pt x="1740" y="9633"/>
                  </a:cubicBezTo>
                  <a:cubicBezTo>
                    <a:pt x="1581" y="9633"/>
                    <a:pt x="1452" y="9767"/>
                    <a:pt x="1471" y="9926"/>
                  </a:cubicBezTo>
                  <a:lnTo>
                    <a:pt x="1471" y="11478"/>
                  </a:lnTo>
                  <a:cubicBezTo>
                    <a:pt x="1120" y="11531"/>
                    <a:pt x="798" y="11689"/>
                    <a:pt x="544" y="11934"/>
                  </a:cubicBezTo>
                  <a:lnTo>
                    <a:pt x="544" y="1740"/>
                  </a:lnTo>
                  <a:cubicBezTo>
                    <a:pt x="544" y="1183"/>
                    <a:pt x="928" y="702"/>
                    <a:pt x="1466" y="577"/>
                  </a:cubicBezTo>
                  <a:lnTo>
                    <a:pt x="1466" y="9047"/>
                  </a:lnTo>
                  <a:cubicBezTo>
                    <a:pt x="1452" y="9205"/>
                    <a:pt x="1577" y="9340"/>
                    <a:pt x="1735" y="9340"/>
                  </a:cubicBezTo>
                  <a:cubicBezTo>
                    <a:pt x="1898" y="9340"/>
                    <a:pt x="2023" y="9205"/>
                    <a:pt x="2009" y="9047"/>
                  </a:cubicBezTo>
                  <a:lnTo>
                    <a:pt x="2009" y="544"/>
                  </a:lnTo>
                  <a:lnTo>
                    <a:pt x="10853" y="544"/>
                  </a:lnTo>
                  <a:lnTo>
                    <a:pt x="10853" y="1898"/>
                  </a:lnTo>
                  <a:cubicBezTo>
                    <a:pt x="10870" y="2062"/>
                    <a:pt x="10997" y="2143"/>
                    <a:pt x="11125" y="2143"/>
                  </a:cubicBezTo>
                  <a:cubicBezTo>
                    <a:pt x="11252" y="2143"/>
                    <a:pt x="11379" y="2062"/>
                    <a:pt x="11396" y="1898"/>
                  </a:cubicBezTo>
                  <a:lnTo>
                    <a:pt x="11396" y="275"/>
                  </a:lnTo>
                  <a:cubicBezTo>
                    <a:pt x="11396" y="121"/>
                    <a:pt x="11276" y="1"/>
                    <a:pt x="11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Box 20">
            <a:extLst>
              <a:ext uri="{FF2B5EF4-FFF2-40B4-BE49-F238E27FC236}">
                <a16:creationId xmlns:a16="http://schemas.microsoft.com/office/drawing/2014/main" id="{0C9BF187-0860-06BB-98AF-3342C9F29129}"/>
              </a:ext>
            </a:extLst>
          </p:cNvPr>
          <p:cNvSpPr txBox="1"/>
          <p:nvPr/>
        </p:nvSpPr>
        <p:spPr>
          <a:xfrm>
            <a:off x="899925" y="375881"/>
            <a:ext cx="3130826" cy="461665"/>
          </a:xfrm>
          <a:prstGeom prst="rect">
            <a:avLst/>
          </a:prstGeom>
          <a:noFill/>
        </p:spPr>
        <p:txBody>
          <a:bodyPr wrap="square" rtlCol="0">
            <a:spAutoFit/>
          </a:bodyPr>
          <a:lstStyle/>
          <a:p>
            <a:r>
              <a:rPr lang="en-VN" sz="2400" b="1" dirty="0"/>
              <a:t>Bài tập 3 SGK – tr79</a:t>
            </a:r>
          </a:p>
        </p:txBody>
      </p:sp>
      <p:sp>
        <p:nvSpPr>
          <p:cNvPr id="22" name="TextBox 21">
            <a:extLst>
              <a:ext uri="{FF2B5EF4-FFF2-40B4-BE49-F238E27FC236}">
                <a16:creationId xmlns:a16="http://schemas.microsoft.com/office/drawing/2014/main" id="{FE3F16A2-7CEB-B06B-FCAD-D5593AC26C2E}"/>
              </a:ext>
            </a:extLst>
          </p:cNvPr>
          <p:cNvSpPr txBox="1"/>
          <p:nvPr/>
        </p:nvSpPr>
        <p:spPr>
          <a:xfrm>
            <a:off x="238574" y="974055"/>
            <a:ext cx="8692531" cy="1131848"/>
          </a:xfrm>
          <a:prstGeom prst="rect">
            <a:avLst/>
          </a:prstGeom>
          <a:noFill/>
        </p:spPr>
        <p:txBody>
          <a:bodyPr wrap="square" rtlCol="0">
            <a:spAutoFit/>
          </a:bodyPr>
          <a:lstStyle/>
          <a:p>
            <a:pPr algn="just">
              <a:lnSpc>
                <a:spcPct val="150000"/>
              </a:lnSpc>
            </a:pPr>
            <a:r>
              <a:rPr lang="en-US" sz="2400" dirty="0" err="1">
                <a:effectLst/>
                <a:latin typeface="+mn-lt"/>
                <a:ea typeface="Times New Roman" panose="02020603050405020304" pitchFamily="18" charset="0"/>
                <a:cs typeface="Times New Roman" panose="02020603050405020304" pitchFamily="18" charset="0"/>
              </a:rPr>
              <a:t>Vườn</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dâu</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tây</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nhà</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chị</a:t>
            </a:r>
            <a:r>
              <a:rPr lang="en-US" sz="2400" dirty="0">
                <a:effectLst/>
                <a:latin typeface="+mn-lt"/>
                <a:ea typeface="Times New Roman" panose="02020603050405020304" pitchFamily="18" charset="0"/>
                <a:cs typeface="Times New Roman" panose="02020603050405020304" pitchFamily="18" charset="0"/>
              </a:rPr>
              <a:t> Na </a:t>
            </a:r>
            <a:r>
              <a:rPr lang="en-US" sz="2400" dirty="0" err="1">
                <a:effectLst/>
                <a:latin typeface="+mn-lt"/>
                <a:ea typeface="Times New Roman" panose="02020603050405020304" pitchFamily="18" charset="0"/>
                <a:cs typeface="Times New Roman" panose="02020603050405020304" pitchFamily="18" charset="0"/>
              </a:rPr>
              <a:t>có</a:t>
            </a:r>
            <a:r>
              <a:rPr lang="en-US" sz="2400" dirty="0">
                <a:effectLst/>
                <a:latin typeface="+mn-lt"/>
                <a:ea typeface="Times New Roman" panose="02020603050405020304" pitchFamily="18" charset="0"/>
                <a:cs typeface="Times New Roman" panose="02020603050405020304" pitchFamily="18" charset="0"/>
              </a:rPr>
              <a:t> 31 </a:t>
            </a:r>
            <a:r>
              <a:rPr lang="en-US" sz="2400" dirty="0" err="1">
                <a:effectLst/>
                <a:latin typeface="+mn-lt"/>
                <a:ea typeface="Times New Roman" panose="02020603050405020304" pitchFamily="18" charset="0"/>
                <a:cs typeface="Times New Roman" panose="02020603050405020304" pitchFamily="18" charset="0"/>
              </a:rPr>
              <a:t>luống</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mỗi</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luống</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có</a:t>
            </a:r>
            <a:r>
              <a:rPr lang="en-US" sz="2400" dirty="0">
                <a:effectLst/>
                <a:latin typeface="+mn-lt"/>
                <a:ea typeface="Times New Roman" panose="02020603050405020304" pitchFamily="18" charset="0"/>
                <a:cs typeface="Times New Roman" panose="02020603050405020304" pitchFamily="18" charset="0"/>
              </a:rPr>
              <a:t> 26 </a:t>
            </a:r>
            <a:r>
              <a:rPr lang="en-US" sz="2400" dirty="0" err="1">
                <a:effectLst/>
                <a:latin typeface="+mn-lt"/>
                <a:ea typeface="Times New Roman" panose="02020603050405020304" pitchFamily="18" charset="0"/>
                <a:cs typeface="Times New Roman" panose="02020603050405020304" pitchFamily="18" charset="0"/>
              </a:rPr>
              <a:t>cây</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Hỏi</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vườn</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dâu</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tây</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nhà</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chị</a:t>
            </a:r>
            <a:r>
              <a:rPr lang="en-US" sz="2400" dirty="0">
                <a:effectLst/>
                <a:latin typeface="+mn-lt"/>
                <a:ea typeface="Times New Roman" panose="02020603050405020304" pitchFamily="18" charset="0"/>
                <a:cs typeface="Times New Roman" panose="02020603050405020304" pitchFamily="18" charset="0"/>
              </a:rPr>
              <a:t> Na </a:t>
            </a:r>
            <a:r>
              <a:rPr lang="en-US" sz="2400" dirty="0" err="1">
                <a:effectLst/>
                <a:latin typeface="+mn-lt"/>
                <a:ea typeface="Times New Roman" panose="02020603050405020304" pitchFamily="18" charset="0"/>
                <a:cs typeface="Times New Roman" panose="02020603050405020304" pitchFamily="18" charset="0"/>
              </a:rPr>
              <a:t>có</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tất</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cả</a:t>
            </a:r>
            <a:r>
              <a:rPr lang="en-US" sz="2400" dirty="0">
                <a:effectLst/>
                <a:latin typeface="+mn-lt"/>
                <a:ea typeface="Times New Roman" panose="02020603050405020304" pitchFamily="18" charset="0"/>
                <a:cs typeface="Times New Roman" panose="02020603050405020304" pitchFamily="18" charset="0"/>
              </a:rPr>
              <a:t> bao </a:t>
            </a:r>
            <a:r>
              <a:rPr lang="en-US" sz="2400" dirty="0" err="1">
                <a:effectLst/>
                <a:latin typeface="+mn-lt"/>
                <a:ea typeface="Times New Roman" panose="02020603050405020304" pitchFamily="18" charset="0"/>
                <a:cs typeface="Times New Roman" panose="02020603050405020304" pitchFamily="18" charset="0"/>
              </a:rPr>
              <a:t>nhiêu</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cây</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dâu</a:t>
            </a:r>
            <a:r>
              <a:rPr lang="en-US" sz="2400" dirty="0">
                <a:effectLst/>
                <a:latin typeface="+mn-lt"/>
                <a:ea typeface="Times New Roman" panose="02020603050405020304" pitchFamily="18" charset="0"/>
                <a:cs typeface="Times New Roman" panose="02020603050405020304" pitchFamily="18" charset="0"/>
              </a:rPr>
              <a:t> </a:t>
            </a:r>
            <a:r>
              <a:rPr lang="en-US" sz="2400" dirty="0" err="1">
                <a:effectLst/>
                <a:latin typeface="+mn-lt"/>
                <a:ea typeface="Times New Roman" panose="02020603050405020304" pitchFamily="18" charset="0"/>
                <a:cs typeface="Times New Roman" panose="02020603050405020304" pitchFamily="18" charset="0"/>
              </a:rPr>
              <a:t>tây</a:t>
            </a:r>
            <a:r>
              <a:rPr lang="en-US" sz="2400" dirty="0">
                <a:effectLst/>
                <a:latin typeface="+mn-lt"/>
                <a:ea typeface="Times New Roman" panose="02020603050405020304" pitchFamily="18"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p:txBody>
      </p:sp>
      <p:grpSp>
        <p:nvGrpSpPr>
          <p:cNvPr id="23" name="Google Shape;632;p43">
            <a:extLst>
              <a:ext uri="{FF2B5EF4-FFF2-40B4-BE49-F238E27FC236}">
                <a16:creationId xmlns:a16="http://schemas.microsoft.com/office/drawing/2014/main" id="{876B2459-B984-8449-45DE-98DCBD98EF49}"/>
              </a:ext>
            </a:extLst>
          </p:cNvPr>
          <p:cNvGrpSpPr/>
          <p:nvPr/>
        </p:nvGrpSpPr>
        <p:grpSpPr>
          <a:xfrm>
            <a:off x="5312032" y="2139838"/>
            <a:ext cx="431708" cy="427730"/>
            <a:chOff x="1714987" y="1713175"/>
            <a:chExt cx="620568" cy="614850"/>
          </a:xfrm>
        </p:grpSpPr>
        <p:grpSp>
          <p:nvGrpSpPr>
            <p:cNvPr id="24" name="Google Shape;633;p43">
              <a:extLst>
                <a:ext uri="{FF2B5EF4-FFF2-40B4-BE49-F238E27FC236}">
                  <a16:creationId xmlns:a16="http://schemas.microsoft.com/office/drawing/2014/main" id="{8C886658-B4DB-0EEB-C393-5A6AB3345261}"/>
                </a:ext>
              </a:extLst>
            </p:cNvPr>
            <p:cNvGrpSpPr/>
            <p:nvPr/>
          </p:nvGrpSpPr>
          <p:grpSpPr>
            <a:xfrm>
              <a:off x="1724343" y="1723472"/>
              <a:ext cx="601876" cy="594239"/>
              <a:chOff x="2616191" y="2890461"/>
              <a:chExt cx="365793" cy="361152"/>
            </a:xfrm>
          </p:grpSpPr>
          <p:sp>
            <p:nvSpPr>
              <p:cNvPr id="26" name="Google Shape;634;p43">
                <a:extLst>
                  <a:ext uri="{FF2B5EF4-FFF2-40B4-BE49-F238E27FC236}">
                    <a16:creationId xmlns:a16="http://schemas.microsoft.com/office/drawing/2014/main" id="{F018CA98-826D-13DE-5BB6-7E0F2BB5EEB8}"/>
                  </a:ext>
                </a:extLst>
              </p:cNvPr>
              <p:cNvSpPr/>
              <p:nvPr/>
            </p:nvSpPr>
            <p:spPr>
              <a:xfrm>
                <a:off x="2616191" y="3225545"/>
                <a:ext cx="30604" cy="26067"/>
              </a:xfrm>
              <a:custGeom>
                <a:avLst/>
                <a:gdLst/>
                <a:ahLst/>
                <a:cxnLst/>
                <a:rect l="l" t="t" r="r" b="b"/>
                <a:pathLst>
                  <a:path w="2044" h="1741" extrusionOk="0">
                    <a:moveTo>
                      <a:pt x="1460" y="0"/>
                    </a:moveTo>
                    <a:cubicBezTo>
                      <a:pt x="1363" y="0"/>
                      <a:pt x="1263" y="42"/>
                      <a:pt x="1177" y="143"/>
                    </a:cubicBezTo>
                    <a:lnTo>
                      <a:pt x="252" y="1089"/>
                    </a:lnTo>
                    <a:cubicBezTo>
                      <a:pt x="0" y="1320"/>
                      <a:pt x="189" y="1741"/>
                      <a:pt x="526" y="1741"/>
                    </a:cubicBezTo>
                    <a:cubicBezTo>
                      <a:pt x="610" y="1741"/>
                      <a:pt x="715" y="1698"/>
                      <a:pt x="778" y="1614"/>
                    </a:cubicBezTo>
                    <a:lnTo>
                      <a:pt x="1724" y="689"/>
                    </a:lnTo>
                    <a:cubicBezTo>
                      <a:pt x="2044" y="418"/>
                      <a:pt x="1768" y="0"/>
                      <a:pt x="1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35;p43">
                <a:extLst>
                  <a:ext uri="{FF2B5EF4-FFF2-40B4-BE49-F238E27FC236}">
                    <a16:creationId xmlns:a16="http://schemas.microsoft.com/office/drawing/2014/main" id="{0BDAF980-8543-D18F-68AC-3897A5EAA084}"/>
                  </a:ext>
                </a:extLst>
              </p:cNvPr>
              <p:cNvSpPr/>
              <p:nvPr/>
            </p:nvSpPr>
            <p:spPr>
              <a:xfrm>
                <a:off x="2627196" y="3189506"/>
                <a:ext cx="53527" cy="51326"/>
              </a:xfrm>
              <a:custGeom>
                <a:avLst/>
                <a:gdLst/>
                <a:ahLst/>
                <a:cxnLst/>
                <a:rect l="l" t="t" r="r" b="b"/>
                <a:pathLst>
                  <a:path w="3575" h="3428" extrusionOk="0">
                    <a:moveTo>
                      <a:pt x="2074" y="0"/>
                    </a:moveTo>
                    <a:cubicBezTo>
                      <a:pt x="1977" y="0"/>
                      <a:pt x="1883" y="37"/>
                      <a:pt x="1809" y="111"/>
                    </a:cubicBezTo>
                    <a:lnTo>
                      <a:pt x="442" y="1456"/>
                    </a:lnTo>
                    <a:cubicBezTo>
                      <a:pt x="1" y="1919"/>
                      <a:pt x="1" y="2634"/>
                      <a:pt x="442" y="3096"/>
                    </a:cubicBezTo>
                    <a:cubicBezTo>
                      <a:pt x="674" y="3317"/>
                      <a:pt x="968" y="3427"/>
                      <a:pt x="1262" y="3427"/>
                    </a:cubicBezTo>
                    <a:cubicBezTo>
                      <a:pt x="1557" y="3427"/>
                      <a:pt x="1851" y="3317"/>
                      <a:pt x="2082" y="3096"/>
                    </a:cubicBezTo>
                    <a:lnTo>
                      <a:pt x="3428" y="1730"/>
                    </a:lnTo>
                    <a:cubicBezTo>
                      <a:pt x="3575" y="1583"/>
                      <a:pt x="3575" y="1351"/>
                      <a:pt x="3428" y="1204"/>
                    </a:cubicBezTo>
                    <a:lnTo>
                      <a:pt x="2356" y="111"/>
                    </a:lnTo>
                    <a:cubicBezTo>
                      <a:pt x="2272" y="37"/>
                      <a:pt x="2172" y="0"/>
                      <a:pt x="20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36;p43">
                <a:extLst>
                  <a:ext uri="{FF2B5EF4-FFF2-40B4-BE49-F238E27FC236}">
                    <a16:creationId xmlns:a16="http://schemas.microsoft.com/office/drawing/2014/main" id="{20A55B6D-45C3-DE97-AB6F-29AE4273AEA8}"/>
                  </a:ext>
                </a:extLst>
              </p:cNvPr>
              <p:cNvSpPr/>
              <p:nvPr/>
            </p:nvSpPr>
            <p:spPr>
              <a:xfrm>
                <a:off x="2631298" y="3201544"/>
                <a:ext cx="49424" cy="39288"/>
              </a:xfrm>
              <a:custGeom>
                <a:avLst/>
                <a:gdLst/>
                <a:ahLst/>
                <a:cxnLst/>
                <a:rect l="l" t="t" r="r" b="b"/>
                <a:pathLst>
                  <a:path w="3301" h="2624" extrusionOk="0">
                    <a:moveTo>
                      <a:pt x="2754" y="1"/>
                    </a:moveTo>
                    <a:lnTo>
                      <a:pt x="2754" y="1"/>
                    </a:lnTo>
                    <a:cubicBezTo>
                      <a:pt x="2902" y="148"/>
                      <a:pt x="2902" y="400"/>
                      <a:pt x="2754" y="547"/>
                    </a:cubicBezTo>
                    <a:lnTo>
                      <a:pt x="1409" y="1893"/>
                    </a:lnTo>
                    <a:cubicBezTo>
                      <a:pt x="1186" y="2116"/>
                      <a:pt x="898" y="2229"/>
                      <a:pt x="604" y="2229"/>
                    </a:cubicBezTo>
                    <a:cubicBezTo>
                      <a:pt x="399" y="2229"/>
                      <a:pt x="191" y="2174"/>
                      <a:pt x="0" y="2061"/>
                    </a:cubicBezTo>
                    <a:lnTo>
                      <a:pt x="0" y="2061"/>
                    </a:lnTo>
                    <a:cubicBezTo>
                      <a:pt x="63" y="2145"/>
                      <a:pt x="105" y="2229"/>
                      <a:pt x="168" y="2292"/>
                    </a:cubicBezTo>
                    <a:cubicBezTo>
                      <a:pt x="400" y="2513"/>
                      <a:pt x="694" y="2623"/>
                      <a:pt x="988" y="2623"/>
                    </a:cubicBezTo>
                    <a:cubicBezTo>
                      <a:pt x="1283" y="2623"/>
                      <a:pt x="1577" y="2513"/>
                      <a:pt x="1808" y="2292"/>
                    </a:cubicBezTo>
                    <a:lnTo>
                      <a:pt x="3154" y="926"/>
                    </a:lnTo>
                    <a:cubicBezTo>
                      <a:pt x="3301" y="779"/>
                      <a:pt x="3301" y="547"/>
                      <a:pt x="3154" y="400"/>
                    </a:cubicBezTo>
                    <a:lnTo>
                      <a:pt x="2754" y="1"/>
                    </a:lnTo>
                    <a:close/>
                  </a:path>
                </a:pathLst>
              </a:custGeom>
              <a:solidFill>
                <a:srgbClr val="000663">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37;p43">
                <a:extLst>
                  <a:ext uri="{FF2B5EF4-FFF2-40B4-BE49-F238E27FC236}">
                    <a16:creationId xmlns:a16="http://schemas.microsoft.com/office/drawing/2014/main" id="{98CDD714-B8B8-C6FC-1042-1100D3A34631}"/>
                  </a:ext>
                </a:extLst>
              </p:cNvPr>
              <p:cNvSpPr/>
              <p:nvPr/>
            </p:nvSpPr>
            <p:spPr>
              <a:xfrm>
                <a:off x="2643576" y="2890461"/>
                <a:ext cx="338094" cy="334007"/>
              </a:xfrm>
              <a:custGeom>
                <a:avLst/>
                <a:gdLst/>
                <a:ahLst/>
                <a:cxnLst/>
                <a:rect l="l" t="t" r="r" b="b"/>
                <a:pathLst>
                  <a:path w="22581" h="22308" extrusionOk="0">
                    <a:moveTo>
                      <a:pt x="19963" y="0"/>
                    </a:moveTo>
                    <a:cubicBezTo>
                      <a:pt x="19474" y="0"/>
                      <a:pt x="18985" y="184"/>
                      <a:pt x="18607" y="552"/>
                    </a:cubicBezTo>
                    <a:lnTo>
                      <a:pt x="442" y="18738"/>
                    </a:lnTo>
                    <a:cubicBezTo>
                      <a:pt x="0" y="19180"/>
                      <a:pt x="0" y="19916"/>
                      <a:pt x="442" y="20357"/>
                    </a:cubicBezTo>
                    <a:lnTo>
                      <a:pt x="2061" y="21976"/>
                    </a:lnTo>
                    <a:cubicBezTo>
                      <a:pt x="2292" y="22197"/>
                      <a:pt x="2586" y="22307"/>
                      <a:pt x="2878" y="22307"/>
                    </a:cubicBezTo>
                    <a:cubicBezTo>
                      <a:pt x="3170" y="22307"/>
                      <a:pt x="3459" y="22197"/>
                      <a:pt x="3679" y="21976"/>
                    </a:cubicBezTo>
                    <a:lnTo>
                      <a:pt x="5235" y="20420"/>
                    </a:lnTo>
                    <a:cubicBezTo>
                      <a:pt x="9377" y="19264"/>
                      <a:pt x="10218" y="17561"/>
                      <a:pt x="11185" y="15585"/>
                    </a:cubicBezTo>
                    <a:cubicBezTo>
                      <a:pt x="11627" y="14575"/>
                      <a:pt x="12215" y="13629"/>
                      <a:pt x="12909" y="12767"/>
                    </a:cubicBezTo>
                    <a:lnTo>
                      <a:pt x="21865" y="3811"/>
                    </a:lnTo>
                    <a:cubicBezTo>
                      <a:pt x="22433" y="3243"/>
                      <a:pt x="22580" y="2381"/>
                      <a:pt x="22244" y="1645"/>
                    </a:cubicBezTo>
                    <a:cubicBezTo>
                      <a:pt x="22139" y="1435"/>
                      <a:pt x="22013" y="1267"/>
                      <a:pt x="21865" y="1099"/>
                    </a:cubicBezTo>
                    <a:lnTo>
                      <a:pt x="21319" y="552"/>
                    </a:lnTo>
                    <a:cubicBezTo>
                      <a:pt x="20940" y="184"/>
                      <a:pt x="20452" y="0"/>
                      <a:pt x="19963" y="0"/>
                    </a:cubicBez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38;p43">
                <a:extLst>
                  <a:ext uri="{FF2B5EF4-FFF2-40B4-BE49-F238E27FC236}">
                    <a16:creationId xmlns:a16="http://schemas.microsoft.com/office/drawing/2014/main" id="{A4220C07-4640-657F-359D-D03A07384CC1}"/>
                  </a:ext>
                </a:extLst>
              </p:cNvPr>
              <p:cNvSpPr/>
              <p:nvPr/>
            </p:nvSpPr>
            <p:spPr>
              <a:xfrm>
                <a:off x="2643576" y="2890461"/>
                <a:ext cx="338094" cy="334007"/>
              </a:xfrm>
              <a:custGeom>
                <a:avLst/>
                <a:gdLst/>
                <a:ahLst/>
                <a:cxnLst/>
                <a:rect l="l" t="t" r="r" b="b"/>
                <a:pathLst>
                  <a:path w="22581" h="22308" extrusionOk="0">
                    <a:moveTo>
                      <a:pt x="19963" y="0"/>
                    </a:moveTo>
                    <a:cubicBezTo>
                      <a:pt x="19474" y="0"/>
                      <a:pt x="18985" y="184"/>
                      <a:pt x="18607" y="552"/>
                    </a:cubicBezTo>
                    <a:lnTo>
                      <a:pt x="442" y="18738"/>
                    </a:lnTo>
                    <a:cubicBezTo>
                      <a:pt x="0" y="19180"/>
                      <a:pt x="0" y="19916"/>
                      <a:pt x="442" y="20357"/>
                    </a:cubicBezTo>
                    <a:lnTo>
                      <a:pt x="2061" y="21976"/>
                    </a:lnTo>
                    <a:cubicBezTo>
                      <a:pt x="2292" y="22197"/>
                      <a:pt x="2586" y="22307"/>
                      <a:pt x="2878" y="22307"/>
                    </a:cubicBezTo>
                    <a:cubicBezTo>
                      <a:pt x="3170" y="22307"/>
                      <a:pt x="3459" y="22197"/>
                      <a:pt x="3679" y="21976"/>
                    </a:cubicBezTo>
                    <a:lnTo>
                      <a:pt x="5235" y="20420"/>
                    </a:lnTo>
                    <a:cubicBezTo>
                      <a:pt x="9377" y="19264"/>
                      <a:pt x="10218" y="17561"/>
                      <a:pt x="11185" y="15585"/>
                    </a:cubicBezTo>
                    <a:cubicBezTo>
                      <a:pt x="11627" y="14575"/>
                      <a:pt x="12215" y="13629"/>
                      <a:pt x="12909" y="12767"/>
                    </a:cubicBezTo>
                    <a:lnTo>
                      <a:pt x="21865" y="3811"/>
                    </a:lnTo>
                    <a:cubicBezTo>
                      <a:pt x="22433" y="3243"/>
                      <a:pt x="22580" y="2381"/>
                      <a:pt x="22244" y="1645"/>
                    </a:cubicBezTo>
                    <a:cubicBezTo>
                      <a:pt x="22139" y="1435"/>
                      <a:pt x="22013" y="1267"/>
                      <a:pt x="21865" y="1099"/>
                    </a:cubicBezTo>
                    <a:lnTo>
                      <a:pt x="21319" y="552"/>
                    </a:lnTo>
                    <a:cubicBezTo>
                      <a:pt x="20940" y="184"/>
                      <a:pt x="20452" y="0"/>
                      <a:pt x="199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39;p43">
                <a:extLst>
                  <a:ext uri="{FF2B5EF4-FFF2-40B4-BE49-F238E27FC236}">
                    <a16:creationId xmlns:a16="http://schemas.microsoft.com/office/drawing/2014/main" id="{CB71C9EB-317B-0F45-F9EA-F5D397A29FD6}"/>
                  </a:ext>
                </a:extLst>
              </p:cNvPr>
              <p:cNvSpPr/>
              <p:nvPr/>
            </p:nvSpPr>
            <p:spPr>
              <a:xfrm>
                <a:off x="2663085" y="2897153"/>
                <a:ext cx="318899" cy="327314"/>
              </a:xfrm>
              <a:custGeom>
                <a:avLst/>
                <a:gdLst/>
                <a:ahLst/>
                <a:cxnLst/>
                <a:rect l="l" t="t" r="r" b="b"/>
                <a:pathLst>
                  <a:path w="21299" h="21861" extrusionOk="0">
                    <a:moveTo>
                      <a:pt x="19890" y="0"/>
                    </a:moveTo>
                    <a:lnTo>
                      <a:pt x="19890" y="0"/>
                    </a:lnTo>
                    <a:cubicBezTo>
                      <a:pt x="20541" y="757"/>
                      <a:pt x="20499" y="1892"/>
                      <a:pt x="19785" y="2586"/>
                    </a:cubicBezTo>
                    <a:lnTo>
                      <a:pt x="10828" y="11542"/>
                    </a:lnTo>
                    <a:cubicBezTo>
                      <a:pt x="10155" y="12425"/>
                      <a:pt x="9567" y="13372"/>
                      <a:pt x="9125" y="14381"/>
                    </a:cubicBezTo>
                    <a:cubicBezTo>
                      <a:pt x="8158" y="16357"/>
                      <a:pt x="7317" y="18060"/>
                      <a:pt x="3175" y="19216"/>
                    </a:cubicBezTo>
                    <a:lnTo>
                      <a:pt x="1620" y="20772"/>
                    </a:lnTo>
                    <a:cubicBezTo>
                      <a:pt x="1399" y="20993"/>
                      <a:pt x="1104" y="21103"/>
                      <a:pt x="810" y="21103"/>
                    </a:cubicBezTo>
                    <a:cubicBezTo>
                      <a:pt x="516" y="21103"/>
                      <a:pt x="222" y="20993"/>
                      <a:pt x="1" y="20772"/>
                    </a:cubicBezTo>
                    <a:lnTo>
                      <a:pt x="1" y="20772"/>
                    </a:lnTo>
                    <a:lnTo>
                      <a:pt x="758" y="21529"/>
                    </a:lnTo>
                    <a:cubicBezTo>
                      <a:pt x="989" y="21750"/>
                      <a:pt x="1283" y="21860"/>
                      <a:pt x="1575" y="21860"/>
                    </a:cubicBezTo>
                    <a:cubicBezTo>
                      <a:pt x="1867" y="21860"/>
                      <a:pt x="2156" y="21750"/>
                      <a:pt x="2376" y="21529"/>
                    </a:cubicBezTo>
                    <a:lnTo>
                      <a:pt x="3932" y="19973"/>
                    </a:lnTo>
                    <a:cubicBezTo>
                      <a:pt x="8074" y="18817"/>
                      <a:pt x="8915" y="17114"/>
                      <a:pt x="9882" y="15138"/>
                    </a:cubicBezTo>
                    <a:cubicBezTo>
                      <a:pt x="10324" y="14128"/>
                      <a:pt x="10912" y="13182"/>
                      <a:pt x="11606" y="12320"/>
                    </a:cubicBezTo>
                    <a:lnTo>
                      <a:pt x="20562" y="3364"/>
                    </a:lnTo>
                    <a:cubicBezTo>
                      <a:pt x="21298" y="2607"/>
                      <a:pt x="21298" y="1409"/>
                      <a:pt x="20562" y="652"/>
                    </a:cubicBezTo>
                    <a:lnTo>
                      <a:pt x="20016" y="105"/>
                    </a:lnTo>
                    <a:cubicBezTo>
                      <a:pt x="19974" y="63"/>
                      <a:pt x="19932" y="42"/>
                      <a:pt x="19890" y="0"/>
                    </a:cubicBezTo>
                    <a:close/>
                  </a:path>
                </a:pathLst>
              </a:custGeom>
              <a:solidFill>
                <a:srgbClr val="000663">
                  <a:alpha val="2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0;p43">
                <a:extLst>
                  <a:ext uri="{FF2B5EF4-FFF2-40B4-BE49-F238E27FC236}">
                    <a16:creationId xmlns:a16="http://schemas.microsoft.com/office/drawing/2014/main" id="{87899AAF-0ED5-929C-AF90-DBD4D988B1A4}"/>
                  </a:ext>
                </a:extLst>
              </p:cNvPr>
              <p:cNvSpPr/>
              <p:nvPr/>
            </p:nvSpPr>
            <p:spPr>
              <a:xfrm>
                <a:off x="2643576" y="3148033"/>
                <a:ext cx="78082" cy="76435"/>
              </a:xfrm>
              <a:custGeom>
                <a:avLst/>
                <a:gdLst/>
                <a:ahLst/>
                <a:cxnLst/>
                <a:rect l="l" t="t" r="r" b="b"/>
                <a:pathLst>
                  <a:path w="5215" h="5105" extrusionOk="0">
                    <a:moveTo>
                      <a:pt x="1976" y="0"/>
                    </a:moveTo>
                    <a:lnTo>
                      <a:pt x="442" y="1535"/>
                    </a:lnTo>
                    <a:cubicBezTo>
                      <a:pt x="0" y="1977"/>
                      <a:pt x="0" y="2713"/>
                      <a:pt x="442" y="3154"/>
                    </a:cubicBezTo>
                    <a:lnTo>
                      <a:pt x="2061" y="4773"/>
                    </a:lnTo>
                    <a:cubicBezTo>
                      <a:pt x="2292" y="4994"/>
                      <a:pt x="2586" y="5104"/>
                      <a:pt x="2878" y="5104"/>
                    </a:cubicBezTo>
                    <a:cubicBezTo>
                      <a:pt x="3170" y="5104"/>
                      <a:pt x="3459" y="4994"/>
                      <a:pt x="3679" y="4773"/>
                    </a:cubicBezTo>
                    <a:lnTo>
                      <a:pt x="5214" y="3238"/>
                    </a:lnTo>
                    <a:lnTo>
                      <a:pt x="1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1;p43">
                <a:extLst>
                  <a:ext uri="{FF2B5EF4-FFF2-40B4-BE49-F238E27FC236}">
                    <a16:creationId xmlns:a16="http://schemas.microsoft.com/office/drawing/2014/main" id="{D05678CB-F25F-A072-E4EB-A660CDAC31B3}"/>
                  </a:ext>
                </a:extLst>
              </p:cNvPr>
              <p:cNvSpPr/>
              <p:nvPr/>
            </p:nvSpPr>
            <p:spPr>
              <a:xfrm>
                <a:off x="2815759" y="2931141"/>
                <a:ext cx="122774" cy="122789"/>
              </a:xfrm>
              <a:custGeom>
                <a:avLst/>
                <a:gdLst/>
                <a:ahLst/>
                <a:cxnLst/>
                <a:rect l="l" t="t" r="r" b="b"/>
                <a:pathLst>
                  <a:path w="8200" h="8201" extrusionOk="0">
                    <a:moveTo>
                      <a:pt x="4962" y="1"/>
                    </a:moveTo>
                    <a:lnTo>
                      <a:pt x="0" y="4962"/>
                    </a:lnTo>
                    <a:lnTo>
                      <a:pt x="3238" y="8200"/>
                    </a:lnTo>
                    <a:lnTo>
                      <a:pt x="8200" y="3238"/>
                    </a:lnTo>
                    <a:lnTo>
                      <a:pt x="49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42;p43">
                <a:extLst>
                  <a:ext uri="{FF2B5EF4-FFF2-40B4-BE49-F238E27FC236}">
                    <a16:creationId xmlns:a16="http://schemas.microsoft.com/office/drawing/2014/main" id="{A87EA844-E1AF-9637-246D-07867FF8E3C6}"/>
                  </a:ext>
                </a:extLst>
              </p:cNvPr>
              <p:cNvSpPr/>
              <p:nvPr/>
            </p:nvSpPr>
            <p:spPr>
              <a:xfrm>
                <a:off x="2663085" y="3185179"/>
                <a:ext cx="58572" cy="39288"/>
              </a:xfrm>
              <a:custGeom>
                <a:avLst/>
                <a:gdLst/>
                <a:ahLst/>
                <a:cxnLst/>
                <a:rect l="l" t="t" r="r" b="b"/>
                <a:pathLst>
                  <a:path w="3912" h="2624" extrusionOk="0">
                    <a:moveTo>
                      <a:pt x="3154" y="0"/>
                    </a:moveTo>
                    <a:lnTo>
                      <a:pt x="1620" y="1535"/>
                    </a:lnTo>
                    <a:cubicBezTo>
                      <a:pt x="1399" y="1756"/>
                      <a:pt x="1104" y="1866"/>
                      <a:pt x="810" y="1866"/>
                    </a:cubicBezTo>
                    <a:cubicBezTo>
                      <a:pt x="516" y="1866"/>
                      <a:pt x="222" y="1756"/>
                      <a:pt x="1" y="1535"/>
                    </a:cubicBezTo>
                    <a:lnTo>
                      <a:pt x="1" y="1535"/>
                    </a:lnTo>
                    <a:lnTo>
                      <a:pt x="758" y="2292"/>
                    </a:lnTo>
                    <a:cubicBezTo>
                      <a:pt x="989" y="2513"/>
                      <a:pt x="1283" y="2623"/>
                      <a:pt x="1575" y="2623"/>
                    </a:cubicBezTo>
                    <a:cubicBezTo>
                      <a:pt x="1867" y="2623"/>
                      <a:pt x="2156" y="2513"/>
                      <a:pt x="2376" y="2292"/>
                    </a:cubicBezTo>
                    <a:lnTo>
                      <a:pt x="3911" y="757"/>
                    </a:lnTo>
                    <a:lnTo>
                      <a:pt x="3154" y="0"/>
                    </a:lnTo>
                    <a:close/>
                  </a:path>
                </a:pathLst>
              </a:custGeom>
              <a:solidFill>
                <a:srgbClr val="000663">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43;p43">
                <a:extLst>
                  <a:ext uri="{FF2B5EF4-FFF2-40B4-BE49-F238E27FC236}">
                    <a16:creationId xmlns:a16="http://schemas.microsoft.com/office/drawing/2014/main" id="{028A662C-D737-065C-C7C5-DE9DA3F0047F}"/>
                  </a:ext>
                </a:extLst>
              </p:cNvPr>
              <p:cNvSpPr/>
              <p:nvPr/>
            </p:nvSpPr>
            <p:spPr>
              <a:xfrm>
                <a:off x="2852906" y="2968288"/>
                <a:ext cx="85628" cy="85643"/>
              </a:xfrm>
              <a:custGeom>
                <a:avLst/>
                <a:gdLst/>
                <a:ahLst/>
                <a:cxnLst/>
                <a:rect l="l" t="t" r="r" b="b"/>
                <a:pathLst>
                  <a:path w="5719" h="5720" extrusionOk="0">
                    <a:moveTo>
                      <a:pt x="4962" y="1"/>
                    </a:moveTo>
                    <a:lnTo>
                      <a:pt x="0" y="4962"/>
                    </a:lnTo>
                    <a:lnTo>
                      <a:pt x="757" y="5719"/>
                    </a:lnTo>
                    <a:lnTo>
                      <a:pt x="5719" y="757"/>
                    </a:lnTo>
                    <a:lnTo>
                      <a:pt x="4962" y="1"/>
                    </a:lnTo>
                    <a:close/>
                  </a:path>
                </a:pathLst>
              </a:custGeom>
              <a:solidFill>
                <a:srgbClr val="000663">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644;p43">
              <a:extLst>
                <a:ext uri="{FF2B5EF4-FFF2-40B4-BE49-F238E27FC236}">
                  <a16:creationId xmlns:a16="http://schemas.microsoft.com/office/drawing/2014/main" id="{78142931-B6C2-5738-5B9B-DD508E237364}"/>
                </a:ext>
              </a:extLst>
            </p:cNvPr>
            <p:cNvSpPr/>
            <p:nvPr/>
          </p:nvSpPr>
          <p:spPr>
            <a:xfrm>
              <a:off x="1714987" y="1713175"/>
              <a:ext cx="620568" cy="614850"/>
            </a:xfrm>
            <a:custGeom>
              <a:avLst/>
              <a:gdLst/>
              <a:ahLst/>
              <a:cxnLst/>
              <a:rect l="l" t="t" r="r" b="b"/>
              <a:pathLst>
                <a:path w="14087" h="13958" extrusionOk="0">
                  <a:moveTo>
                    <a:pt x="12568" y="419"/>
                  </a:moveTo>
                  <a:cubicBezTo>
                    <a:pt x="12742" y="419"/>
                    <a:pt x="12917" y="485"/>
                    <a:pt x="13049" y="617"/>
                  </a:cubicBezTo>
                  <a:lnTo>
                    <a:pt x="13366" y="930"/>
                  </a:lnTo>
                  <a:cubicBezTo>
                    <a:pt x="13630" y="1199"/>
                    <a:pt x="13630" y="1626"/>
                    <a:pt x="13366" y="1890"/>
                  </a:cubicBezTo>
                  <a:lnTo>
                    <a:pt x="13366" y="1895"/>
                  </a:lnTo>
                  <a:lnTo>
                    <a:pt x="12237" y="3024"/>
                  </a:lnTo>
                  <a:lnTo>
                    <a:pt x="10959" y="1746"/>
                  </a:lnTo>
                  <a:lnTo>
                    <a:pt x="12088" y="617"/>
                  </a:lnTo>
                  <a:cubicBezTo>
                    <a:pt x="12220" y="485"/>
                    <a:pt x="12394" y="419"/>
                    <a:pt x="12568" y="419"/>
                  </a:cubicBezTo>
                  <a:close/>
                  <a:moveTo>
                    <a:pt x="10666" y="2039"/>
                  </a:moveTo>
                  <a:lnTo>
                    <a:pt x="11944" y="3317"/>
                  </a:lnTo>
                  <a:lnTo>
                    <a:pt x="8312" y="6944"/>
                  </a:lnTo>
                  <a:lnTo>
                    <a:pt x="7039" y="5671"/>
                  </a:lnTo>
                  <a:lnTo>
                    <a:pt x="10666" y="2039"/>
                  </a:lnTo>
                  <a:close/>
                  <a:moveTo>
                    <a:pt x="2350" y="10360"/>
                  </a:moveTo>
                  <a:lnTo>
                    <a:pt x="3623" y="11638"/>
                  </a:lnTo>
                  <a:lnTo>
                    <a:pt x="2830" y="12430"/>
                  </a:lnTo>
                  <a:cubicBezTo>
                    <a:pt x="2782" y="12476"/>
                    <a:pt x="2721" y="12499"/>
                    <a:pt x="2661" y="12499"/>
                  </a:cubicBezTo>
                  <a:cubicBezTo>
                    <a:pt x="2600" y="12499"/>
                    <a:pt x="2540" y="12476"/>
                    <a:pt x="2494" y="12430"/>
                  </a:cubicBezTo>
                  <a:lnTo>
                    <a:pt x="1553" y="11489"/>
                  </a:lnTo>
                  <a:cubicBezTo>
                    <a:pt x="1461" y="11398"/>
                    <a:pt x="1461" y="11249"/>
                    <a:pt x="1553" y="11157"/>
                  </a:cubicBezTo>
                  <a:lnTo>
                    <a:pt x="2350" y="10360"/>
                  </a:lnTo>
                  <a:close/>
                  <a:moveTo>
                    <a:pt x="1562" y="12089"/>
                  </a:moveTo>
                  <a:lnTo>
                    <a:pt x="1894" y="12421"/>
                  </a:lnTo>
                  <a:lnTo>
                    <a:pt x="1260" y="13060"/>
                  </a:lnTo>
                  <a:cubicBezTo>
                    <a:pt x="1212" y="13102"/>
                    <a:pt x="1152" y="13124"/>
                    <a:pt x="1092" y="13124"/>
                  </a:cubicBezTo>
                  <a:cubicBezTo>
                    <a:pt x="1031" y="13124"/>
                    <a:pt x="970" y="13101"/>
                    <a:pt x="923" y="13055"/>
                  </a:cubicBezTo>
                  <a:lnTo>
                    <a:pt x="923" y="13060"/>
                  </a:lnTo>
                  <a:cubicBezTo>
                    <a:pt x="837" y="12964"/>
                    <a:pt x="837" y="12820"/>
                    <a:pt x="923" y="12724"/>
                  </a:cubicBezTo>
                  <a:lnTo>
                    <a:pt x="1562" y="12089"/>
                  </a:lnTo>
                  <a:close/>
                  <a:moveTo>
                    <a:pt x="12571" y="0"/>
                  </a:moveTo>
                  <a:cubicBezTo>
                    <a:pt x="12290" y="0"/>
                    <a:pt x="12009" y="108"/>
                    <a:pt x="11795" y="324"/>
                  </a:cubicBezTo>
                  <a:lnTo>
                    <a:pt x="10666" y="1453"/>
                  </a:lnTo>
                  <a:lnTo>
                    <a:pt x="10488" y="1271"/>
                  </a:lnTo>
                  <a:cubicBezTo>
                    <a:pt x="10443" y="1230"/>
                    <a:pt x="10395" y="1213"/>
                    <a:pt x="10348" y="1213"/>
                  </a:cubicBezTo>
                  <a:cubicBezTo>
                    <a:pt x="10190" y="1213"/>
                    <a:pt x="10057" y="1412"/>
                    <a:pt x="10190" y="1564"/>
                  </a:cubicBezTo>
                  <a:lnTo>
                    <a:pt x="10373" y="1746"/>
                  </a:lnTo>
                  <a:lnTo>
                    <a:pt x="6073" y="6041"/>
                  </a:lnTo>
                  <a:cubicBezTo>
                    <a:pt x="5908" y="6191"/>
                    <a:pt x="6054" y="6412"/>
                    <a:pt x="6219" y="6412"/>
                  </a:cubicBezTo>
                  <a:cubicBezTo>
                    <a:pt x="6271" y="6412"/>
                    <a:pt x="6324" y="6390"/>
                    <a:pt x="6371" y="6339"/>
                  </a:cubicBezTo>
                  <a:lnTo>
                    <a:pt x="6741" y="5964"/>
                  </a:lnTo>
                  <a:lnTo>
                    <a:pt x="8033" y="7252"/>
                  </a:lnTo>
                  <a:cubicBezTo>
                    <a:pt x="7591" y="7819"/>
                    <a:pt x="7327" y="8357"/>
                    <a:pt x="7092" y="8837"/>
                  </a:cubicBezTo>
                  <a:cubicBezTo>
                    <a:pt x="6563" y="9923"/>
                    <a:pt x="6140" y="10787"/>
                    <a:pt x="3979" y="11402"/>
                  </a:cubicBezTo>
                  <a:lnTo>
                    <a:pt x="2643" y="10062"/>
                  </a:lnTo>
                  <a:lnTo>
                    <a:pt x="5569" y="7136"/>
                  </a:lnTo>
                  <a:cubicBezTo>
                    <a:pt x="5733" y="6987"/>
                    <a:pt x="5590" y="6768"/>
                    <a:pt x="5427" y="6768"/>
                  </a:cubicBezTo>
                  <a:cubicBezTo>
                    <a:pt x="5376" y="6768"/>
                    <a:pt x="5322" y="6790"/>
                    <a:pt x="5276" y="6843"/>
                  </a:cubicBezTo>
                  <a:lnTo>
                    <a:pt x="1260" y="10860"/>
                  </a:lnTo>
                  <a:cubicBezTo>
                    <a:pt x="1005" y="11114"/>
                    <a:pt x="1005" y="11527"/>
                    <a:pt x="1260" y="11782"/>
                  </a:cubicBezTo>
                  <a:lnTo>
                    <a:pt x="1269" y="11792"/>
                  </a:lnTo>
                  <a:lnTo>
                    <a:pt x="630" y="12430"/>
                  </a:lnTo>
                  <a:cubicBezTo>
                    <a:pt x="433" y="12627"/>
                    <a:pt x="385" y="12930"/>
                    <a:pt x="510" y="13180"/>
                  </a:cubicBezTo>
                  <a:lnTo>
                    <a:pt x="87" y="13603"/>
                  </a:lnTo>
                  <a:cubicBezTo>
                    <a:pt x="11" y="13680"/>
                    <a:pt x="1" y="13800"/>
                    <a:pt x="73" y="13886"/>
                  </a:cubicBezTo>
                  <a:cubicBezTo>
                    <a:pt x="113" y="13934"/>
                    <a:pt x="170" y="13958"/>
                    <a:pt x="227" y="13958"/>
                  </a:cubicBezTo>
                  <a:cubicBezTo>
                    <a:pt x="280" y="13958"/>
                    <a:pt x="334" y="13937"/>
                    <a:pt x="376" y="13896"/>
                  </a:cubicBezTo>
                  <a:lnTo>
                    <a:pt x="798" y="13478"/>
                  </a:lnTo>
                  <a:cubicBezTo>
                    <a:pt x="889" y="13522"/>
                    <a:pt x="988" y="13543"/>
                    <a:pt x="1085" y="13543"/>
                  </a:cubicBezTo>
                  <a:cubicBezTo>
                    <a:pt x="1255" y="13543"/>
                    <a:pt x="1423" y="13478"/>
                    <a:pt x="1548" y="13353"/>
                  </a:cubicBezTo>
                  <a:lnTo>
                    <a:pt x="2187" y="12714"/>
                  </a:lnTo>
                  <a:cubicBezTo>
                    <a:pt x="2307" y="12839"/>
                    <a:pt x="2470" y="12911"/>
                    <a:pt x="2638" y="12916"/>
                  </a:cubicBezTo>
                  <a:cubicBezTo>
                    <a:pt x="2644" y="12916"/>
                    <a:pt x="2651" y="12916"/>
                    <a:pt x="2657" y="12916"/>
                  </a:cubicBezTo>
                  <a:cubicBezTo>
                    <a:pt x="2832" y="12916"/>
                    <a:pt x="2998" y="12849"/>
                    <a:pt x="3119" y="12724"/>
                  </a:cubicBezTo>
                  <a:lnTo>
                    <a:pt x="4022" y="11825"/>
                  </a:lnTo>
                  <a:cubicBezTo>
                    <a:pt x="6424" y="11157"/>
                    <a:pt x="6904" y="10168"/>
                    <a:pt x="7462" y="9024"/>
                  </a:cubicBezTo>
                  <a:cubicBezTo>
                    <a:pt x="7716" y="8501"/>
                    <a:pt x="7980" y="7963"/>
                    <a:pt x="8461" y="7386"/>
                  </a:cubicBezTo>
                  <a:lnTo>
                    <a:pt x="12237" y="3610"/>
                  </a:lnTo>
                  <a:lnTo>
                    <a:pt x="12602" y="3971"/>
                  </a:lnTo>
                  <a:lnTo>
                    <a:pt x="10080" y="6493"/>
                  </a:lnTo>
                  <a:cubicBezTo>
                    <a:pt x="9911" y="6643"/>
                    <a:pt x="10056" y="6863"/>
                    <a:pt x="10221" y="6863"/>
                  </a:cubicBezTo>
                  <a:cubicBezTo>
                    <a:pt x="10273" y="6863"/>
                    <a:pt x="10326" y="6842"/>
                    <a:pt x="10373" y="6791"/>
                  </a:cubicBezTo>
                  <a:lnTo>
                    <a:pt x="13044" y="4120"/>
                  </a:lnTo>
                  <a:cubicBezTo>
                    <a:pt x="13121" y="4038"/>
                    <a:pt x="13121" y="3908"/>
                    <a:pt x="13044" y="3826"/>
                  </a:cubicBezTo>
                  <a:lnTo>
                    <a:pt x="12530" y="3317"/>
                  </a:lnTo>
                  <a:lnTo>
                    <a:pt x="13659" y="2188"/>
                  </a:lnTo>
                  <a:cubicBezTo>
                    <a:pt x="14086" y="1756"/>
                    <a:pt x="14086" y="1064"/>
                    <a:pt x="13659" y="637"/>
                  </a:cubicBezTo>
                  <a:lnTo>
                    <a:pt x="13347" y="324"/>
                  </a:lnTo>
                  <a:cubicBezTo>
                    <a:pt x="13133" y="108"/>
                    <a:pt x="12852" y="0"/>
                    <a:pt x="12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3AF4167-B297-C04F-D24E-CE6854D50CD9}"/>
                  </a:ext>
                </a:extLst>
              </p:cNvPr>
              <p:cNvSpPr txBox="1"/>
              <p:nvPr/>
            </p:nvSpPr>
            <p:spPr>
              <a:xfrm>
                <a:off x="789772" y="2733244"/>
                <a:ext cx="7651485" cy="1942327"/>
              </a:xfrm>
              <a:prstGeom prst="rect">
                <a:avLst/>
              </a:prstGeom>
              <a:noFill/>
            </p:spPr>
            <p:txBody>
              <a:bodyPr wrap="square" rtlCol="0">
                <a:spAutoFit/>
              </a:bodyPr>
              <a:lstStyle/>
              <a:p>
                <a:pPr algn="ctr">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Số</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cây</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dâu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tây</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trong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vườn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dâu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tây</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nhà</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chị</a:t>
                </a:r>
                <a:r>
                  <a:rPr lang="en-US" sz="2400" dirty="0">
                    <a:effectLst/>
                    <a:latin typeface="+mn-lt"/>
                    <a:ea typeface="Calibri" panose="020F0502020204030204" pitchFamily="34" charset="0"/>
                    <a:cs typeface="Times New Roman" panose="02020603050405020304" pitchFamily="18" charset="0"/>
                  </a:rPr>
                  <a:t> Na </a:t>
                </a:r>
                <a:r>
                  <a:rPr lang="en-US" sz="2400" dirty="0" err="1">
                    <a:effectLst/>
                    <a:latin typeface="+mn-lt"/>
                    <a:ea typeface="Calibri" panose="020F0502020204030204" pitchFamily="34" charset="0"/>
                    <a:cs typeface="Times New Roman" panose="02020603050405020304" pitchFamily="18" charset="0"/>
                  </a:rPr>
                  <a:t>là</a:t>
                </a:r>
                <a:r>
                  <a:rPr lang="en-US" sz="2400" dirty="0">
                    <a:effectLst/>
                    <a:latin typeface="+mn-lt"/>
                    <a:ea typeface="Calibri" panose="020F0502020204030204" pitchFamily="34"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a:effectLst/>
                    <a:latin typeface="+mn-lt"/>
                    <a:ea typeface="Calibri" panose="020F0502020204030204" pitchFamily="34" charset="0"/>
                    <a:cs typeface="Times New Roman" panose="02020603050405020304" pitchFamily="18" charset="0"/>
                  </a:rPr>
                  <a:t>26 </a:t>
                </a:r>
                <a14:m>
                  <m:oMath xmlns:m="http://schemas.openxmlformats.org/officeDocument/2006/math">
                    <m: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mn-lt"/>
                    <a:ea typeface="Times New Roman" panose="02020603050405020304" pitchFamily="18" charset="0"/>
                    <a:cs typeface="Times New Roman" panose="02020603050405020304" pitchFamily="18" charset="0"/>
                  </a:rPr>
                  <a:t> 31 = 806 (</a:t>
                </a:r>
                <a:r>
                  <a:rPr lang="en-US" sz="2400" dirty="0" err="1">
                    <a:effectLst/>
                    <a:latin typeface="+mn-lt"/>
                    <a:ea typeface="Times New Roman" panose="02020603050405020304" pitchFamily="18" charset="0"/>
                    <a:cs typeface="Times New Roman" panose="02020603050405020304" pitchFamily="18" charset="0"/>
                  </a:rPr>
                  <a:t>cây</a:t>
                </a:r>
                <a:r>
                  <a:rPr lang="en-US" sz="2400" dirty="0">
                    <a:effectLst/>
                    <a:latin typeface="+mn-lt"/>
                    <a:ea typeface="Times New Roman" panose="02020603050405020304" pitchFamily="18"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Đáp</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số</a:t>
                </a:r>
                <a:r>
                  <a:rPr lang="en-US" sz="2400" dirty="0">
                    <a:effectLst/>
                    <a:latin typeface="+mn-lt"/>
                    <a:ea typeface="Calibri" panose="020F0502020204030204" pitchFamily="34" charset="0"/>
                    <a:cs typeface="Times New Roman" panose="02020603050405020304" pitchFamily="18" charset="0"/>
                  </a:rPr>
                  <a:t>: 806 </a:t>
                </a:r>
                <a:r>
                  <a:rPr lang="en-US" sz="2400" dirty="0" err="1">
                    <a:effectLst/>
                    <a:latin typeface="+mn-lt"/>
                    <a:ea typeface="Calibri" panose="020F0502020204030204" pitchFamily="34" charset="0"/>
                    <a:cs typeface="Times New Roman" panose="02020603050405020304" pitchFamily="18" charset="0"/>
                  </a:rPr>
                  <a:t>cây</a:t>
                </a:r>
                <a:r>
                  <a:rPr lang="en-US" sz="2400" dirty="0">
                    <a:effectLst/>
                    <a:latin typeface="+mn-lt"/>
                    <a:ea typeface="Calibri" panose="020F0502020204030204" pitchFamily="34"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03AF4167-B297-C04F-D24E-CE6854D50CD9}"/>
                  </a:ext>
                </a:extLst>
              </p:cNvPr>
              <p:cNvSpPr txBox="1">
                <a:spLocks noRot="1" noChangeAspect="1" noMove="1" noResize="1" noEditPoints="1" noAdjustHandles="1" noChangeArrowheads="1" noChangeShapeType="1" noTextEdit="1"/>
              </p:cNvSpPr>
              <p:nvPr/>
            </p:nvSpPr>
            <p:spPr>
              <a:xfrm>
                <a:off x="789772" y="2733244"/>
                <a:ext cx="7651485" cy="1942327"/>
              </a:xfrm>
              <a:prstGeom prst="rect">
                <a:avLst/>
              </a:prstGeom>
              <a:blipFill>
                <a:blip r:embed="rId2"/>
                <a:stretch>
                  <a:fillRect b="-5844"/>
                </a:stretch>
              </a:blipFill>
            </p:spPr>
            <p:txBody>
              <a:bodyPr/>
              <a:lstStyle/>
              <a:p>
                <a:r>
                  <a:rPr lang="en-VN">
                    <a:noFill/>
                  </a:rPr>
                  <a:t> </a:t>
                </a:r>
              </a:p>
            </p:txBody>
          </p:sp>
        </mc:Fallback>
      </mc:AlternateContent>
      <p:sp>
        <p:nvSpPr>
          <p:cNvPr id="37" name="TextBox 36">
            <a:extLst>
              <a:ext uri="{FF2B5EF4-FFF2-40B4-BE49-F238E27FC236}">
                <a16:creationId xmlns:a16="http://schemas.microsoft.com/office/drawing/2014/main" id="{5DFD3525-7E9C-127D-7416-A8C2D5D14E12}"/>
              </a:ext>
            </a:extLst>
          </p:cNvPr>
          <p:cNvSpPr txBox="1"/>
          <p:nvPr/>
        </p:nvSpPr>
        <p:spPr>
          <a:xfrm>
            <a:off x="3921815" y="2190154"/>
            <a:ext cx="1300369" cy="461665"/>
          </a:xfrm>
          <a:prstGeom prst="rect">
            <a:avLst/>
          </a:prstGeom>
          <a:noFill/>
        </p:spPr>
        <p:txBody>
          <a:bodyPr wrap="square" rtlCol="0">
            <a:spAutoFit/>
          </a:bodyPr>
          <a:lstStyle/>
          <a:p>
            <a:r>
              <a:rPr lang="en-VN" sz="2400" b="1" u="sng" dirty="0">
                <a:solidFill>
                  <a:schemeClr val="bg2">
                    <a:lumMod val="75000"/>
                    <a:lumOff val="25000"/>
                  </a:schemeClr>
                </a:solidFill>
              </a:rPr>
              <a:t>Bài giải</a:t>
            </a:r>
          </a:p>
        </p:txBody>
      </p:sp>
      <p:pic>
        <p:nvPicPr>
          <p:cNvPr id="39" name="Picture 38">
            <a:extLst>
              <a:ext uri="{FF2B5EF4-FFF2-40B4-BE49-F238E27FC236}">
                <a16:creationId xmlns:a16="http://schemas.microsoft.com/office/drawing/2014/main" id="{087CFBCE-86A0-1140-C965-5E31F0296042}"/>
              </a:ext>
            </a:extLst>
          </p:cNvPr>
          <p:cNvPicPr>
            <a:picLocks noChangeAspect="1"/>
          </p:cNvPicPr>
          <p:nvPr/>
        </p:nvPicPr>
        <p:blipFill rotWithShape="1">
          <a:blip r:embed="rId3"/>
          <a:srcRect l="48635" t="8794" b="40943"/>
          <a:stretch/>
        </p:blipFill>
        <p:spPr>
          <a:xfrm>
            <a:off x="6497946" y="2651819"/>
            <a:ext cx="2990987" cy="2585254"/>
          </a:xfrm>
          <a:prstGeom prst="rect">
            <a:avLst/>
          </a:prstGeom>
        </p:spPr>
      </p:pic>
      <p:pic>
        <p:nvPicPr>
          <p:cNvPr id="41" name="Picture 40">
            <a:extLst>
              <a:ext uri="{FF2B5EF4-FFF2-40B4-BE49-F238E27FC236}">
                <a16:creationId xmlns:a16="http://schemas.microsoft.com/office/drawing/2014/main" id="{CD7573DD-6656-4232-09F7-A6132C4F6915}"/>
              </a:ext>
            </a:extLst>
          </p:cNvPr>
          <p:cNvPicPr>
            <a:picLocks noChangeAspect="1"/>
          </p:cNvPicPr>
          <p:nvPr/>
        </p:nvPicPr>
        <p:blipFill rotWithShape="1">
          <a:blip r:embed="rId3"/>
          <a:srcRect l="48635" t="8794" b="40943"/>
          <a:stretch/>
        </p:blipFill>
        <p:spPr>
          <a:xfrm flipH="1">
            <a:off x="-257905" y="2651819"/>
            <a:ext cx="2990987" cy="2585254"/>
          </a:xfrm>
          <a:prstGeom prst="rect">
            <a:avLst/>
          </a:prstGeom>
        </p:spPr>
      </p:pic>
      <p:sp>
        <p:nvSpPr>
          <p:cNvPr id="42" name="Google Shape;549;p39">
            <a:extLst>
              <a:ext uri="{FF2B5EF4-FFF2-40B4-BE49-F238E27FC236}">
                <a16:creationId xmlns:a16="http://schemas.microsoft.com/office/drawing/2014/main" id="{B37E396C-0DD9-F19D-A60F-3CFF9BFA88F5}"/>
              </a:ext>
            </a:extLst>
          </p:cNvPr>
          <p:cNvSpPr txBox="1">
            <a:spLocks/>
          </p:cNvSpPr>
          <p:nvPr/>
        </p:nvSpPr>
        <p:spPr>
          <a:xfrm>
            <a:off x="5687510" y="346714"/>
            <a:ext cx="3050372" cy="538711"/>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ctr">
              <a:buNone/>
            </a:pPr>
            <a:r>
              <a:rPr lang="en-US" sz="2400" b="1" dirty="0" err="1">
                <a:solidFill>
                  <a:schemeClr val="bg1">
                    <a:lumMod val="10000"/>
                  </a:schemeClr>
                </a:solidFill>
                <a:latin typeface="+mn-lt"/>
              </a:rPr>
              <a:t>Hoạt</a:t>
            </a:r>
            <a:r>
              <a:rPr lang="en-US" sz="2400" b="1" dirty="0">
                <a:solidFill>
                  <a:schemeClr val="bg1">
                    <a:lumMod val="10000"/>
                  </a:schemeClr>
                </a:solidFill>
                <a:latin typeface="+mn-lt"/>
              </a:rPr>
              <a:t> </a:t>
            </a:r>
            <a:r>
              <a:rPr lang="en-US" sz="2400" b="1" dirty="0" err="1">
                <a:solidFill>
                  <a:schemeClr val="bg1">
                    <a:lumMod val="10000"/>
                  </a:schemeClr>
                </a:solidFill>
                <a:latin typeface="+mn-lt"/>
              </a:rPr>
              <a:t>động</a:t>
            </a:r>
            <a:r>
              <a:rPr lang="en-US" sz="2400" b="1" dirty="0">
                <a:solidFill>
                  <a:schemeClr val="bg1">
                    <a:lumMod val="10000"/>
                  </a:schemeClr>
                </a:solidFill>
                <a:latin typeface="+mn-lt"/>
              </a:rPr>
              <a:t> </a:t>
            </a:r>
            <a:r>
              <a:rPr lang="en-US" sz="2400" b="1" dirty="0" err="1">
                <a:solidFill>
                  <a:schemeClr val="bg1">
                    <a:lumMod val="10000"/>
                  </a:schemeClr>
                </a:solidFill>
                <a:latin typeface="+mn-lt"/>
              </a:rPr>
              <a:t>cặp</a:t>
            </a:r>
            <a:r>
              <a:rPr lang="en-US" sz="2400" b="1" dirty="0">
                <a:solidFill>
                  <a:schemeClr val="bg1">
                    <a:lumMod val="10000"/>
                  </a:schemeClr>
                </a:solidFill>
                <a:latin typeface="+mn-lt"/>
              </a:rPr>
              <a:t> </a:t>
            </a:r>
            <a:r>
              <a:rPr lang="en-US" sz="2400" b="1" dirty="0" err="1">
                <a:solidFill>
                  <a:schemeClr val="bg1">
                    <a:lumMod val="10000"/>
                  </a:schemeClr>
                </a:solidFill>
                <a:latin typeface="+mn-lt"/>
              </a:rPr>
              <a:t>đôi</a:t>
            </a:r>
            <a:endParaRPr lang="en-US" sz="2400" b="1" dirty="0">
              <a:solidFill>
                <a:schemeClr val="bg1">
                  <a:lumMod val="10000"/>
                </a:schemeClr>
              </a:solidFill>
              <a:latin typeface="+mn-lt"/>
            </a:endParaRPr>
          </a:p>
        </p:txBody>
      </p:sp>
    </p:spTree>
    <p:extLst>
      <p:ext uri="{BB962C8B-B14F-4D97-AF65-F5344CB8AC3E}">
        <p14:creationId xmlns:p14="http://schemas.microsoft.com/office/powerpoint/2010/main" val="95661880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checkerboard(across)">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Right)">
                                      <p:cBhvr>
                                        <p:cTn id="22" dur="500"/>
                                        <p:tgtEl>
                                          <p:spTgt spid="22"/>
                                        </p:tgtEl>
                                      </p:cBhvr>
                                    </p:animEffect>
                                  </p:childTnLst>
                                </p:cTn>
                              </p:par>
                              <p:par>
                                <p:cTn id="23" presetID="2" presetClass="entr" presetSubtype="8"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0-#ppt_w/2"/>
                                          </p:val>
                                        </p:tav>
                                        <p:tav tm="100000">
                                          <p:val>
                                            <p:strVal val="#ppt_x"/>
                                          </p:val>
                                        </p:tav>
                                      </p:tavLst>
                                    </p:anim>
                                    <p:anim calcmode="lin" valueType="num">
                                      <p:cBhvr additive="base">
                                        <p:cTn id="26" dur="500" fill="hold"/>
                                        <p:tgtEl>
                                          <p:spTgt spid="4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1+#ppt_w/2"/>
                                          </p:val>
                                        </p:tav>
                                        <p:tav tm="100000">
                                          <p:val>
                                            <p:strVal val="#ppt_x"/>
                                          </p:val>
                                        </p:tav>
                                      </p:tavLst>
                                    </p:anim>
                                    <p:anim calcmode="lin" valueType="num">
                                      <p:cBhvr additive="base">
                                        <p:cTn id="30"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checkerboard(across)">
                                      <p:cBhvr>
                                        <p:cTn id="35" dur="500"/>
                                        <p:tgtEl>
                                          <p:spTgt spid="37"/>
                                        </p:tgtEl>
                                      </p:cBhvr>
                                    </p:animEffect>
                                  </p:childTnLst>
                                </p:cTn>
                              </p:par>
                              <p:par>
                                <p:cTn id="36" presetID="5" presetClass="entr" presetSubtype="1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heckerboard(across)">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dissolve">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6" grpId="0"/>
      <p:bldP spid="37"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12" name="TextBox 11">
            <a:extLst>
              <a:ext uri="{FF2B5EF4-FFF2-40B4-BE49-F238E27FC236}">
                <a16:creationId xmlns:a16="http://schemas.microsoft.com/office/drawing/2014/main" id="{8D65ECE4-91B3-8AA4-FF45-85732CB317FC}"/>
              </a:ext>
            </a:extLst>
          </p:cNvPr>
          <p:cNvSpPr txBox="1"/>
          <p:nvPr/>
        </p:nvSpPr>
        <p:spPr>
          <a:xfrm>
            <a:off x="3006587" y="248479"/>
            <a:ext cx="3130826" cy="461665"/>
          </a:xfrm>
          <a:prstGeom prst="rect">
            <a:avLst/>
          </a:prstGeom>
          <a:noFill/>
        </p:spPr>
        <p:txBody>
          <a:bodyPr wrap="square" rtlCol="0">
            <a:spAutoFit/>
          </a:bodyPr>
          <a:lstStyle/>
          <a:p>
            <a:r>
              <a:rPr lang="en-VN" sz="2400" b="1" dirty="0"/>
              <a:t>Bài tập 4 SGK – tr79</a:t>
            </a:r>
          </a:p>
        </p:txBody>
      </p:sp>
      <p:sp>
        <p:nvSpPr>
          <p:cNvPr id="20" name="TextBox 19">
            <a:extLst>
              <a:ext uri="{FF2B5EF4-FFF2-40B4-BE49-F238E27FC236}">
                <a16:creationId xmlns:a16="http://schemas.microsoft.com/office/drawing/2014/main" id="{8CC2B72A-B920-0A9F-638F-CFD56CC59CC2}"/>
              </a:ext>
            </a:extLst>
          </p:cNvPr>
          <p:cNvSpPr txBox="1"/>
          <p:nvPr/>
        </p:nvSpPr>
        <p:spPr>
          <a:xfrm>
            <a:off x="536713" y="945755"/>
            <a:ext cx="3568148" cy="2793842"/>
          </a:xfrm>
          <a:prstGeom prst="rect">
            <a:avLst/>
          </a:prstGeom>
          <a:noFill/>
        </p:spPr>
        <p:txBody>
          <a:bodyPr wrap="square">
            <a:spAutoFit/>
          </a:bodyPr>
          <a:lstStyle/>
          <a:p>
            <a:pPr algn="just">
              <a:lnSpc>
                <a:spcPct val="150000"/>
              </a:lnSpc>
              <a:spcAft>
                <a:spcPts val="1000"/>
              </a:spcAft>
            </a:pP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Tim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một</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người</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khỏe</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mạnh</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bình</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thường</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mỗi</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phút</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đập</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khoảng</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75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lần</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Tính</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số</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lần</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đập</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của</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tim</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người</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đó</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trong</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24 </a:t>
            </a:r>
            <a:r>
              <a:rPr lang="en-US" sz="2400" dirty="0" err="1">
                <a:solidFill>
                  <a:schemeClr val="bg1">
                    <a:lumMod val="10000"/>
                  </a:schemeClr>
                </a:solidFill>
                <a:effectLst/>
                <a:latin typeface="+mn-lt"/>
                <a:ea typeface="Times New Roman" panose="02020603050405020304" pitchFamily="18" charset="0"/>
                <a:cs typeface="Times New Roman" panose="02020603050405020304" pitchFamily="18" charset="0"/>
              </a:rPr>
              <a:t>giờ</a:t>
            </a:r>
            <a:r>
              <a:rPr lang="en-US" sz="2400" dirty="0">
                <a:solidFill>
                  <a:schemeClr val="bg1">
                    <a:lumMod val="10000"/>
                  </a:schemeClr>
                </a:solidFill>
                <a:effectLst/>
                <a:latin typeface="+mn-lt"/>
                <a:ea typeface="Times New Roman" panose="02020603050405020304" pitchFamily="18" charset="0"/>
                <a:cs typeface="Times New Roman" panose="02020603050405020304" pitchFamily="18" charset="0"/>
              </a:rPr>
              <a:t>. </a:t>
            </a:r>
            <a:endParaRPr lang="en-VN" sz="2400" dirty="0">
              <a:solidFill>
                <a:schemeClr val="bg1">
                  <a:lumMod val="10000"/>
                </a:schemeClr>
              </a:solidFill>
              <a:effectLst/>
              <a:latin typeface="+mn-lt"/>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id="{D4748469-3D0F-39E0-47C3-87E7D9DE8B61}"/>
              </a:ext>
            </a:extLst>
          </p:cNvPr>
          <p:cNvPicPr>
            <a:picLocks noChangeAspect="1"/>
          </p:cNvPicPr>
          <p:nvPr/>
        </p:nvPicPr>
        <p:blipFill rotWithShape="1">
          <a:blip r:embed="rId3"/>
          <a:srcRect l="26982" t="23099" r="23850" b="13398"/>
          <a:stretch/>
        </p:blipFill>
        <p:spPr>
          <a:xfrm>
            <a:off x="4572000" y="1403902"/>
            <a:ext cx="3821596" cy="2335695"/>
          </a:xfrm>
          <a:prstGeom prst="rect">
            <a:avLst/>
          </a:prstGeom>
        </p:spPr>
      </p:pic>
      <p:pic>
        <p:nvPicPr>
          <p:cNvPr id="43" name="Picture 42">
            <a:extLst>
              <a:ext uri="{FF2B5EF4-FFF2-40B4-BE49-F238E27FC236}">
                <a16:creationId xmlns:a16="http://schemas.microsoft.com/office/drawing/2014/main" id="{80A19C36-4EC0-9DFD-E69E-4FAD4071F0B9}"/>
              </a:ext>
            </a:extLst>
          </p:cNvPr>
          <p:cNvPicPr>
            <a:picLocks noChangeAspect="1"/>
          </p:cNvPicPr>
          <p:nvPr/>
        </p:nvPicPr>
        <p:blipFill rotWithShape="1">
          <a:blip r:embed="rId4"/>
          <a:srcRect l="62462" t="5385" r="8009" b="50000"/>
          <a:stretch/>
        </p:blipFill>
        <p:spPr>
          <a:xfrm rot="1341871">
            <a:off x="6123755" y="100574"/>
            <a:ext cx="718088" cy="958336"/>
          </a:xfrm>
          <a:prstGeom prst="rect">
            <a:avLst/>
          </a:prstGeom>
        </p:spPr>
      </p:pic>
    </p:spTree>
    <p:extLst>
      <p:ext uri="{BB962C8B-B14F-4D97-AF65-F5344CB8AC3E}">
        <p14:creationId xmlns:p14="http://schemas.microsoft.com/office/powerpoint/2010/main" val="2333281646"/>
      </p:ext>
    </p:extLst>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1+#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heckerboard(across)">
                                      <p:cBhvr>
                                        <p:cTn id="17" dur="500"/>
                                        <p:tgtEl>
                                          <p:spTgt spid="20"/>
                                        </p:tgtEl>
                                      </p:cBhvr>
                                    </p:animEffect>
                                  </p:childTnLst>
                                </p:cTn>
                              </p:par>
                              <p:par>
                                <p:cTn id="18" presetID="5" presetClass="entr" presetSubtype="1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heckerboard(across)">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12" name="TextBox 11">
            <a:extLst>
              <a:ext uri="{FF2B5EF4-FFF2-40B4-BE49-F238E27FC236}">
                <a16:creationId xmlns:a16="http://schemas.microsoft.com/office/drawing/2014/main" id="{8D65ECE4-91B3-8AA4-FF45-85732CB317FC}"/>
              </a:ext>
            </a:extLst>
          </p:cNvPr>
          <p:cNvSpPr txBox="1"/>
          <p:nvPr/>
        </p:nvSpPr>
        <p:spPr>
          <a:xfrm>
            <a:off x="3006587" y="248479"/>
            <a:ext cx="3130826" cy="461665"/>
          </a:xfrm>
          <a:prstGeom prst="rect">
            <a:avLst/>
          </a:prstGeom>
          <a:noFill/>
        </p:spPr>
        <p:txBody>
          <a:bodyPr wrap="square" rtlCol="0">
            <a:spAutoFit/>
          </a:bodyPr>
          <a:lstStyle/>
          <a:p>
            <a:r>
              <a:rPr lang="en-VN" sz="2400" b="1" dirty="0"/>
              <a:t>Bài tập 4 SGK – tr79</a:t>
            </a:r>
          </a:p>
        </p:txBody>
      </p:sp>
      <p:sp>
        <p:nvSpPr>
          <p:cNvPr id="13" name="TextBox 12">
            <a:extLst>
              <a:ext uri="{FF2B5EF4-FFF2-40B4-BE49-F238E27FC236}">
                <a16:creationId xmlns:a16="http://schemas.microsoft.com/office/drawing/2014/main" id="{C8800272-D328-9DE3-FC9D-96A0D02281D3}"/>
              </a:ext>
            </a:extLst>
          </p:cNvPr>
          <p:cNvSpPr txBox="1"/>
          <p:nvPr/>
        </p:nvSpPr>
        <p:spPr>
          <a:xfrm>
            <a:off x="3825321" y="710144"/>
            <a:ext cx="1323147" cy="461665"/>
          </a:xfrm>
          <a:prstGeom prst="rect">
            <a:avLst/>
          </a:prstGeom>
          <a:noFill/>
        </p:spPr>
        <p:txBody>
          <a:bodyPr wrap="square" rtlCol="0">
            <a:spAutoFit/>
          </a:bodyPr>
          <a:lstStyle/>
          <a:p>
            <a:r>
              <a:rPr lang="en-VN" sz="2400" b="1" u="sng" dirty="0">
                <a:solidFill>
                  <a:schemeClr val="bg2">
                    <a:lumMod val="75000"/>
                    <a:lumOff val="25000"/>
                  </a:schemeClr>
                </a:solidFill>
              </a:rPr>
              <a:t>Bài giải</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989BA4A-7C5D-0E5F-46AB-FF7CDE2078E4}"/>
                  </a:ext>
                </a:extLst>
              </p:cNvPr>
              <p:cNvSpPr txBox="1"/>
              <p:nvPr/>
            </p:nvSpPr>
            <p:spPr>
              <a:xfrm>
                <a:off x="1728785" y="1297083"/>
                <a:ext cx="5516217" cy="3316101"/>
              </a:xfrm>
              <a:prstGeom prst="rect">
                <a:avLst/>
              </a:prstGeom>
              <a:noFill/>
            </p:spPr>
            <p:txBody>
              <a:bodyPr wrap="square">
                <a:spAutoFit/>
              </a:bodyPr>
              <a:lstStyle/>
              <a:p>
                <a:pPr algn="ctr">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Số</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lần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đập</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của</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tim</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trong</a:t>
                </a:r>
                <a:r>
                  <a:rPr lang="en-US" sz="2400" dirty="0">
                    <a:effectLst/>
                    <a:latin typeface="+mn-lt"/>
                    <a:ea typeface="Calibri" panose="020F0502020204030204" pitchFamily="34" charset="0"/>
                    <a:cs typeface="Times New Roman" panose="02020603050405020304" pitchFamily="18" charset="0"/>
                  </a:rPr>
                  <a:t> 1 </a:t>
                </a:r>
                <a:r>
                  <a:rPr lang="en-US" sz="2400" dirty="0" err="1">
                    <a:effectLst/>
                    <a:latin typeface="+mn-lt"/>
                    <a:ea typeface="Calibri" panose="020F0502020204030204" pitchFamily="34" charset="0"/>
                    <a:cs typeface="Times New Roman" panose="02020603050405020304" pitchFamily="18" charset="0"/>
                  </a:rPr>
                  <a:t>giờ</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là</a:t>
                </a:r>
                <a:r>
                  <a:rPr lang="en-US" sz="2400" dirty="0">
                    <a:effectLst/>
                    <a:latin typeface="+mn-lt"/>
                    <a:ea typeface="Calibri" panose="020F0502020204030204" pitchFamily="34"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a:effectLst/>
                    <a:latin typeface="+mn-lt"/>
                    <a:ea typeface="Calibri" panose="020F0502020204030204" pitchFamily="34" charset="0"/>
                    <a:cs typeface="Times New Roman" panose="02020603050405020304" pitchFamily="18" charset="0"/>
                  </a:rPr>
                  <a:t>75 </a:t>
                </a:r>
                <a14:m>
                  <m:oMath xmlns:m="http://schemas.openxmlformats.org/officeDocument/2006/math">
                    <m: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mn-lt"/>
                    <a:ea typeface="Times New Roman" panose="02020603050405020304" pitchFamily="18" charset="0"/>
                    <a:cs typeface="Times New Roman" panose="02020603050405020304" pitchFamily="18" charset="0"/>
                  </a:rPr>
                  <a:t> 60 = 4 500 (</a:t>
                </a:r>
                <a:r>
                  <a:rPr lang="en-US" sz="2400" dirty="0" err="1">
                    <a:effectLst/>
                    <a:latin typeface="+mn-lt"/>
                    <a:ea typeface="Times New Roman" panose="02020603050405020304" pitchFamily="18" charset="0"/>
                    <a:cs typeface="Times New Roman" panose="02020603050405020304" pitchFamily="18" charset="0"/>
                  </a:rPr>
                  <a:t>lần</a:t>
                </a:r>
                <a:r>
                  <a:rPr lang="en-US" sz="2400" dirty="0">
                    <a:effectLst/>
                    <a:latin typeface="+mn-lt"/>
                    <a:ea typeface="Times New Roman" panose="02020603050405020304" pitchFamily="18"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Số</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lần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đập</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của</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tim</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trong</a:t>
                </a:r>
                <a:r>
                  <a:rPr lang="en-US" sz="2400" dirty="0">
                    <a:effectLst/>
                    <a:latin typeface="+mn-lt"/>
                    <a:ea typeface="Calibri" panose="020F0502020204030204" pitchFamily="34" charset="0"/>
                    <a:cs typeface="Times New Roman" panose="02020603050405020304" pitchFamily="18" charset="0"/>
                  </a:rPr>
                  <a:t> 24 </a:t>
                </a:r>
                <a:r>
                  <a:rPr lang="en-US" sz="2400" dirty="0" err="1">
                    <a:effectLst/>
                    <a:latin typeface="+mn-lt"/>
                    <a:ea typeface="Calibri" panose="020F0502020204030204" pitchFamily="34" charset="0"/>
                    <a:cs typeface="Times New Roman" panose="02020603050405020304" pitchFamily="18" charset="0"/>
                  </a:rPr>
                  <a:t>giờ</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là</a:t>
                </a:r>
                <a:r>
                  <a:rPr lang="en-US" sz="2400" dirty="0">
                    <a:effectLst/>
                    <a:latin typeface="+mn-lt"/>
                    <a:ea typeface="Calibri" panose="020F0502020204030204" pitchFamily="34"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a:effectLst/>
                    <a:latin typeface="+mn-lt"/>
                    <a:ea typeface="Calibri" panose="020F0502020204030204" pitchFamily="34" charset="0"/>
                    <a:cs typeface="Times New Roman" panose="02020603050405020304" pitchFamily="18" charset="0"/>
                  </a:rPr>
                  <a:t>4 500 </a:t>
                </a:r>
                <a14:m>
                  <m:oMath xmlns:m="http://schemas.openxmlformats.org/officeDocument/2006/math">
                    <m: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mn-lt"/>
                    <a:ea typeface="Times New Roman" panose="02020603050405020304" pitchFamily="18" charset="0"/>
                    <a:cs typeface="Times New Roman" panose="02020603050405020304" pitchFamily="18" charset="0"/>
                  </a:rPr>
                  <a:t> 24 = 108 000 (</a:t>
                </a:r>
                <a:r>
                  <a:rPr lang="en-US" sz="2400" dirty="0" err="1">
                    <a:effectLst/>
                    <a:latin typeface="+mn-lt"/>
                    <a:ea typeface="Times New Roman" panose="02020603050405020304" pitchFamily="18" charset="0"/>
                    <a:cs typeface="Times New Roman" panose="02020603050405020304" pitchFamily="18" charset="0"/>
                  </a:rPr>
                  <a:t>lần</a:t>
                </a:r>
                <a:r>
                  <a:rPr lang="en-US" sz="2400" dirty="0">
                    <a:effectLst/>
                    <a:latin typeface="+mn-lt"/>
                    <a:ea typeface="Times New Roman" panose="02020603050405020304" pitchFamily="18"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Đáp</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số</a:t>
                </a:r>
                <a:r>
                  <a:rPr lang="en-US" sz="2400" dirty="0">
                    <a:effectLst/>
                    <a:latin typeface="+mn-lt"/>
                    <a:ea typeface="Calibri" panose="020F0502020204030204" pitchFamily="34" charset="0"/>
                    <a:cs typeface="Times New Roman" panose="02020603050405020304" pitchFamily="18" charset="0"/>
                  </a:rPr>
                  <a:t>: 108 000 </a:t>
                </a:r>
                <a:r>
                  <a:rPr lang="en-US" sz="2400" dirty="0" err="1">
                    <a:effectLst/>
                    <a:latin typeface="+mn-lt"/>
                    <a:ea typeface="Calibri" panose="020F0502020204030204" pitchFamily="34" charset="0"/>
                    <a:cs typeface="Times New Roman" panose="02020603050405020304" pitchFamily="18" charset="0"/>
                  </a:rPr>
                  <a:t>lần</a:t>
                </a:r>
                <a:r>
                  <a:rPr lang="en-US" sz="2400" dirty="0">
                    <a:effectLst/>
                    <a:latin typeface="+mn-lt"/>
                    <a:ea typeface="Calibri" panose="020F0502020204030204" pitchFamily="34"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B989BA4A-7C5D-0E5F-46AB-FF7CDE2078E4}"/>
                  </a:ext>
                </a:extLst>
              </p:cNvPr>
              <p:cNvSpPr txBox="1">
                <a:spLocks noRot="1" noChangeAspect="1" noMove="1" noResize="1" noEditPoints="1" noAdjustHandles="1" noChangeArrowheads="1" noChangeShapeType="1" noTextEdit="1"/>
              </p:cNvSpPr>
              <p:nvPr/>
            </p:nvSpPr>
            <p:spPr>
              <a:xfrm>
                <a:off x="1728785" y="1297083"/>
                <a:ext cx="5516217" cy="3316101"/>
              </a:xfrm>
              <a:prstGeom prst="rect">
                <a:avLst/>
              </a:prstGeom>
              <a:blipFill>
                <a:blip r:embed="rId3"/>
                <a:stretch>
                  <a:fillRect b="-2672"/>
                </a:stretch>
              </a:blipFill>
            </p:spPr>
            <p:txBody>
              <a:bodyPr/>
              <a:lstStyle/>
              <a:p>
                <a:r>
                  <a:rPr lang="en-VN">
                    <a:noFill/>
                  </a:rPr>
                  <a:t> </a:t>
                </a:r>
              </a:p>
            </p:txBody>
          </p:sp>
        </mc:Fallback>
      </mc:AlternateContent>
      <p:pic>
        <p:nvPicPr>
          <p:cNvPr id="2" name="Picture 1">
            <a:extLst>
              <a:ext uri="{FF2B5EF4-FFF2-40B4-BE49-F238E27FC236}">
                <a16:creationId xmlns:a16="http://schemas.microsoft.com/office/drawing/2014/main" id="{670FA17A-8039-2D6C-6565-B2D1F15CE13E}"/>
              </a:ext>
            </a:extLst>
          </p:cNvPr>
          <p:cNvPicPr>
            <a:picLocks noChangeAspect="1"/>
          </p:cNvPicPr>
          <p:nvPr/>
        </p:nvPicPr>
        <p:blipFill rotWithShape="1">
          <a:blip r:embed="rId4"/>
          <a:srcRect l="62462" t="5385" r="8009" b="50000"/>
          <a:stretch/>
        </p:blipFill>
        <p:spPr>
          <a:xfrm rot="1341871">
            <a:off x="6123755" y="100574"/>
            <a:ext cx="718088" cy="958336"/>
          </a:xfrm>
          <a:prstGeom prst="rect">
            <a:avLst/>
          </a:prstGeom>
        </p:spPr>
      </p:pic>
      <p:pic>
        <p:nvPicPr>
          <p:cNvPr id="4" name="Picture 3">
            <a:extLst>
              <a:ext uri="{FF2B5EF4-FFF2-40B4-BE49-F238E27FC236}">
                <a16:creationId xmlns:a16="http://schemas.microsoft.com/office/drawing/2014/main" id="{671C5FFF-0B3F-7BA6-01AD-BB65C4E11183}"/>
              </a:ext>
            </a:extLst>
          </p:cNvPr>
          <p:cNvPicPr>
            <a:picLocks noChangeAspect="1"/>
          </p:cNvPicPr>
          <p:nvPr/>
        </p:nvPicPr>
        <p:blipFill rotWithShape="1">
          <a:blip r:embed="rId5"/>
          <a:srcRect l="27981" t="39614" r="40335" b="37971"/>
          <a:stretch/>
        </p:blipFill>
        <p:spPr>
          <a:xfrm>
            <a:off x="-116162" y="-149326"/>
            <a:ext cx="1844947" cy="1152939"/>
          </a:xfrm>
          <a:prstGeom prst="rect">
            <a:avLst/>
          </a:prstGeom>
        </p:spPr>
      </p:pic>
      <p:pic>
        <p:nvPicPr>
          <p:cNvPr id="5" name="Picture 4">
            <a:extLst>
              <a:ext uri="{FF2B5EF4-FFF2-40B4-BE49-F238E27FC236}">
                <a16:creationId xmlns:a16="http://schemas.microsoft.com/office/drawing/2014/main" id="{E17B16DB-B507-969F-2733-D698E7385900}"/>
              </a:ext>
            </a:extLst>
          </p:cNvPr>
          <p:cNvPicPr>
            <a:picLocks noChangeAspect="1"/>
          </p:cNvPicPr>
          <p:nvPr/>
        </p:nvPicPr>
        <p:blipFill rotWithShape="1">
          <a:blip r:embed="rId5"/>
          <a:srcRect l="27981" t="39614" r="40221" b="37971"/>
          <a:stretch/>
        </p:blipFill>
        <p:spPr>
          <a:xfrm>
            <a:off x="7292428" y="3915162"/>
            <a:ext cx="1851572" cy="1152939"/>
          </a:xfrm>
          <a:prstGeom prst="rect">
            <a:avLst/>
          </a:prstGeom>
        </p:spPr>
      </p:pic>
      <p:grpSp>
        <p:nvGrpSpPr>
          <p:cNvPr id="6" name="Google Shape;645;p43">
            <a:extLst>
              <a:ext uri="{FF2B5EF4-FFF2-40B4-BE49-F238E27FC236}">
                <a16:creationId xmlns:a16="http://schemas.microsoft.com/office/drawing/2014/main" id="{EF9F8709-2312-A086-D950-248975D2861D}"/>
              </a:ext>
            </a:extLst>
          </p:cNvPr>
          <p:cNvGrpSpPr/>
          <p:nvPr/>
        </p:nvGrpSpPr>
        <p:grpSpPr>
          <a:xfrm>
            <a:off x="8110320" y="236225"/>
            <a:ext cx="687033" cy="687033"/>
            <a:chOff x="4204965" y="1739792"/>
            <a:chExt cx="687033" cy="687033"/>
          </a:xfrm>
        </p:grpSpPr>
        <p:grpSp>
          <p:nvGrpSpPr>
            <p:cNvPr id="7" name="Google Shape;646;p43">
              <a:extLst>
                <a:ext uri="{FF2B5EF4-FFF2-40B4-BE49-F238E27FC236}">
                  <a16:creationId xmlns:a16="http://schemas.microsoft.com/office/drawing/2014/main" id="{63997196-EBF8-2C39-F075-A1383E23B0AA}"/>
                </a:ext>
              </a:extLst>
            </p:cNvPr>
            <p:cNvGrpSpPr/>
            <p:nvPr/>
          </p:nvGrpSpPr>
          <p:grpSpPr>
            <a:xfrm rot="-8099887">
              <a:off x="4470728" y="1689997"/>
              <a:ext cx="155491" cy="786639"/>
              <a:chOff x="3225379" y="3807339"/>
              <a:chExt cx="72413" cy="366404"/>
            </a:xfrm>
          </p:grpSpPr>
          <p:sp>
            <p:nvSpPr>
              <p:cNvPr id="9" name="Google Shape;647;p43">
                <a:extLst>
                  <a:ext uri="{FF2B5EF4-FFF2-40B4-BE49-F238E27FC236}">
                    <a16:creationId xmlns:a16="http://schemas.microsoft.com/office/drawing/2014/main" id="{DAACDF7F-9901-91B6-10C9-6FC3B8AE17F2}"/>
                  </a:ext>
                </a:extLst>
              </p:cNvPr>
              <p:cNvSpPr/>
              <p:nvPr/>
            </p:nvSpPr>
            <p:spPr>
              <a:xfrm>
                <a:off x="3225379" y="3807339"/>
                <a:ext cx="72413" cy="366404"/>
              </a:xfrm>
              <a:custGeom>
                <a:avLst/>
                <a:gdLst/>
                <a:ahLst/>
                <a:cxnLst/>
                <a:rect l="l" t="t" r="r" b="b"/>
                <a:pathLst>
                  <a:path w="2771" h="14021" extrusionOk="0">
                    <a:moveTo>
                      <a:pt x="1390" y="0"/>
                    </a:moveTo>
                    <a:cubicBezTo>
                      <a:pt x="1354" y="0"/>
                      <a:pt x="1318" y="20"/>
                      <a:pt x="1299" y="58"/>
                    </a:cubicBezTo>
                    <a:lnTo>
                      <a:pt x="789" y="1020"/>
                    </a:lnTo>
                    <a:lnTo>
                      <a:pt x="145" y="2231"/>
                    </a:lnTo>
                    <a:cubicBezTo>
                      <a:pt x="49" y="2395"/>
                      <a:pt x="10" y="2587"/>
                      <a:pt x="10" y="2779"/>
                    </a:cubicBezTo>
                    <a:lnTo>
                      <a:pt x="10" y="12645"/>
                    </a:lnTo>
                    <a:cubicBezTo>
                      <a:pt x="1" y="13403"/>
                      <a:pt x="616" y="14021"/>
                      <a:pt x="1379" y="14021"/>
                    </a:cubicBezTo>
                    <a:cubicBezTo>
                      <a:pt x="1391" y="14021"/>
                      <a:pt x="1403" y="14021"/>
                      <a:pt x="1414" y="14020"/>
                    </a:cubicBezTo>
                    <a:cubicBezTo>
                      <a:pt x="1597" y="14020"/>
                      <a:pt x="1780" y="13982"/>
                      <a:pt x="1953" y="13905"/>
                    </a:cubicBezTo>
                    <a:cubicBezTo>
                      <a:pt x="2443" y="13674"/>
                      <a:pt x="2760" y="13184"/>
                      <a:pt x="2770" y="12645"/>
                    </a:cubicBezTo>
                    <a:lnTo>
                      <a:pt x="2770" y="12617"/>
                    </a:lnTo>
                    <a:lnTo>
                      <a:pt x="2770" y="2779"/>
                    </a:lnTo>
                    <a:cubicBezTo>
                      <a:pt x="2770" y="2693"/>
                      <a:pt x="2760" y="2606"/>
                      <a:pt x="2741" y="2529"/>
                    </a:cubicBezTo>
                    <a:lnTo>
                      <a:pt x="2741" y="2510"/>
                    </a:lnTo>
                    <a:cubicBezTo>
                      <a:pt x="2722" y="2404"/>
                      <a:pt x="2684" y="2318"/>
                      <a:pt x="2635" y="2222"/>
                    </a:cubicBezTo>
                    <a:lnTo>
                      <a:pt x="1991" y="1020"/>
                    </a:lnTo>
                    <a:lnTo>
                      <a:pt x="1482" y="58"/>
                    </a:lnTo>
                    <a:cubicBezTo>
                      <a:pt x="1462" y="20"/>
                      <a:pt x="1426" y="0"/>
                      <a:pt x="1390" y="0"/>
                    </a:cubicBezTo>
                    <a:close/>
                  </a:path>
                </a:pathLst>
              </a:custGeom>
              <a:solidFill>
                <a:srgbClr val="FFF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48;p43">
                <a:extLst>
                  <a:ext uri="{FF2B5EF4-FFF2-40B4-BE49-F238E27FC236}">
                    <a16:creationId xmlns:a16="http://schemas.microsoft.com/office/drawing/2014/main" id="{A997817F-80F0-8875-99FE-8CBDA4B516CE}"/>
                  </a:ext>
                </a:extLst>
              </p:cNvPr>
              <p:cNvSpPr/>
              <p:nvPr/>
            </p:nvSpPr>
            <p:spPr>
              <a:xfrm>
                <a:off x="3225640" y="4104623"/>
                <a:ext cx="72152" cy="33188"/>
              </a:xfrm>
              <a:custGeom>
                <a:avLst/>
                <a:gdLst/>
                <a:ahLst/>
                <a:cxnLst/>
                <a:rect l="l" t="t" r="r" b="b"/>
                <a:pathLst>
                  <a:path w="2761" h="1270" extrusionOk="0">
                    <a:moveTo>
                      <a:pt x="0" y="0"/>
                    </a:moveTo>
                    <a:lnTo>
                      <a:pt x="0" y="1269"/>
                    </a:lnTo>
                    <a:lnTo>
                      <a:pt x="2760" y="1269"/>
                    </a:lnTo>
                    <a:lnTo>
                      <a:pt x="2760" y="1241"/>
                    </a:lnTo>
                    <a:lnTo>
                      <a:pt x="27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49;p43">
                <a:extLst>
                  <a:ext uri="{FF2B5EF4-FFF2-40B4-BE49-F238E27FC236}">
                    <a16:creationId xmlns:a16="http://schemas.microsoft.com/office/drawing/2014/main" id="{BD0EBE7D-7646-19E3-C847-6B6274528773}"/>
                  </a:ext>
                </a:extLst>
              </p:cNvPr>
              <p:cNvSpPr/>
              <p:nvPr/>
            </p:nvSpPr>
            <p:spPr>
              <a:xfrm>
                <a:off x="3245997" y="3807339"/>
                <a:ext cx="31437" cy="32509"/>
              </a:xfrm>
              <a:custGeom>
                <a:avLst/>
                <a:gdLst/>
                <a:ahLst/>
                <a:cxnLst/>
                <a:rect l="l" t="t" r="r" b="b"/>
                <a:pathLst>
                  <a:path w="1203" h="1244" extrusionOk="0">
                    <a:moveTo>
                      <a:pt x="601" y="0"/>
                    </a:moveTo>
                    <a:cubicBezTo>
                      <a:pt x="565" y="0"/>
                      <a:pt x="529" y="20"/>
                      <a:pt x="510" y="58"/>
                    </a:cubicBezTo>
                    <a:lnTo>
                      <a:pt x="0" y="1020"/>
                    </a:lnTo>
                    <a:cubicBezTo>
                      <a:pt x="173" y="1169"/>
                      <a:pt x="387" y="1243"/>
                      <a:pt x="601" y="1243"/>
                    </a:cubicBezTo>
                    <a:cubicBezTo>
                      <a:pt x="815" y="1243"/>
                      <a:pt x="1029" y="1169"/>
                      <a:pt x="1202" y="1020"/>
                    </a:cubicBezTo>
                    <a:lnTo>
                      <a:pt x="693" y="58"/>
                    </a:lnTo>
                    <a:cubicBezTo>
                      <a:pt x="673" y="20"/>
                      <a:pt x="637" y="0"/>
                      <a:pt x="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50;p43">
                <a:extLst>
                  <a:ext uri="{FF2B5EF4-FFF2-40B4-BE49-F238E27FC236}">
                    <a16:creationId xmlns:a16="http://schemas.microsoft.com/office/drawing/2014/main" id="{F46D0DA7-5C90-55F0-E683-83F8DA4A523B}"/>
                  </a:ext>
                </a:extLst>
              </p:cNvPr>
              <p:cNvSpPr/>
              <p:nvPr/>
            </p:nvSpPr>
            <p:spPr>
              <a:xfrm>
                <a:off x="3225379" y="4137785"/>
                <a:ext cx="72413" cy="35958"/>
              </a:xfrm>
              <a:custGeom>
                <a:avLst/>
                <a:gdLst/>
                <a:ahLst/>
                <a:cxnLst/>
                <a:rect l="l" t="t" r="r" b="b"/>
                <a:pathLst>
                  <a:path w="2771" h="1376" extrusionOk="0">
                    <a:moveTo>
                      <a:pt x="10" y="0"/>
                    </a:moveTo>
                    <a:cubicBezTo>
                      <a:pt x="1" y="758"/>
                      <a:pt x="616" y="1376"/>
                      <a:pt x="1379" y="1376"/>
                    </a:cubicBezTo>
                    <a:cubicBezTo>
                      <a:pt x="1391" y="1376"/>
                      <a:pt x="1403" y="1376"/>
                      <a:pt x="1414" y="1375"/>
                    </a:cubicBezTo>
                    <a:cubicBezTo>
                      <a:pt x="1597" y="1375"/>
                      <a:pt x="1780" y="1337"/>
                      <a:pt x="1953" y="1260"/>
                    </a:cubicBezTo>
                    <a:cubicBezTo>
                      <a:pt x="2443" y="1029"/>
                      <a:pt x="2760" y="539"/>
                      <a:pt x="2770"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51;p43">
                <a:extLst>
                  <a:ext uri="{FF2B5EF4-FFF2-40B4-BE49-F238E27FC236}">
                    <a16:creationId xmlns:a16="http://schemas.microsoft.com/office/drawing/2014/main" id="{1DCF0413-4987-F846-8516-452EF66FF434}"/>
                  </a:ext>
                </a:extLst>
              </p:cNvPr>
              <p:cNvSpPr/>
              <p:nvPr/>
            </p:nvSpPr>
            <p:spPr>
              <a:xfrm>
                <a:off x="3255039" y="4104623"/>
                <a:ext cx="42753" cy="33188"/>
              </a:xfrm>
              <a:custGeom>
                <a:avLst/>
                <a:gdLst/>
                <a:ahLst/>
                <a:cxnLst/>
                <a:rect l="l" t="t" r="r" b="b"/>
                <a:pathLst>
                  <a:path w="1636" h="1270" extrusionOk="0">
                    <a:moveTo>
                      <a:pt x="0" y="0"/>
                    </a:moveTo>
                    <a:lnTo>
                      <a:pt x="0" y="1269"/>
                    </a:lnTo>
                    <a:lnTo>
                      <a:pt x="1635" y="1269"/>
                    </a:lnTo>
                    <a:lnTo>
                      <a:pt x="1635" y="1241"/>
                    </a:lnTo>
                    <a:lnTo>
                      <a:pt x="1635" y="0"/>
                    </a:lnTo>
                    <a:close/>
                  </a:path>
                </a:pathLst>
              </a:custGeom>
              <a:solidFill>
                <a:srgbClr val="000663">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52;p43">
                <a:extLst>
                  <a:ext uri="{FF2B5EF4-FFF2-40B4-BE49-F238E27FC236}">
                    <a16:creationId xmlns:a16="http://schemas.microsoft.com/office/drawing/2014/main" id="{ACEE53F0-7AF6-BB91-FFF6-85F47A24321A}"/>
                  </a:ext>
                </a:extLst>
              </p:cNvPr>
              <p:cNvSpPr/>
              <p:nvPr/>
            </p:nvSpPr>
            <p:spPr>
              <a:xfrm>
                <a:off x="3255039" y="4137785"/>
                <a:ext cx="42753" cy="32953"/>
              </a:xfrm>
              <a:custGeom>
                <a:avLst/>
                <a:gdLst/>
                <a:ahLst/>
                <a:cxnLst/>
                <a:rect l="l" t="t" r="r" b="b"/>
                <a:pathLst>
                  <a:path w="1636" h="1261" extrusionOk="0">
                    <a:moveTo>
                      <a:pt x="0" y="0"/>
                    </a:moveTo>
                    <a:cubicBezTo>
                      <a:pt x="0" y="539"/>
                      <a:pt x="318" y="1039"/>
                      <a:pt x="818" y="1260"/>
                    </a:cubicBezTo>
                    <a:cubicBezTo>
                      <a:pt x="1308" y="1029"/>
                      <a:pt x="1625" y="539"/>
                      <a:pt x="1635" y="0"/>
                    </a:cubicBezTo>
                    <a:close/>
                  </a:path>
                </a:pathLst>
              </a:custGeom>
              <a:solidFill>
                <a:srgbClr val="000663">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53;p43">
                <a:extLst>
                  <a:ext uri="{FF2B5EF4-FFF2-40B4-BE49-F238E27FC236}">
                    <a16:creationId xmlns:a16="http://schemas.microsoft.com/office/drawing/2014/main" id="{89B5FB6D-4C6B-9142-423F-D9EE26F8EDF6}"/>
                  </a:ext>
                </a:extLst>
              </p:cNvPr>
              <p:cNvSpPr/>
              <p:nvPr/>
            </p:nvSpPr>
            <p:spPr>
              <a:xfrm>
                <a:off x="3225379" y="3872932"/>
                <a:ext cx="72413" cy="231717"/>
              </a:xfrm>
              <a:custGeom>
                <a:avLst/>
                <a:gdLst/>
                <a:ahLst/>
                <a:cxnLst/>
                <a:rect l="l" t="t" r="r" b="b"/>
                <a:pathLst>
                  <a:path w="2771" h="8867" extrusionOk="0">
                    <a:moveTo>
                      <a:pt x="39" y="0"/>
                    </a:moveTo>
                    <a:cubicBezTo>
                      <a:pt x="20" y="87"/>
                      <a:pt x="1" y="173"/>
                      <a:pt x="10" y="269"/>
                    </a:cubicBezTo>
                    <a:lnTo>
                      <a:pt x="10" y="8866"/>
                    </a:lnTo>
                    <a:lnTo>
                      <a:pt x="2770" y="8866"/>
                    </a:lnTo>
                    <a:lnTo>
                      <a:pt x="2770" y="269"/>
                    </a:lnTo>
                    <a:cubicBezTo>
                      <a:pt x="2770" y="183"/>
                      <a:pt x="2760" y="106"/>
                      <a:pt x="2741" y="19"/>
                    </a:cubicBezTo>
                    <a:lnTo>
                      <a:pt x="27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54;p43">
                <a:extLst>
                  <a:ext uri="{FF2B5EF4-FFF2-40B4-BE49-F238E27FC236}">
                    <a16:creationId xmlns:a16="http://schemas.microsoft.com/office/drawing/2014/main" id="{0D8233DC-BAF1-6429-1CD5-FDA18297BFCB}"/>
                  </a:ext>
                </a:extLst>
              </p:cNvPr>
              <p:cNvSpPr/>
              <p:nvPr/>
            </p:nvSpPr>
            <p:spPr>
              <a:xfrm>
                <a:off x="3255039" y="3872932"/>
                <a:ext cx="42753" cy="231717"/>
              </a:xfrm>
              <a:custGeom>
                <a:avLst/>
                <a:gdLst/>
                <a:ahLst/>
                <a:cxnLst/>
                <a:rect l="l" t="t" r="r" b="b"/>
                <a:pathLst>
                  <a:path w="1636" h="8867" extrusionOk="0">
                    <a:moveTo>
                      <a:pt x="0" y="0"/>
                    </a:moveTo>
                    <a:lnTo>
                      <a:pt x="0" y="8866"/>
                    </a:lnTo>
                    <a:lnTo>
                      <a:pt x="1635" y="8866"/>
                    </a:lnTo>
                    <a:lnTo>
                      <a:pt x="1635" y="269"/>
                    </a:lnTo>
                    <a:cubicBezTo>
                      <a:pt x="1635" y="183"/>
                      <a:pt x="1625" y="106"/>
                      <a:pt x="1606" y="19"/>
                    </a:cubicBezTo>
                    <a:lnTo>
                      <a:pt x="1606" y="0"/>
                    </a:lnTo>
                    <a:close/>
                  </a:path>
                </a:pathLst>
              </a:custGeom>
              <a:solidFill>
                <a:srgbClr val="000663">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655;p43">
              <a:extLst>
                <a:ext uri="{FF2B5EF4-FFF2-40B4-BE49-F238E27FC236}">
                  <a16:creationId xmlns:a16="http://schemas.microsoft.com/office/drawing/2014/main" id="{1860E375-7643-7040-00CE-0872324F5A19}"/>
                </a:ext>
              </a:extLst>
            </p:cNvPr>
            <p:cNvSpPr/>
            <p:nvPr/>
          </p:nvSpPr>
          <p:spPr>
            <a:xfrm rot="-8100000">
              <a:off x="4461106" y="1684879"/>
              <a:ext cx="174752" cy="796859"/>
            </a:xfrm>
            <a:custGeom>
              <a:avLst/>
              <a:gdLst/>
              <a:ahLst/>
              <a:cxnLst/>
              <a:rect l="l" t="t" r="r" b="b"/>
              <a:pathLst>
                <a:path w="3059" h="13948" extrusionOk="0">
                  <a:moveTo>
                    <a:pt x="1532" y="653"/>
                  </a:moveTo>
                  <a:lnTo>
                    <a:pt x="1835" y="1224"/>
                  </a:lnTo>
                  <a:lnTo>
                    <a:pt x="1839" y="1234"/>
                  </a:lnTo>
                  <a:cubicBezTo>
                    <a:pt x="1741" y="1284"/>
                    <a:pt x="1635" y="1310"/>
                    <a:pt x="1530" y="1310"/>
                  </a:cubicBezTo>
                  <a:cubicBezTo>
                    <a:pt x="1424" y="1310"/>
                    <a:pt x="1319" y="1284"/>
                    <a:pt x="1220" y="1234"/>
                  </a:cubicBezTo>
                  <a:lnTo>
                    <a:pt x="1532" y="653"/>
                  </a:lnTo>
                  <a:close/>
                  <a:moveTo>
                    <a:pt x="2031" y="1599"/>
                  </a:moveTo>
                  <a:lnTo>
                    <a:pt x="2521" y="2520"/>
                  </a:lnTo>
                  <a:lnTo>
                    <a:pt x="539" y="2520"/>
                  </a:lnTo>
                  <a:lnTo>
                    <a:pt x="1028" y="1599"/>
                  </a:lnTo>
                  <a:cubicBezTo>
                    <a:pt x="1187" y="1683"/>
                    <a:pt x="1359" y="1725"/>
                    <a:pt x="1532" y="1725"/>
                  </a:cubicBezTo>
                  <a:cubicBezTo>
                    <a:pt x="1704" y="1725"/>
                    <a:pt x="1875" y="1683"/>
                    <a:pt x="2031" y="1599"/>
                  </a:cubicBezTo>
                  <a:close/>
                  <a:moveTo>
                    <a:pt x="2646" y="11415"/>
                  </a:moveTo>
                  <a:lnTo>
                    <a:pt x="2646" y="12212"/>
                  </a:lnTo>
                  <a:lnTo>
                    <a:pt x="419" y="12212"/>
                  </a:lnTo>
                  <a:lnTo>
                    <a:pt x="419" y="11415"/>
                  </a:lnTo>
                  <a:close/>
                  <a:moveTo>
                    <a:pt x="1527" y="0"/>
                  </a:moveTo>
                  <a:cubicBezTo>
                    <a:pt x="1451" y="0"/>
                    <a:pt x="1383" y="44"/>
                    <a:pt x="1345" y="111"/>
                  </a:cubicBezTo>
                  <a:lnTo>
                    <a:pt x="769" y="1205"/>
                  </a:lnTo>
                  <a:lnTo>
                    <a:pt x="155" y="2362"/>
                  </a:lnTo>
                  <a:cubicBezTo>
                    <a:pt x="54" y="2554"/>
                    <a:pt x="1" y="2765"/>
                    <a:pt x="1" y="2981"/>
                  </a:cubicBezTo>
                  <a:lnTo>
                    <a:pt x="1" y="6701"/>
                  </a:lnTo>
                  <a:cubicBezTo>
                    <a:pt x="1" y="6841"/>
                    <a:pt x="105" y="6910"/>
                    <a:pt x="210" y="6910"/>
                  </a:cubicBezTo>
                  <a:cubicBezTo>
                    <a:pt x="314" y="6910"/>
                    <a:pt x="419" y="6841"/>
                    <a:pt x="419" y="6701"/>
                  </a:cubicBezTo>
                  <a:lnTo>
                    <a:pt x="419" y="2938"/>
                  </a:lnTo>
                  <a:lnTo>
                    <a:pt x="1321" y="2938"/>
                  </a:lnTo>
                  <a:lnTo>
                    <a:pt x="1321" y="10993"/>
                  </a:lnTo>
                  <a:lnTo>
                    <a:pt x="1321" y="11002"/>
                  </a:lnTo>
                  <a:lnTo>
                    <a:pt x="414" y="11002"/>
                  </a:lnTo>
                  <a:lnTo>
                    <a:pt x="414" y="7532"/>
                  </a:lnTo>
                  <a:cubicBezTo>
                    <a:pt x="414" y="7393"/>
                    <a:pt x="311" y="7323"/>
                    <a:pt x="207" y="7323"/>
                  </a:cubicBezTo>
                  <a:cubicBezTo>
                    <a:pt x="104" y="7323"/>
                    <a:pt x="1" y="7393"/>
                    <a:pt x="1" y="7532"/>
                  </a:cubicBezTo>
                  <a:lnTo>
                    <a:pt x="1" y="12418"/>
                  </a:lnTo>
                  <a:lnTo>
                    <a:pt x="1" y="12423"/>
                  </a:lnTo>
                  <a:cubicBezTo>
                    <a:pt x="1" y="12697"/>
                    <a:pt x="78" y="12971"/>
                    <a:pt x="222" y="13206"/>
                  </a:cubicBezTo>
                  <a:cubicBezTo>
                    <a:pt x="265" y="13281"/>
                    <a:pt x="329" y="13313"/>
                    <a:pt x="393" y="13313"/>
                  </a:cubicBezTo>
                  <a:cubicBezTo>
                    <a:pt x="535" y="13313"/>
                    <a:pt x="675" y="13157"/>
                    <a:pt x="572" y="12995"/>
                  </a:cubicBezTo>
                  <a:cubicBezTo>
                    <a:pt x="505" y="12879"/>
                    <a:pt x="457" y="12755"/>
                    <a:pt x="433" y="12625"/>
                  </a:cubicBezTo>
                  <a:lnTo>
                    <a:pt x="2622" y="12625"/>
                  </a:lnTo>
                  <a:cubicBezTo>
                    <a:pt x="2516" y="13143"/>
                    <a:pt x="2075" y="13518"/>
                    <a:pt x="1547" y="13532"/>
                  </a:cubicBezTo>
                  <a:cubicBezTo>
                    <a:pt x="1536" y="13532"/>
                    <a:pt x="1525" y="13533"/>
                    <a:pt x="1514" y="13533"/>
                  </a:cubicBezTo>
                  <a:cubicBezTo>
                    <a:pt x="1370" y="13533"/>
                    <a:pt x="1225" y="13504"/>
                    <a:pt x="1095" y="13446"/>
                  </a:cubicBezTo>
                  <a:cubicBezTo>
                    <a:pt x="1064" y="13432"/>
                    <a:pt x="1034" y="13426"/>
                    <a:pt x="1006" y="13426"/>
                  </a:cubicBezTo>
                  <a:cubicBezTo>
                    <a:pt x="807" y="13426"/>
                    <a:pt x="709" y="13732"/>
                    <a:pt x="932" y="13825"/>
                  </a:cubicBezTo>
                  <a:cubicBezTo>
                    <a:pt x="1128" y="13909"/>
                    <a:pt x="1329" y="13948"/>
                    <a:pt x="1525" y="13948"/>
                  </a:cubicBezTo>
                  <a:cubicBezTo>
                    <a:pt x="2333" y="13948"/>
                    <a:pt x="3059" y="13284"/>
                    <a:pt x="3059" y="12418"/>
                  </a:cubicBezTo>
                  <a:lnTo>
                    <a:pt x="3059" y="11223"/>
                  </a:lnTo>
                  <a:cubicBezTo>
                    <a:pt x="3059" y="11218"/>
                    <a:pt x="3059" y="11214"/>
                    <a:pt x="3059" y="11209"/>
                  </a:cubicBezTo>
                  <a:lnTo>
                    <a:pt x="3059" y="11190"/>
                  </a:lnTo>
                  <a:lnTo>
                    <a:pt x="3059" y="9414"/>
                  </a:lnTo>
                  <a:cubicBezTo>
                    <a:pt x="3059" y="9277"/>
                    <a:pt x="2955" y="9208"/>
                    <a:pt x="2852" y="9208"/>
                  </a:cubicBezTo>
                  <a:cubicBezTo>
                    <a:pt x="2749" y="9208"/>
                    <a:pt x="2646" y="9277"/>
                    <a:pt x="2646" y="9414"/>
                  </a:cubicBezTo>
                  <a:lnTo>
                    <a:pt x="2646" y="10998"/>
                  </a:lnTo>
                  <a:lnTo>
                    <a:pt x="1739" y="10998"/>
                  </a:lnTo>
                  <a:lnTo>
                    <a:pt x="1739" y="10988"/>
                  </a:lnTo>
                  <a:lnTo>
                    <a:pt x="1739" y="2933"/>
                  </a:lnTo>
                  <a:lnTo>
                    <a:pt x="2646" y="2933"/>
                  </a:lnTo>
                  <a:lnTo>
                    <a:pt x="2646" y="2981"/>
                  </a:lnTo>
                  <a:lnTo>
                    <a:pt x="2646" y="8588"/>
                  </a:lnTo>
                  <a:cubicBezTo>
                    <a:pt x="2646" y="8725"/>
                    <a:pt x="2749" y="8793"/>
                    <a:pt x="2852" y="8793"/>
                  </a:cubicBezTo>
                  <a:cubicBezTo>
                    <a:pt x="2955" y="8793"/>
                    <a:pt x="3059" y="8725"/>
                    <a:pt x="3059" y="8588"/>
                  </a:cubicBezTo>
                  <a:lnTo>
                    <a:pt x="3059" y="2981"/>
                  </a:lnTo>
                  <a:cubicBezTo>
                    <a:pt x="3059" y="2765"/>
                    <a:pt x="3006" y="2549"/>
                    <a:pt x="2905" y="2362"/>
                  </a:cubicBezTo>
                  <a:lnTo>
                    <a:pt x="1710" y="111"/>
                  </a:lnTo>
                  <a:cubicBezTo>
                    <a:pt x="1676" y="44"/>
                    <a:pt x="1604" y="0"/>
                    <a:pt x="1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709;p44">
            <a:extLst>
              <a:ext uri="{FF2B5EF4-FFF2-40B4-BE49-F238E27FC236}">
                <a16:creationId xmlns:a16="http://schemas.microsoft.com/office/drawing/2014/main" id="{1C9697A0-B78B-3246-3F4A-45BFFD55E09D}"/>
              </a:ext>
            </a:extLst>
          </p:cNvPr>
          <p:cNvGrpSpPr/>
          <p:nvPr/>
        </p:nvGrpSpPr>
        <p:grpSpPr>
          <a:xfrm>
            <a:off x="1018256" y="4378197"/>
            <a:ext cx="388797" cy="469973"/>
            <a:chOff x="7552024" y="3826128"/>
            <a:chExt cx="281880" cy="340733"/>
          </a:xfrm>
        </p:grpSpPr>
        <p:sp>
          <p:nvSpPr>
            <p:cNvPr id="21" name="Google Shape;710;p44">
              <a:extLst>
                <a:ext uri="{FF2B5EF4-FFF2-40B4-BE49-F238E27FC236}">
                  <a16:creationId xmlns:a16="http://schemas.microsoft.com/office/drawing/2014/main" id="{362D2732-8E25-796C-AE22-1382BC13F43F}"/>
                </a:ext>
              </a:extLst>
            </p:cNvPr>
            <p:cNvSpPr/>
            <p:nvPr/>
          </p:nvSpPr>
          <p:spPr>
            <a:xfrm>
              <a:off x="7644727" y="3831154"/>
              <a:ext cx="110584" cy="28327"/>
            </a:xfrm>
            <a:custGeom>
              <a:avLst/>
              <a:gdLst/>
              <a:ahLst/>
              <a:cxnLst/>
              <a:rect l="l" t="t" r="r" b="b"/>
              <a:pathLst>
                <a:path w="4224" h="1082" extrusionOk="0">
                  <a:moveTo>
                    <a:pt x="322" y="1"/>
                  </a:moveTo>
                  <a:cubicBezTo>
                    <a:pt x="145" y="1"/>
                    <a:pt x="0" y="140"/>
                    <a:pt x="5" y="318"/>
                  </a:cubicBezTo>
                  <a:lnTo>
                    <a:pt x="5" y="764"/>
                  </a:lnTo>
                  <a:cubicBezTo>
                    <a:pt x="0" y="942"/>
                    <a:pt x="145" y="1081"/>
                    <a:pt x="322" y="1081"/>
                  </a:cubicBezTo>
                  <a:lnTo>
                    <a:pt x="3906" y="1081"/>
                  </a:lnTo>
                  <a:cubicBezTo>
                    <a:pt x="4079" y="1081"/>
                    <a:pt x="4218" y="942"/>
                    <a:pt x="4223" y="764"/>
                  </a:cubicBezTo>
                  <a:lnTo>
                    <a:pt x="4223" y="318"/>
                  </a:lnTo>
                  <a:cubicBezTo>
                    <a:pt x="4223" y="140"/>
                    <a:pt x="4084" y="1"/>
                    <a:pt x="3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11;p44">
              <a:extLst>
                <a:ext uri="{FF2B5EF4-FFF2-40B4-BE49-F238E27FC236}">
                  <a16:creationId xmlns:a16="http://schemas.microsoft.com/office/drawing/2014/main" id="{F535FE79-4455-D854-A4CE-21C296DA4617}"/>
                </a:ext>
              </a:extLst>
            </p:cNvPr>
            <p:cNvSpPr/>
            <p:nvPr/>
          </p:nvSpPr>
          <p:spPr>
            <a:xfrm>
              <a:off x="7724079" y="3831154"/>
              <a:ext cx="31233" cy="28327"/>
            </a:xfrm>
            <a:custGeom>
              <a:avLst/>
              <a:gdLst/>
              <a:ahLst/>
              <a:cxnLst/>
              <a:rect l="l" t="t" r="r" b="b"/>
              <a:pathLst>
                <a:path w="1193" h="1082" extrusionOk="0">
                  <a:moveTo>
                    <a:pt x="1" y="1"/>
                  </a:moveTo>
                  <a:cubicBezTo>
                    <a:pt x="179" y="1"/>
                    <a:pt x="318" y="140"/>
                    <a:pt x="318" y="318"/>
                  </a:cubicBezTo>
                  <a:lnTo>
                    <a:pt x="318" y="764"/>
                  </a:lnTo>
                  <a:cubicBezTo>
                    <a:pt x="318" y="942"/>
                    <a:pt x="179" y="1081"/>
                    <a:pt x="1" y="1081"/>
                  </a:cubicBezTo>
                  <a:lnTo>
                    <a:pt x="875" y="1081"/>
                  </a:lnTo>
                  <a:cubicBezTo>
                    <a:pt x="1048" y="1081"/>
                    <a:pt x="1192" y="942"/>
                    <a:pt x="1192" y="764"/>
                  </a:cubicBezTo>
                  <a:lnTo>
                    <a:pt x="1192" y="318"/>
                  </a:lnTo>
                  <a:cubicBezTo>
                    <a:pt x="1187" y="145"/>
                    <a:pt x="1048" y="1"/>
                    <a:pt x="875" y="1"/>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12;p44">
              <a:extLst>
                <a:ext uri="{FF2B5EF4-FFF2-40B4-BE49-F238E27FC236}">
                  <a16:creationId xmlns:a16="http://schemas.microsoft.com/office/drawing/2014/main" id="{CD9A9896-659A-577C-EE8B-8A15F38E789E}"/>
                </a:ext>
              </a:extLst>
            </p:cNvPr>
            <p:cNvSpPr/>
            <p:nvPr/>
          </p:nvSpPr>
          <p:spPr>
            <a:xfrm>
              <a:off x="7557705" y="3859586"/>
              <a:ext cx="260229" cy="302117"/>
            </a:xfrm>
            <a:custGeom>
              <a:avLst/>
              <a:gdLst/>
              <a:ahLst/>
              <a:cxnLst/>
              <a:rect l="l" t="t" r="r" b="b"/>
              <a:pathLst>
                <a:path w="9940" h="11540" extrusionOk="0">
                  <a:moveTo>
                    <a:pt x="4103" y="0"/>
                  </a:moveTo>
                  <a:lnTo>
                    <a:pt x="4103" y="3363"/>
                  </a:lnTo>
                  <a:cubicBezTo>
                    <a:pt x="4103" y="3565"/>
                    <a:pt x="3978" y="3747"/>
                    <a:pt x="3790" y="3824"/>
                  </a:cubicBezTo>
                  <a:cubicBezTo>
                    <a:pt x="812" y="5001"/>
                    <a:pt x="0" y="8835"/>
                    <a:pt x="2239" y="11122"/>
                  </a:cubicBezTo>
                  <a:cubicBezTo>
                    <a:pt x="2503" y="11391"/>
                    <a:pt x="2863" y="11539"/>
                    <a:pt x="3243" y="11539"/>
                  </a:cubicBezTo>
                  <a:lnTo>
                    <a:pt x="7634" y="11539"/>
                  </a:lnTo>
                  <a:cubicBezTo>
                    <a:pt x="8013" y="11539"/>
                    <a:pt x="8374" y="11386"/>
                    <a:pt x="8638" y="11117"/>
                  </a:cubicBezTo>
                  <a:cubicBezTo>
                    <a:pt x="9483" y="10252"/>
                    <a:pt x="9940" y="9089"/>
                    <a:pt x="9916" y="7884"/>
                  </a:cubicBezTo>
                  <a:cubicBezTo>
                    <a:pt x="9868" y="6087"/>
                    <a:pt x="8758" y="4487"/>
                    <a:pt x="7086" y="3824"/>
                  </a:cubicBezTo>
                  <a:cubicBezTo>
                    <a:pt x="6899" y="3747"/>
                    <a:pt x="6774" y="3565"/>
                    <a:pt x="6774" y="3363"/>
                  </a:cubicBezTo>
                  <a:lnTo>
                    <a:pt x="6774" y="0"/>
                  </a:lnTo>
                  <a:close/>
                </a:path>
              </a:pathLst>
            </a:custGeom>
            <a:solidFill>
              <a:srgbClr val="F3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13;p44">
              <a:extLst>
                <a:ext uri="{FF2B5EF4-FFF2-40B4-BE49-F238E27FC236}">
                  <a16:creationId xmlns:a16="http://schemas.microsoft.com/office/drawing/2014/main" id="{AA60804F-32BF-F96A-D3EB-1DE7FEFDC947}"/>
                </a:ext>
              </a:extLst>
            </p:cNvPr>
            <p:cNvSpPr/>
            <p:nvPr/>
          </p:nvSpPr>
          <p:spPr>
            <a:xfrm>
              <a:off x="7665095" y="3859586"/>
              <a:ext cx="159646" cy="300363"/>
            </a:xfrm>
            <a:custGeom>
              <a:avLst/>
              <a:gdLst/>
              <a:ahLst/>
              <a:cxnLst/>
              <a:rect l="l" t="t" r="r" b="b"/>
              <a:pathLst>
                <a:path w="6098" h="11473" extrusionOk="0">
                  <a:moveTo>
                    <a:pt x="1" y="0"/>
                  </a:moveTo>
                  <a:lnTo>
                    <a:pt x="1" y="452"/>
                  </a:lnTo>
                  <a:lnTo>
                    <a:pt x="1380" y="452"/>
                  </a:lnTo>
                  <a:cubicBezTo>
                    <a:pt x="1725" y="452"/>
                    <a:pt x="2009" y="735"/>
                    <a:pt x="2009" y="1081"/>
                  </a:cubicBezTo>
                  <a:lnTo>
                    <a:pt x="2009" y="3815"/>
                  </a:lnTo>
                  <a:cubicBezTo>
                    <a:pt x="2009" y="4021"/>
                    <a:pt x="2134" y="4204"/>
                    <a:pt x="2321" y="4276"/>
                  </a:cubicBezTo>
                  <a:cubicBezTo>
                    <a:pt x="5247" y="5434"/>
                    <a:pt x="6097" y="9162"/>
                    <a:pt x="3969" y="11472"/>
                  </a:cubicBezTo>
                  <a:cubicBezTo>
                    <a:pt x="4180" y="11400"/>
                    <a:pt x="4377" y="11280"/>
                    <a:pt x="4536" y="11117"/>
                  </a:cubicBezTo>
                  <a:cubicBezTo>
                    <a:pt x="5381" y="10257"/>
                    <a:pt x="5842" y="9089"/>
                    <a:pt x="5814" y="7884"/>
                  </a:cubicBezTo>
                  <a:cubicBezTo>
                    <a:pt x="5766" y="6087"/>
                    <a:pt x="4656" y="4487"/>
                    <a:pt x="2984" y="3824"/>
                  </a:cubicBezTo>
                  <a:cubicBezTo>
                    <a:pt x="2797" y="3747"/>
                    <a:pt x="2672" y="3565"/>
                    <a:pt x="2672" y="3363"/>
                  </a:cubicBezTo>
                  <a:lnTo>
                    <a:pt x="2672" y="0"/>
                  </a:ln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14;p44">
              <a:extLst>
                <a:ext uri="{FF2B5EF4-FFF2-40B4-BE49-F238E27FC236}">
                  <a16:creationId xmlns:a16="http://schemas.microsoft.com/office/drawing/2014/main" id="{F27871CA-EED2-1E45-3133-382A1695F69F}"/>
                </a:ext>
              </a:extLst>
            </p:cNvPr>
            <p:cNvSpPr/>
            <p:nvPr/>
          </p:nvSpPr>
          <p:spPr>
            <a:xfrm>
              <a:off x="7582733" y="4022425"/>
              <a:ext cx="235332" cy="139278"/>
            </a:xfrm>
            <a:custGeom>
              <a:avLst/>
              <a:gdLst/>
              <a:ahLst/>
              <a:cxnLst/>
              <a:rect l="l" t="t" r="r" b="b"/>
              <a:pathLst>
                <a:path w="8989" h="5320" extrusionOk="0">
                  <a:moveTo>
                    <a:pt x="2375" y="0"/>
                  </a:moveTo>
                  <a:cubicBezTo>
                    <a:pt x="1097" y="0"/>
                    <a:pt x="168" y="568"/>
                    <a:pt x="168" y="568"/>
                  </a:cubicBezTo>
                  <a:cubicBezTo>
                    <a:pt x="58" y="957"/>
                    <a:pt x="0" y="1361"/>
                    <a:pt x="5" y="1769"/>
                  </a:cubicBezTo>
                  <a:cubicBezTo>
                    <a:pt x="0" y="2937"/>
                    <a:pt x="461" y="4066"/>
                    <a:pt x="1283" y="4902"/>
                  </a:cubicBezTo>
                  <a:cubicBezTo>
                    <a:pt x="1547" y="5171"/>
                    <a:pt x="1907" y="5319"/>
                    <a:pt x="2287" y="5319"/>
                  </a:cubicBezTo>
                  <a:lnTo>
                    <a:pt x="6678" y="5319"/>
                  </a:lnTo>
                  <a:cubicBezTo>
                    <a:pt x="7057" y="5319"/>
                    <a:pt x="7418" y="5166"/>
                    <a:pt x="7682" y="4897"/>
                  </a:cubicBezTo>
                  <a:cubicBezTo>
                    <a:pt x="8527" y="4037"/>
                    <a:pt x="8988" y="2869"/>
                    <a:pt x="8960" y="1664"/>
                  </a:cubicBezTo>
                  <a:cubicBezTo>
                    <a:pt x="8945" y="1193"/>
                    <a:pt x="8864" y="727"/>
                    <a:pt x="8705" y="285"/>
                  </a:cubicBezTo>
                  <a:cubicBezTo>
                    <a:pt x="8705" y="285"/>
                    <a:pt x="7696" y="1069"/>
                    <a:pt x="6317" y="1069"/>
                  </a:cubicBezTo>
                  <a:cubicBezTo>
                    <a:pt x="5752" y="1069"/>
                    <a:pt x="5126" y="938"/>
                    <a:pt x="4482" y="568"/>
                  </a:cubicBezTo>
                  <a:cubicBezTo>
                    <a:pt x="3741" y="142"/>
                    <a:pt x="3014" y="0"/>
                    <a:pt x="2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15;p44">
              <a:extLst>
                <a:ext uri="{FF2B5EF4-FFF2-40B4-BE49-F238E27FC236}">
                  <a16:creationId xmlns:a16="http://schemas.microsoft.com/office/drawing/2014/main" id="{74103776-C79B-BEFB-5608-3F769628284D}"/>
                </a:ext>
              </a:extLst>
            </p:cNvPr>
            <p:cNvSpPr/>
            <p:nvPr/>
          </p:nvSpPr>
          <p:spPr>
            <a:xfrm>
              <a:off x="7770365" y="4029756"/>
              <a:ext cx="47962" cy="129931"/>
            </a:xfrm>
            <a:custGeom>
              <a:avLst/>
              <a:gdLst/>
              <a:ahLst/>
              <a:cxnLst/>
              <a:rect l="l" t="t" r="r" b="b"/>
              <a:pathLst>
                <a:path w="1832" h="4963" extrusionOk="0">
                  <a:moveTo>
                    <a:pt x="1591" y="0"/>
                  </a:moveTo>
                  <a:cubicBezTo>
                    <a:pt x="1379" y="154"/>
                    <a:pt x="1149" y="284"/>
                    <a:pt x="909" y="389"/>
                  </a:cubicBezTo>
                  <a:cubicBezTo>
                    <a:pt x="1077" y="850"/>
                    <a:pt x="1173" y="1336"/>
                    <a:pt x="1183" y="1830"/>
                  </a:cubicBezTo>
                  <a:cubicBezTo>
                    <a:pt x="1211" y="2988"/>
                    <a:pt x="789" y="4112"/>
                    <a:pt x="1" y="4963"/>
                  </a:cubicBezTo>
                  <a:lnTo>
                    <a:pt x="78" y="4939"/>
                  </a:lnTo>
                  <a:cubicBezTo>
                    <a:pt x="154" y="4905"/>
                    <a:pt x="227" y="4871"/>
                    <a:pt x="299" y="4828"/>
                  </a:cubicBezTo>
                  <a:lnTo>
                    <a:pt x="303" y="4828"/>
                  </a:lnTo>
                  <a:cubicBezTo>
                    <a:pt x="327" y="4814"/>
                    <a:pt x="347" y="4804"/>
                    <a:pt x="366" y="4785"/>
                  </a:cubicBezTo>
                  <a:cubicBezTo>
                    <a:pt x="371" y="4785"/>
                    <a:pt x="375" y="4780"/>
                    <a:pt x="385" y="4775"/>
                  </a:cubicBezTo>
                  <a:cubicBezTo>
                    <a:pt x="399" y="4766"/>
                    <a:pt x="414" y="4751"/>
                    <a:pt x="428" y="4742"/>
                  </a:cubicBezTo>
                  <a:cubicBezTo>
                    <a:pt x="433" y="4732"/>
                    <a:pt x="443" y="4727"/>
                    <a:pt x="448" y="4722"/>
                  </a:cubicBezTo>
                  <a:cubicBezTo>
                    <a:pt x="462" y="4713"/>
                    <a:pt x="476" y="4698"/>
                    <a:pt x="496" y="4689"/>
                  </a:cubicBezTo>
                  <a:lnTo>
                    <a:pt x="510" y="4670"/>
                  </a:lnTo>
                  <a:cubicBezTo>
                    <a:pt x="529" y="4655"/>
                    <a:pt x="548" y="4636"/>
                    <a:pt x="572" y="4617"/>
                  </a:cubicBezTo>
                  <a:cubicBezTo>
                    <a:pt x="1394" y="3742"/>
                    <a:pt x="1831" y="2580"/>
                    <a:pt x="1793" y="1384"/>
                  </a:cubicBezTo>
                  <a:lnTo>
                    <a:pt x="1793" y="1297"/>
                  </a:lnTo>
                  <a:lnTo>
                    <a:pt x="1793" y="1268"/>
                  </a:lnTo>
                  <a:cubicBezTo>
                    <a:pt x="1788" y="1249"/>
                    <a:pt x="1788" y="1230"/>
                    <a:pt x="1793" y="1211"/>
                  </a:cubicBezTo>
                  <a:lnTo>
                    <a:pt x="1793" y="1177"/>
                  </a:lnTo>
                  <a:cubicBezTo>
                    <a:pt x="1788" y="1158"/>
                    <a:pt x="1788" y="1139"/>
                    <a:pt x="1793" y="1119"/>
                  </a:cubicBezTo>
                  <a:lnTo>
                    <a:pt x="1793" y="1086"/>
                  </a:lnTo>
                  <a:cubicBezTo>
                    <a:pt x="1793" y="1076"/>
                    <a:pt x="1793" y="1047"/>
                    <a:pt x="1783" y="1033"/>
                  </a:cubicBezTo>
                  <a:cubicBezTo>
                    <a:pt x="1783" y="1019"/>
                    <a:pt x="1783" y="1009"/>
                    <a:pt x="1783" y="999"/>
                  </a:cubicBezTo>
                  <a:cubicBezTo>
                    <a:pt x="1783" y="980"/>
                    <a:pt x="1783" y="961"/>
                    <a:pt x="1778" y="942"/>
                  </a:cubicBezTo>
                  <a:cubicBezTo>
                    <a:pt x="1778" y="932"/>
                    <a:pt x="1778" y="922"/>
                    <a:pt x="1778" y="913"/>
                  </a:cubicBezTo>
                  <a:cubicBezTo>
                    <a:pt x="1773" y="894"/>
                    <a:pt x="1773" y="874"/>
                    <a:pt x="1773" y="855"/>
                  </a:cubicBezTo>
                  <a:cubicBezTo>
                    <a:pt x="1769" y="846"/>
                    <a:pt x="1769" y="836"/>
                    <a:pt x="1773" y="826"/>
                  </a:cubicBezTo>
                  <a:cubicBezTo>
                    <a:pt x="1773" y="807"/>
                    <a:pt x="1764" y="783"/>
                    <a:pt x="1764" y="764"/>
                  </a:cubicBezTo>
                  <a:cubicBezTo>
                    <a:pt x="1764" y="759"/>
                    <a:pt x="1764" y="750"/>
                    <a:pt x="1764" y="740"/>
                  </a:cubicBezTo>
                  <a:cubicBezTo>
                    <a:pt x="1759" y="721"/>
                    <a:pt x="1759" y="697"/>
                    <a:pt x="1754" y="677"/>
                  </a:cubicBezTo>
                  <a:cubicBezTo>
                    <a:pt x="1749" y="673"/>
                    <a:pt x="1749" y="663"/>
                    <a:pt x="1754" y="653"/>
                  </a:cubicBezTo>
                  <a:cubicBezTo>
                    <a:pt x="1749" y="634"/>
                    <a:pt x="1745" y="610"/>
                    <a:pt x="1740" y="591"/>
                  </a:cubicBezTo>
                  <a:cubicBezTo>
                    <a:pt x="1740" y="586"/>
                    <a:pt x="1740" y="577"/>
                    <a:pt x="1735" y="572"/>
                  </a:cubicBezTo>
                  <a:cubicBezTo>
                    <a:pt x="1730" y="553"/>
                    <a:pt x="1725" y="529"/>
                    <a:pt x="1721" y="509"/>
                  </a:cubicBezTo>
                  <a:cubicBezTo>
                    <a:pt x="1721" y="500"/>
                    <a:pt x="1721" y="495"/>
                    <a:pt x="1721" y="490"/>
                  </a:cubicBezTo>
                  <a:cubicBezTo>
                    <a:pt x="1716" y="466"/>
                    <a:pt x="1711" y="442"/>
                    <a:pt x="1701" y="423"/>
                  </a:cubicBezTo>
                  <a:cubicBezTo>
                    <a:pt x="1701" y="418"/>
                    <a:pt x="1701" y="413"/>
                    <a:pt x="1701" y="408"/>
                  </a:cubicBezTo>
                  <a:lnTo>
                    <a:pt x="1687" y="336"/>
                  </a:lnTo>
                  <a:cubicBezTo>
                    <a:pt x="1682" y="332"/>
                    <a:pt x="1682" y="327"/>
                    <a:pt x="1687" y="322"/>
                  </a:cubicBezTo>
                  <a:cubicBezTo>
                    <a:pt x="1677" y="298"/>
                    <a:pt x="1673" y="274"/>
                    <a:pt x="1663" y="255"/>
                  </a:cubicBezTo>
                  <a:lnTo>
                    <a:pt x="1663" y="240"/>
                  </a:lnTo>
                  <a:cubicBezTo>
                    <a:pt x="1658" y="216"/>
                    <a:pt x="1649" y="192"/>
                    <a:pt x="1644" y="168"/>
                  </a:cubicBezTo>
                  <a:lnTo>
                    <a:pt x="1644" y="159"/>
                  </a:lnTo>
                  <a:cubicBezTo>
                    <a:pt x="1639" y="135"/>
                    <a:pt x="1629" y="111"/>
                    <a:pt x="1620" y="82"/>
                  </a:cubicBezTo>
                  <a:lnTo>
                    <a:pt x="1620" y="77"/>
                  </a:lnTo>
                  <a:cubicBezTo>
                    <a:pt x="1610" y="53"/>
                    <a:pt x="1600" y="24"/>
                    <a:pt x="1591" y="0"/>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16;p44">
              <a:extLst>
                <a:ext uri="{FF2B5EF4-FFF2-40B4-BE49-F238E27FC236}">
                  <a16:creationId xmlns:a16="http://schemas.microsoft.com/office/drawing/2014/main" id="{888F45D0-9AA1-D0E8-77BB-CE4A237FDEC4}"/>
                </a:ext>
              </a:extLst>
            </p:cNvPr>
            <p:cNvSpPr/>
            <p:nvPr/>
          </p:nvSpPr>
          <p:spPr>
            <a:xfrm>
              <a:off x="7770627" y="4065963"/>
              <a:ext cx="17750" cy="15106"/>
            </a:xfrm>
            <a:custGeom>
              <a:avLst/>
              <a:gdLst/>
              <a:ahLst/>
              <a:cxnLst/>
              <a:rect l="l" t="t" r="r" b="b"/>
              <a:pathLst>
                <a:path w="678" h="577" extrusionOk="0">
                  <a:moveTo>
                    <a:pt x="385" y="1"/>
                  </a:moveTo>
                  <a:cubicBezTo>
                    <a:pt x="130" y="1"/>
                    <a:pt x="0" y="313"/>
                    <a:pt x="183" y="491"/>
                  </a:cubicBezTo>
                  <a:cubicBezTo>
                    <a:pt x="242" y="550"/>
                    <a:pt x="314" y="576"/>
                    <a:pt x="385" y="576"/>
                  </a:cubicBezTo>
                  <a:cubicBezTo>
                    <a:pt x="532" y="576"/>
                    <a:pt x="673" y="461"/>
                    <a:pt x="673" y="289"/>
                  </a:cubicBezTo>
                  <a:cubicBezTo>
                    <a:pt x="678" y="130"/>
                    <a:pt x="548" y="1"/>
                    <a:pt x="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17;p44">
              <a:extLst>
                <a:ext uri="{FF2B5EF4-FFF2-40B4-BE49-F238E27FC236}">
                  <a16:creationId xmlns:a16="http://schemas.microsoft.com/office/drawing/2014/main" id="{31D1BB51-6866-14BA-D823-A26D6CEC5739}"/>
                </a:ext>
              </a:extLst>
            </p:cNvPr>
            <p:cNvSpPr/>
            <p:nvPr/>
          </p:nvSpPr>
          <p:spPr>
            <a:xfrm>
              <a:off x="7734027" y="4121674"/>
              <a:ext cx="15368" cy="13064"/>
            </a:xfrm>
            <a:custGeom>
              <a:avLst/>
              <a:gdLst/>
              <a:ahLst/>
              <a:cxnLst/>
              <a:rect l="l" t="t" r="r" b="b"/>
              <a:pathLst>
                <a:path w="587" h="499" extrusionOk="0">
                  <a:moveTo>
                    <a:pt x="340" y="1"/>
                  </a:moveTo>
                  <a:cubicBezTo>
                    <a:pt x="337" y="1"/>
                    <a:pt x="335" y="1"/>
                    <a:pt x="332" y="1"/>
                  </a:cubicBezTo>
                  <a:cubicBezTo>
                    <a:pt x="111" y="1"/>
                    <a:pt x="0" y="270"/>
                    <a:pt x="154" y="424"/>
                  </a:cubicBezTo>
                  <a:cubicBezTo>
                    <a:pt x="206" y="475"/>
                    <a:pt x="269" y="498"/>
                    <a:pt x="331" y="498"/>
                  </a:cubicBezTo>
                  <a:cubicBezTo>
                    <a:pt x="459" y="498"/>
                    <a:pt x="582" y="400"/>
                    <a:pt x="582" y="251"/>
                  </a:cubicBezTo>
                  <a:cubicBezTo>
                    <a:pt x="586" y="114"/>
                    <a:pt x="476" y="1"/>
                    <a:pt x="3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18;p44">
              <a:extLst>
                <a:ext uri="{FF2B5EF4-FFF2-40B4-BE49-F238E27FC236}">
                  <a16:creationId xmlns:a16="http://schemas.microsoft.com/office/drawing/2014/main" id="{9E40A86A-66C5-5EA3-22EB-9443C404552C}"/>
                </a:ext>
              </a:extLst>
            </p:cNvPr>
            <p:cNvSpPr/>
            <p:nvPr/>
          </p:nvSpPr>
          <p:spPr>
            <a:xfrm>
              <a:off x="7633522" y="4056904"/>
              <a:ext cx="15368" cy="13142"/>
            </a:xfrm>
            <a:custGeom>
              <a:avLst/>
              <a:gdLst/>
              <a:ahLst/>
              <a:cxnLst/>
              <a:rect l="l" t="t" r="r" b="b"/>
              <a:pathLst>
                <a:path w="587" h="502" extrusionOk="0">
                  <a:moveTo>
                    <a:pt x="337" y="1"/>
                  </a:moveTo>
                  <a:cubicBezTo>
                    <a:pt x="116" y="1"/>
                    <a:pt x="1" y="270"/>
                    <a:pt x="159" y="428"/>
                  </a:cubicBezTo>
                  <a:cubicBezTo>
                    <a:pt x="210" y="479"/>
                    <a:pt x="273" y="502"/>
                    <a:pt x="334" y="502"/>
                  </a:cubicBezTo>
                  <a:cubicBezTo>
                    <a:pt x="463" y="502"/>
                    <a:pt x="587" y="401"/>
                    <a:pt x="587" y="251"/>
                  </a:cubicBezTo>
                  <a:cubicBezTo>
                    <a:pt x="587" y="111"/>
                    <a:pt x="477" y="1"/>
                    <a:pt x="3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19;p44">
              <a:extLst>
                <a:ext uri="{FF2B5EF4-FFF2-40B4-BE49-F238E27FC236}">
                  <a16:creationId xmlns:a16="http://schemas.microsoft.com/office/drawing/2014/main" id="{59CDB337-9BF1-0988-6E14-2BDF0F0EA3E1}"/>
                </a:ext>
              </a:extLst>
            </p:cNvPr>
            <p:cNvSpPr/>
            <p:nvPr/>
          </p:nvSpPr>
          <p:spPr>
            <a:xfrm>
              <a:off x="7655304" y="4121674"/>
              <a:ext cx="15368" cy="13064"/>
            </a:xfrm>
            <a:custGeom>
              <a:avLst/>
              <a:gdLst/>
              <a:ahLst/>
              <a:cxnLst/>
              <a:rect l="l" t="t" r="r" b="b"/>
              <a:pathLst>
                <a:path w="587" h="499" extrusionOk="0">
                  <a:moveTo>
                    <a:pt x="345" y="1"/>
                  </a:moveTo>
                  <a:cubicBezTo>
                    <a:pt x="342" y="1"/>
                    <a:pt x="339" y="1"/>
                    <a:pt x="336" y="1"/>
                  </a:cubicBezTo>
                  <a:cubicBezTo>
                    <a:pt x="111" y="1"/>
                    <a:pt x="0" y="270"/>
                    <a:pt x="159" y="424"/>
                  </a:cubicBezTo>
                  <a:cubicBezTo>
                    <a:pt x="210" y="475"/>
                    <a:pt x="274" y="498"/>
                    <a:pt x="336" y="498"/>
                  </a:cubicBezTo>
                  <a:cubicBezTo>
                    <a:pt x="464" y="498"/>
                    <a:pt x="586" y="400"/>
                    <a:pt x="586" y="251"/>
                  </a:cubicBezTo>
                  <a:cubicBezTo>
                    <a:pt x="586" y="114"/>
                    <a:pt x="480" y="1"/>
                    <a:pt x="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20;p44">
              <a:extLst>
                <a:ext uri="{FF2B5EF4-FFF2-40B4-BE49-F238E27FC236}">
                  <a16:creationId xmlns:a16="http://schemas.microsoft.com/office/drawing/2014/main" id="{A05B4A76-0862-EC66-4999-5D1E5ED2406D}"/>
                </a:ext>
              </a:extLst>
            </p:cNvPr>
            <p:cNvSpPr/>
            <p:nvPr/>
          </p:nvSpPr>
          <p:spPr>
            <a:xfrm>
              <a:off x="7693527" y="4070858"/>
              <a:ext cx="18378" cy="15734"/>
            </a:xfrm>
            <a:custGeom>
              <a:avLst/>
              <a:gdLst/>
              <a:ahLst/>
              <a:cxnLst/>
              <a:rect l="l" t="t" r="r" b="b"/>
              <a:pathLst>
                <a:path w="702" h="601" extrusionOk="0">
                  <a:moveTo>
                    <a:pt x="404" y="1"/>
                  </a:moveTo>
                  <a:cubicBezTo>
                    <a:pt x="135" y="1"/>
                    <a:pt x="0" y="323"/>
                    <a:pt x="188" y="510"/>
                  </a:cubicBezTo>
                  <a:cubicBezTo>
                    <a:pt x="250" y="573"/>
                    <a:pt x="327" y="601"/>
                    <a:pt x="401" y="601"/>
                  </a:cubicBezTo>
                  <a:cubicBezTo>
                    <a:pt x="555" y="601"/>
                    <a:pt x="702" y="480"/>
                    <a:pt x="702" y="299"/>
                  </a:cubicBezTo>
                  <a:cubicBezTo>
                    <a:pt x="702" y="131"/>
                    <a:pt x="567"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21;p44">
              <a:extLst>
                <a:ext uri="{FF2B5EF4-FFF2-40B4-BE49-F238E27FC236}">
                  <a16:creationId xmlns:a16="http://schemas.microsoft.com/office/drawing/2014/main" id="{C6D7E051-77AC-4D1B-7559-2D5978EBEB59}"/>
                </a:ext>
              </a:extLst>
            </p:cNvPr>
            <p:cNvSpPr/>
            <p:nvPr/>
          </p:nvSpPr>
          <p:spPr>
            <a:xfrm>
              <a:off x="7552024" y="3826128"/>
              <a:ext cx="281880" cy="340733"/>
            </a:xfrm>
            <a:custGeom>
              <a:avLst/>
              <a:gdLst/>
              <a:ahLst/>
              <a:cxnLst/>
              <a:rect l="l" t="t" r="r" b="b"/>
              <a:pathLst>
                <a:path w="10767" h="13015" extrusionOk="0">
                  <a:moveTo>
                    <a:pt x="3530" y="7679"/>
                  </a:moveTo>
                  <a:cubicBezTo>
                    <a:pt x="4235" y="7679"/>
                    <a:pt x="4935" y="7865"/>
                    <a:pt x="5554" y="8225"/>
                  </a:cubicBezTo>
                  <a:cubicBezTo>
                    <a:pt x="6243" y="8618"/>
                    <a:pt x="6909" y="8749"/>
                    <a:pt x="7493" y="8749"/>
                  </a:cubicBezTo>
                  <a:cubicBezTo>
                    <a:pt x="7936" y="8749"/>
                    <a:pt x="8332" y="8674"/>
                    <a:pt x="8653" y="8580"/>
                  </a:cubicBezTo>
                  <a:cubicBezTo>
                    <a:pt x="9042" y="8465"/>
                    <a:pt x="9417" y="8297"/>
                    <a:pt x="9763" y="8081"/>
                  </a:cubicBezTo>
                  <a:lnTo>
                    <a:pt x="9763" y="8081"/>
                  </a:lnTo>
                  <a:cubicBezTo>
                    <a:pt x="10200" y="9560"/>
                    <a:pt x="9796" y="11160"/>
                    <a:pt x="8715" y="12260"/>
                  </a:cubicBezTo>
                  <a:cubicBezTo>
                    <a:pt x="8485" y="12491"/>
                    <a:pt x="8173" y="12621"/>
                    <a:pt x="7846" y="12625"/>
                  </a:cubicBezTo>
                  <a:lnTo>
                    <a:pt x="3460" y="12625"/>
                  </a:lnTo>
                  <a:cubicBezTo>
                    <a:pt x="3128" y="12625"/>
                    <a:pt x="2816" y="12491"/>
                    <a:pt x="2590" y="12260"/>
                  </a:cubicBezTo>
                  <a:cubicBezTo>
                    <a:pt x="1529" y="11189"/>
                    <a:pt x="1115" y="9637"/>
                    <a:pt x="1509" y="8182"/>
                  </a:cubicBezTo>
                  <a:cubicBezTo>
                    <a:pt x="1884" y="7989"/>
                    <a:pt x="2292" y="7850"/>
                    <a:pt x="2710" y="7764"/>
                  </a:cubicBezTo>
                  <a:cubicBezTo>
                    <a:pt x="2982" y="7707"/>
                    <a:pt x="3256" y="7679"/>
                    <a:pt x="3530" y="7679"/>
                  </a:cubicBezTo>
                  <a:close/>
                  <a:moveTo>
                    <a:pt x="3859" y="0"/>
                  </a:moveTo>
                  <a:cubicBezTo>
                    <a:pt x="3580" y="5"/>
                    <a:pt x="3354" y="231"/>
                    <a:pt x="3354" y="510"/>
                  </a:cubicBezTo>
                  <a:lnTo>
                    <a:pt x="3354" y="956"/>
                  </a:lnTo>
                  <a:cubicBezTo>
                    <a:pt x="3354" y="1235"/>
                    <a:pt x="3580" y="1461"/>
                    <a:pt x="3859" y="1466"/>
                  </a:cubicBezTo>
                  <a:lnTo>
                    <a:pt x="4128" y="1466"/>
                  </a:lnTo>
                  <a:lnTo>
                    <a:pt x="4128" y="3037"/>
                  </a:lnTo>
                  <a:cubicBezTo>
                    <a:pt x="4128" y="3161"/>
                    <a:pt x="4222" y="3224"/>
                    <a:pt x="4317" y="3224"/>
                  </a:cubicBezTo>
                  <a:cubicBezTo>
                    <a:pt x="4412" y="3224"/>
                    <a:pt x="4507" y="3161"/>
                    <a:pt x="4507" y="3037"/>
                  </a:cubicBezTo>
                  <a:lnTo>
                    <a:pt x="4507" y="1466"/>
                  </a:lnTo>
                  <a:lnTo>
                    <a:pt x="6794" y="1466"/>
                  </a:lnTo>
                  <a:lnTo>
                    <a:pt x="6794" y="4641"/>
                  </a:lnTo>
                  <a:cubicBezTo>
                    <a:pt x="6794" y="4924"/>
                    <a:pt x="6967" y="5174"/>
                    <a:pt x="7231" y="5275"/>
                  </a:cubicBezTo>
                  <a:cubicBezTo>
                    <a:pt x="8336" y="5717"/>
                    <a:pt x="9210" y="6601"/>
                    <a:pt x="9638" y="7711"/>
                  </a:cubicBezTo>
                  <a:cubicBezTo>
                    <a:pt x="9297" y="7937"/>
                    <a:pt x="8922" y="8110"/>
                    <a:pt x="8533" y="8220"/>
                  </a:cubicBezTo>
                  <a:cubicBezTo>
                    <a:pt x="8175" y="8325"/>
                    <a:pt x="7823" y="8378"/>
                    <a:pt x="7478" y="8378"/>
                  </a:cubicBezTo>
                  <a:cubicBezTo>
                    <a:pt x="6878" y="8378"/>
                    <a:pt x="6299" y="8218"/>
                    <a:pt x="5747" y="7898"/>
                  </a:cubicBezTo>
                  <a:cubicBezTo>
                    <a:pt x="5049" y="7497"/>
                    <a:pt x="4292" y="7306"/>
                    <a:pt x="3533" y="7306"/>
                  </a:cubicBezTo>
                  <a:cubicBezTo>
                    <a:pt x="2902" y="7306"/>
                    <a:pt x="2271" y="7438"/>
                    <a:pt x="1673" y="7692"/>
                  </a:cubicBezTo>
                  <a:cubicBezTo>
                    <a:pt x="2100" y="6587"/>
                    <a:pt x="2970" y="5712"/>
                    <a:pt x="4075" y="5275"/>
                  </a:cubicBezTo>
                  <a:cubicBezTo>
                    <a:pt x="4334" y="5174"/>
                    <a:pt x="4507" y="4920"/>
                    <a:pt x="4512" y="4641"/>
                  </a:cubicBezTo>
                  <a:lnTo>
                    <a:pt x="4512" y="3993"/>
                  </a:lnTo>
                  <a:cubicBezTo>
                    <a:pt x="4510" y="3868"/>
                    <a:pt x="4415" y="3805"/>
                    <a:pt x="4320" y="3805"/>
                  </a:cubicBezTo>
                  <a:cubicBezTo>
                    <a:pt x="4226" y="3805"/>
                    <a:pt x="4132" y="3868"/>
                    <a:pt x="4132" y="3993"/>
                  </a:cubicBezTo>
                  <a:lnTo>
                    <a:pt x="4132" y="4641"/>
                  </a:lnTo>
                  <a:cubicBezTo>
                    <a:pt x="4132" y="4766"/>
                    <a:pt x="4056" y="4876"/>
                    <a:pt x="3935" y="4924"/>
                  </a:cubicBezTo>
                  <a:cubicBezTo>
                    <a:pt x="827" y="6154"/>
                    <a:pt x="1" y="10166"/>
                    <a:pt x="2321" y="12534"/>
                  </a:cubicBezTo>
                  <a:cubicBezTo>
                    <a:pt x="2619" y="12837"/>
                    <a:pt x="3032" y="13010"/>
                    <a:pt x="3460" y="13014"/>
                  </a:cubicBezTo>
                  <a:lnTo>
                    <a:pt x="7846" y="13014"/>
                  </a:lnTo>
                  <a:cubicBezTo>
                    <a:pt x="8278" y="13014"/>
                    <a:pt x="8687" y="12837"/>
                    <a:pt x="8989" y="12534"/>
                  </a:cubicBezTo>
                  <a:cubicBezTo>
                    <a:pt x="10570" y="10920"/>
                    <a:pt x="10767" y="8407"/>
                    <a:pt x="9460" y="6567"/>
                  </a:cubicBezTo>
                  <a:cubicBezTo>
                    <a:pt x="8936" y="5828"/>
                    <a:pt x="8211" y="5256"/>
                    <a:pt x="7370" y="4920"/>
                  </a:cubicBezTo>
                  <a:cubicBezTo>
                    <a:pt x="7255" y="4876"/>
                    <a:pt x="7173" y="4766"/>
                    <a:pt x="7173" y="4641"/>
                  </a:cubicBezTo>
                  <a:lnTo>
                    <a:pt x="7173" y="1466"/>
                  </a:lnTo>
                  <a:lnTo>
                    <a:pt x="7447" y="1466"/>
                  </a:lnTo>
                  <a:cubicBezTo>
                    <a:pt x="7726" y="1461"/>
                    <a:pt x="7952" y="1235"/>
                    <a:pt x="7952" y="956"/>
                  </a:cubicBezTo>
                  <a:lnTo>
                    <a:pt x="7952" y="510"/>
                  </a:lnTo>
                  <a:cubicBezTo>
                    <a:pt x="7952" y="231"/>
                    <a:pt x="7726" y="5"/>
                    <a:pt x="7447" y="0"/>
                  </a:cubicBezTo>
                  <a:lnTo>
                    <a:pt x="6438" y="0"/>
                  </a:lnTo>
                  <a:cubicBezTo>
                    <a:pt x="6189" y="0"/>
                    <a:pt x="6189" y="380"/>
                    <a:pt x="6438" y="380"/>
                  </a:cubicBezTo>
                  <a:lnTo>
                    <a:pt x="7447" y="380"/>
                  </a:lnTo>
                  <a:cubicBezTo>
                    <a:pt x="7514" y="380"/>
                    <a:pt x="7572" y="438"/>
                    <a:pt x="7572" y="505"/>
                  </a:cubicBezTo>
                  <a:lnTo>
                    <a:pt x="7572" y="952"/>
                  </a:lnTo>
                  <a:cubicBezTo>
                    <a:pt x="7572" y="1021"/>
                    <a:pt x="7519" y="1077"/>
                    <a:pt x="7455" y="1077"/>
                  </a:cubicBezTo>
                  <a:cubicBezTo>
                    <a:pt x="7452" y="1077"/>
                    <a:pt x="7450" y="1077"/>
                    <a:pt x="7447" y="1076"/>
                  </a:cubicBezTo>
                  <a:lnTo>
                    <a:pt x="3859" y="1076"/>
                  </a:lnTo>
                  <a:cubicBezTo>
                    <a:pt x="3856" y="1077"/>
                    <a:pt x="3853" y="1077"/>
                    <a:pt x="3851" y="1077"/>
                  </a:cubicBezTo>
                  <a:cubicBezTo>
                    <a:pt x="3787" y="1077"/>
                    <a:pt x="3734" y="1021"/>
                    <a:pt x="3734" y="952"/>
                  </a:cubicBezTo>
                  <a:lnTo>
                    <a:pt x="3734" y="505"/>
                  </a:lnTo>
                  <a:cubicBezTo>
                    <a:pt x="3734" y="438"/>
                    <a:pt x="3791" y="380"/>
                    <a:pt x="3859" y="380"/>
                  </a:cubicBezTo>
                  <a:lnTo>
                    <a:pt x="5506" y="380"/>
                  </a:lnTo>
                  <a:cubicBezTo>
                    <a:pt x="5761" y="380"/>
                    <a:pt x="5761" y="5"/>
                    <a:pt x="5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210402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heckerboard(across)">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4">
                                            <p:txEl>
                                              <p:pRg st="0" end="0"/>
                                            </p:txEl>
                                          </p:spTgt>
                                        </p:tgtEl>
                                        <p:attrNameLst>
                                          <p:attrName>style.visibility</p:attrName>
                                        </p:attrNameLst>
                                      </p:cBhvr>
                                      <p:to>
                                        <p:strVal val="visible"/>
                                      </p:to>
                                    </p:set>
                                    <p:animEffect transition="in" filter="fade">
                                      <p:cBhvr>
                                        <p:cTn id="26" dur="500"/>
                                        <p:tgtEl>
                                          <p:spTgt spid="24">
                                            <p:txEl>
                                              <p:pRg st="0" end="0"/>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4">
                                            <p:txEl>
                                              <p:pRg st="1" end="1"/>
                                            </p:txEl>
                                          </p:spTgt>
                                        </p:tgtEl>
                                        <p:attrNameLst>
                                          <p:attrName>style.visibility</p:attrName>
                                        </p:attrNameLst>
                                      </p:cBhvr>
                                      <p:to>
                                        <p:strVal val="visible"/>
                                      </p:to>
                                    </p:set>
                                    <p:animEffect transition="in" filter="fade">
                                      <p:cBhvr>
                                        <p:cTn id="30" dur="500"/>
                                        <p:tgtEl>
                                          <p:spTgt spid="24">
                                            <p:txEl>
                                              <p:pRg st="1" end="1"/>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24">
                                            <p:txEl>
                                              <p:pRg st="2" end="2"/>
                                            </p:txEl>
                                          </p:spTgt>
                                        </p:tgtEl>
                                        <p:attrNameLst>
                                          <p:attrName>style.visibility</p:attrName>
                                        </p:attrNameLst>
                                      </p:cBhvr>
                                      <p:to>
                                        <p:strVal val="visible"/>
                                      </p:to>
                                    </p:set>
                                    <p:animEffect transition="in" filter="fade">
                                      <p:cBhvr>
                                        <p:cTn id="34" dur="500"/>
                                        <p:tgtEl>
                                          <p:spTgt spid="24">
                                            <p:txEl>
                                              <p:pRg st="2" end="2"/>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24">
                                            <p:txEl>
                                              <p:pRg st="3" end="3"/>
                                            </p:txEl>
                                          </p:spTgt>
                                        </p:tgtEl>
                                        <p:attrNameLst>
                                          <p:attrName>style.visibility</p:attrName>
                                        </p:attrNameLst>
                                      </p:cBhvr>
                                      <p:to>
                                        <p:strVal val="visible"/>
                                      </p:to>
                                    </p:set>
                                    <p:animEffect transition="in" filter="fade">
                                      <p:cBhvr>
                                        <p:cTn id="38" dur="500"/>
                                        <p:tgtEl>
                                          <p:spTgt spid="24">
                                            <p:txEl>
                                              <p:pRg st="3" end="3"/>
                                            </p:txEl>
                                          </p:spTgt>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24">
                                            <p:txEl>
                                              <p:pRg st="4" end="4"/>
                                            </p:txEl>
                                          </p:spTgt>
                                        </p:tgtEl>
                                        <p:attrNameLst>
                                          <p:attrName>style.visibility</p:attrName>
                                        </p:attrNameLst>
                                      </p:cBhvr>
                                      <p:to>
                                        <p:strVal val="visible"/>
                                      </p:to>
                                    </p:set>
                                    <p:animEffect transition="in" filter="fade">
                                      <p:cBhvr>
                                        <p:cTn id="42"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669;p44">
            <a:extLst>
              <a:ext uri="{FF2B5EF4-FFF2-40B4-BE49-F238E27FC236}">
                <a16:creationId xmlns:a16="http://schemas.microsoft.com/office/drawing/2014/main" id="{F9ACD73E-4BF8-91E0-8C8A-F7CD684440E3}"/>
              </a:ext>
            </a:extLst>
          </p:cNvPr>
          <p:cNvGrpSpPr/>
          <p:nvPr/>
        </p:nvGrpSpPr>
        <p:grpSpPr>
          <a:xfrm>
            <a:off x="2929360" y="4112350"/>
            <a:ext cx="553784" cy="511933"/>
            <a:chOff x="1976129" y="4284173"/>
            <a:chExt cx="401496" cy="371154"/>
          </a:xfrm>
        </p:grpSpPr>
        <p:sp>
          <p:nvSpPr>
            <p:cNvPr id="11" name="Google Shape;670;p44">
              <a:extLst>
                <a:ext uri="{FF2B5EF4-FFF2-40B4-BE49-F238E27FC236}">
                  <a16:creationId xmlns:a16="http://schemas.microsoft.com/office/drawing/2014/main" id="{A93DF80C-10A9-F9C6-A82F-8C023E06FC9B}"/>
                </a:ext>
              </a:extLst>
            </p:cNvPr>
            <p:cNvSpPr/>
            <p:nvPr/>
          </p:nvSpPr>
          <p:spPr>
            <a:xfrm>
              <a:off x="1996628" y="4290063"/>
              <a:ext cx="378275" cy="359687"/>
            </a:xfrm>
            <a:custGeom>
              <a:avLst/>
              <a:gdLst/>
              <a:ahLst/>
              <a:cxnLst/>
              <a:rect l="l" t="t" r="r" b="b"/>
              <a:pathLst>
                <a:path w="14449" h="13739" extrusionOk="0">
                  <a:moveTo>
                    <a:pt x="7359" y="1"/>
                  </a:moveTo>
                  <a:cubicBezTo>
                    <a:pt x="5655" y="1"/>
                    <a:pt x="3979" y="623"/>
                    <a:pt x="2677" y="1798"/>
                  </a:cubicBezTo>
                  <a:cubicBezTo>
                    <a:pt x="818" y="3480"/>
                    <a:pt x="1" y="6026"/>
                    <a:pt x="534" y="8471"/>
                  </a:cubicBezTo>
                  <a:cubicBezTo>
                    <a:pt x="1063" y="10921"/>
                    <a:pt x="2869" y="12895"/>
                    <a:pt x="5257" y="13650"/>
                  </a:cubicBezTo>
                  <a:cubicBezTo>
                    <a:pt x="5450" y="13710"/>
                    <a:pt x="5643" y="13738"/>
                    <a:pt x="5831" y="13738"/>
                  </a:cubicBezTo>
                  <a:cubicBezTo>
                    <a:pt x="6945" y="13738"/>
                    <a:pt x="7882" y="12747"/>
                    <a:pt x="7726" y="11555"/>
                  </a:cubicBezTo>
                  <a:cubicBezTo>
                    <a:pt x="7582" y="10508"/>
                    <a:pt x="7937" y="9456"/>
                    <a:pt x="8682" y="8711"/>
                  </a:cubicBezTo>
                  <a:cubicBezTo>
                    <a:pt x="9322" y="8071"/>
                    <a:pt x="10183" y="7722"/>
                    <a:pt x="11067" y="7722"/>
                  </a:cubicBezTo>
                  <a:cubicBezTo>
                    <a:pt x="11332" y="7722"/>
                    <a:pt x="11599" y="7753"/>
                    <a:pt x="11862" y="7818"/>
                  </a:cubicBezTo>
                  <a:cubicBezTo>
                    <a:pt x="12016" y="7854"/>
                    <a:pt x="12169" y="7871"/>
                    <a:pt x="12318" y="7871"/>
                  </a:cubicBezTo>
                  <a:cubicBezTo>
                    <a:pt x="13493" y="7871"/>
                    <a:pt x="14448" y="6802"/>
                    <a:pt x="14197" y="5579"/>
                  </a:cubicBezTo>
                  <a:cubicBezTo>
                    <a:pt x="13693" y="3124"/>
                    <a:pt x="11915" y="1130"/>
                    <a:pt x="9532" y="347"/>
                  </a:cubicBezTo>
                  <a:cubicBezTo>
                    <a:pt x="8820" y="114"/>
                    <a:pt x="8087" y="1"/>
                    <a:pt x="7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1;p44">
              <a:extLst>
                <a:ext uri="{FF2B5EF4-FFF2-40B4-BE49-F238E27FC236}">
                  <a16:creationId xmlns:a16="http://schemas.microsoft.com/office/drawing/2014/main" id="{A14F9C38-26B0-97C6-544B-FD96C2D90BC5}"/>
                </a:ext>
              </a:extLst>
            </p:cNvPr>
            <p:cNvSpPr/>
            <p:nvPr/>
          </p:nvSpPr>
          <p:spPr>
            <a:xfrm>
              <a:off x="2046579" y="4289802"/>
              <a:ext cx="326648" cy="202555"/>
            </a:xfrm>
            <a:custGeom>
              <a:avLst/>
              <a:gdLst/>
              <a:ahLst/>
              <a:cxnLst/>
              <a:rect l="l" t="t" r="r" b="b"/>
              <a:pathLst>
                <a:path w="12477" h="7737" extrusionOk="0">
                  <a:moveTo>
                    <a:pt x="5442" y="0"/>
                  </a:moveTo>
                  <a:cubicBezTo>
                    <a:pt x="3613" y="0"/>
                    <a:pt x="1825" y="721"/>
                    <a:pt x="495" y="2058"/>
                  </a:cubicBezTo>
                  <a:lnTo>
                    <a:pt x="495" y="2063"/>
                  </a:lnTo>
                  <a:cubicBezTo>
                    <a:pt x="322" y="2236"/>
                    <a:pt x="154" y="2418"/>
                    <a:pt x="0" y="2615"/>
                  </a:cubicBezTo>
                  <a:cubicBezTo>
                    <a:pt x="1259" y="1601"/>
                    <a:pt x="2808" y="1074"/>
                    <a:pt x="4377" y="1074"/>
                  </a:cubicBezTo>
                  <a:cubicBezTo>
                    <a:pt x="5173" y="1074"/>
                    <a:pt x="5974" y="1210"/>
                    <a:pt x="6745" y="1486"/>
                  </a:cubicBezTo>
                  <a:cubicBezTo>
                    <a:pt x="9037" y="2313"/>
                    <a:pt x="10732" y="4273"/>
                    <a:pt x="11222" y="6655"/>
                  </a:cubicBezTo>
                  <a:cubicBezTo>
                    <a:pt x="11295" y="7016"/>
                    <a:pt x="11261" y="7395"/>
                    <a:pt x="11126" y="7736"/>
                  </a:cubicBezTo>
                  <a:cubicBezTo>
                    <a:pt x="11986" y="7395"/>
                    <a:pt x="12476" y="6487"/>
                    <a:pt x="12289" y="5584"/>
                  </a:cubicBezTo>
                  <a:cubicBezTo>
                    <a:pt x="11775" y="3062"/>
                    <a:pt x="9911" y="1030"/>
                    <a:pt x="7446" y="295"/>
                  </a:cubicBezTo>
                  <a:cubicBezTo>
                    <a:pt x="6786" y="97"/>
                    <a:pt x="6112" y="0"/>
                    <a:pt x="5442" y="0"/>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72;p44">
              <a:extLst>
                <a:ext uri="{FF2B5EF4-FFF2-40B4-BE49-F238E27FC236}">
                  <a16:creationId xmlns:a16="http://schemas.microsoft.com/office/drawing/2014/main" id="{AD545B2B-A481-50D0-3FDD-FE9F2DEACE36}"/>
                </a:ext>
              </a:extLst>
            </p:cNvPr>
            <p:cNvSpPr/>
            <p:nvPr/>
          </p:nvSpPr>
          <p:spPr>
            <a:xfrm>
              <a:off x="2189077" y="4345617"/>
              <a:ext cx="123648" cy="114799"/>
            </a:xfrm>
            <a:custGeom>
              <a:avLst/>
              <a:gdLst/>
              <a:ahLst/>
              <a:cxnLst/>
              <a:rect l="l" t="t" r="r" b="b"/>
              <a:pathLst>
                <a:path w="4723" h="4385" extrusionOk="0">
                  <a:moveTo>
                    <a:pt x="2361" y="0"/>
                  </a:moveTo>
                  <a:cubicBezTo>
                    <a:pt x="1800" y="0"/>
                    <a:pt x="1240" y="214"/>
                    <a:pt x="812" y="642"/>
                  </a:cubicBezTo>
                  <a:cubicBezTo>
                    <a:pt x="188" y="1271"/>
                    <a:pt x="0" y="2213"/>
                    <a:pt x="336" y="3029"/>
                  </a:cubicBezTo>
                  <a:cubicBezTo>
                    <a:pt x="678" y="3851"/>
                    <a:pt x="1475" y="4384"/>
                    <a:pt x="2364" y="4384"/>
                  </a:cubicBezTo>
                  <a:cubicBezTo>
                    <a:pt x="3248" y="4384"/>
                    <a:pt x="4045" y="3851"/>
                    <a:pt x="4386" y="3029"/>
                  </a:cubicBezTo>
                  <a:cubicBezTo>
                    <a:pt x="4723" y="2213"/>
                    <a:pt x="4535" y="1271"/>
                    <a:pt x="3911" y="642"/>
                  </a:cubicBezTo>
                  <a:cubicBezTo>
                    <a:pt x="3483" y="214"/>
                    <a:pt x="2922" y="0"/>
                    <a:pt x="2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73;p44">
              <a:extLst>
                <a:ext uri="{FF2B5EF4-FFF2-40B4-BE49-F238E27FC236}">
                  <a16:creationId xmlns:a16="http://schemas.microsoft.com/office/drawing/2014/main" id="{396A59F0-B0AC-5794-06E4-37AE3D2C0A33}"/>
                </a:ext>
              </a:extLst>
            </p:cNvPr>
            <p:cNvSpPr/>
            <p:nvPr/>
          </p:nvSpPr>
          <p:spPr>
            <a:xfrm>
              <a:off x="2201774" y="4345539"/>
              <a:ext cx="115611" cy="106683"/>
            </a:xfrm>
            <a:custGeom>
              <a:avLst/>
              <a:gdLst/>
              <a:ahLst/>
              <a:cxnLst/>
              <a:rect l="l" t="t" r="r" b="b"/>
              <a:pathLst>
                <a:path w="4416" h="4075" extrusionOk="0">
                  <a:moveTo>
                    <a:pt x="1880" y="1"/>
                  </a:moveTo>
                  <a:cubicBezTo>
                    <a:pt x="1321" y="1"/>
                    <a:pt x="759" y="213"/>
                    <a:pt x="327" y="645"/>
                  </a:cubicBezTo>
                  <a:cubicBezTo>
                    <a:pt x="202" y="774"/>
                    <a:pt x="92" y="914"/>
                    <a:pt x="0" y="1067"/>
                  </a:cubicBezTo>
                  <a:cubicBezTo>
                    <a:pt x="350" y="856"/>
                    <a:pt x="741" y="753"/>
                    <a:pt x="1128" y="753"/>
                  </a:cubicBezTo>
                  <a:cubicBezTo>
                    <a:pt x="1694" y="753"/>
                    <a:pt x="2254" y="972"/>
                    <a:pt x="2676" y="1394"/>
                  </a:cubicBezTo>
                  <a:cubicBezTo>
                    <a:pt x="3387" y="2105"/>
                    <a:pt x="3522" y="3210"/>
                    <a:pt x="3003" y="4075"/>
                  </a:cubicBezTo>
                  <a:cubicBezTo>
                    <a:pt x="4137" y="3397"/>
                    <a:pt x="4415" y="1884"/>
                    <a:pt x="3608" y="842"/>
                  </a:cubicBezTo>
                  <a:cubicBezTo>
                    <a:pt x="3173" y="285"/>
                    <a:pt x="2528" y="1"/>
                    <a:pt x="1880" y="1"/>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74;p44">
              <a:extLst>
                <a:ext uri="{FF2B5EF4-FFF2-40B4-BE49-F238E27FC236}">
                  <a16:creationId xmlns:a16="http://schemas.microsoft.com/office/drawing/2014/main" id="{66543263-68A9-A4A6-0B39-A9D121B62DE4}"/>
                </a:ext>
              </a:extLst>
            </p:cNvPr>
            <p:cNvSpPr/>
            <p:nvPr/>
          </p:nvSpPr>
          <p:spPr>
            <a:xfrm>
              <a:off x="2058779" y="4529951"/>
              <a:ext cx="87310" cy="65267"/>
            </a:xfrm>
            <a:custGeom>
              <a:avLst/>
              <a:gdLst/>
              <a:ahLst/>
              <a:cxnLst/>
              <a:rect l="l" t="t" r="r" b="b"/>
              <a:pathLst>
                <a:path w="3335" h="2493" extrusionOk="0">
                  <a:moveTo>
                    <a:pt x="1668" y="1"/>
                  </a:moveTo>
                  <a:cubicBezTo>
                    <a:pt x="1349" y="1"/>
                    <a:pt x="1031" y="122"/>
                    <a:pt x="788" y="365"/>
                  </a:cubicBezTo>
                  <a:cubicBezTo>
                    <a:pt x="0" y="1153"/>
                    <a:pt x="557" y="2493"/>
                    <a:pt x="1667" y="2493"/>
                  </a:cubicBezTo>
                  <a:cubicBezTo>
                    <a:pt x="2777" y="2493"/>
                    <a:pt x="3334" y="1153"/>
                    <a:pt x="2551" y="365"/>
                  </a:cubicBezTo>
                  <a:cubicBezTo>
                    <a:pt x="2306" y="122"/>
                    <a:pt x="1987" y="1"/>
                    <a:pt x="1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5;p44">
              <a:extLst>
                <a:ext uri="{FF2B5EF4-FFF2-40B4-BE49-F238E27FC236}">
                  <a16:creationId xmlns:a16="http://schemas.microsoft.com/office/drawing/2014/main" id="{02FEC3DF-C126-2B5F-83A3-BDAFF5B20D2D}"/>
                </a:ext>
              </a:extLst>
            </p:cNvPr>
            <p:cNvSpPr/>
            <p:nvPr/>
          </p:nvSpPr>
          <p:spPr>
            <a:xfrm>
              <a:off x="2073231" y="4529925"/>
              <a:ext cx="67571" cy="62047"/>
            </a:xfrm>
            <a:custGeom>
              <a:avLst/>
              <a:gdLst/>
              <a:ahLst/>
              <a:cxnLst/>
              <a:rect l="l" t="t" r="r" b="b"/>
              <a:pathLst>
                <a:path w="2581" h="2370" extrusionOk="0">
                  <a:moveTo>
                    <a:pt x="1117" y="1"/>
                  </a:moveTo>
                  <a:cubicBezTo>
                    <a:pt x="800" y="1"/>
                    <a:pt x="481" y="121"/>
                    <a:pt x="236" y="366"/>
                  </a:cubicBezTo>
                  <a:cubicBezTo>
                    <a:pt x="140" y="462"/>
                    <a:pt x="58" y="572"/>
                    <a:pt x="1" y="697"/>
                  </a:cubicBezTo>
                  <a:cubicBezTo>
                    <a:pt x="188" y="605"/>
                    <a:pt x="377" y="563"/>
                    <a:pt x="558" y="563"/>
                  </a:cubicBezTo>
                  <a:cubicBezTo>
                    <a:pt x="1412" y="563"/>
                    <a:pt x="2103" y="1486"/>
                    <a:pt x="1668" y="2369"/>
                  </a:cubicBezTo>
                  <a:cubicBezTo>
                    <a:pt x="2359" y="2028"/>
                    <a:pt x="2580" y="1149"/>
                    <a:pt x="2129" y="519"/>
                  </a:cubicBezTo>
                  <a:cubicBezTo>
                    <a:pt x="1884" y="177"/>
                    <a:pt x="1502" y="1"/>
                    <a:pt x="1117" y="1"/>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76;p44">
              <a:extLst>
                <a:ext uri="{FF2B5EF4-FFF2-40B4-BE49-F238E27FC236}">
                  <a16:creationId xmlns:a16="http://schemas.microsoft.com/office/drawing/2014/main" id="{C417B324-D870-8737-31A4-3DF67BF92C49}"/>
                </a:ext>
              </a:extLst>
            </p:cNvPr>
            <p:cNvSpPr/>
            <p:nvPr/>
          </p:nvSpPr>
          <p:spPr>
            <a:xfrm>
              <a:off x="2024562" y="4440782"/>
              <a:ext cx="87310" cy="65267"/>
            </a:xfrm>
            <a:custGeom>
              <a:avLst/>
              <a:gdLst/>
              <a:ahLst/>
              <a:cxnLst/>
              <a:rect l="l" t="t" r="r" b="b"/>
              <a:pathLst>
                <a:path w="3335" h="2493" extrusionOk="0">
                  <a:moveTo>
                    <a:pt x="1667" y="1"/>
                  </a:moveTo>
                  <a:cubicBezTo>
                    <a:pt x="1348" y="1"/>
                    <a:pt x="1029" y="122"/>
                    <a:pt x="784" y="365"/>
                  </a:cubicBezTo>
                  <a:cubicBezTo>
                    <a:pt x="0" y="1153"/>
                    <a:pt x="558" y="2493"/>
                    <a:pt x="1667" y="2493"/>
                  </a:cubicBezTo>
                  <a:cubicBezTo>
                    <a:pt x="2777" y="2493"/>
                    <a:pt x="3334" y="1153"/>
                    <a:pt x="2547" y="365"/>
                  </a:cubicBezTo>
                  <a:cubicBezTo>
                    <a:pt x="2304" y="122"/>
                    <a:pt x="1986" y="1"/>
                    <a:pt x="1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77;p44">
              <a:extLst>
                <a:ext uri="{FF2B5EF4-FFF2-40B4-BE49-F238E27FC236}">
                  <a16:creationId xmlns:a16="http://schemas.microsoft.com/office/drawing/2014/main" id="{90B82F72-F4ED-CC7A-0AC7-F6969CE6F8C7}"/>
                </a:ext>
              </a:extLst>
            </p:cNvPr>
            <p:cNvSpPr/>
            <p:nvPr/>
          </p:nvSpPr>
          <p:spPr>
            <a:xfrm>
              <a:off x="2039275" y="4440441"/>
              <a:ext cx="67440" cy="61837"/>
            </a:xfrm>
            <a:custGeom>
              <a:avLst/>
              <a:gdLst/>
              <a:ahLst/>
              <a:cxnLst/>
              <a:rect l="l" t="t" r="r" b="b"/>
              <a:pathLst>
                <a:path w="2576" h="2362" extrusionOk="0">
                  <a:moveTo>
                    <a:pt x="1115" y="0"/>
                  </a:moveTo>
                  <a:cubicBezTo>
                    <a:pt x="793" y="0"/>
                    <a:pt x="469" y="124"/>
                    <a:pt x="222" y="378"/>
                  </a:cubicBezTo>
                  <a:cubicBezTo>
                    <a:pt x="130" y="464"/>
                    <a:pt x="58" y="565"/>
                    <a:pt x="1" y="680"/>
                  </a:cubicBezTo>
                  <a:cubicBezTo>
                    <a:pt x="195" y="579"/>
                    <a:pt x="392" y="534"/>
                    <a:pt x="581" y="534"/>
                  </a:cubicBezTo>
                  <a:cubicBezTo>
                    <a:pt x="1443" y="534"/>
                    <a:pt x="2139" y="1475"/>
                    <a:pt x="1682" y="2362"/>
                  </a:cubicBezTo>
                  <a:cubicBezTo>
                    <a:pt x="2369" y="2011"/>
                    <a:pt x="2576" y="1127"/>
                    <a:pt x="2119" y="507"/>
                  </a:cubicBezTo>
                  <a:cubicBezTo>
                    <a:pt x="1872" y="172"/>
                    <a:pt x="1495" y="0"/>
                    <a:pt x="1115" y="0"/>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78;p44">
              <a:extLst>
                <a:ext uri="{FF2B5EF4-FFF2-40B4-BE49-F238E27FC236}">
                  <a16:creationId xmlns:a16="http://schemas.microsoft.com/office/drawing/2014/main" id="{E153220E-066A-B7E2-28AD-6D7899DE6CAB}"/>
                </a:ext>
              </a:extLst>
            </p:cNvPr>
            <p:cNvSpPr/>
            <p:nvPr/>
          </p:nvSpPr>
          <p:spPr>
            <a:xfrm>
              <a:off x="2064434" y="4348000"/>
              <a:ext cx="87310" cy="65371"/>
            </a:xfrm>
            <a:custGeom>
              <a:avLst/>
              <a:gdLst/>
              <a:ahLst/>
              <a:cxnLst/>
              <a:rect l="l" t="t" r="r" b="b"/>
              <a:pathLst>
                <a:path w="3335" h="2497" extrusionOk="0">
                  <a:moveTo>
                    <a:pt x="1667" y="1"/>
                  </a:moveTo>
                  <a:cubicBezTo>
                    <a:pt x="1348" y="1"/>
                    <a:pt x="1028" y="123"/>
                    <a:pt x="783" y="368"/>
                  </a:cubicBezTo>
                  <a:cubicBezTo>
                    <a:pt x="0" y="1151"/>
                    <a:pt x="558" y="2496"/>
                    <a:pt x="1667" y="2496"/>
                  </a:cubicBezTo>
                  <a:cubicBezTo>
                    <a:pt x="2777" y="2496"/>
                    <a:pt x="3334" y="1151"/>
                    <a:pt x="2551" y="368"/>
                  </a:cubicBezTo>
                  <a:cubicBezTo>
                    <a:pt x="2306" y="123"/>
                    <a:pt x="1987" y="1"/>
                    <a:pt x="16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79;p44">
              <a:extLst>
                <a:ext uri="{FF2B5EF4-FFF2-40B4-BE49-F238E27FC236}">
                  <a16:creationId xmlns:a16="http://schemas.microsoft.com/office/drawing/2014/main" id="{9C6D9CB2-F1D4-B8C7-91A7-108787A2B478}"/>
                </a:ext>
              </a:extLst>
            </p:cNvPr>
            <p:cNvSpPr/>
            <p:nvPr/>
          </p:nvSpPr>
          <p:spPr>
            <a:xfrm>
              <a:off x="2079016" y="4348000"/>
              <a:ext cx="67309" cy="61837"/>
            </a:xfrm>
            <a:custGeom>
              <a:avLst/>
              <a:gdLst/>
              <a:ahLst/>
              <a:cxnLst/>
              <a:rect l="l" t="t" r="r" b="b"/>
              <a:pathLst>
                <a:path w="2571" h="2362" extrusionOk="0">
                  <a:moveTo>
                    <a:pt x="1112" y="1"/>
                  </a:moveTo>
                  <a:cubicBezTo>
                    <a:pt x="794" y="1"/>
                    <a:pt x="473" y="121"/>
                    <a:pt x="226" y="368"/>
                  </a:cubicBezTo>
                  <a:cubicBezTo>
                    <a:pt x="135" y="459"/>
                    <a:pt x="58" y="565"/>
                    <a:pt x="1" y="680"/>
                  </a:cubicBezTo>
                  <a:cubicBezTo>
                    <a:pt x="192" y="583"/>
                    <a:pt x="386" y="539"/>
                    <a:pt x="572" y="539"/>
                  </a:cubicBezTo>
                  <a:cubicBezTo>
                    <a:pt x="1432" y="539"/>
                    <a:pt x="2127" y="1473"/>
                    <a:pt x="1677" y="2362"/>
                  </a:cubicBezTo>
                  <a:cubicBezTo>
                    <a:pt x="2359" y="2011"/>
                    <a:pt x="2571" y="1137"/>
                    <a:pt x="2119" y="512"/>
                  </a:cubicBezTo>
                  <a:cubicBezTo>
                    <a:pt x="1873" y="174"/>
                    <a:pt x="1494" y="1"/>
                    <a:pt x="1112" y="1"/>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80;p44">
              <a:extLst>
                <a:ext uri="{FF2B5EF4-FFF2-40B4-BE49-F238E27FC236}">
                  <a16:creationId xmlns:a16="http://schemas.microsoft.com/office/drawing/2014/main" id="{483EF263-52C8-C9F1-0141-3423E4D45C9E}"/>
                </a:ext>
              </a:extLst>
            </p:cNvPr>
            <p:cNvSpPr/>
            <p:nvPr/>
          </p:nvSpPr>
          <p:spPr>
            <a:xfrm>
              <a:off x="2060533" y="4524270"/>
              <a:ext cx="80137" cy="76734"/>
            </a:xfrm>
            <a:custGeom>
              <a:avLst/>
              <a:gdLst/>
              <a:ahLst/>
              <a:cxnLst/>
              <a:rect l="l" t="t" r="r" b="b"/>
              <a:pathLst>
                <a:path w="3061" h="2931" extrusionOk="0">
                  <a:moveTo>
                    <a:pt x="1600" y="433"/>
                  </a:moveTo>
                  <a:cubicBezTo>
                    <a:pt x="1864" y="433"/>
                    <a:pt x="2129" y="534"/>
                    <a:pt x="2330" y="735"/>
                  </a:cubicBezTo>
                  <a:cubicBezTo>
                    <a:pt x="2984" y="1384"/>
                    <a:pt x="2523" y="2499"/>
                    <a:pt x="1600" y="2499"/>
                  </a:cubicBezTo>
                  <a:cubicBezTo>
                    <a:pt x="683" y="2499"/>
                    <a:pt x="221" y="1384"/>
                    <a:pt x="870" y="735"/>
                  </a:cubicBezTo>
                  <a:cubicBezTo>
                    <a:pt x="1072" y="534"/>
                    <a:pt x="1336" y="433"/>
                    <a:pt x="1600" y="433"/>
                  </a:cubicBezTo>
                  <a:close/>
                  <a:moveTo>
                    <a:pt x="1591" y="1"/>
                  </a:moveTo>
                  <a:cubicBezTo>
                    <a:pt x="1232" y="1"/>
                    <a:pt x="866" y="134"/>
                    <a:pt x="567" y="433"/>
                  </a:cubicBezTo>
                  <a:cubicBezTo>
                    <a:pt x="0" y="1005"/>
                    <a:pt x="0" y="1927"/>
                    <a:pt x="567" y="2499"/>
                  </a:cubicBezTo>
                  <a:cubicBezTo>
                    <a:pt x="866" y="2797"/>
                    <a:pt x="1232" y="2930"/>
                    <a:pt x="1591" y="2930"/>
                  </a:cubicBezTo>
                  <a:cubicBezTo>
                    <a:pt x="2342" y="2930"/>
                    <a:pt x="3061" y="2346"/>
                    <a:pt x="3061" y="1466"/>
                  </a:cubicBezTo>
                  <a:cubicBezTo>
                    <a:pt x="3061" y="585"/>
                    <a:pt x="2342" y="1"/>
                    <a:pt x="159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81;p44">
              <a:extLst>
                <a:ext uri="{FF2B5EF4-FFF2-40B4-BE49-F238E27FC236}">
                  <a16:creationId xmlns:a16="http://schemas.microsoft.com/office/drawing/2014/main" id="{BD4DECC6-7291-E8D9-2DF3-C16B44BCCB2A}"/>
                </a:ext>
              </a:extLst>
            </p:cNvPr>
            <p:cNvSpPr/>
            <p:nvPr/>
          </p:nvSpPr>
          <p:spPr>
            <a:xfrm>
              <a:off x="2029981" y="4435101"/>
              <a:ext cx="80137" cy="76681"/>
            </a:xfrm>
            <a:custGeom>
              <a:avLst/>
              <a:gdLst/>
              <a:ahLst/>
              <a:cxnLst/>
              <a:rect l="l" t="t" r="r" b="b"/>
              <a:pathLst>
                <a:path w="3061" h="2929" extrusionOk="0">
                  <a:moveTo>
                    <a:pt x="1460" y="433"/>
                  </a:moveTo>
                  <a:cubicBezTo>
                    <a:pt x="2378" y="433"/>
                    <a:pt x="2839" y="1543"/>
                    <a:pt x="2191" y="2196"/>
                  </a:cubicBezTo>
                  <a:cubicBezTo>
                    <a:pt x="1989" y="2398"/>
                    <a:pt x="1725" y="2499"/>
                    <a:pt x="1460" y="2499"/>
                  </a:cubicBezTo>
                  <a:cubicBezTo>
                    <a:pt x="1196" y="2499"/>
                    <a:pt x="932" y="2398"/>
                    <a:pt x="730" y="2196"/>
                  </a:cubicBezTo>
                  <a:cubicBezTo>
                    <a:pt x="77" y="1543"/>
                    <a:pt x="538" y="433"/>
                    <a:pt x="1460" y="433"/>
                  </a:cubicBezTo>
                  <a:close/>
                  <a:moveTo>
                    <a:pt x="1470" y="1"/>
                  </a:moveTo>
                  <a:cubicBezTo>
                    <a:pt x="719" y="1"/>
                    <a:pt x="0" y="585"/>
                    <a:pt x="0" y="1466"/>
                  </a:cubicBezTo>
                  <a:cubicBezTo>
                    <a:pt x="0" y="2346"/>
                    <a:pt x="719" y="2928"/>
                    <a:pt x="1470" y="2928"/>
                  </a:cubicBezTo>
                  <a:cubicBezTo>
                    <a:pt x="1829" y="2928"/>
                    <a:pt x="2195" y="2795"/>
                    <a:pt x="2493" y="2499"/>
                  </a:cubicBezTo>
                  <a:cubicBezTo>
                    <a:pt x="3060" y="1927"/>
                    <a:pt x="3060" y="1000"/>
                    <a:pt x="2493" y="433"/>
                  </a:cubicBezTo>
                  <a:cubicBezTo>
                    <a:pt x="2195" y="134"/>
                    <a:pt x="1829" y="1"/>
                    <a:pt x="147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82;p44">
              <a:extLst>
                <a:ext uri="{FF2B5EF4-FFF2-40B4-BE49-F238E27FC236}">
                  <a16:creationId xmlns:a16="http://schemas.microsoft.com/office/drawing/2014/main" id="{9A6665AA-A6DC-B5D8-9748-BD5D8D126274}"/>
                </a:ext>
              </a:extLst>
            </p:cNvPr>
            <p:cNvSpPr/>
            <p:nvPr/>
          </p:nvSpPr>
          <p:spPr>
            <a:xfrm>
              <a:off x="2056894" y="4342476"/>
              <a:ext cx="102390" cy="76419"/>
            </a:xfrm>
            <a:custGeom>
              <a:avLst/>
              <a:gdLst/>
              <a:ahLst/>
              <a:cxnLst/>
              <a:rect l="l" t="t" r="r" b="b"/>
              <a:pathLst>
                <a:path w="3911" h="2919" extrusionOk="0">
                  <a:moveTo>
                    <a:pt x="1965" y="425"/>
                  </a:moveTo>
                  <a:cubicBezTo>
                    <a:pt x="2218" y="425"/>
                    <a:pt x="2476" y="519"/>
                    <a:pt x="2686" y="728"/>
                  </a:cubicBezTo>
                  <a:cubicBezTo>
                    <a:pt x="3089" y="1132"/>
                    <a:pt x="3089" y="1785"/>
                    <a:pt x="2686" y="2188"/>
                  </a:cubicBezTo>
                  <a:cubicBezTo>
                    <a:pt x="2476" y="2400"/>
                    <a:pt x="2217" y="2495"/>
                    <a:pt x="1963" y="2495"/>
                  </a:cubicBezTo>
                  <a:cubicBezTo>
                    <a:pt x="1432" y="2495"/>
                    <a:pt x="922" y="2082"/>
                    <a:pt x="922" y="1458"/>
                  </a:cubicBezTo>
                  <a:cubicBezTo>
                    <a:pt x="922" y="837"/>
                    <a:pt x="1433" y="425"/>
                    <a:pt x="1965" y="425"/>
                  </a:cubicBezTo>
                  <a:close/>
                  <a:moveTo>
                    <a:pt x="1955" y="0"/>
                  </a:moveTo>
                  <a:cubicBezTo>
                    <a:pt x="1582" y="0"/>
                    <a:pt x="1208" y="142"/>
                    <a:pt x="922" y="425"/>
                  </a:cubicBezTo>
                  <a:cubicBezTo>
                    <a:pt x="0" y="1348"/>
                    <a:pt x="653" y="2919"/>
                    <a:pt x="1955" y="2919"/>
                  </a:cubicBezTo>
                  <a:cubicBezTo>
                    <a:pt x="3257" y="2919"/>
                    <a:pt x="3911" y="1348"/>
                    <a:pt x="2988" y="425"/>
                  </a:cubicBezTo>
                  <a:cubicBezTo>
                    <a:pt x="2702" y="142"/>
                    <a:pt x="2329" y="0"/>
                    <a:pt x="195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83;p44">
              <a:extLst>
                <a:ext uri="{FF2B5EF4-FFF2-40B4-BE49-F238E27FC236}">
                  <a16:creationId xmlns:a16="http://schemas.microsoft.com/office/drawing/2014/main" id="{56A1B8DF-7A4F-501F-81A2-272E4D7BF1C3}"/>
                </a:ext>
              </a:extLst>
            </p:cNvPr>
            <p:cNvSpPr/>
            <p:nvPr/>
          </p:nvSpPr>
          <p:spPr>
            <a:xfrm>
              <a:off x="2180019" y="4339936"/>
              <a:ext cx="140508" cy="126031"/>
            </a:xfrm>
            <a:custGeom>
              <a:avLst/>
              <a:gdLst/>
              <a:ahLst/>
              <a:cxnLst/>
              <a:rect l="l" t="t" r="r" b="b"/>
              <a:pathLst>
                <a:path w="5367" h="4814" extrusionOk="0">
                  <a:moveTo>
                    <a:pt x="2707" y="0"/>
                  </a:moveTo>
                  <a:cubicBezTo>
                    <a:pt x="1836" y="0"/>
                    <a:pt x="1002" y="478"/>
                    <a:pt x="577" y="1296"/>
                  </a:cubicBezTo>
                  <a:cubicBezTo>
                    <a:pt x="0" y="2391"/>
                    <a:pt x="356" y="3746"/>
                    <a:pt x="1393" y="4423"/>
                  </a:cubicBezTo>
                  <a:cubicBezTo>
                    <a:pt x="1797" y="4687"/>
                    <a:pt x="2252" y="4813"/>
                    <a:pt x="2704" y="4813"/>
                  </a:cubicBezTo>
                  <a:cubicBezTo>
                    <a:pt x="3414" y="4813"/>
                    <a:pt x="4115" y="4500"/>
                    <a:pt x="4588" y="3909"/>
                  </a:cubicBezTo>
                  <a:cubicBezTo>
                    <a:pt x="4706" y="3746"/>
                    <a:pt x="4565" y="3566"/>
                    <a:pt x="4409" y="3566"/>
                  </a:cubicBezTo>
                  <a:cubicBezTo>
                    <a:pt x="4355" y="3566"/>
                    <a:pt x="4299" y="3588"/>
                    <a:pt x="4252" y="3640"/>
                  </a:cubicBezTo>
                  <a:cubicBezTo>
                    <a:pt x="3864" y="4125"/>
                    <a:pt x="3289" y="4383"/>
                    <a:pt x="2707" y="4383"/>
                  </a:cubicBezTo>
                  <a:cubicBezTo>
                    <a:pt x="2337" y="4383"/>
                    <a:pt x="1964" y="4279"/>
                    <a:pt x="1634" y="4063"/>
                  </a:cubicBezTo>
                  <a:cubicBezTo>
                    <a:pt x="783" y="3511"/>
                    <a:pt x="490" y="2396"/>
                    <a:pt x="961" y="1498"/>
                  </a:cubicBezTo>
                  <a:cubicBezTo>
                    <a:pt x="1311" y="827"/>
                    <a:pt x="1995" y="434"/>
                    <a:pt x="2709" y="434"/>
                  </a:cubicBezTo>
                  <a:cubicBezTo>
                    <a:pt x="2956" y="434"/>
                    <a:pt x="3207" y="481"/>
                    <a:pt x="3450" y="580"/>
                  </a:cubicBezTo>
                  <a:cubicBezTo>
                    <a:pt x="4391" y="960"/>
                    <a:pt x="4891" y="1997"/>
                    <a:pt x="4603" y="2968"/>
                  </a:cubicBezTo>
                  <a:lnTo>
                    <a:pt x="4603" y="2972"/>
                  </a:lnTo>
                  <a:cubicBezTo>
                    <a:pt x="4567" y="3130"/>
                    <a:pt x="4694" y="3233"/>
                    <a:pt x="4819" y="3233"/>
                  </a:cubicBezTo>
                  <a:cubicBezTo>
                    <a:pt x="4900" y="3233"/>
                    <a:pt x="4980" y="3190"/>
                    <a:pt x="5016" y="3093"/>
                  </a:cubicBezTo>
                  <a:cubicBezTo>
                    <a:pt x="5366" y="1901"/>
                    <a:pt x="4761" y="643"/>
                    <a:pt x="3608" y="177"/>
                  </a:cubicBezTo>
                  <a:cubicBezTo>
                    <a:pt x="3314" y="57"/>
                    <a:pt x="3008" y="0"/>
                    <a:pt x="2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84;p44">
              <a:extLst>
                <a:ext uri="{FF2B5EF4-FFF2-40B4-BE49-F238E27FC236}">
                  <a16:creationId xmlns:a16="http://schemas.microsoft.com/office/drawing/2014/main" id="{8B0CCA0F-F42C-B375-711C-107ED2B85803}"/>
                </a:ext>
              </a:extLst>
            </p:cNvPr>
            <p:cNvSpPr/>
            <p:nvPr/>
          </p:nvSpPr>
          <p:spPr>
            <a:xfrm>
              <a:off x="1976129" y="4284173"/>
              <a:ext cx="401496" cy="371154"/>
            </a:xfrm>
            <a:custGeom>
              <a:avLst/>
              <a:gdLst/>
              <a:ahLst/>
              <a:cxnLst/>
              <a:rect l="l" t="t" r="r" b="b"/>
              <a:pathLst>
                <a:path w="15336" h="14177" extrusionOk="0">
                  <a:moveTo>
                    <a:pt x="8146" y="0"/>
                  </a:moveTo>
                  <a:cubicBezTo>
                    <a:pt x="8132" y="0"/>
                    <a:pt x="8119" y="1"/>
                    <a:pt x="8105" y="1"/>
                  </a:cubicBezTo>
                  <a:cubicBezTo>
                    <a:pt x="5362" y="15"/>
                    <a:pt x="2864" y="1586"/>
                    <a:pt x="1663" y="4055"/>
                  </a:cubicBezTo>
                  <a:cubicBezTo>
                    <a:pt x="1568" y="4227"/>
                    <a:pt x="1714" y="4373"/>
                    <a:pt x="1859" y="4373"/>
                  </a:cubicBezTo>
                  <a:cubicBezTo>
                    <a:pt x="1933" y="4373"/>
                    <a:pt x="2007" y="4335"/>
                    <a:pt x="2047" y="4243"/>
                  </a:cubicBezTo>
                  <a:cubicBezTo>
                    <a:pt x="2379" y="3565"/>
                    <a:pt x="2816" y="2950"/>
                    <a:pt x="3349" y="2422"/>
                  </a:cubicBezTo>
                  <a:cubicBezTo>
                    <a:pt x="4668" y="1103"/>
                    <a:pt x="6405" y="443"/>
                    <a:pt x="8141" y="443"/>
                  </a:cubicBezTo>
                  <a:cubicBezTo>
                    <a:pt x="9859" y="443"/>
                    <a:pt x="11576" y="1089"/>
                    <a:pt x="12890" y="2383"/>
                  </a:cubicBezTo>
                  <a:cubicBezTo>
                    <a:pt x="13846" y="3325"/>
                    <a:pt x="14504" y="4531"/>
                    <a:pt x="14769" y="5847"/>
                  </a:cubicBezTo>
                  <a:cubicBezTo>
                    <a:pt x="14994" y="6954"/>
                    <a:pt x="14130" y="7884"/>
                    <a:pt x="13097" y="7884"/>
                  </a:cubicBezTo>
                  <a:cubicBezTo>
                    <a:pt x="12965" y="7884"/>
                    <a:pt x="12829" y="7868"/>
                    <a:pt x="12693" y="7836"/>
                  </a:cubicBezTo>
                  <a:cubicBezTo>
                    <a:pt x="12406" y="7768"/>
                    <a:pt x="12122" y="7736"/>
                    <a:pt x="11845" y="7736"/>
                  </a:cubicBezTo>
                  <a:cubicBezTo>
                    <a:pt x="9733" y="7736"/>
                    <a:pt x="8000" y="9605"/>
                    <a:pt x="8293" y="11809"/>
                  </a:cubicBezTo>
                  <a:cubicBezTo>
                    <a:pt x="8436" y="12868"/>
                    <a:pt x="7605" y="13748"/>
                    <a:pt x="6617" y="13748"/>
                  </a:cubicBezTo>
                  <a:cubicBezTo>
                    <a:pt x="6448" y="13748"/>
                    <a:pt x="6275" y="13723"/>
                    <a:pt x="6102" y="13668"/>
                  </a:cubicBezTo>
                  <a:cubicBezTo>
                    <a:pt x="2610" y="12573"/>
                    <a:pt x="452" y="8763"/>
                    <a:pt x="1726" y="5016"/>
                  </a:cubicBezTo>
                  <a:cubicBezTo>
                    <a:pt x="1794" y="4844"/>
                    <a:pt x="1655" y="4722"/>
                    <a:pt x="1520" y="4722"/>
                  </a:cubicBezTo>
                  <a:cubicBezTo>
                    <a:pt x="1436" y="4722"/>
                    <a:pt x="1353" y="4769"/>
                    <a:pt x="1322" y="4881"/>
                  </a:cubicBezTo>
                  <a:cubicBezTo>
                    <a:pt x="1" y="8754"/>
                    <a:pt x="2168" y="12885"/>
                    <a:pt x="5972" y="14076"/>
                  </a:cubicBezTo>
                  <a:cubicBezTo>
                    <a:pt x="6183" y="14144"/>
                    <a:pt x="6400" y="14177"/>
                    <a:pt x="6616" y="14177"/>
                  </a:cubicBezTo>
                  <a:cubicBezTo>
                    <a:pt x="7108" y="14177"/>
                    <a:pt x="7592" y="14005"/>
                    <a:pt x="7976" y="13678"/>
                  </a:cubicBezTo>
                  <a:cubicBezTo>
                    <a:pt x="8538" y="13207"/>
                    <a:pt x="8816" y="12477"/>
                    <a:pt x="8715" y="11751"/>
                  </a:cubicBezTo>
                  <a:cubicBezTo>
                    <a:pt x="8457" y="9804"/>
                    <a:pt x="9992" y="8164"/>
                    <a:pt x="11843" y="8164"/>
                  </a:cubicBezTo>
                  <a:cubicBezTo>
                    <a:pt x="12088" y="8164"/>
                    <a:pt x="12339" y="8193"/>
                    <a:pt x="12592" y="8254"/>
                  </a:cubicBezTo>
                  <a:cubicBezTo>
                    <a:pt x="12759" y="8294"/>
                    <a:pt x="12929" y="8314"/>
                    <a:pt x="13096" y="8314"/>
                  </a:cubicBezTo>
                  <a:cubicBezTo>
                    <a:pt x="13648" y="8314"/>
                    <a:pt x="14186" y="8101"/>
                    <a:pt x="14591" y="7711"/>
                  </a:cubicBezTo>
                  <a:cubicBezTo>
                    <a:pt x="15110" y="7207"/>
                    <a:pt x="15335" y="6472"/>
                    <a:pt x="15191" y="5765"/>
                  </a:cubicBezTo>
                  <a:cubicBezTo>
                    <a:pt x="14521" y="2478"/>
                    <a:pt x="11616" y="0"/>
                    <a:pt x="8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685;p44">
            <a:extLst>
              <a:ext uri="{FF2B5EF4-FFF2-40B4-BE49-F238E27FC236}">
                <a16:creationId xmlns:a16="http://schemas.microsoft.com/office/drawing/2014/main" id="{1108CC00-A442-84FA-3C0D-8BAE21D62E4C}"/>
              </a:ext>
            </a:extLst>
          </p:cNvPr>
          <p:cNvGrpSpPr/>
          <p:nvPr/>
        </p:nvGrpSpPr>
        <p:grpSpPr>
          <a:xfrm>
            <a:off x="6252339" y="3742266"/>
            <a:ext cx="560537" cy="503808"/>
            <a:chOff x="2593925" y="3370596"/>
            <a:chExt cx="406392" cy="365263"/>
          </a:xfrm>
        </p:grpSpPr>
        <p:sp>
          <p:nvSpPr>
            <p:cNvPr id="27" name="Google Shape;686;p44">
              <a:extLst>
                <a:ext uri="{FF2B5EF4-FFF2-40B4-BE49-F238E27FC236}">
                  <a16:creationId xmlns:a16="http://schemas.microsoft.com/office/drawing/2014/main" id="{3270CBF5-AE70-2EFA-7D21-C469FA292B24}"/>
                </a:ext>
              </a:extLst>
            </p:cNvPr>
            <p:cNvSpPr/>
            <p:nvPr/>
          </p:nvSpPr>
          <p:spPr>
            <a:xfrm>
              <a:off x="2614162" y="3590560"/>
              <a:ext cx="365892" cy="139121"/>
            </a:xfrm>
            <a:custGeom>
              <a:avLst/>
              <a:gdLst/>
              <a:ahLst/>
              <a:cxnLst/>
              <a:rect l="l" t="t" r="r" b="b"/>
              <a:pathLst>
                <a:path w="13976" h="5314" extrusionOk="0">
                  <a:moveTo>
                    <a:pt x="1" y="0"/>
                  </a:moveTo>
                  <a:lnTo>
                    <a:pt x="1" y="4113"/>
                  </a:lnTo>
                  <a:cubicBezTo>
                    <a:pt x="1" y="4776"/>
                    <a:pt x="539" y="5314"/>
                    <a:pt x="1202" y="5314"/>
                  </a:cubicBezTo>
                  <a:lnTo>
                    <a:pt x="12775" y="5314"/>
                  </a:lnTo>
                  <a:cubicBezTo>
                    <a:pt x="13438" y="5314"/>
                    <a:pt x="13976" y="4776"/>
                    <a:pt x="13976" y="4113"/>
                  </a:cubicBezTo>
                  <a:lnTo>
                    <a:pt x="13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87;p44">
              <a:extLst>
                <a:ext uri="{FF2B5EF4-FFF2-40B4-BE49-F238E27FC236}">
                  <a16:creationId xmlns:a16="http://schemas.microsoft.com/office/drawing/2014/main" id="{AC0306DA-514E-E02C-A968-A53FAD799C63}"/>
                </a:ext>
              </a:extLst>
            </p:cNvPr>
            <p:cNvSpPr/>
            <p:nvPr/>
          </p:nvSpPr>
          <p:spPr>
            <a:xfrm>
              <a:off x="2614162" y="3590560"/>
              <a:ext cx="52360" cy="139121"/>
            </a:xfrm>
            <a:custGeom>
              <a:avLst/>
              <a:gdLst/>
              <a:ahLst/>
              <a:cxnLst/>
              <a:rect l="l" t="t" r="r" b="b"/>
              <a:pathLst>
                <a:path w="2000" h="5314" extrusionOk="0">
                  <a:moveTo>
                    <a:pt x="1" y="0"/>
                  </a:moveTo>
                  <a:lnTo>
                    <a:pt x="1" y="4113"/>
                  </a:lnTo>
                  <a:cubicBezTo>
                    <a:pt x="1" y="4776"/>
                    <a:pt x="539" y="5314"/>
                    <a:pt x="1202" y="5314"/>
                  </a:cubicBezTo>
                  <a:lnTo>
                    <a:pt x="1999" y="5314"/>
                  </a:lnTo>
                  <a:cubicBezTo>
                    <a:pt x="1336" y="5314"/>
                    <a:pt x="798" y="4776"/>
                    <a:pt x="798" y="4113"/>
                  </a:cubicBezTo>
                  <a:lnTo>
                    <a:pt x="798" y="0"/>
                  </a:ln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88;p44">
              <a:extLst>
                <a:ext uri="{FF2B5EF4-FFF2-40B4-BE49-F238E27FC236}">
                  <a16:creationId xmlns:a16="http://schemas.microsoft.com/office/drawing/2014/main" id="{AF58C787-E344-9E3F-2AC1-6EB750E0EF3F}"/>
                </a:ext>
              </a:extLst>
            </p:cNvPr>
            <p:cNvSpPr/>
            <p:nvPr/>
          </p:nvSpPr>
          <p:spPr>
            <a:xfrm>
              <a:off x="2614162" y="3590560"/>
              <a:ext cx="365892" cy="75241"/>
            </a:xfrm>
            <a:custGeom>
              <a:avLst/>
              <a:gdLst/>
              <a:ahLst/>
              <a:cxnLst/>
              <a:rect l="l" t="t" r="r" b="b"/>
              <a:pathLst>
                <a:path w="13976" h="2874" extrusionOk="0">
                  <a:moveTo>
                    <a:pt x="1" y="0"/>
                  </a:moveTo>
                  <a:lnTo>
                    <a:pt x="1" y="1201"/>
                  </a:lnTo>
                  <a:cubicBezTo>
                    <a:pt x="1754" y="2129"/>
                    <a:pt x="3681" y="2695"/>
                    <a:pt x="5655" y="2873"/>
                  </a:cubicBezTo>
                  <a:lnTo>
                    <a:pt x="8321" y="2873"/>
                  </a:lnTo>
                  <a:cubicBezTo>
                    <a:pt x="10301" y="2695"/>
                    <a:pt x="12222" y="2129"/>
                    <a:pt x="13976" y="1201"/>
                  </a:cubicBezTo>
                  <a:lnTo>
                    <a:pt x="13976" y="0"/>
                  </a:ln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89;p44">
              <a:extLst>
                <a:ext uri="{FF2B5EF4-FFF2-40B4-BE49-F238E27FC236}">
                  <a16:creationId xmlns:a16="http://schemas.microsoft.com/office/drawing/2014/main" id="{86A7E4C6-E2C8-BFD3-2234-0C7A103E26BF}"/>
                </a:ext>
              </a:extLst>
            </p:cNvPr>
            <p:cNvSpPr/>
            <p:nvPr/>
          </p:nvSpPr>
          <p:spPr>
            <a:xfrm>
              <a:off x="2600077" y="3442774"/>
              <a:ext cx="394192" cy="191585"/>
            </a:xfrm>
            <a:custGeom>
              <a:avLst/>
              <a:gdLst/>
              <a:ahLst/>
              <a:cxnLst/>
              <a:rect l="l" t="t" r="r" b="b"/>
              <a:pathLst>
                <a:path w="15057" h="7318" extrusionOk="0">
                  <a:moveTo>
                    <a:pt x="13860" y="1"/>
                  </a:moveTo>
                  <a:cubicBezTo>
                    <a:pt x="13857" y="1"/>
                    <a:pt x="13854" y="1"/>
                    <a:pt x="13851" y="1"/>
                  </a:cubicBezTo>
                  <a:lnTo>
                    <a:pt x="1202" y="1"/>
                  </a:lnTo>
                  <a:cubicBezTo>
                    <a:pt x="534" y="1"/>
                    <a:pt x="1" y="534"/>
                    <a:pt x="1" y="1202"/>
                  </a:cubicBezTo>
                  <a:lnTo>
                    <a:pt x="1" y="5343"/>
                  </a:lnTo>
                  <a:cubicBezTo>
                    <a:pt x="1894" y="6448"/>
                    <a:pt x="4007" y="7120"/>
                    <a:pt x="6193" y="7317"/>
                  </a:cubicBezTo>
                  <a:lnTo>
                    <a:pt x="8859" y="7317"/>
                  </a:lnTo>
                  <a:cubicBezTo>
                    <a:pt x="11045" y="7120"/>
                    <a:pt x="13159" y="6448"/>
                    <a:pt x="15057" y="5343"/>
                  </a:cubicBezTo>
                  <a:lnTo>
                    <a:pt x="15057" y="1202"/>
                  </a:lnTo>
                  <a:cubicBezTo>
                    <a:pt x="15057" y="537"/>
                    <a:pt x="14519" y="1"/>
                    <a:pt x="13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90;p44">
              <a:extLst>
                <a:ext uri="{FF2B5EF4-FFF2-40B4-BE49-F238E27FC236}">
                  <a16:creationId xmlns:a16="http://schemas.microsoft.com/office/drawing/2014/main" id="{3E805275-6E0C-167C-DA0F-322A43E189C4}"/>
                </a:ext>
              </a:extLst>
            </p:cNvPr>
            <p:cNvSpPr/>
            <p:nvPr/>
          </p:nvSpPr>
          <p:spPr>
            <a:xfrm>
              <a:off x="2599972" y="3442643"/>
              <a:ext cx="52072" cy="151085"/>
            </a:xfrm>
            <a:custGeom>
              <a:avLst/>
              <a:gdLst/>
              <a:ahLst/>
              <a:cxnLst/>
              <a:rect l="l" t="t" r="r" b="b"/>
              <a:pathLst>
                <a:path w="1989" h="5771" extrusionOk="0">
                  <a:moveTo>
                    <a:pt x="1206" y="1"/>
                  </a:moveTo>
                  <a:cubicBezTo>
                    <a:pt x="538" y="1"/>
                    <a:pt x="0" y="539"/>
                    <a:pt x="5" y="1202"/>
                  </a:cubicBezTo>
                  <a:lnTo>
                    <a:pt x="5" y="5348"/>
                  </a:lnTo>
                  <a:cubicBezTo>
                    <a:pt x="259" y="5497"/>
                    <a:pt x="524" y="5636"/>
                    <a:pt x="788" y="5771"/>
                  </a:cubicBezTo>
                  <a:lnTo>
                    <a:pt x="788" y="1202"/>
                  </a:lnTo>
                  <a:cubicBezTo>
                    <a:pt x="788" y="539"/>
                    <a:pt x="1326" y="1"/>
                    <a:pt x="1989" y="1"/>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91;p44">
              <a:extLst>
                <a:ext uri="{FF2B5EF4-FFF2-40B4-BE49-F238E27FC236}">
                  <a16:creationId xmlns:a16="http://schemas.microsoft.com/office/drawing/2014/main" id="{73DE7064-380A-C50C-F76D-C818E81E0DAE}"/>
                </a:ext>
              </a:extLst>
            </p:cNvPr>
            <p:cNvSpPr/>
            <p:nvPr/>
          </p:nvSpPr>
          <p:spPr>
            <a:xfrm>
              <a:off x="2715033" y="3542389"/>
              <a:ext cx="164175" cy="91970"/>
            </a:xfrm>
            <a:custGeom>
              <a:avLst/>
              <a:gdLst/>
              <a:ahLst/>
              <a:cxnLst/>
              <a:rect l="l" t="t" r="r" b="b"/>
              <a:pathLst>
                <a:path w="6271" h="3513" extrusionOk="0">
                  <a:moveTo>
                    <a:pt x="1024" y="1"/>
                  </a:moveTo>
                  <a:cubicBezTo>
                    <a:pt x="457" y="1"/>
                    <a:pt x="1" y="457"/>
                    <a:pt x="1" y="1019"/>
                  </a:cubicBezTo>
                  <a:lnTo>
                    <a:pt x="1" y="3238"/>
                  </a:lnTo>
                  <a:cubicBezTo>
                    <a:pt x="596" y="3368"/>
                    <a:pt x="1197" y="3459"/>
                    <a:pt x="1802" y="3512"/>
                  </a:cubicBezTo>
                  <a:lnTo>
                    <a:pt x="4468" y="3512"/>
                  </a:lnTo>
                  <a:cubicBezTo>
                    <a:pt x="5074" y="3459"/>
                    <a:pt x="5679" y="3368"/>
                    <a:pt x="6270" y="3238"/>
                  </a:cubicBezTo>
                  <a:lnTo>
                    <a:pt x="6270" y="1019"/>
                  </a:lnTo>
                  <a:cubicBezTo>
                    <a:pt x="6270" y="457"/>
                    <a:pt x="5814" y="1"/>
                    <a:pt x="5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92;p44">
              <a:extLst>
                <a:ext uri="{FF2B5EF4-FFF2-40B4-BE49-F238E27FC236}">
                  <a16:creationId xmlns:a16="http://schemas.microsoft.com/office/drawing/2014/main" id="{A5FCFF41-CA36-DA4A-BEA8-398E729F6386}"/>
                </a:ext>
              </a:extLst>
            </p:cNvPr>
            <p:cNvSpPr/>
            <p:nvPr/>
          </p:nvSpPr>
          <p:spPr>
            <a:xfrm>
              <a:off x="2762210" y="3591319"/>
              <a:ext cx="69822" cy="87310"/>
            </a:xfrm>
            <a:custGeom>
              <a:avLst/>
              <a:gdLst/>
              <a:ahLst/>
              <a:cxnLst/>
              <a:rect l="l" t="t" r="r" b="b"/>
              <a:pathLst>
                <a:path w="2667" h="3335" extrusionOk="0">
                  <a:moveTo>
                    <a:pt x="697" y="0"/>
                  </a:moveTo>
                  <a:cubicBezTo>
                    <a:pt x="313" y="0"/>
                    <a:pt x="0" y="313"/>
                    <a:pt x="0" y="697"/>
                  </a:cubicBezTo>
                  <a:lnTo>
                    <a:pt x="0" y="2638"/>
                  </a:lnTo>
                  <a:cubicBezTo>
                    <a:pt x="0" y="3022"/>
                    <a:pt x="313" y="3334"/>
                    <a:pt x="697" y="3334"/>
                  </a:cubicBezTo>
                  <a:lnTo>
                    <a:pt x="1975" y="3334"/>
                  </a:lnTo>
                  <a:cubicBezTo>
                    <a:pt x="2354" y="3334"/>
                    <a:pt x="2666" y="3022"/>
                    <a:pt x="2666" y="2638"/>
                  </a:cubicBezTo>
                  <a:lnTo>
                    <a:pt x="2666" y="697"/>
                  </a:lnTo>
                  <a:cubicBezTo>
                    <a:pt x="2666" y="313"/>
                    <a:pt x="2354" y="0"/>
                    <a:pt x="1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93;p44">
              <a:extLst>
                <a:ext uri="{FF2B5EF4-FFF2-40B4-BE49-F238E27FC236}">
                  <a16:creationId xmlns:a16="http://schemas.microsoft.com/office/drawing/2014/main" id="{1A141D99-BC85-A3CD-8DF2-D7F758D7B7BF}"/>
                </a:ext>
              </a:extLst>
            </p:cNvPr>
            <p:cNvSpPr/>
            <p:nvPr/>
          </p:nvSpPr>
          <p:spPr>
            <a:xfrm>
              <a:off x="2786348" y="3615457"/>
              <a:ext cx="21546" cy="39008"/>
            </a:xfrm>
            <a:custGeom>
              <a:avLst/>
              <a:gdLst/>
              <a:ahLst/>
              <a:cxnLst/>
              <a:rect l="l" t="t" r="r" b="b"/>
              <a:pathLst>
                <a:path w="823" h="1490" extrusionOk="0">
                  <a:moveTo>
                    <a:pt x="1" y="1"/>
                  </a:moveTo>
                  <a:lnTo>
                    <a:pt x="1" y="1490"/>
                  </a:lnTo>
                  <a:lnTo>
                    <a:pt x="822" y="1490"/>
                  </a:lnTo>
                  <a:lnTo>
                    <a:pt x="822" y="1"/>
                  </a:lnTo>
                  <a:close/>
                </a:path>
              </a:pathLst>
            </a:custGeom>
            <a:solidFill>
              <a:srgbClr val="BB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94;p44">
              <a:extLst>
                <a:ext uri="{FF2B5EF4-FFF2-40B4-BE49-F238E27FC236}">
                  <a16:creationId xmlns:a16="http://schemas.microsoft.com/office/drawing/2014/main" id="{F2EAD482-316D-1A43-BF70-6E669AE0AE0E}"/>
                </a:ext>
              </a:extLst>
            </p:cNvPr>
            <p:cNvSpPr/>
            <p:nvPr/>
          </p:nvSpPr>
          <p:spPr>
            <a:xfrm>
              <a:off x="2733150" y="3376617"/>
              <a:ext cx="127942" cy="32097"/>
            </a:xfrm>
            <a:custGeom>
              <a:avLst/>
              <a:gdLst/>
              <a:ahLst/>
              <a:cxnLst/>
              <a:rect l="l" t="t" r="r" b="b"/>
              <a:pathLst>
                <a:path w="4887" h="1226" extrusionOk="0">
                  <a:moveTo>
                    <a:pt x="1" y="1"/>
                  </a:moveTo>
                  <a:lnTo>
                    <a:pt x="1" y="15"/>
                  </a:lnTo>
                  <a:cubicBezTo>
                    <a:pt x="1" y="683"/>
                    <a:pt x="543" y="1226"/>
                    <a:pt x="1211" y="1226"/>
                  </a:cubicBezTo>
                  <a:lnTo>
                    <a:pt x="3676" y="1226"/>
                  </a:lnTo>
                  <a:cubicBezTo>
                    <a:pt x="4343" y="1221"/>
                    <a:pt x="4886" y="683"/>
                    <a:pt x="4886" y="15"/>
                  </a:cubicBezTo>
                  <a:lnTo>
                    <a:pt x="48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95;p44">
              <a:extLst>
                <a:ext uri="{FF2B5EF4-FFF2-40B4-BE49-F238E27FC236}">
                  <a16:creationId xmlns:a16="http://schemas.microsoft.com/office/drawing/2014/main" id="{5D27A6B1-F95F-2AD4-2D83-B9A1741063A5}"/>
                </a:ext>
              </a:extLst>
            </p:cNvPr>
            <p:cNvSpPr/>
            <p:nvPr/>
          </p:nvSpPr>
          <p:spPr>
            <a:xfrm>
              <a:off x="2593925" y="3370596"/>
              <a:ext cx="406392" cy="365263"/>
            </a:xfrm>
            <a:custGeom>
              <a:avLst/>
              <a:gdLst/>
              <a:ahLst/>
              <a:cxnLst/>
              <a:rect l="l" t="t" r="r" b="b"/>
              <a:pathLst>
                <a:path w="15523" h="13952" extrusionOk="0">
                  <a:moveTo>
                    <a:pt x="9950" y="461"/>
                  </a:moveTo>
                  <a:cubicBezTo>
                    <a:pt x="9844" y="908"/>
                    <a:pt x="9450" y="1225"/>
                    <a:pt x="8994" y="1225"/>
                  </a:cubicBezTo>
                  <a:lnTo>
                    <a:pt x="6529" y="1225"/>
                  </a:lnTo>
                  <a:cubicBezTo>
                    <a:pt x="6073" y="1225"/>
                    <a:pt x="5679" y="908"/>
                    <a:pt x="5573" y="461"/>
                  </a:cubicBezTo>
                  <a:close/>
                  <a:moveTo>
                    <a:pt x="10416" y="481"/>
                  </a:moveTo>
                  <a:cubicBezTo>
                    <a:pt x="10882" y="572"/>
                    <a:pt x="11218" y="980"/>
                    <a:pt x="11223" y="1456"/>
                  </a:cubicBezTo>
                  <a:lnTo>
                    <a:pt x="11223" y="2522"/>
                  </a:lnTo>
                  <a:lnTo>
                    <a:pt x="4305" y="2522"/>
                  </a:lnTo>
                  <a:lnTo>
                    <a:pt x="4305" y="1456"/>
                  </a:lnTo>
                  <a:cubicBezTo>
                    <a:pt x="4305" y="980"/>
                    <a:pt x="4641" y="572"/>
                    <a:pt x="5107" y="481"/>
                  </a:cubicBezTo>
                  <a:cubicBezTo>
                    <a:pt x="5222" y="1177"/>
                    <a:pt x="5828" y="1686"/>
                    <a:pt x="6529" y="1686"/>
                  </a:cubicBezTo>
                  <a:lnTo>
                    <a:pt x="8994" y="1686"/>
                  </a:lnTo>
                  <a:cubicBezTo>
                    <a:pt x="9695" y="1686"/>
                    <a:pt x="10300" y="1177"/>
                    <a:pt x="10416" y="481"/>
                  </a:cubicBezTo>
                  <a:close/>
                  <a:moveTo>
                    <a:pt x="9878" y="6793"/>
                  </a:moveTo>
                  <a:cubicBezTo>
                    <a:pt x="10315" y="6793"/>
                    <a:pt x="10665" y="7149"/>
                    <a:pt x="10665" y="7586"/>
                  </a:cubicBezTo>
                  <a:lnTo>
                    <a:pt x="10665" y="9618"/>
                  </a:lnTo>
                  <a:cubicBezTo>
                    <a:pt x="10223" y="9704"/>
                    <a:pt x="9777" y="9772"/>
                    <a:pt x="9325" y="9820"/>
                  </a:cubicBezTo>
                  <a:lnTo>
                    <a:pt x="9325" y="9128"/>
                  </a:lnTo>
                  <a:cubicBezTo>
                    <a:pt x="9325" y="8614"/>
                    <a:pt x="8912" y="8201"/>
                    <a:pt x="8403" y="8201"/>
                  </a:cubicBezTo>
                  <a:lnTo>
                    <a:pt x="7125" y="8201"/>
                  </a:lnTo>
                  <a:cubicBezTo>
                    <a:pt x="6611" y="8201"/>
                    <a:pt x="6198" y="8614"/>
                    <a:pt x="6198" y="9128"/>
                  </a:cubicBezTo>
                  <a:lnTo>
                    <a:pt x="6198" y="9820"/>
                  </a:lnTo>
                  <a:cubicBezTo>
                    <a:pt x="5746" y="9772"/>
                    <a:pt x="5299" y="9704"/>
                    <a:pt x="4857" y="9618"/>
                  </a:cubicBezTo>
                  <a:lnTo>
                    <a:pt x="4857" y="7586"/>
                  </a:lnTo>
                  <a:cubicBezTo>
                    <a:pt x="4857" y="7149"/>
                    <a:pt x="5213" y="6793"/>
                    <a:pt x="5645" y="6793"/>
                  </a:cubicBezTo>
                  <a:close/>
                  <a:moveTo>
                    <a:pt x="8403" y="8662"/>
                  </a:moveTo>
                  <a:cubicBezTo>
                    <a:pt x="8657" y="8662"/>
                    <a:pt x="8864" y="8868"/>
                    <a:pt x="8864" y="9128"/>
                  </a:cubicBezTo>
                  <a:lnTo>
                    <a:pt x="8864" y="11069"/>
                  </a:lnTo>
                  <a:cubicBezTo>
                    <a:pt x="8864" y="11328"/>
                    <a:pt x="8657" y="11535"/>
                    <a:pt x="8398" y="11535"/>
                  </a:cubicBezTo>
                  <a:lnTo>
                    <a:pt x="7125" y="11535"/>
                  </a:lnTo>
                  <a:cubicBezTo>
                    <a:pt x="6865" y="11535"/>
                    <a:pt x="6659" y="11328"/>
                    <a:pt x="6659" y="11069"/>
                  </a:cubicBezTo>
                  <a:lnTo>
                    <a:pt x="6659" y="9128"/>
                  </a:lnTo>
                  <a:cubicBezTo>
                    <a:pt x="6659" y="8868"/>
                    <a:pt x="6865" y="8662"/>
                    <a:pt x="7125" y="8662"/>
                  </a:cubicBezTo>
                  <a:close/>
                  <a:moveTo>
                    <a:pt x="5299" y="0"/>
                  </a:moveTo>
                  <a:cubicBezTo>
                    <a:pt x="4497" y="0"/>
                    <a:pt x="3848" y="654"/>
                    <a:pt x="3844" y="1456"/>
                  </a:cubicBezTo>
                  <a:lnTo>
                    <a:pt x="3844" y="2522"/>
                  </a:lnTo>
                  <a:lnTo>
                    <a:pt x="1437" y="2522"/>
                  </a:lnTo>
                  <a:cubicBezTo>
                    <a:pt x="644" y="2522"/>
                    <a:pt x="0" y="3166"/>
                    <a:pt x="0" y="3954"/>
                  </a:cubicBezTo>
                  <a:lnTo>
                    <a:pt x="0" y="8100"/>
                  </a:lnTo>
                  <a:cubicBezTo>
                    <a:pt x="0" y="8181"/>
                    <a:pt x="44" y="8258"/>
                    <a:pt x="116" y="8297"/>
                  </a:cubicBezTo>
                  <a:cubicBezTo>
                    <a:pt x="255" y="8383"/>
                    <a:pt x="399" y="8460"/>
                    <a:pt x="543" y="8537"/>
                  </a:cubicBezTo>
                  <a:lnTo>
                    <a:pt x="543" y="9618"/>
                  </a:lnTo>
                  <a:cubicBezTo>
                    <a:pt x="543" y="9769"/>
                    <a:pt x="659" y="9845"/>
                    <a:pt x="774" y="9845"/>
                  </a:cubicBezTo>
                  <a:cubicBezTo>
                    <a:pt x="889" y="9845"/>
                    <a:pt x="1004" y="9769"/>
                    <a:pt x="1004" y="9618"/>
                  </a:cubicBezTo>
                  <a:lnTo>
                    <a:pt x="1004" y="8782"/>
                  </a:lnTo>
                  <a:cubicBezTo>
                    <a:pt x="2628" y="9589"/>
                    <a:pt x="4387" y="10103"/>
                    <a:pt x="6198" y="10286"/>
                  </a:cubicBezTo>
                  <a:lnTo>
                    <a:pt x="6198" y="11069"/>
                  </a:lnTo>
                  <a:cubicBezTo>
                    <a:pt x="6198" y="11583"/>
                    <a:pt x="6611" y="11996"/>
                    <a:pt x="7125" y="11996"/>
                  </a:cubicBezTo>
                  <a:lnTo>
                    <a:pt x="8403" y="11996"/>
                  </a:lnTo>
                  <a:cubicBezTo>
                    <a:pt x="8912" y="11996"/>
                    <a:pt x="9325" y="11583"/>
                    <a:pt x="9325" y="11069"/>
                  </a:cubicBezTo>
                  <a:lnTo>
                    <a:pt x="9325" y="10286"/>
                  </a:lnTo>
                  <a:cubicBezTo>
                    <a:pt x="11131" y="10103"/>
                    <a:pt x="12895" y="9589"/>
                    <a:pt x="14518" y="8782"/>
                  </a:cubicBezTo>
                  <a:lnTo>
                    <a:pt x="14518" y="12519"/>
                  </a:lnTo>
                  <a:cubicBezTo>
                    <a:pt x="14518" y="13053"/>
                    <a:pt x="14086" y="13485"/>
                    <a:pt x="13553" y="13490"/>
                  </a:cubicBezTo>
                  <a:lnTo>
                    <a:pt x="1975" y="13490"/>
                  </a:lnTo>
                  <a:cubicBezTo>
                    <a:pt x="1442" y="13485"/>
                    <a:pt x="1004" y="13053"/>
                    <a:pt x="1004" y="12519"/>
                  </a:cubicBezTo>
                  <a:lnTo>
                    <a:pt x="1004" y="10535"/>
                  </a:lnTo>
                  <a:cubicBezTo>
                    <a:pt x="1004" y="10382"/>
                    <a:pt x="889" y="10305"/>
                    <a:pt x="774" y="10305"/>
                  </a:cubicBezTo>
                  <a:cubicBezTo>
                    <a:pt x="659" y="10305"/>
                    <a:pt x="543" y="10382"/>
                    <a:pt x="543" y="10535"/>
                  </a:cubicBezTo>
                  <a:lnTo>
                    <a:pt x="543" y="12519"/>
                  </a:lnTo>
                  <a:cubicBezTo>
                    <a:pt x="543" y="13307"/>
                    <a:pt x="1187" y="13946"/>
                    <a:pt x="1975" y="13951"/>
                  </a:cubicBezTo>
                  <a:lnTo>
                    <a:pt x="13553" y="13951"/>
                  </a:lnTo>
                  <a:cubicBezTo>
                    <a:pt x="14341" y="13946"/>
                    <a:pt x="14979" y="13307"/>
                    <a:pt x="14979" y="12519"/>
                  </a:cubicBezTo>
                  <a:lnTo>
                    <a:pt x="14979" y="8542"/>
                  </a:lnTo>
                  <a:cubicBezTo>
                    <a:pt x="15124" y="8465"/>
                    <a:pt x="15268" y="8383"/>
                    <a:pt x="15407" y="8302"/>
                  </a:cubicBezTo>
                  <a:cubicBezTo>
                    <a:pt x="15479" y="8258"/>
                    <a:pt x="15522" y="8181"/>
                    <a:pt x="15522" y="8100"/>
                  </a:cubicBezTo>
                  <a:lnTo>
                    <a:pt x="15522" y="3959"/>
                  </a:lnTo>
                  <a:cubicBezTo>
                    <a:pt x="15522" y="3166"/>
                    <a:pt x="14879" y="2522"/>
                    <a:pt x="14091" y="2522"/>
                  </a:cubicBezTo>
                  <a:lnTo>
                    <a:pt x="13500" y="2522"/>
                  </a:lnTo>
                  <a:cubicBezTo>
                    <a:pt x="13192" y="2522"/>
                    <a:pt x="13192" y="2984"/>
                    <a:pt x="13500" y="2984"/>
                  </a:cubicBezTo>
                  <a:lnTo>
                    <a:pt x="14091" y="2984"/>
                  </a:lnTo>
                  <a:cubicBezTo>
                    <a:pt x="14624" y="2984"/>
                    <a:pt x="15061" y="3421"/>
                    <a:pt x="15061" y="3959"/>
                  </a:cubicBezTo>
                  <a:lnTo>
                    <a:pt x="15061" y="7965"/>
                  </a:lnTo>
                  <a:cubicBezTo>
                    <a:pt x="14922" y="8047"/>
                    <a:pt x="14783" y="8124"/>
                    <a:pt x="14643" y="8196"/>
                  </a:cubicBezTo>
                  <a:cubicBezTo>
                    <a:pt x="13533" y="8787"/>
                    <a:pt x="12352" y="9229"/>
                    <a:pt x="11131" y="9517"/>
                  </a:cubicBezTo>
                  <a:lnTo>
                    <a:pt x="11131" y="7581"/>
                  </a:lnTo>
                  <a:cubicBezTo>
                    <a:pt x="11127" y="6894"/>
                    <a:pt x="10569" y="6332"/>
                    <a:pt x="9878" y="6332"/>
                  </a:cubicBezTo>
                  <a:lnTo>
                    <a:pt x="5650" y="6332"/>
                  </a:lnTo>
                  <a:cubicBezTo>
                    <a:pt x="4958" y="6332"/>
                    <a:pt x="4401" y="6894"/>
                    <a:pt x="4401" y="7581"/>
                  </a:cubicBezTo>
                  <a:lnTo>
                    <a:pt x="4401" y="9517"/>
                  </a:lnTo>
                  <a:cubicBezTo>
                    <a:pt x="3017" y="9190"/>
                    <a:pt x="1696" y="8671"/>
                    <a:pt x="466" y="7965"/>
                  </a:cubicBezTo>
                  <a:lnTo>
                    <a:pt x="466" y="3954"/>
                  </a:lnTo>
                  <a:cubicBezTo>
                    <a:pt x="466" y="3421"/>
                    <a:pt x="899" y="2984"/>
                    <a:pt x="1437" y="2984"/>
                  </a:cubicBezTo>
                  <a:lnTo>
                    <a:pt x="12577" y="2984"/>
                  </a:lnTo>
                  <a:cubicBezTo>
                    <a:pt x="12885" y="2984"/>
                    <a:pt x="12885" y="2522"/>
                    <a:pt x="12577" y="2522"/>
                  </a:cubicBezTo>
                  <a:lnTo>
                    <a:pt x="11684" y="2522"/>
                  </a:lnTo>
                  <a:lnTo>
                    <a:pt x="11684" y="1456"/>
                  </a:lnTo>
                  <a:cubicBezTo>
                    <a:pt x="11684" y="654"/>
                    <a:pt x="11031" y="0"/>
                    <a:pt x="10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96;p44">
              <a:extLst>
                <a:ext uri="{FF2B5EF4-FFF2-40B4-BE49-F238E27FC236}">
                  <a16:creationId xmlns:a16="http://schemas.microsoft.com/office/drawing/2014/main" id="{A72C6301-EDC3-A6E5-18D4-279A7840CCAB}"/>
                </a:ext>
              </a:extLst>
            </p:cNvPr>
            <p:cNvSpPr/>
            <p:nvPr/>
          </p:nvSpPr>
          <p:spPr>
            <a:xfrm>
              <a:off x="2780326" y="3609436"/>
              <a:ext cx="33589" cy="51077"/>
            </a:xfrm>
            <a:custGeom>
              <a:avLst/>
              <a:gdLst/>
              <a:ahLst/>
              <a:cxnLst/>
              <a:rect l="l" t="t" r="r" b="b"/>
              <a:pathLst>
                <a:path w="1283" h="1951" extrusionOk="0">
                  <a:moveTo>
                    <a:pt x="822" y="461"/>
                  </a:moveTo>
                  <a:lnTo>
                    <a:pt x="822" y="1489"/>
                  </a:lnTo>
                  <a:lnTo>
                    <a:pt x="461" y="1489"/>
                  </a:lnTo>
                  <a:lnTo>
                    <a:pt x="461" y="461"/>
                  </a:lnTo>
                  <a:close/>
                  <a:moveTo>
                    <a:pt x="231" y="0"/>
                  </a:moveTo>
                  <a:cubicBezTo>
                    <a:pt x="106" y="0"/>
                    <a:pt x="0" y="101"/>
                    <a:pt x="0" y="231"/>
                  </a:cubicBezTo>
                  <a:lnTo>
                    <a:pt x="0" y="1720"/>
                  </a:lnTo>
                  <a:cubicBezTo>
                    <a:pt x="0" y="1845"/>
                    <a:pt x="106" y="1950"/>
                    <a:pt x="231" y="1950"/>
                  </a:cubicBezTo>
                  <a:lnTo>
                    <a:pt x="1052" y="1950"/>
                  </a:lnTo>
                  <a:cubicBezTo>
                    <a:pt x="1182" y="1950"/>
                    <a:pt x="1283" y="1845"/>
                    <a:pt x="1283" y="1720"/>
                  </a:cubicBezTo>
                  <a:lnTo>
                    <a:pt x="1283" y="231"/>
                  </a:lnTo>
                  <a:cubicBezTo>
                    <a:pt x="1283" y="101"/>
                    <a:pt x="1182" y="0"/>
                    <a:pt x="1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697;p44">
            <a:extLst>
              <a:ext uri="{FF2B5EF4-FFF2-40B4-BE49-F238E27FC236}">
                <a16:creationId xmlns:a16="http://schemas.microsoft.com/office/drawing/2014/main" id="{D13C9E26-3C79-2DE2-E585-9B55353B91C5}"/>
              </a:ext>
            </a:extLst>
          </p:cNvPr>
          <p:cNvGrpSpPr/>
          <p:nvPr/>
        </p:nvGrpSpPr>
        <p:grpSpPr>
          <a:xfrm>
            <a:off x="4225313" y="3609000"/>
            <a:ext cx="553776" cy="532114"/>
            <a:chOff x="2145304" y="3358605"/>
            <a:chExt cx="404245" cy="388433"/>
          </a:xfrm>
        </p:grpSpPr>
        <p:sp>
          <p:nvSpPr>
            <p:cNvPr id="39" name="Google Shape;698;p44">
              <a:extLst>
                <a:ext uri="{FF2B5EF4-FFF2-40B4-BE49-F238E27FC236}">
                  <a16:creationId xmlns:a16="http://schemas.microsoft.com/office/drawing/2014/main" id="{5D96A74A-1203-91EE-3BF6-1206CD3FFF49}"/>
                </a:ext>
              </a:extLst>
            </p:cNvPr>
            <p:cNvSpPr/>
            <p:nvPr/>
          </p:nvSpPr>
          <p:spPr>
            <a:xfrm>
              <a:off x="2145304" y="3364312"/>
              <a:ext cx="398460" cy="377018"/>
            </a:xfrm>
            <a:custGeom>
              <a:avLst/>
              <a:gdLst/>
              <a:ahLst/>
              <a:cxnLst/>
              <a:rect l="l" t="t" r="r" b="b"/>
              <a:pathLst>
                <a:path w="15220" h="14401" extrusionOk="0">
                  <a:moveTo>
                    <a:pt x="11130" y="0"/>
                  </a:moveTo>
                  <a:cubicBezTo>
                    <a:pt x="8419" y="0"/>
                    <a:pt x="5762" y="1064"/>
                    <a:pt x="3776" y="3046"/>
                  </a:cubicBezTo>
                  <a:cubicBezTo>
                    <a:pt x="956" y="5866"/>
                    <a:pt x="0" y="10055"/>
                    <a:pt x="1317" y="13821"/>
                  </a:cubicBezTo>
                  <a:cubicBezTo>
                    <a:pt x="2431" y="14209"/>
                    <a:pt x="3588" y="14400"/>
                    <a:pt x="4739" y="14400"/>
                  </a:cubicBezTo>
                  <a:cubicBezTo>
                    <a:pt x="6724" y="14400"/>
                    <a:pt x="8691" y="13832"/>
                    <a:pt x="10396" y="12726"/>
                  </a:cubicBezTo>
                  <a:cubicBezTo>
                    <a:pt x="13091" y="10982"/>
                    <a:pt x="14826" y="8085"/>
                    <a:pt x="15100" y="4881"/>
                  </a:cubicBezTo>
                  <a:cubicBezTo>
                    <a:pt x="15220" y="3425"/>
                    <a:pt x="15032" y="1965"/>
                    <a:pt x="14552" y="581"/>
                  </a:cubicBezTo>
                  <a:cubicBezTo>
                    <a:pt x="13433" y="190"/>
                    <a:pt x="12277" y="0"/>
                    <a:pt x="11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99;p44">
              <a:extLst>
                <a:ext uri="{FF2B5EF4-FFF2-40B4-BE49-F238E27FC236}">
                  <a16:creationId xmlns:a16="http://schemas.microsoft.com/office/drawing/2014/main" id="{50F34A5D-1CF8-06B4-B67F-2BD4C3C6D006}"/>
                </a:ext>
              </a:extLst>
            </p:cNvPr>
            <p:cNvSpPr/>
            <p:nvPr/>
          </p:nvSpPr>
          <p:spPr>
            <a:xfrm>
              <a:off x="2145304" y="3364286"/>
              <a:ext cx="380971" cy="361755"/>
            </a:xfrm>
            <a:custGeom>
              <a:avLst/>
              <a:gdLst/>
              <a:ahLst/>
              <a:cxnLst/>
              <a:rect l="l" t="t" r="r" b="b"/>
              <a:pathLst>
                <a:path w="14552" h="13818" extrusionOk="0">
                  <a:moveTo>
                    <a:pt x="11125" y="0"/>
                  </a:moveTo>
                  <a:cubicBezTo>
                    <a:pt x="8415" y="0"/>
                    <a:pt x="5760" y="1061"/>
                    <a:pt x="3776" y="3042"/>
                  </a:cubicBezTo>
                  <a:cubicBezTo>
                    <a:pt x="956" y="5862"/>
                    <a:pt x="0" y="10051"/>
                    <a:pt x="1317" y="13817"/>
                  </a:cubicBezTo>
                  <a:cubicBezTo>
                    <a:pt x="1307" y="12900"/>
                    <a:pt x="1542" y="11853"/>
                    <a:pt x="1999" y="10738"/>
                  </a:cubicBezTo>
                  <a:cubicBezTo>
                    <a:pt x="2186" y="10277"/>
                    <a:pt x="2402" y="9825"/>
                    <a:pt x="2643" y="9388"/>
                  </a:cubicBezTo>
                  <a:cubicBezTo>
                    <a:pt x="3416" y="7971"/>
                    <a:pt x="4511" y="6506"/>
                    <a:pt x="5876" y="5141"/>
                  </a:cubicBezTo>
                  <a:cubicBezTo>
                    <a:pt x="7245" y="3772"/>
                    <a:pt x="8710" y="2682"/>
                    <a:pt x="10127" y="1908"/>
                  </a:cubicBezTo>
                  <a:cubicBezTo>
                    <a:pt x="10564" y="1668"/>
                    <a:pt x="11011" y="1452"/>
                    <a:pt x="11472" y="1260"/>
                  </a:cubicBezTo>
                  <a:cubicBezTo>
                    <a:pt x="12555" y="816"/>
                    <a:pt x="13578" y="582"/>
                    <a:pt x="14472" y="582"/>
                  </a:cubicBezTo>
                  <a:cubicBezTo>
                    <a:pt x="14499" y="582"/>
                    <a:pt x="14525" y="582"/>
                    <a:pt x="14552" y="582"/>
                  </a:cubicBezTo>
                  <a:cubicBezTo>
                    <a:pt x="13431" y="191"/>
                    <a:pt x="12273" y="0"/>
                    <a:pt x="11125" y="0"/>
                  </a:cubicBez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00;p44">
              <a:extLst>
                <a:ext uri="{FF2B5EF4-FFF2-40B4-BE49-F238E27FC236}">
                  <a16:creationId xmlns:a16="http://schemas.microsoft.com/office/drawing/2014/main" id="{20FC7A50-2AEA-AF88-CDDF-E93873DCF633}"/>
                </a:ext>
              </a:extLst>
            </p:cNvPr>
            <p:cNvSpPr/>
            <p:nvPr/>
          </p:nvSpPr>
          <p:spPr>
            <a:xfrm>
              <a:off x="2369039" y="3365307"/>
              <a:ext cx="171584" cy="171584"/>
            </a:xfrm>
            <a:custGeom>
              <a:avLst/>
              <a:gdLst/>
              <a:ahLst/>
              <a:cxnLst/>
              <a:rect l="l" t="t" r="r" b="b"/>
              <a:pathLst>
                <a:path w="6554" h="6554" extrusionOk="0">
                  <a:moveTo>
                    <a:pt x="1706" y="0"/>
                  </a:moveTo>
                  <a:cubicBezTo>
                    <a:pt x="1130" y="48"/>
                    <a:pt x="558" y="145"/>
                    <a:pt x="1" y="289"/>
                  </a:cubicBezTo>
                  <a:lnTo>
                    <a:pt x="6265" y="6553"/>
                  </a:lnTo>
                  <a:cubicBezTo>
                    <a:pt x="6409" y="5991"/>
                    <a:pt x="6505" y="5419"/>
                    <a:pt x="6554" y="4843"/>
                  </a:cubicBezTo>
                  <a:lnTo>
                    <a:pt x="17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01;p44">
              <a:extLst>
                <a:ext uri="{FF2B5EF4-FFF2-40B4-BE49-F238E27FC236}">
                  <a16:creationId xmlns:a16="http://schemas.microsoft.com/office/drawing/2014/main" id="{9EFCD07F-47CE-6222-5439-E233CCBAC934}"/>
                </a:ext>
              </a:extLst>
            </p:cNvPr>
            <p:cNvSpPr/>
            <p:nvPr/>
          </p:nvSpPr>
          <p:spPr>
            <a:xfrm>
              <a:off x="2168626" y="3568090"/>
              <a:ext cx="171584" cy="171584"/>
            </a:xfrm>
            <a:custGeom>
              <a:avLst/>
              <a:gdLst/>
              <a:ahLst/>
              <a:cxnLst/>
              <a:rect l="l" t="t" r="r" b="b"/>
              <a:pathLst>
                <a:path w="6554" h="6554" extrusionOk="0">
                  <a:moveTo>
                    <a:pt x="289" y="1"/>
                  </a:moveTo>
                  <a:cubicBezTo>
                    <a:pt x="145" y="563"/>
                    <a:pt x="49" y="1134"/>
                    <a:pt x="1" y="1711"/>
                  </a:cubicBezTo>
                  <a:lnTo>
                    <a:pt x="1226" y="2931"/>
                  </a:lnTo>
                  <a:lnTo>
                    <a:pt x="4848" y="6553"/>
                  </a:lnTo>
                  <a:cubicBezTo>
                    <a:pt x="5420" y="6505"/>
                    <a:pt x="5991" y="6409"/>
                    <a:pt x="6554" y="6270"/>
                  </a:cubicBezTo>
                  <a:lnTo>
                    <a:pt x="1870" y="1581"/>
                  </a:lnTo>
                  <a:lnTo>
                    <a:pt x="2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02;p44">
              <a:extLst>
                <a:ext uri="{FF2B5EF4-FFF2-40B4-BE49-F238E27FC236}">
                  <a16:creationId xmlns:a16="http://schemas.microsoft.com/office/drawing/2014/main" id="{F67AD637-A0F2-C965-32B9-C0EF5A5CCBF3}"/>
                </a:ext>
              </a:extLst>
            </p:cNvPr>
            <p:cNvSpPr/>
            <p:nvPr/>
          </p:nvSpPr>
          <p:spPr>
            <a:xfrm>
              <a:off x="2369039" y="3365307"/>
              <a:ext cx="76629" cy="48957"/>
            </a:xfrm>
            <a:custGeom>
              <a:avLst/>
              <a:gdLst/>
              <a:ahLst/>
              <a:cxnLst/>
              <a:rect l="l" t="t" r="r" b="b"/>
              <a:pathLst>
                <a:path w="2927" h="1870" extrusionOk="0">
                  <a:moveTo>
                    <a:pt x="1706" y="0"/>
                  </a:moveTo>
                  <a:cubicBezTo>
                    <a:pt x="1130" y="48"/>
                    <a:pt x="558" y="145"/>
                    <a:pt x="1" y="289"/>
                  </a:cubicBezTo>
                  <a:lnTo>
                    <a:pt x="1581" y="1869"/>
                  </a:lnTo>
                  <a:cubicBezTo>
                    <a:pt x="2018" y="1629"/>
                    <a:pt x="2465" y="1413"/>
                    <a:pt x="2926" y="1221"/>
                  </a:cubicBezTo>
                  <a:lnTo>
                    <a:pt x="1706" y="0"/>
                  </a:lnTo>
                  <a:close/>
                </a:path>
              </a:pathLst>
            </a:custGeom>
            <a:solidFill>
              <a:srgbClr val="000663">
                <a:alpha val="11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03;p44">
              <a:extLst>
                <a:ext uri="{FF2B5EF4-FFF2-40B4-BE49-F238E27FC236}">
                  <a16:creationId xmlns:a16="http://schemas.microsoft.com/office/drawing/2014/main" id="{43F09C66-6FA7-F634-9415-7463EB5E3E0A}"/>
                </a:ext>
              </a:extLst>
            </p:cNvPr>
            <p:cNvSpPr/>
            <p:nvPr/>
          </p:nvSpPr>
          <p:spPr>
            <a:xfrm>
              <a:off x="2264685" y="3468849"/>
              <a:ext cx="176689" cy="167840"/>
            </a:xfrm>
            <a:custGeom>
              <a:avLst/>
              <a:gdLst/>
              <a:ahLst/>
              <a:cxnLst/>
              <a:rect l="l" t="t" r="r" b="b"/>
              <a:pathLst>
                <a:path w="6749" h="6411" extrusionOk="0">
                  <a:moveTo>
                    <a:pt x="6142" y="1"/>
                  </a:moveTo>
                  <a:cubicBezTo>
                    <a:pt x="6044" y="1"/>
                    <a:pt x="5943" y="37"/>
                    <a:pt x="5851" y="124"/>
                  </a:cubicBezTo>
                  <a:lnTo>
                    <a:pt x="297" y="5682"/>
                  </a:lnTo>
                  <a:cubicBezTo>
                    <a:pt x="1" y="5994"/>
                    <a:pt x="282" y="6411"/>
                    <a:pt x="609" y="6411"/>
                  </a:cubicBezTo>
                  <a:cubicBezTo>
                    <a:pt x="706" y="6411"/>
                    <a:pt x="807" y="6374"/>
                    <a:pt x="898" y="6288"/>
                  </a:cubicBezTo>
                  <a:lnTo>
                    <a:pt x="6456" y="729"/>
                  </a:lnTo>
                  <a:cubicBezTo>
                    <a:pt x="6749" y="418"/>
                    <a:pt x="6470" y="1"/>
                    <a:pt x="6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04;p44">
              <a:extLst>
                <a:ext uri="{FF2B5EF4-FFF2-40B4-BE49-F238E27FC236}">
                  <a16:creationId xmlns:a16="http://schemas.microsoft.com/office/drawing/2014/main" id="{E5CB62A8-920E-6912-5C59-6CDF3D95E74F}"/>
                </a:ext>
              </a:extLst>
            </p:cNvPr>
            <p:cNvSpPr/>
            <p:nvPr/>
          </p:nvSpPr>
          <p:spPr>
            <a:xfrm>
              <a:off x="2263402" y="3463430"/>
              <a:ext cx="180616" cy="179071"/>
            </a:xfrm>
            <a:custGeom>
              <a:avLst/>
              <a:gdLst/>
              <a:ahLst/>
              <a:cxnLst/>
              <a:rect l="l" t="t" r="r" b="b"/>
              <a:pathLst>
                <a:path w="6899" h="6840" extrusionOk="0">
                  <a:moveTo>
                    <a:pt x="6202" y="419"/>
                  </a:moveTo>
                  <a:cubicBezTo>
                    <a:pt x="6361" y="419"/>
                    <a:pt x="6499" y="627"/>
                    <a:pt x="6351" y="778"/>
                  </a:cubicBezTo>
                  <a:lnTo>
                    <a:pt x="5823" y="1306"/>
                  </a:lnTo>
                  <a:lnTo>
                    <a:pt x="5530" y="1013"/>
                  </a:lnTo>
                  <a:lnTo>
                    <a:pt x="6058" y="485"/>
                  </a:lnTo>
                  <a:cubicBezTo>
                    <a:pt x="6103" y="439"/>
                    <a:pt x="6154" y="419"/>
                    <a:pt x="6202" y="419"/>
                  </a:cubicBezTo>
                  <a:close/>
                  <a:moveTo>
                    <a:pt x="5218" y="1325"/>
                  </a:moveTo>
                  <a:lnTo>
                    <a:pt x="5511" y="1619"/>
                  </a:lnTo>
                  <a:lnTo>
                    <a:pt x="4425" y="2709"/>
                  </a:lnTo>
                  <a:lnTo>
                    <a:pt x="4132" y="2411"/>
                  </a:lnTo>
                  <a:lnTo>
                    <a:pt x="5218" y="1325"/>
                  </a:lnTo>
                  <a:close/>
                  <a:moveTo>
                    <a:pt x="3820" y="2723"/>
                  </a:moveTo>
                  <a:lnTo>
                    <a:pt x="4113" y="3017"/>
                  </a:lnTo>
                  <a:lnTo>
                    <a:pt x="3027" y="4102"/>
                  </a:lnTo>
                  <a:lnTo>
                    <a:pt x="2734" y="3809"/>
                  </a:lnTo>
                  <a:lnTo>
                    <a:pt x="3820" y="2723"/>
                  </a:lnTo>
                  <a:close/>
                  <a:moveTo>
                    <a:pt x="2422" y="4121"/>
                  </a:moveTo>
                  <a:lnTo>
                    <a:pt x="2715" y="4414"/>
                  </a:lnTo>
                  <a:lnTo>
                    <a:pt x="1629" y="5500"/>
                  </a:lnTo>
                  <a:lnTo>
                    <a:pt x="1336" y="5207"/>
                  </a:lnTo>
                  <a:lnTo>
                    <a:pt x="2422" y="4121"/>
                  </a:lnTo>
                  <a:close/>
                  <a:moveTo>
                    <a:pt x="1028" y="5519"/>
                  </a:moveTo>
                  <a:lnTo>
                    <a:pt x="1321" y="5812"/>
                  </a:lnTo>
                  <a:lnTo>
                    <a:pt x="793" y="6336"/>
                  </a:lnTo>
                  <a:cubicBezTo>
                    <a:pt x="747" y="6389"/>
                    <a:pt x="693" y="6411"/>
                    <a:pt x="642" y="6411"/>
                  </a:cubicBezTo>
                  <a:cubicBezTo>
                    <a:pt x="479" y="6411"/>
                    <a:pt x="337" y="6193"/>
                    <a:pt x="505" y="6043"/>
                  </a:cubicBezTo>
                  <a:lnTo>
                    <a:pt x="500" y="6043"/>
                  </a:lnTo>
                  <a:lnTo>
                    <a:pt x="1028" y="5519"/>
                  </a:lnTo>
                  <a:close/>
                  <a:moveTo>
                    <a:pt x="6187" y="0"/>
                  </a:moveTo>
                  <a:cubicBezTo>
                    <a:pt x="6029" y="0"/>
                    <a:pt x="5870" y="58"/>
                    <a:pt x="5746" y="173"/>
                  </a:cubicBezTo>
                  <a:lnTo>
                    <a:pt x="5222" y="701"/>
                  </a:lnTo>
                  <a:lnTo>
                    <a:pt x="5016" y="499"/>
                  </a:lnTo>
                  <a:cubicBezTo>
                    <a:pt x="4968" y="451"/>
                    <a:pt x="4914" y="431"/>
                    <a:pt x="4862" y="431"/>
                  </a:cubicBezTo>
                  <a:cubicBezTo>
                    <a:pt x="4693" y="431"/>
                    <a:pt x="4549" y="648"/>
                    <a:pt x="4704" y="807"/>
                  </a:cubicBezTo>
                  <a:lnTo>
                    <a:pt x="4910" y="1013"/>
                  </a:lnTo>
                  <a:lnTo>
                    <a:pt x="3824" y="2099"/>
                  </a:lnTo>
                  <a:lnTo>
                    <a:pt x="3618" y="1897"/>
                  </a:lnTo>
                  <a:cubicBezTo>
                    <a:pt x="3569" y="1847"/>
                    <a:pt x="3515" y="1827"/>
                    <a:pt x="3462" y="1827"/>
                  </a:cubicBezTo>
                  <a:cubicBezTo>
                    <a:pt x="3291" y="1827"/>
                    <a:pt x="3144" y="2047"/>
                    <a:pt x="3306" y="2205"/>
                  </a:cubicBezTo>
                  <a:lnTo>
                    <a:pt x="3512" y="2411"/>
                  </a:lnTo>
                  <a:lnTo>
                    <a:pt x="2426" y="3497"/>
                  </a:lnTo>
                  <a:lnTo>
                    <a:pt x="2220" y="3295"/>
                  </a:lnTo>
                  <a:cubicBezTo>
                    <a:pt x="2172" y="3247"/>
                    <a:pt x="2118" y="3227"/>
                    <a:pt x="2066" y="3227"/>
                  </a:cubicBezTo>
                  <a:cubicBezTo>
                    <a:pt x="1897" y="3227"/>
                    <a:pt x="1753" y="3444"/>
                    <a:pt x="1908" y="3603"/>
                  </a:cubicBezTo>
                  <a:lnTo>
                    <a:pt x="2114" y="3809"/>
                  </a:lnTo>
                  <a:lnTo>
                    <a:pt x="1028" y="4895"/>
                  </a:lnTo>
                  <a:lnTo>
                    <a:pt x="822" y="4693"/>
                  </a:lnTo>
                  <a:cubicBezTo>
                    <a:pt x="774" y="4645"/>
                    <a:pt x="720" y="4625"/>
                    <a:pt x="668" y="4625"/>
                  </a:cubicBezTo>
                  <a:cubicBezTo>
                    <a:pt x="499" y="4625"/>
                    <a:pt x="355" y="4842"/>
                    <a:pt x="510" y="5001"/>
                  </a:cubicBezTo>
                  <a:lnTo>
                    <a:pt x="716" y="5207"/>
                  </a:lnTo>
                  <a:lnTo>
                    <a:pt x="188" y="5731"/>
                  </a:lnTo>
                  <a:cubicBezTo>
                    <a:pt x="68" y="5851"/>
                    <a:pt x="0" y="6019"/>
                    <a:pt x="0" y="6192"/>
                  </a:cubicBezTo>
                  <a:cubicBezTo>
                    <a:pt x="0" y="6582"/>
                    <a:pt x="319" y="6840"/>
                    <a:pt x="651" y="6840"/>
                  </a:cubicBezTo>
                  <a:cubicBezTo>
                    <a:pt x="811" y="6840"/>
                    <a:pt x="973" y="6781"/>
                    <a:pt x="1105" y="6648"/>
                  </a:cubicBezTo>
                  <a:lnTo>
                    <a:pt x="1629" y="6120"/>
                  </a:lnTo>
                  <a:lnTo>
                    <a:pt x="1836" y="6326"/>
                  </a:lnTo>
                  <a:cubicBezTo>
                    <a:pt x="1883" y="6373"/>
                    <a:pt x="1936" y="6392"/>
                    <a:pt x="1986" y="6392"/>
                  </a:cubicBezTo>
                  <a:cubicBezTo>
                    <a:pt x="2156" y="6392"/>
                    <a:pt x="2303" y="6173"/>
                    <a:pt x="2148" y="6014"/>
                  </a:cubicBezTo>
                  <a:lnTo>
                    <a:pt x="1941" y="5812"/>
                  </a:lnTo>
                  <a:lnTo>
                    <a:pt x="3027" y="4722"/>
                  </a:lnTo>
                  <a:lnTo>
                    <a:pt x="3233" y="4929"/>
                  </a:lnTo>
                  <a:cubicBezTo>
                    <a:pt x="3281" y="4975"/>
                    <a:pt x="3334" y="4994"/>
                    <a:pt x="3384" y="4994"/>
                  </a:cubicBezTo>
                  <a:cubicBezTo>
                    <a:pt x="3554" y="4994"/>
                    <a:pt x="3701" y="4775"/>
                    <a:pt x="3546" y="4616"/>
                  </a:cubicBezTo>
                  <a:lnTo>
                    <a:pt x="3339" y="4414"/>
                  </a:lnTo>
                  <a:lnTo>
                    <a:pt x="4425" y="3324"/>
                  </a:lnTo>
                  <a:lnTo>
                    <a:pt x="4631" y="3531"/>
                  </a:lnTo>
                  <a:cubicBezTo>
                    <a:pt x="4680" y="3580"/>
                    <a:pt x="4733" y="3600"/>
                    <a:pt x="4785" y="3600"/>
                  </a:cubicBezTo>
                  <a:cubicBezTo>
                    <a:pt x="4955" y="3600"/>
                    <a:pt x="5102" y="3377"/>
                    <a:pt x="4944" y="3218"/>
                  </a:cubicBezTo>
                  <a:lnTo>
                    <a:pt x="4737" y="3017"/>
                  </a:lnTo>
                  <a:lnTo>
                    <a:pt x="5823" y="1926"/>
                  </a:lnTo>
                  <a:lnTo>
                    <a:pt x="6029" y="2133"/>
                  </a:lnTo>
                  <a:cubicBezTo>
                    <a:pt x="6078" y="2182"/>
                    <a:pt x="6131" y="2202"/>
                    <a:pt x="6183" y="2202"/>
                  </a:cubicBezTo>
                  <a:cubicBezTo>
                    <a:pt x="6353" y="2202"/>
                    <a:pt x="6500" y="1979"/>
                    <a:pt x="6342" y="1820"/>
                  </a:cubicBezTo>
                  <a:lnTo>
                    <a:pt x="6135" y="1619"/>
                  </a:lnTo>
                  <a:lnTo>
                    <a:pt x="6664" y="1090"/>
                  </a:lnTo>
                  <a:cubicBezTo>
                    <a:pt x="6899" y="835"/>
                    <a:pt x="6894" y="437"/>
                    <a:pt x="6644" y="192"/>
                  </a:cubicBezTo>
                  <a:cubicBezTo>
                    <a:pt x="6519" y="64"/>
                    <a:pt x="6353" y="0"/>
                    <a:pt x="6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05;p44">
              <a:extLst>
                <a:ext uri="{FF2B5EF4-FFF2-40B4-BE49-F238E27FC236}">
                  <a16:creationId xmlns:a16="http://schemas.microsoft.com/office/drawing/2014/main" id="{3994B032-3A03-2105-5F32-310416F07E7E}"/>
                </a:ext>
              </a:extLst>
            </p:cNvPr>
            <p:cNvSpPr/>
            <p:nvPr/>
          </p:nvSpPr>
          <p:spPr>
            <a:xfrm>
              <a:off x="2151587" y="3358605"/>
              <a:ext cx="397962" cy="388433"/>
            </a:xfrm>
            <a:custGeom>
              <a:avLst/>
              <a:gdLst/>
              <a:ahLst/>
              <a:cxnLst/>
              <a:rect l="l" t="t" r="r" b="b"/>
              <a:pathLst>
                <a:path w="15201" h="14837" extrusionOk="0">
                  <a:moveTo>
                    <a:pt x="10878" y="442"/>
                  </a:moveTo>
                  <a:cubicBezTo>
                    <a:pt x="11986" y="442"/>
                    <a:pt x="13086" y="621"/>
                    <a:pt x="14139" y="972"/>
                  </a:cubicBezTo>
                  <a:lnTo>
                    <a:pt x="14139" y="977"/>
                  </a:lnTo>
                  <a:cubicBezTo>
                    <a:pt x="14528" y="2140"/>
                    <a:pt x="14711" y="3369"/>
                    <a:pt x="14667" y="4599"/>
                  </a:cubicBezTo>
                  <a:lnTo>
                    <a:pt x="10517" y="449"/>
                  </a:lnTo>
                  <a:cubicBezTo>
                    <a:pt x="10637" y="444"/>
                    <a:pt x="10758" y="442"/>
                    <a:pt x="10878" y="442"/>
                  </a:cubicBezTo>
                  <a:close/>
                  <a:moveTo>
                    <a:pt x="942" y="8467"/>
                  </a:moveTo>
                  <a:lnTo>
                    <a:pt x="6649" y="14169"/>
                  </a:lnTo>
                  <a:cubicBezTo>
                    <a:pt x="6255" y="14251"/>
                    <a:pt x="5857" y="14313"/>
                    <a:pt x="5458" y="14351"/>
                  </a:cubicBezTo>
                  <a:lnTo>
                    <a:pt x="764" y="9653"/>
                  </a:lnTo>
                  <a:cubicBezTo>
                    <a:pt x="798" y="9254"/>
                    <a:pt x="860" y="8856"/>
                    <a:pt x="942" y="8467"/>
                  </a:cubicBezTo>
                  <a:close/>
                  <a:moveTo>
                    <a:pt x="726" y="10239"/>
                  </a:moveTo>
                  <a:lnTo>
                    <a:pt x="4881" y="14385"/>
                  </a:lnTo>
                  <a:cubicBezTo>
                    <a:pt x="4760" y="14389"/>
                    <a:pt x="4639" y="14391"/>
                    <a:pt x="4519" y="14391"/>
                  </a:cubicBezTo>
                  <a:cubicBezTo>
                    <a:pt x="3406" y="14391"/>
                    <a:pt x="2303" y="14212"/>
                    <a:pt x="1250" y="13861"/>
                  </a:cubicBezTo>
                  <a:cubicBezTo>
                    <a:pt x="860" y="12694"/>
                    <a:pt x="683" y="11469"/>
                    <a:pt x="726" y="10239"/>
                  </a:cubicBezTo>
                  <a:close/>
                  <a:moveTo>
                    <a:pt x="10877" y="0"/>
                  </a:moveTo>
                  <a:cubicBezTo>
                    <a:pt x="9996" y="0"/>
                    <a:pt x="9113" y="110"/>
                    <a:pt x="8249" y="329"/>
                  </a:cubicBezTo>
                  <a:cubicBezTo>
                    <a:pt x="5424" y="1059"/>
                    <a:pt x="3018" y="2918"/>
                    <a:pt x="1600" y="5469"/>
                  </a:cubicBezTo>
                  <a:cubicBezTo>
                    <a:pt x="1496" y="5648"/>
                    <a:pt x="1646" y="5807"/>
                    <a:pt x="1797" y="5807"/>
                  </a:cubicBezTo>
                  <a:cubicBezTo>
                    <a:pt x="1868" y="5807"/>
                    <a:pt x="1940" y="5772"/>
                    <a:pt x="1985" y="5685"/>
                  </a:cubicBezTo>
                  <a:cubicBezTo>
                    <a:pt x="3325" y="3273"/>
                    <a:pt x="5578" y="1505"/>
                    <a:pt x="8244" y="790"/>
                  </a:cubicBezTo>
                  <a:lnTo>
                    <a:pt x="12251" y="4796"/>
                  </a:lnTo>
                  <a:cubicBezTo>
                    <a:pt x="12299" y="4845"/>
                    <a:pt x="12353" y="4866"/>
                    <a:pt x="12405" y="4866"/>
                  </a:cubicBezTo>
                  <a:cubicBezTo>
                    <a:pt x="12576" y="4866"/>
                    <a:pt x="12725" y="4642"/>
                    <a:pt x="12563" y="4484"/>
                  </a:cubicBezTo>
                  <a:lnTo>
                    <a:pt x="8744" y="665"/>
                  </a:lnTo>
                  <a:cubicBezTo>
                    <a:pt x="9138" y="583"/>
                    <a:pt x="9532" y="521"/>
                    <a:pt x="9935" y="487"/>
                  </a:cubicBezTo>
                  <a:lnTo>
                    <a:pt x="14629" y="5185"/>
                  </a:lnTo>
                  <a:cubicBezTo>
                    <a:pt x="14595" y="5584"/>
                    <a:pt x="14533" y="5983"/>
                    <a:pt x="14451" y="6372"/>
                  </a:cubicBezTo>
                  <a:lnTo>
                    <a:pt x="13298" y="5219"/>
                  </a:lnTo>
                  <a:cubicBezTo>
                    <a:pt x="13251" y="5173"/>
                    <a:pt x="13198" y="5153"/>
                    <a:pt x="13147" y="5153"/>
                  </a:cubicBezTo>
                  <a:cubicBezTo>
                    <a:pt x="12976" y="5153"/>
                    <a:pt x="12827" y="5372"/>
                    <a:pt x="12986" y="5531"/>
                  </a:cubicBezTo>
                  <a:lnTo>
                    <a:pt x="14331" y="6876"/>
                  </a:lnTo>
                  <a:cubicBezTo>
                    <a:pt x="13385" y="10374"/>
                    <a:pt x="10656" y="13102"/>
                    <a:pt x="7159" y="14049"/>
                  </a:cubicBezTo>
                  <a:lnTo>
                    <a:pt x="1067" y="7962"/>
                  </a:lnTo>
                  <a:cubicBezTo>
                    <a:pt x="1187" y="7506"/>
                    <a:pt x="1341" y="7064"/>
                    <a:pt x="1523" y="6627"/>
                  </a:cubicBezTo>
                  <a:cubicBezTo>
                    <a:pt x="1598" y="6453"/>
                    <a:pt x="1457" y="6320"/>
                    <a:pt x="1316" y="6320"/>
                  </a:cubicBezTo>
                  <a:cubicBezTo>
                    <a:pt x="1239" y="6320"/>
                    <a:pt x="1161" y="6361"/>
                    <a:pt x="1120" y="6458"/>
                  </a:cubicBezTo>
                  <a:cubicBezTo>
                    <a:pt x="92" y="8889"/>
                    <a:pt x="1" y="11613"/>
                    <a:pt x="870" y="14106"/>
                  </a:cubicBezTo>
                  <a:cubicBezTo>
                    <a:pt x="894" y="14169"/>
                    <a:pt x="942" y="14222"/>
                    <a:pt x="1005" y="14241"/>
                  </a:cubicBezTo>
                  <a:cubicBezTo>
                    <a:pt x="2134" y="14635"/>
                    <a:pt x="3325" y="14837"/>
                    <a:pt x="4521" y="14837"/>
                  </a:cubicBezTo>
                  <a:cubicBezTo>
                    <a:pt x="4814" y="14837"/>
                    <a:pt x="5102" y="14822"/>
                    <a:pt x="5396" y="14798"/>
                  </a:cubicBezTo>
                  <a:cubicBezTo>
                    <a:pt x="10555" y="14366"/>
                    <a:pt x="14648" y="10278"/>
                    <a:pt x="15076" y="5118"/>
                  </a:cubicBezTo>
                  <a:cubicBezTo>
                    <a:pt x="15201" y="3629"/>
                    <a:pt x="15008" y="2135"/>
                    <a:pt x="14523" y="727"/>
                  </a:cubicBezTo>
                  <a:cubicBezTo>
                    <a:pt x="14499" y="665"/>
                    <a:pt x="14451" y="612"/>
                    <a:pt x="14384" y="593"/>
                  </a:cubicBezTo>
                  <a:cubicBezTo>
                    <a:pt x="13251" y="198"/>
                    <a:pt x="12065" y="0"/>
                    <a:pt x="10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801;p47">
            <a:extLst>
              <a:ext uri="{FF2B5EF4-FFF2-40B4-BE49-F238E27FC236}">
                <a16:creationId xmlns:a16="http://schemas.microsoft.com/office/drawing/2014/main" id="{DB814F75-A59F-2610-9CBC-4BC4F98312D1}"/>
              </a:ext>
            </a:extLst>
          </p:cNvPr>
          <p:cNvGrpSpPr/>
          <p:nvPr/>
        </p:nvGrpSpPr>
        <p:grpSpPr>
          <a:xfrm rot="305426">
            <a:off x="737370" y="235554"/>
            <a:ext cx="453965" cy="703307"/>
            <a:chOff x="4524375" y="1077050"/>
            <a:chExt cx="408100" cy="632250"/>
          </a:xfrm>
        </p:grpSpPr>
        <p:sp>
          <p:nvSpPr>
            <p:cNvPr id="65" name="Google Shape;802;p47">
              <a:extLst>
                <a:ext uri="{FF2B5EF4-FFF2-40B4-BE49-F238E27FC236}">
                  <a16:creationId xmlns:a16="http://schemas.microsoft.com/office/drawing/2014/main" id="{5F0B500F-C6B7-18B1-90F3-D5E2A679EBA3}"/>
                </a:ext>
              </a:extLst>
            </p:cNvPr>
            <p:cNvSpPr/>
            <p:nvPr/>
          </p:nvSpPr>
          <p:spPr>
            <a:xfrm>
              <a:off x="4626750" y="1458050"/>
              <a:ext cx="203325" cy="251250"/>
            </a:xfrm>
            <a:custGeom>
              <a:avLst/>
              <a:gdLst/>
              <a:ahLst/>
              <a:cxnLst/>
              <a:rect l="l" t="t" r="r" b="b"/>
              <a:pathLst>
                <a:path w="8133" h="10050" extrusionOk="0">
                  <a:moveTo>
                    <a:pt x="1" y="0"/>
                  </a:moveTo>
                  <a:lnTo>
                    <a:pt x="1" y="4941"/>
                  </a:lnTo>
                  <a:cubicBezTo>
                    <a:pt x="1" y="6882"/>
                    <a:pt x="1370" y="8549"/>
                    <a:pt x="3263" y="8930"/>
                  </a:cubicBezTo>
                  <a:lnTo>
                    <a:pt x="3263" y="10049"/>
                  </a:lnTo>
                  <a:lnTo>
                    <a:pt x="4882" y="10049"/>
                  </a:lnTo>
                  <a:lnTo>
                    <a:pt x="4882" y="8930"/>
                  </a:lnTo>
                  <a:cubicBezTo>
                    <a:pt x="6775" y="8549"/>
                    <a:pt x="8133" y="6882"/>
                    <a:pt x="8133" y="4941"/>
                  </a:cubicBezTo>
                  <a:lnTo>
                    <a:pt x="8133"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803;p47">
              <a:extLst>
                <a:ext uri="{FF2B5EF4-FFF2-40B4-BE49-F238E27FC236}">
                  <a16:creationId xmlns:a16="http://schemas.microsoft.com/office/drawing/2014/main" id="{DC1BF82B-98E9-80C6-DE02-1116FE968536}"/>
                </a:ext>
              </a:extLst>
            </p:cNvPr>
            <p:cNvSpPr/>
            <p:nvPr/>
          </p:nvSpPr>
          <p:spPr>
            <a:xfrm>
              <a:off x="4524375" y="1077050"/>
              <a:ext cx="408100" cy="408100"/>
            </a:xfrm>
            <a:custGeom>
              <a:avLst/>
              <a:gdLst/>
              <a:ahLst/>
              <a:cxnLst/>
              <a:rect l="l" t="t" r="r" b="b"/>
              <a:pathLst>
                <a:path w="16324" h="16324" extrusionOk="0">
                  <a:moveTo>
                    <a:pt x="8168" y="0"/>
                  </a:moveTo>
                  <a:cubicBezTo>
                    <a:pt x="3655" y="0"/>
                    <a:pt x="0" y="3656"/>
                    <a:pt x="0" y="8156"/>
                  </a:cubicBezTo>
                  <a:cubicBezTo>
                    <a:pt x="0" y="12669"/>
                    <a:pt x="3655" y="16324"/>
                    <a:pt x="8168" y="16324"/>
                  </a:cubicBezTo>
                  <a:cubicBezTo>
                    <a:pt x="12668" y="16324"/>
                    <a:pt x="16323" y="12669"/>
                    <a:pt x="16323" y="8156"/>
                  </a:cubicBezTo>
                  <a:cubicBezTo>
                    <a:pt x="16323" y="3656"/>
                    <a:pt x="12668" y="0"/>
                    <a:pt x="8168" y="0"/>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04;p47">
              <a:extLst>
                <a:ext uri="{FF2B5EF4-FFF2-40B4-BE49-F238E27FC236}">
                  <a16:creationId xmlns:a16="http://schemas.microsoft.com/office/drawing/2014/main" id="{FE91976E-4271-DCEC-EAF2-0D5E972C2612}"/>
                </a:ext>
              </a:extLst>
            </p:cNvPr>
            <p:cNvSpPr/>
            <p:nvPr/>
          </p:nvSpPr>
          <p:spPr>
            <a:xfrm>
              <a:off x="4631525" y="1252375"/>
              <a:ext cx="204800" cy="226225"/>
            </a:xfrm>
            <a:custGeom>
              <a:avLst/>
              <a:gdLst/>
              <a:ahLst/>
              <a:cxnLst/>
              <a:rect l="l" t="t" r="r" b="b"/>
              <a:pathLst>
                <a:path w="8192" h="9049" fill="none" extrusionOk="0">
                  <a:moveTo>
                    <a:pt x="1905" y="9049"/>
                  </a:moveTo>
                  <a:cubicBezTo>
                    <a:pt x="2131" y="6751"/>
                    <a:pt x="1453" y="4453"/>
                    <a:pt x="0" y="2643"/>
                  </a:cubicBezTo>
                  <a:lnTo>
                    <a:pt x="2358" y="2643"/>
                  </a:lnTo>
                  <a:cubicBezTo>
                    <a:pt x="3322" y="2667"/>
                    <a:pt x="4215" y="2155"/>
                    <a:pt x="4703" y="1322"/>
                  </a:cubicBezTo>
                  <a:cubicBezTo>
                    <a:pt x="5060" y="667"/>
                    <a:pt x="5120" y="0"/>
                    <a:pt x="3882" y="0"/>
                  </a:cubicBezTo>
                  <a:cubicBezTo>
                    <a:pt x="2643" y="0"/>
                    <a:pt x="2774" y="715"/>
                    <a:pt x="3191" y="1405"/>
                  </a:cubicBezTo>
                  <a:cubicBezTo>
                    <a:pt x="3691" y="2203"/>
                    <a:pt x="4572" y="2679"/>
                    <a:pt x="5513" y="2679"/>
                  </a:cubicBezTo>
                  <a:lnTo>
                    <a:pt x="8192" y="2679"/>
                  </a:lnTo>
                  <a:cubicBezTo>
                    <a:pt x="7454" y="3513"/>
                    <a:pt x="6870" y="4465"/>
                    <a:pt x="6453" y="5501"/>
                  </a:cubicBezTo>
                  <a:cubicBezTo>
                    <a:pt x="6013" y="6632"/>
                    <a:pt x="5787" y="7834"/>
                    <a:pt x="5787" y="904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849;p50">
            <a:extLst>
              <a:ext uri="{FF2B5EF4-FFF2-40B4-BE49-F238E27FC236}">
                <a16:creationId xmlns:a16="http://schemas.microsoft.com/office/drawing/2014/main" id="{90A4C11D-2B2E-5802-BD91-04130B57BED4}"/>
              </a:ext>
            </a:extLst>
          </p:cNvPr>
          <p:cNvSpPr txBox="1">
            <a:spLocks/>
          </p:cNvSpPr>
          <p:nvPr/>
        </p:nvSpPr>
        <p:spPr>
          <a:xfrm>
            <a:off x="1904025" y="2418086"/>
            <a:ext cx="5371031" cy="1043976"/>
          </a:xfrm>
          <a:prstGeom prst="rect">
            <a:avLst/>
          </a:prstGeom>
          <a:solidFill>
            <a:schemeClr val="tx2">
              <a:lumMod val="60000"/>
              <a:lumOff val="40000"/>
            </a:schemeClr>
          </a:solidFill>
          <a:ln>
            <a:solidFill>
              <a:schemeClr val="tx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1pPr>
            <a:lvl2pPr marL="914400" marR="0" lvl="1" indent="-317500" algn="ctr" rtl="0">
              <a:lnSpc>
                <a:spcPct val="100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2pPr>
            <a:lvl3pPr marL="1371600" marR="0" lvl="2" indent="-317500" algn="ctr" rtl="0">
              <a:lnSpc>
                <a:spcPct val="100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3pPr>
            <a:lvl4pPr marL="1828800" marR="0" lvl="3" indent="-317500" algn="ctr" rtl="0">
              <a:lnSpc>
                <a:spcPct val="100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4pPr>
            <a:lvl5pPr marL="2286000" marR="0" lvl="4" indent="-317500" algn="ctr" rtl="0">
              <a:lnSpc>
                <a:spcPct val="100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5pPr>
            <a:lvl6pPr marL="2743200" marR="0" lvl="5" indent="-317500" algn="ctr" rtl="0">
              <a:lnSpc>
                <a:spcPct val="100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6pPr>
            <a:lvl7pPr marL="3200400" marR="0" lvl="6" indent="-317500" algn="ctr" rtl="0">
              <a:lnSpc>
                <a:spcPct val="100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7pPr>
            <a:lvl8pPr marL="3657600" marR="0" lvl="7" indent="-317500" algn="ctr" rtl="0">
              <a:lnSpc>
                <a:spcPct val="100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8pPr>
            <a:lvl9pPr marL="4114800" marR="0" lvl="8" indent="-317500" algn="ctr" rtl="0">
              <a:lnSpc>
                <a:spcPct val="100000"/>
              </a:lnSpc>
              <a:spcBef>
                <a:spcPts val="0"/>
              </a:spcBef>
              <a:spcAft>
                <a:spcPts val="0"/>
              </a:spcAft>
              <a:buClr>
                <a:schemeClr val="dk2"/>
              </a:buClr>
              <a:buSzPts val="1400"/>
              <a:buFont typeface="Manrope"/>
              <a:buNone/>
              <a:defRPr sz="1400" b="0" i="0" u="none" strike="noStrike" cap="none">
                <a:solidFill>
                  <a:schemeClr val="dk2"/>
                </a:solidFill>
                <a:latin typeface="Manrope"/>
                <a:ea typeface="Manrope"/>
                <a:cs typeface="Manrope"/>
                <a:sym typeface="Manrope"/>
              </a:defRPr>
            </a:lvl9pPr>
          </a:lstStyle>
          <a:p>
            <a:pPr marL="0" indent="0"/>
            <a:r>
              <a:rPr lang="en-US" sz="4800" b="1" dirty="0">
                <a:solidFill>
                  <a:srgbClr val="FFC000"/>
                </a:solidFill>
                <a:latin typeface="Arial" panose="020B0604020202020204" pitchFamily="34" charset="0"/>
                <a:cs typeface="Arial" panose="020B0604020202020204" pitchFamily="34" charset="0"/>
              </a:rPr>
              <a:t>TRẢI NGHIỆM</a:t>
            </a:r>
          </a:p>
        </p:txBody>
      </p:sp>
      <p:grpSp>
        <p:nvGrpSpPr>
          <p:cNvPr id="69" name="Google Shape;851;p50">
            <a:extLst>
              <a:ext uri="{FF2B5EF4-FFF2-40B4-BE49-F238E27FC236}">
                <a16:creationId xmlns:a16="http://schemas.microsoft.com/office/drawing/2014/main" id="{56A9C885-14FD-53B2-C8D7-2F1B0E505AC8}"/>
              </a:ext>
            </a:extLst>
          </p:cNvPr>
          <p:cNvGrpSpPr/>
          <p:nvPr/>
        </p:nvGrpSpPr>
        <p:grpSpPr>
          <a:xfrm rot="20223667">
            <a:off x="341636" y="1405006"/>
            <a:ext cx="1636576" cy="2316118"/>
            <a:chOff x="3411725" y="964225"/>
            <a:chExt cx="726900" cy="1028725"/>
          </a:xfrm>
        </p:grpSpPr>
        <p:sp>
          <p:nvSpPr>
            <p:cNvPr id="70" name="Google Shape;852;p50">
              <a:extLst>
                <a:ext uri="{FF2B5EF4-FFF2-40B4-BE49-F238E27FC236}">
                  <a16:creationId xmlns:a16="http://schemas.microsoft.com/office/drawing/2014/main" id="{8D51C908-726E-4B04-414F-4B1F99B32315}"/>
                </a:ext>
              </a:extLst>
            </p:cNvPr>
            <p:cNvSpPr/>
            <p:nvPr/>
          </p:nvSpPr>
          <p:spPr>
            <a:xfrm>
              <a:off x="3411725" y="1060975"/>
              <a:ext cx="726900" cy="931975"/>
            </a:xfrm>
            <a:custGeom>
              <a:avLst/>
              <a:gdLst/>
              <a:ahLst/>
              <a:cxnLst/>
              <a:rect l="l" t="t" r="r" b="b"/>
              <a:pathLst>
                <a:path w="29076" h="37279" extrusionOk="0">
                  <a:moveTo>
                    <a:pt x="0" y="0"/>
                  </a:moveTo>
                  <a:lnTo>
                    <a:pt x="0" y="37279"/>
                  </a:lnTo>
                  <a:lnTo>
                    <a:pt x="29076" y="37279"/>
                  </a:lnTo>
                  <a:lnTo>
                    <a:pt x="29076"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53;p50">
              <a:extLst>
                <a:ext uri="{FF2B5EF4-FFF2-40B4-BE49-F238E27FC236}">
                  <a16:creationId xmlns:a16="http://schemas.microsoft.com/office/drawing/2014/main" id="{152CF0E6-BCA0-A196-C8A9-B1449B4BB01B}"/>
                </a:ext>
              </a:extLst>
            </p:cNvPr>
            <p:cNvSpPr/>
            <p:nvPr/>
          </p:nvSpPr>
          <p:spPr>
            <a:xfrm>
              <a:off x="3491800" y="1340775"/>
              <a:ext cx="570325" cy="21750"/>
            </a:xfrm>
            <a:custGeom>
              <a:avLst/>
              <a:gdLst/>
              <a:ahLst/>
              <a:cxnLst/>
              <a:rect l="l" t="t" r="r" b="b"/>
              <a:pathLst>
                <a:path w="22813" h="870" extrusionOk="0">
                  <a:moveTo>
                    <a:pt x="0" y="0"/>
                  </a:moveTo>
                  <a:lnTo>
                    <a:pt x="0" y="869"/>
                  </a:lnTo>
                  <a:lnTo>
                    <a:pt x="22813" y="869"/>
                  </a:lnTo>
                  <a:lnTo>
                    <a:pt x="22813"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54;p50">
              <a:extLst>
                <a:ext uri="{FF2B5EF4-FFF2-40B4-BE49-F238E27FC236}">
                  <a16:creationId xmlns:a16="http://schemas.microsoft.com/office/drawing/2014/main" id="{9C1D9189-03A6-BF81-CD39-CFA666562FEE}"/>
                </a:ext>
              </a:extLst>
            </p:cNvPr>
            <p:cNvSpPr/>
            <p:nvPr/>
          </p:nvSpPr>
          <p:spPr>
            <a:xfrm>
              <a:off x="3491800" y="1447025"/>
              <a:ext cx="570325" cy="21775"/>
            </a:xfrm>
            <a:custGeom>
              <a:avLst/>
              <a:gdLst/>
              <a:ahLst/>
              <a:cxnLst/>
              <a:rect l="l" t="t" r="r" b="b"/>
              <a:pathLst>
                <a:path w="22813" h="871" extrusionOk="0">
                  <a:moveTo>
                    <a:pt x="0" y="1"/>
                  </a:moveTo>
                  <a:lnTo>
                    <a:pt x="0" y="870"/>
                  </a:lnTo>
                  <a:lnTo>
                    <a:pt x="22813" y="870"/>
                  </a:lnTo>
                  <a:lnTo>
                    <a:pt x="22813"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55;p50">
              <a:extLst>
                <a:ext uri="{FF2B5EF4-FFF2-40B4-BE49-F238E27FC236}">
                  <a16:creationId xmlns:a16="http://schemas.microsoft.com/office/drawing/2014/main" id="{826974EF-8DC7-94DE-5441-8415CE6A8832}"/>
                </a:ext>
              </a:extLst>
            </p:cNvPr>
            <p:cNvSpPr/>
            <p:nvPr/>
          </p:nvSpPr>
          <p:spPr>
            <a:xfrm>
              <a:off x="3491800" y="1553000"/>
              <a:ext cx="570325" cy="21750"/>
            </a:xfrm>
            <a:custGeom>
              <a:avLst/>
              <a:gdLst/>
              <a:ahLst/>
              <a:cxnLst/>
              <a:rect l="l" t="t" r="r" b="b"/>
              <a:pathLst>
                <a:path w="22813" h="870" extrusionOk="0">
                  <a:moveTo>
                    <a:pt x="0" y="0"/>
                  </a:moveTo>
                  <a:lnTo>
                    <a:pt x="0" y="870"/>
                  </a:lnTo>
                  <a:lnTo>
                    <a:pt x="22813" y="870"/>
                  </a:lnTo>
                  <a:lnTo>
                    <a:pt x="22813"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56;p50">
              <a:extLst>
                <a:ext uri="{FF2B5EF4-FFF2-40B4-BE49-F238E27FC236}">
                  <a16:creationId xmlns:a16="http://schemas.microsoft.com/office/drawing/2014/main" id="{0BF48646-E3D0-4BAD-9CD9-B9EE791B4AB4}"/>
                </a:ext>
              </a:extLst>
            </p:cNvPr>
            <p:cNvSpPr/>
            <p:nvPr/>
          </p:nvSpPr>
          <p:spPr>
            <a:xfrm>
              <a:off x="3491800" y="1658975"/>
              <a:ext cx="570325" cy="21750"/>
            </a:xfrm>
            <a:custGeom>
              <a:avLst/>
              <a:gdLst/>
              <a:ahLst/>
              <a:cxnLst/>
              <a:rect l="l" t="t" r="r" b="b"/>
              <a:pathLst>
                <a:path w="22813" h="870" extrusionOk="0">
                  <a:moveTo>
                    <a:pt x="0" y="0"/>
                  </a:moveTo>
                  <a:lnTo>
                    <a:pt x="0" y="869"/>
                  </a:lnTo>
                  <a:lnTo>
                    <a:pt x="22813" y="869"/>
                  </a:lnTo>
                  <a:lnTo>
                    <a:pt x="22813"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57;p50">
              <a:extLst>
                <a:ext uri="{FF2B5EF4-FFF2-40B4-BE49-F238E27FC236}">
                  <a16:creationId xmlns:a16="http://schemas.microsoft.com/office/drawing/2014/main" id="{074F5A99-E5CE-57C4-E89E-DDD9A874B653}"/>
                </a:ext>
              </a:extLst>
            </p:cNvPr>
            <p:cNvSpPr/>
            <p:nvPr/>
          </p:nvSpPr>
          <p:spPr>
            <a:xfrm>
              <a:off x="3491800" y="1764925"/>
              <a:ext cx="570325" cy="21750"/>
            </a:xfrm>
            <a:custGeom>
              <a:avLst/>
              <a:gdLst/>
              <a:ahLst/>
              <a:cxnLst/>
              <a:rect l="l" t="t" r="r" b="b"/>
              <a:pathLst>
                <a:path w="22813" h="870" extrusionOk="0">
                  <a:moveTo>
                    <a:pt x="0" y="1"/>
                  </a:moveTo>
                  <a:lnTo>
                    <a:pt x="0" y="870"/>
                  </a:lnTo>
                  <a:lnTo>
                    <a:pt x="22813" y="870"/>
                  </a:lnTo>
                  <a:lnTo>
                    <a:pt x="22813"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858;p50">
              <a:extLst>
                <a:ext uri="{FF2B5EF4-FFF2-40B4-BE49-F238E27FC236}">
                  <a16:creationId xmlns:a16="http://schemas.microsoft.com/office/drawing/2014/main" id="{7EBA4806-E832-AB08-3F2E-41A25F6C0C46}"/>
                </a:ext>
              </a:extLst>
            </p:cNvPr>
            <p:cNvSpPr/>
            <p:nvPr/>
          </p:nvSpPr>
          <p:spPr>
            <a:xfrm>
              <a:off x="3491800" y="1871200"/>
              <a:ext cx="570325" cy="21750"/>
            </a:xfrm>
            <a:custGeom>
              <a:avLst/>
              <a:gdLst/>
              <a:ahLst/>
              <a:cxnLst/>
              <a:rect l="l" t="t" r="r" b="b"/>
              <a:pathLst>
                <a:path w="22813" h="870" extrusionOk="0">
                  <a:moveTo>
                    <a:pt x="0" y="0"/>
                  </a:moveTo>
                  <a:lnTo>
                    <a:pt x="0" y="869"/>
                  </a:lnTo>
                  <a:lnTo>
                    <a:pt x="22813" y="869"/>
                  </a:lnTo>
                  <a:lnTo>
                    <a:pt x="22813"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59;p50">
              <a:extLst>
                <a:ext uri="{FF2B5EF4-FFF2-40B4-BE49-F238E27FC236}">
                  <a16:creationId xmlns:a16="http://schemas.microsoft.com/office/drawing/2014/main" id="{C00EC88D-FF4E-C28E-5DD5-8A3662EC39C0}"/>
                </a:ext>
              </a:extLst>
            </p:cNvPr>
            <p:cNvSpPr/>
            <p:nvPr/>
          </p:nvSpPr>
          <p:spPr>
            <a:xfrm>
              <a:off x="3496250" y="964225"/>
              <a:ext cx="70875" cy="232800"/>
            </a:xfrm>
            <a:custGeom>
              <a:avLst/>
              <a:gdLst/>
              <a:ahLst/>
              <a:cxnLst/>
              <a:rect l="l" t="t" r="r" b="b"/>
              <a:pathLst>
                <a:path w="2835" h="9312" fill="none" extrusionOk="0">
                  <a:moveTo>
                    <a:pt x="1418" y="1"/>
                  </a:moveTo>
                  <a:cubicBezTo>
                    <a:pt x="2203" y="1"/>
                    <a:pt x="2835" y="632"/>
                    <a:pt x="2835" y="1406"/>
                  </a:cubicBezTo>
                  <a:lnTo>
                    <a:pt x="2835" y="7907"/>
                  </a:lnTo>
                  <a:cubicBezTo>
                    <a:pt x="2835" y="8681"/>
                    <a:pt x="2203" y="9312"/>
                    <a:pt x="1418" y="9312"/>
                  </a:cubicBezTo>
                  <a:cubicBezTo>
                    <a:pt x="632" y="9312"/>
                    <a:pt x="1" y="8681"/>
                    <a:pt x="1" y="7907"/>
                  </a:cubicBezTo>
                  <a:lnTo>
                    <a:pt x="1" y="1406"/>
                  </a:lnTo>
                  <a:cubicBezTo>
                    <a:pt x="1" y="632"/>
                    <a:pt x="632" y="1"/>
                    <a:pt x="1418" y="1"/>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60;p50">
              <a:extLst>
                <a:ext uri="{FF2B5EF4-FFF2-40B4-BE49-F238E27FC236}">
                  <a16:creationId xmlns:a16="http://schemas.microsoft.com/office/drawing/2014/main" id="{65E8D712-906F-A820-C223-0D73965E304F}"/>
                </a:ext>
              </a:extLst>
            </p:cNvPr>
            <p:cNvSpPr/>
            <p:nvPr/>
          </p:nvSpPr>
          <p:spPr>
            <a:xfrm>
              <a:off x="3496250" y="1033000"/>
              <a:ext cx="70875" cy="164025"/>
            </a:xfrm>
            <a:custGeom>
              <a:avLst/>
              <a:gdLst/>
              <a:ahLst/>
              <a:cxnLst/>
              <a:rect l="l" t="t" r="r" b="b"/>
              <a:pathLst>
                <a:path w="2835" h="6561" fill="none" extrusionOk="0">
                  <a:moveTo>
                    <a:pt x="1418" y="0"/>
                  </a:moveTo>
                  <a:cubicBezTo>
                    <a:pt x="2203" y="0"/>
                    <a:pt x="2835" y="631"/>
                    <a:pt x="2835" y="1417"/>
                  </a:cubicBezTo>
                  <a:lnTo>
                    <a:pt x="2835" y="5156"/>
                  </a:lnTo>
                  <a:cubicBezTo>
                    <a:pt x="2835" y="5930"/>
                    <a:pt x="2203" y="6561"/>
                    <a:pt x="1418" y="6561"/>
                  </a:cubicBezTo>
                  <a:cubicBezTo>
                    <a:pt x="632" y="6561"/>
                    <a:pt x="1" y="5930"/>
                    <a:pt x="1" y="5156"/>
                  </a:cubicBezTo>
                  <a:lnTo>
                    <a:pt x="1" y="1417"/>
                  </a:lnTo>
                  <a:cubicBezTo>
                    <a:pt x="1" y="631"/>
                    <a:pt x="632" y="0"/>
                    <a:pt x="1418" y="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61;p50">
              <a:extLst>
                <a:ext uri="{FF2B5EF4-FFF2-40B4-BE49-F238E27FC236}">
                  <a16:creationId xmlns:a16="http://schemas.microsoft.com/office/drawing/2014/main" id="{0983BC9D-FD7F-3796-D060-A48C548FEADB}"/>
                </a:ext>
              </a:extLst>
            </p:cNvPr>
            <p:cNvSpPr/>
            <p:nvPr/>
          </p:nvSpPr>
          <p:spPr>
            <a:xfrm>
              <a:off x="3895725" y="1153850"/>
              <a:ext cx="87225" cy="83075"/>
            </a:xfrm>
            <a:custGeom>
              <a:avLst/>
              <a:gdLst/>
              <a:ahLst/>
              <a:cxnLst/>
              <a:rect l="l" t="t" r="r" b="b"/>
              <a:pathLst>
                <a:path w="3489" h="3323" extrusionOk="0">
                  <a:moveTo>
                    <a:pt x="1750" y="786"/>
                  </a:moveTo>
                  <a:lnTo>
                    <a:pt x="2203" y="2108"/>
                  </a:lnTo>
                  <a:lnTo>
                    <a:pt x="1286" y="2108"/>
                  </a:lnTo>
                  <a:lnTo>
                    <a:pt x="1750" y="786"/>
                  </a:lnTo>
                  <a:close/>
                  <a:moveTo>
                    <a:pt x="1238" y="0"/>
                  </a:moveTo>
                  <a:lnTo>
                    <a:pt x="0" y="3322"/>
                  </a:lnTo>
                  <a:lnTo>
                    <a:pt x="869" y="3322"/>
                  </a:lnTo>
                  <a:lnTo>
                    <a:pt x="1072" y="2715"/>
                  </a:lnTo>
                  <a:lnTo>
                    <a:pt x="2417" y="2715"/>
                  </a:lnTo>
                  <a:lnTo>
                    <a:pt x="2619" y="3322"/>
                  </a:lnTo>
                  <a:lnTo>
                    <a:pt x="3489" y="3322"/>
                  </a:lnTo>
                  <a:lnTo>
                    <a:pt x="22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62;p50">
              <a:extLst>
                <a:ext uri="{FF2B5EF4-FFF2-40B4-BE49-F238E27FC236}">
                  <a16:creationId xmlns:a16="http://schemas.microsoft.com/office/drawing/2014/main" id="{1CEF1AAF-1997-3B4F-58F9-47FC6FA9BB56}"/>
                </a:ext>
              </a:extLst>
            </p:cNvPr>
            <p:cNvSpPr/>
            <p:nvPr/>
          </p:nvSpPr>
          <p:spPr>
            <a:xfrm>
              <a:off x="3870700" y="1135675"/>
              <a:ext cx="134575" cy="134575"/>
            </a:xfrm>
            <a:custGeom>
              <a:avLst/>
              <a:gdLst/>
              <a:ahLst/>
              <a:cxnLst/>
              <a:rect l="l" t="t" r="r" b="b"/>
              <a:pathLst>
                <a:path w="5383" h="5383" fill="none" extrusionOk="0">
                  <a:moveTo>
                    <a:pt x="5383" y="2692"/>
                  </a:moveTo>
                  <a:cubicBezTo>
                    <a:pt x="5383" y="4180"/>
                    <a:pt x="4180" y="5383"/>
                    <a:pt x="2692" y="5383"/>
                  </a:cubicBezTo>
                  <a:cubicBezTo>
                    <a:pt x="1203" y="5383"/>
                    <a:pt x="1" y="4180"/>
                    <a:pt x="1" y="2692"/>
                  </a:cubicBezTo>
                  <a:cubicBezTo>
                    <a:pt x="1" y="1203"/>
                    <a:pt x="1203" y="1"/>
                    <a:pt x="2692" y="1"/>
                  </a:cubicBezTo>
                  <a:cubicBezTo>
                    <a:pt x="4180" y="1"/>
                    <a:pt x="5383" y="1203"/>
                    <a:pt x="5383" y="2692"/>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68;p51">
            <a:extLst>
              <a:ext uri="{FF2B5EF4-FFF2-40B4-BE49-F238E27FC236}">
                <a16:creationId xmlns:a16="http://schemas.microsoft.com/office/drawing/2014/main" id="{0075B065-C916-C41A-85F2-D5DEBFA19E5C}"/>
              </a:ext>
            </a:extLst>
          </p:cNvPr>
          <p:cNvSpPr txBox="1">
            <a:spLocks noGrp="1"/>
          </p:cNvSpPr>
          <p:nvPr>
            <p:ph type="subTitle" idx="1"/>
          </p:nvPr>
        </p:nvSpPr>
        <p:spPr>
          <a:xfrm>
            <a:off x="1904025" y="1045470"/>
            <a:ext cx="5413074" cy="1050375"/>
          </a:xfrm>
          <a:prstGeom prst="rect">
            <a:avLst/>
          </a:prstGeom>
          <a:solidFill>
            <a:schemeClr val="accent2"/>
          </a:solidFill>
          <a:ln>
            <a:solidFill>
              <a:schemeClr val="tx2">
                <a:lumMod val="75000"/>
              </a:schemeClr>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latin typeface="Arial" panose="020B0604020202020204" pitchFamily="34" charset="0"/>
                <a:cs typeface="Arial" panose="020B0604020202020204" pitchFamily="34" charset="0"/>
              </a:rPr>
              <a:t>VẬN DỤNG</a:t>
            </a:r>
            <a:endParaRPr sz="4800" b="1" dirty="0">
              <a:latin typeface="Arial" panose="020B0604020202020204" pitchFamily="34" charset="0"/>
              <a:cs typeface="Arial" panose="020B0604020202020204" pitchFamily="34" charset="0"/>
            </a:endParaRPr>
          </a:p>
        </p:txBody>
      </p:sp>
      <p:pic>
        <p:nvPicPr>
          <p:cNvPr id="82" name="Picture 81">
            <a:extLst>
              <a:ext uri="{FF2B5EF4-FFF2-40B4-BE49-F238E27FC236}">
                <a16:creationId xmlns:a16="http://schemas.microsoft.com/office/drawing/2014/main" id="{3FA6FE07-FAFE-0DE9-0474-3B613CBAC15B}"/>
              </a:ext>
            </a:extLst>
          </p:cNvPr>
          <p:cNvPicPr>
            <a:picLocks noChangeAspect="1"/>
          </p:cNvPicPr>
          <p:nvPr/>
        </p:nvPicPr>
        <p:blipFill rotWithShape="1">
          <a:blip r:embed="rId2"/>
          <a:srcRect l="13939" t="9016" r="14797" b="9507"/>
          <a:stretch/>
        </p:blipFill>
        <p:spPr>
          <a:xfrm>
            <a:off x="6680797" y="1505234"/>
            <a:ext cx="2547224" cy="2572397"/>
          </a:xfrm>
          <a:prstGeom prst="rect">
            <a:avLst/>
          </a:prstGeom>
        </p:spPr>
      </p:pic>
      <p:grpSp>
        <p:nvGrpSpPr>
          <p:cNvPr id="85" name="Google Shape;881;p51">
            <a:extLst>
              <a:ext uri="{FF2B5EF4-FFF2-40B4-BE49-F238E27FC236}">
                <a16:creationId xmlns:a16="http://schemas.microsoft.com/office/drawing/2014/main" id="{17054CBC-6C48-1696-A4B7-A6CF624D479B}"/>
              </a:ext>
            </a:extLst>
          </p:cNvPr>
          <p:cNvGrpSpPr/>
          <p:nvPr/>
        </p:nvGrpSpPr>
        <p:grpSpPr>
          <a:xfrm rot="183768">
            <a:off x="4974567" y="4485872"/>
            <a:ext cx="1286998" cy="468420"/>
            <a:chOff x="2270500" y="1841675"/>
            <a:chExt cx="726900" cy="264550"/>
          </a:xfrm>
        </p:grpSpPr>
        <p:sp>
          <p:nvSpPr>
            <p:cNvPr id="86" name="Google Shape;882;p51">
              <a:extLst>
                <a:ext uri="{FF2B5EF4-FFF2-40B4-BE49-F238E27FC236}">
                  <a16:creationId xmlns:a16="http://schemas.microsoft.com/office/drawing/2014/main" id="{23719177-ED3E-EDA0-4588-23B3397EEADA}"/>
                </a:ext>
              </a:extLst>
            </p:cNvPr>
            <p:cNvSpPr/>
            <p:nvPr/>
          </p:nvSpPr>
          <p:spPr>
            <a:xfrm>
              <a:off x="2270500" y="1841675"/>
              <a:ext cx="726900" cy="264550"/>
            </a:xfrm>
            <a:custGeom>
              <a:avLst/>
              <a:gdLst/>
              <a:ahLst/>
              <a:cxnLst/>
              <a:rect l="l" t="t" r="r" b="b"/>
              <a:pathLst>
                <a:path w="29076" h="10582" extrusionOk="0">
                  <a:moveTo>
                    <a:pt x="21627" y="0"/>
                  </a:moveTo>
                  <a:cubicBezTo>
                    <a:pt x="21361" y="0"/>
                    <a:pt x="21093" y="21"/>
                    <a:pt x="20825" y="62"/>
                  </a:cubicBezTo>
                  <a:cubicBezTo>
                    <a:pt x="18575" y="407"/>
                    <a:pt x="16813" y="2146"/>
                    <a:pt x="16420" y="4384"/>
                  </a:cubicBezTo>
                  <a:lnTo>
                    <a:pt x="16420" y="4360"/>
                  </a:lnTo>
                  <a:cubicBezTo>
                    <a:pt x="15848" y="4051"/>
                    <a:pt x="15217" y="3884"/>
                    <a:pt x="14562" y="3884"/>
                  </a:cubicBezTo>
                  <a:lnTo>
                    <a:pt x="14527" y="3884"/>
                  </a:lnTo>
                  <a:cubicBezTo>
                    <a:pt x="14506" y="3884"/>
                    <a:pt x="14485" y="3883"/>
                    <a:pt x="14465" y="3883"/>
                  </a:cubicBezTo>
                  <a:cubicBezTo>
                    <a:pt x="13831" y="3883"/>
                    <a:pt x="13199" y="4061"/>
                    <a:pt x="12633" y="4372"/>
                  </a:cubicBezTo>
                  <a:cubicBezTo>
                    <a:pt x="12241" y="2134"/>
                    <a:pt x="10455" y="395"/>
                    <a:pt x="8204" y="74"/>
                  </a:cubicBezTo>
                  <a:cubicBezTo>
                    <a:pt x="7944" y="35"/>
                    <a:pt x="7685" y="17"/>
                    <a:pt x="7428" y="17"/>
                  </a:cubicBezTo>
                  <a:cubicBezTo>
                    <a:pt x="5461" y="17"/>
                    <a:pt x="3633" y="1118"/>
                    <a:pt x="2727" y="2908"/>
                  </a:cubicBezTo>
                  <a:lnTo>
                    <a:pt x="2751" y="2836"/>
                  </a:lnTo>
                  <a:lnTo>
                    <a:pt x="1" y="2836"/>
                  </a:lnTo>
                  <a:lnTo>
                    <a:pt x="1" y="3943"/>
                  </a:lnTo>
                  <a:lnTo>
                    <a:pt x="2323" y="3943"/>
                  </a:lnTo>
                  <a:lnTo>
                    <a:pt x="2335" y="3908"/>
                  </a:lnTo>
                  <a:lnTo>
                    <a:pt x="2335" y="3908"/>
                  </a:lnTo>
                  <a:cubicBezTo>
                    <a:pt x="1525" y="6920"/>
                    <a:pt x="3478" y="9980"/>
                    <a:pt x="6561" y="10504"/>
                  </a:cubicBezTo>
                  <a:cubicBezTo>
                    <a:pt x="6857" y="10553"/>
                    <a:pt x="7150" y="10577"/>
                    <a:pt x="7440" y="10577"/>
                  </a:cubicBezTo>
                  <a:cubicBezTo>
                    <a:pt x="10158" y="10577"/>
                    <a:pt x="12511" y="8477"/>
                    <a:pt x="12705" y="5658"/>
                  </a:cubicBezTo>
                  <a:cubicBezTo>
                    <a:pt x="13241" y="5241"/>
                    <a:pt x="13884" y="5015"/>
                    <a:pt x="14562" y="5003"/>
                  </a:cubicBezTo>
                  <a:cubicBezTo>
                    <a:pt x="15217" y="5015"/>
                    <a:pt x="15848" y="5241"/>
                    <a:pt x="16348" y="5658"/>
                  </a:cubicBezTo>
                  <a:lnTo>
                    <a:pt x="16348" y="5622"/>
                  </a:lnTo>
                  <a:cubicBezTo>
                    <a:pt x="16521" y="8446"/>
                    <a:pt x="18877" y="10582"/>
                    <a:pt x="21620" y="10582"/>
                  </a:cubicBezTo>
                  <a:cubicBezTo>
                    <a:pt x="21895" y="10582"/>
                    <a:pt x="22175" y="10560"/>
                    <a:pt x="22456" y="10516"/>
                  </a:cubicBezTo>
                  <a:cubicBezTo>
                    <a:pt x="25540" y="10016"/>
                    <a:pt x="27528" y="6968"/>
                    <a:pt x="26730" y="3955"/>
                  </a:cubicBezTo>
                  <a:lnTo>
                    <a:pt x="29064" y="3955"/>
                  </a:lnTo>
                  <a:lnTo>
                    <a:pt x="29076" y="2836"/>
                  </a:lnTo>
                  <a:lnTo>
                    <a:pt x="26314" y="2836"/>
                  </a:lnTo>
                  <a:lnTo>
                    <a:pt x="26314" y="2860"/>
                  </a:lnTo>
                  <a:cubicBezTo>
                    <a:pt x="25402" y="1089"/>
                    <a:pt x="23577" y="0"/>
                    <a:pt x="21627" y="0"/>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83;p51">
              <a:extLst>
                <a:ext uri="{FF2B5EF4-FFF2-40B4-BE49-F238E27FC236}">
                  <a16:creationId xmlns:a16="http://schemas.microsoft.com/office/drawing/2014/main" id="{EFAAE875-68C7-F3AD-967C-477A780905F3}"/>
                </a:ext>
              </a:extLst>
            </p:cNvPr>
            <p:cNvSpPr/>
            <p:nvPr/>
          </p:nvSpPr>
          <p:spPr>
            <a:xfrm>
              <a:off x="2352375" y="1869700"/>
              <a:ext cx="208675" cy="208675"/>
            </a:xfrm>
            <a:custGeom>
              <a:avLst/>
              <a:gdLst/>
              <a:ahLst/>
              <a:cxnLst/>
              <a:rect l="l" t="t" r="r" b="b"/>
              <a:pathLst>
                <a:path w="8347" h="8347" extrusionOk="0">
                  <a:moveTo>
                    <a:pt x="4167" y="1"/>
                  </a:moveTo>
                  <a:cubicBezTo>
                    <a:pt x="1869" y="1"/>
                    <a:pt x="0" y="1870"/>
                    <a:pt x="0" y="4168"/>
                  </a:cubicBezTo>
                  <a:cubicBezTo>
                    <a:pt x="0" y="6478"/>
                    <a:pt x="1869" y="8347"/>
                    <a:pt x="4167" y="8347"/>
                  </a:cubicBezTo>
                  <a:cubicBezTo>
                    <a:pt x="6477" y="8347"/>
                    <a:pt x="8346" y="6478"/>
                    <a:pt x="8346" y="4168"/>
                  </a:cubicBezTo>
                  <a:cubicBezTo>
                    <a:pt x="8346" y="1870"/>
                    <a:pt x="6477" y="1"/>
                    <a:pt x="4167" y="1"/>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4;p51">
              <a:extLst>
                <a:ext uri="{FF2B5EF4-FFF2-40B4-BE49-F238E27FC236}">
                  <a16:creationId xmlns:a16="http://schemas.microsoft.com/office/drawing/2014/main" id="{58DF8C5A-6767-D838-0156-C97246B819CF}"/>
                </a:ext>
              </a:extLst>
            </p:cNvPr>
            <p:cNvSpPr/>
            <p:nvPr/>
          </p:nvSpPr>
          <p:spPr>
            <a:xfrm>
              <a:off x="2706875" y="1869700"/>
              <a:ext cx="208675" cy="208675"/>
            </a:xfrm>
            <a:custGeom>
              <a:avLst/>
              <a:gdLst/>
              <a:ahLst/>
              <a:cxnLst/>
              <a:rect l="l" t="t" r="r" b="b"/>
              <a:pathLst>
                <a:path w="8347" h="8347" extrusionOk="0">
                  <a:moveTo>
                    <a:pt x="4180" y="1"/>
                  </a:moveTo>
                  <a:cubicBezTo>
                    <a:pt x="1870" y="1"/>
                    <a:pt x="0" y="1870"/>
                    <a:pt x="0" y="4168"/>
                  </a:cubicBezTo>
                  <a:cubicBezTo>
                    <a:pt x="0" y="6478"/>
                    <a:pt x="1870" y="8347"/>
                    <a:pt x="4180" y="8347"/>
                  </a:cubicBezTo>
                  <a:cubicBezTo>
                    <a:pt x="6477" y="8347"/>
                    <a:pt x="8347" y="6478"/>
                    <a:pt x="8347" y="4168"/>
                  </a:cubicBezTo>
                  <a:cubicBezTo>
                    <a:pt x="8347" y="1870"/>
                    <a:pt x="6477" y="1"/>
                    <a:pt x="4180" y="1"/>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88;p51">
            <a:extLst>
              <a:ext uri="{FF2B5EF4-FFF2-40B4-BE49-F238E27FC236}">
                <a16:creationId xmlns:a16="http://schemas.microsoft.com/office/drawing/2014/main" id="{5ED332CD-DF5C-294F-C6D7-5E1DFC5AFE7C}"/>
              </a:ext>
            </a:extLst>
          </p:cNvPr>
          <p:cNvGrpSpPr/>
          <p:nvPr/>
        </p:nvGrpSpPr>
        <p:grpSpPr>
          <a:xfrm rot="1234293">
            <a:off x="7766926" y="220379"/>
            <a:ext cx="642810" cy="853415"/>
            <a:chOff x="1025425" y="3193375"/>
            <a:chExt cx="417925" cy="554850"/>
          </a:xfrm>
        </p:grpSpPr>
        <p:sp>
          <p:nvSpPr>
            <p:cNvPr id="90" name="Google Shape;889;p51">
              <a:extLst>
                <a:ext uri="{FF2B5EF4-FFF2-40B4-BE49-F238E27FC236}">
                  <a16:creationId xmlns:a16="http://schemas.microsoft.com/office/drawing/2014/main" id="{08B982F2-FC8E-042A-1577-5C02F1E15D72}"/>
                </a:ext>
              </a:extLst>
            </p:cNvPr>
            <p:cNvSpPr/>
            <p:nvPr/>
          </p:nvSpPr>
          <p:spPr>
            <a:xfrm>
              <a:off x="1025425" y="3193375"/>
              <a:ext cx="417925" cy="554850"/>
            </a:xfrm>
            <a:custGeom>
              <a:avLst/>
              <a:gdLst/>
              <a:ahLst/>
              <a:cxnLst/>
              <a:rect l="l" t="t" r="r" b="b"/>
              <a:pathLst>
                <a:path w="16717" h="22194" extrusionOk="0">
                  <a:moveTo>
                    <a:pt x="4453" y="1"/>
                  </a:moveTo>
                  <a:lnTo>
                    <a:pt x="4453" y="1239"/>
                  </a:lnTo>
                  <a:lnTo>
                    <a:pt x="5417" y="1239"/>
                  </a:lnTo>
                  <a:lnTo>
                    <a:pt x="5417" y="8847"/>
                  </a:lnTo>
                  <a:lnTo>
                    <a:pt x="595" y="19444"/>
                  </a:lnTo>
                  <a:cubicBezTo>
                    <a:pt x="0" y="20729"/>
                    <a:pt x="941" y="22194"/>
                    <a:pt x="2357" y="22194"/>
                  </a:cubicBezTo>
                  <a:lnTo>
                    <a:pt x="14359" y="22194"/>
                  </a:lnTo>
                  <a:cubicBezTo>
                    <a:pt x="15776" y="22194"/>
                    <a:pt x="16716" y="20741"/>
                    <a:pt x="16133" y="19444"/>
                  </a:cubicBezTo>
                  <a:lnTo>
                    <a:pt x="11311" y="8847"/>
                  </a:lnTo>
                  <a:lnTo>
                    <a:pt x="11311" y="1239"/>
                  </a:lnTo>
                  <a:lnTo>
                    <a:pt x="12275" y="1239"/>
                  </a:lnTo>
                  <a:lnTo>
                    <a:pt x="12275"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90;p51">
              <a:extLst>
                <a:ext uri="{FF2B5EF4-FFF2-40B4-BE49-F238E27FC236}">
                  <a16:creationId xmlns:a16="http://schemas.microsoft.com/office/drawing/2014/main" id="{B26B9F53-B43A-FF71-782F-4E94D3ABB7FE}"/>
                </a:ext>
              </a:extLst>
            </p:cNvPr>
            <p:cNvSpPr/>
            <p:nvPr/>
          </p:nvSpPr>
          <p:spPr>
            <a:xfrm>
              <a:off x="1059350" y="3551750"/>
              <a:ext cx="350350" cy="172075"/>
            </a:xfrm>
            <a:custGeom>
              <a:avLst/>
              <a:gdLst/>
              <a:ahLst/>
              <a:cxnLst/>
              <a:rect l="l" t="t" r="r" b="b"/>
              <a:pathLst>
                <a:path w="14014" h="6883" extrusionOk="0">
                  <a:moveTo>
                    <a:pt x="2655" y="1"/>
                  </a:moveTo>
                  <a:lnTo>
                    <a:pt x="143" y="5525"/>
                  </a:lnTo>
                  <a:cubicBezTo>
                    <a:pt x="0" y="5811"/>
                    <a:pt x="24" y="6168"/>
                    <a:pt x="203" y="6442"/>
                  </a:cubicBezTo>
                  <a:cubicBezTo>
                    <a:pt x="369" y="6716"/>
                    <a:pt x="679" y="6883"/>
                    <a:pt x="1012" y="6883"/>
                  </a:cubicBezTo>
                  <a:lnTo>
                    <a:pt x="13014" y="6883"/>
                  </a:lnTo>
                  <a:cubicBezTo>
                    <a:pt x="13335" y="6883"/>
                    <a:pt x="13645" y="6716"/>
                    <a:pt x="13824" y="6442"/>
                  </a:cubicBezTo>
                  <a:cubicBezTo>
                    <a:pt x="13990" y="6168"/>
                    <a:pt x="14014" y="5811"/>
                    <a:pt x="13883" y="5525"/>
                  </a:cubicBezTo>
                  <a:lnTo>
                    <a:pt x="11359" y="1"/>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2459432"/>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
                                            <p:bg/>
                                          </p:spTgt>
                                        </p:tgtEl>
                                        <p:attrNameLst>
                                          <p:attrName>style.visibility</p:attrName>
                                        </p:attrNameLst>
                                      </p:cBhvr>
                                      <p:to>
                                        <p:strVal val="visible"/>
                                      </p:to>
                                    </p:set>
                                    <p:animEffect transition="in" filter="checkerboard(across)">
                                      <p:cBhvr>
                                        <p:cTn id="7" dur="500"/>
                                        <p:tgtEl>
                                          <p:spTgt spid="81">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
                                            <p:txEl>
                                              <p:pRg st="0" end="0"/>
                                            </p:txEl>
                                          </p:spTgt>
                                        </p:tgtEl>
                                        <p:attrNameLst>
                                          <p:attrName>style.visibility</p:attrName>
                                        </p:attrNameLst>
                                      </p:cBhvr>
                                      <p:to>
                                        <p:strVal val="visible"/>
                                      </p:to>
                                    </p:set>
                                    <p:animEffect transition="in" filter="checkerboard(across)">
                                      <p:cBhvr>
                                        <p:cTn id="12" dur="500"/>
                                        <p:tgtEl>
                                          <p:spTgt spid="81">
                                            <p:txEl>
                                              <p:pRg st="0" end="0"/>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checkerboard(across)">
                                      <p:cBhvr>
                                        <p:cTn id="15" dur="500"/>
                                        <p:tgtEl>
                                          <p:spTgt spid="68"/>
                                        </p:tgtEl>
                                      </p:cBhvr>
                                    </p:animEffect>
                                  </p:childTnLst>
                                </p:cTn>
                              </p:par>
                              <p:par>
                                <p:cTn id="16" presetID="2" presetClass="entr" presetSubtype="2" fill="hold" nodeType="withEffect">
                                  <p:stCondLst>
                                    <p:cond delay="0"/>
                                  </p:stCondLst>
                                  <p:childTnLst>
                                    <p:set>
                                      <p:cBhvr>
                                        <p:cTn id="17" dur="1" fill="hold">
                                          <p:stCondLst>
                                            <p:cond delay="0"/>
                                          </p:stCondLst>
                                        </p:cTn>
                                        <p:tgtEl>
                                          <p:spTgt spid="82"/>
                                        </p:tgtEl>
                                        <p:attrNameLst>
                                          <p:attrName>style.visibility</p:attrName>
                                        </p:attrNameLst>
                                      </p:cBhvr>
                                      <p:to>
                                        <p:strVal val="visible"/>
                                      </p:to>
                                    </p:set>
                                    <p:anim calcmode="lin" valueType="num">
                                      <p:cBhvr additive="base">
                                        <p:cTn id="18" dur="500" fill="hold"/>
                                        <p:tgtEl>
                                          <p:spTgt spid="82"/>
                                        </p:tgtEl>
                                        <p:attrNameLst>
                                          <p:attrName>ppt_x</p:attrName>
                                        </p:attrNameLst>
                                      </p:cBhvr>
                                      <p:tavLst>
                                        <p:tav tm="0">
                                          <p:val>
                                            <p:strVal val="1+#ppt_w/2"/>
                                          </p:val>
                                        </p:tav>
                                        <p:tav tm="100000">
                                          <p:val>
                                            <p:strVal val="#ppt_x"/>
                                          </p:val>
                                        </p:tav>
                                      </p:tavLst>
                                    </p:anim>
                                    <p:anim calcmode="lin" valueType="num">
                                      <p:cBhvr additive="base">
                                        <p:cTn id="19" dur="500" fill="hold"/>
                                        <p:tgtEl>
                                          <p:spTgt spid="82"/>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additive="base">
                                        <p:cTn id="22" dur="500" fill="hold"/>
                                        <p:tgtEl>
                                          <p:spTgt spid="69"/>
                                        </p:tgtEl>
                                        <p:attrNameLst>
                                          <p:attrName>ppt_x</p:attrName>
                                        </p:attrNameLst>
                                      </p:cBhvr>
                                      <p:tavLst>
                                        <p:tav tm="0">
                                          <p:val>
                                            <p:strVal val="0-#ppt_w/2"/>
                                          </p:val>
                                        </p:tav>
                                        <p:tav tm="100000">
                                          <p:val>
                                            <p:strVal val="#ppt_x"/>
                                          </p:val>
                                        </p:tav>
                                      </p:tavLst>
                                    </p:anim>
                                    <p:anim calcmode="lin" valueType="num">
                                      <p:cBhvr additive="base">
                                        <p:cTn id="23" dur="500" fill="hold"/>
                                        <p:tgtEl>
                                          <p:spTgt spid="69"/>
                                        </p:tgtEl>
                                        <p:attrNameLst>
                                          <p:attrName>ppt_y</p:attrName>
                                        </p:attrNameLst>
                                      </p:cBhvr>
                                      <p:tavLst>
                                        <p:tav tm="0">
                                          <p:val>
                                            <p:strVal val="#ppt_y"/>
                                          </p:val>
                                        </p:tav>
                                        <p:tav tm="100000">
                                          <p:val>
                                            <p:strVal val="#ppt_y"/>
                                          </p:val>
                                        </p:tav>
                                      </p:tavLst>
                                    </p:anim>
                                  </p:childTnLst>
                                </p:cTn>
                              </p:par>
                              <p:par>
                                <p:cTn id="24" presetID="53" presetClass="entr" presetSubtype="16" fill="hold"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par>
                                <p:cTn id="29" presetID="53" presetClass="entr" presetSubtype="16"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par>
                                <p:cTn id="34" presetID="53" presetClass="entr" presetSubtype="16"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p:cTn id="41" dur="500" fill="hold"/>
                                        <p:tgtEl>
                                          <p:spTgt spid="85"/>
                                        </p:tgtEl>
                                        <p:attrNameLst>
                                          <p:attrName>ppt_w</p:attrName>
                                        </p:attrNameLst>
                                      </p:cBhvr>
                                      <p:tavLst>
                                        <p:tav tm="0">
                                          <p:val>
                                            <p:fltVal val="0"/>
                                          </p:val>
                                        </p:tav>
                                        <p:tav tm="100000">
                                          <p:val>
                                            <p:strVal val="#ppt_w"/>
                                          </p:val>
                                        </p:tav>
                                      </p:tavLst>
                                    </p:anim>
                                    <p:anim calcmode="lin" valueType="num">
                                      <p:cBhvr>
                                        <p:cTn id="42" dur="500" fill="hold"/>
                                        <p:tgtEl>
                                          <p:spTgt spid="85"/>
                                        </p:tgtEl>
                                        <p:attrNameLst>
                                          <p:attrName>ppt_h</p:attrName>
                                        </p:attrNameLst>
                                      </p:cBhvr>
                                      <p:tavLst>
                                        <p:tav tm="0">
                                          <p:val>
                                            <p:fltVal val="0"/>
                                          </p:val>
                                        </p:tav>
                                        <p:tav tm="100000">
                                          <p:val>
                                            <p:strVal val="#ppt_h"/>
                                          </p:val>
                                        </p:tav>
                                      </p:tavLst>
                                    </p:anim>
                                    <p:animEffect transition="in" filter="fade">
                                      <p:cBhvr>
                                        <p:cTn id="43" dur="500"/>
                                        <p:tgtEl>
                                          <p:spTgt spid="85"/>
                                        </p:tgtEl>
                                      </p:cBhvr>
                                    </p:animEffect>
                                  </p:childTnLst>
                                </p:cTn>
                              </p:par>
                              <p:par>
                                <p:cTn id="44" presetID="53" presetClass="entr" presetSubtype="16"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par>
                                <p:cTn id="49" presetID="53" presetClass="entr" presetSubtype="16"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p:cTn id="51" dur="500" fill="hold"/>
                                        <p:tgtEl>
                                          <p:spTgt spid="64"/>
                                        </p:tgtEl>
                                        <p:attrNameLst>
                                          <p:attrName>ppt_w</p:attrName>
                                        </p:attrNameLst>
                                      </p:cBhvr>
                                      <p:tavLst>
                                        <p:tav tm="0">
                                          <p:val>
                                            <p:fltVal val="0"/>
                                          </p:val>
                                        </p:tav>
                                        <p:tav tm="100000">
                                          <p:val>
                                            <p:strVal val="#ppt_w"/>
                                          </p:val>
                                        </p:tav>
                                      </p:tavLst>
                                    </p:anim>
                                    <p:anim calcmode="lin" valueType="num">
                                      <p:cBhvr>
                                        <p:cTn id="52" dur="500" fill="hold"/>
                                        <p:tgtEl>
                                          <p:spTgt spid="64"/>
                                        </p:tgtEl>
                                        <p:attrNameLst>
                                          <p:attrName>ppt_h</p:attrName>
                                        </p:attrNameLst>
                                      </p:cBhvr>
                                      <p:tavLst>
                                        <p:tav tm="0">
                                          <p:val>
                                            <p:fltVal val="0"/>
                                          </p:val>
                                        </p:tav>
                                        <p:tav tm="100000">
                                          <p:val>
                                            <p:strVal val="#ppt_h"/>
                                          </p:val>
                                        </p:tav>
                                      </p:tavLst>
                                    </p:anim>
                                    <p:animEffect transition="in" filter="fade">
                                      <p:cBhvr>
                                        <p:cTn id="5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81"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20" name="TextBox 19">
            <a:extLst>
              <a:ext uri="{FF2B5EF4-FFF2-40B4-BE49-F238E27FC236}">
                <a16:creationId xmlns:a16="http://schemas.microsoft.com/office/drawing/2014/main" id="{ECAE7EC1-632F-4DEC-8131-201BC69F5ACB}"/>
              </a:ext>
            </a:extLst>
          </p:cNvPr>
          <p:cNvSpPr txBox="1"/>
          <p:nvPr/>
        </p:nvSpPr>
        <p:spPr>
          <a:xfrm>
            <a:off x="223629" y="403819"/>
            <a:ext cx="3130826" cy="461665"/>
          </a:xfrm>
          <a:prstGeom prst="rect">
            <a:avLst/>
          </a:prstGeom>
          <a:noFill/>
        </p:spPr>
        <p:txBody>
          <a:bodyPr wrap="square" rtlCol="0">
            <a:spAutoFit/>
          </a:bodyPr>
          <a:lstStyle/>
          <a:p>
            <a:r>
              <a:rPr lang="en-VN" sz="2400" b="1" dirty="0"/>
              <a:t>Bài tập 5 SGK – tr79</a:t>
            </a:r>
          </a:p>
        </p:txBody>
      </p:sp>
      <p:sp>
        <p:nvSpPr>
          <p:cNvPr id="22" name="TextBox 21">
            <a:extLst>
              <a:ext uri="{FF2B5EF4-FFF2-40B4-BE49-F238E27FC236}">
                <a16:creationId xmlns:a16="http://schemas.microsoft.com/office/drawing/2014/main" id="{9CBF7689-4187-940D-00D9-0F7954E20D9D}"/>
              </a:ext>
            </a:extLst>
          </p:cNvPr>
          <p:cNvSpPr txBox="1"/>
          <p:nvPr/>
        </p:nvSpPr>
        <p:spPr>
          <a:xfrm>
            <a:off x="4572000" y="1362862"/>
            <a:ext cx="4392708" cy="2793842"/>
          </a:xfrm>
          <a:prstGeom prst="rect">
            <a:avLst/>
          </a:prstGeom>
          <a:noFill/>
        </p:spPr>
        <p:txBody>
          <a:bodyPr wrap="square">
            <a:spAutoFit/>
          </a:bodyPr>
          <a:lstStyle/>
          <a:p>
            <a:pPr algn="just">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Một</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sân</a:t>
            </a:r>
            <a:r>
              <a:rPr lang="en-US" sz="2400" dirty="0">
                <a:effectLst/>
                <a:latin typeface="+mn-lt"/>
                <a:ea typeface="Calibri" panose="020F0502020204030204" pitchFamily="34" charset="0"/>
                <a:cs typeface="Times New Roman" panose="02020603050405020304" pitchFamily="18" charset="0"/>
              </a:rPr>
              <a:t> bay </a:t>
            </a:r>
            <a:r>
              <a:rPr lang="en-US" sz="2400" dirty="0" err="1">
                <a:effectLst/>
                <a:latin typeface="+mn-lt"/>
                <a:ea typeface="Calibri" panose="020F0502020204030204" pitchFamily="34" charset="0"/>
                <a:cs typeface="Times New Roman" panose="02020603050405020304" pitchFamily="18" charset="0"/>
              </a:rPr>
              <a:t>quốc</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tế</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trung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bình</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mỗi</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giờ</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thực</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hiện</a:t>
            </a:r>
            <a:r>
              <a:rPr lang="en-US" sz="2400" dirty="0">
                <a:effectLst/>
                <a:latin typeface="+mn-lt"/>
                <a:ea typeface="Calibri" panose="020F0502020204030204" pitchFamily="34" charset="0"/>
                <a:cs typeface="Times New Roman" panose="02020603050405020304" pitchFamily="18" charset="0"/>
              </a:rPr>
              <a:t> 44 </a:t>
            </a:r>
            <a:r>
              <a:rPr lang="en-US" sz="2400" dirty="0" err="1">
                <a:effectLst/>
                <a:latin typeface="+mn-lt"/>
                <a:ea typeface="Calibri" panose="020F0502020204030204" pitchFamily="34" charset="0"/>
                <a:cs typeface="Times New Roman" panose="02020603050405020304" pitchFamily="18" charset="0"/>
              </a:rPr>
              <a:t>chuyến</a:t>
            </a:r>
            <a:r>
              <a:rPr lang="en-US" sz="2400" dirty="0">
                <a:effectLst/>
                <a:latin typeface="+mn-lt"/>
                <a:ea typeface="Calibri" panose="020F0502020204030204" pitchFamily="34" charset="0"/>
                <a:cs typeface="Times New Roman" panose="02020603050405020304" pitchFamily="18" charset="0"/>
              </a:rPr>
              <a:t> bay </a:t>
            </a:r>
            <a:r>
              <a:rPr lang="en-US" sz="2400" dirty="0" err="1">
                <a:effectLst/>
                <a:latin typeface="+mn-lt"/>
                <a:ea typeface="Calibri" panose="020F0502020204030204" pitchFamily="34" charset="0"/>
                <a:cs typeface="Times New Roman" panose="02020603050405020304" pitchFamily="18" charset="0"/>
              </a:rPr>
              <a:t>đến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và</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đi</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Hỏi</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mỗi</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ngày</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sân</a:t>
            </a:r>
            <a:r>
              <a:rPr lang="en-US" sz="2400" dirty="0">
                <a:effectLst/>
                <a:latin typeface="+mn-lt"/>
                <a:ea typeface="Calibri" panose="020F0502020204030204" pitchFamily="34" charset="0"/>
                <a:cs typeface="Times New Roman" panose="02020603050405020304" pitchFamily="18" charset="0"/>
              </a:rPr>
              <a:t> bay </a:t>
            </a:r>
            <a:r>
              <a:rPr lang="en-US" sz="2400" dirty="0" err="1">
                <a:effectLst/>
                <a:latin typeface="+mn-lt"/>
                <a:ea typeface="Calibri" panose="020F0502020204030204" pitchFamily="34" charset="0"/>
                <a:cs typeface="Times New Roman" panose="02020603050405020304" pitchFamily="18" charset="0"/>
              </a:rPr>
              <a:t>đó</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thực</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hiện</a:t>
            </a:r>
            <a:r>
              <a:rPr lang="en-US" sz="2400" dirty="0">
                <a:effectLst/>
                <a:latin typeface="+mn-lt"/>
                <a:ea typeface="Calibri" panose="020F0502020204030204" pitchFamily="34" charset="0"/>
                <a:cs typeface="Times New Roman" panose="02020603050405020304" pitchFamily="18" charset="0"/>
              </a:rPr>
              <a:t> bao </a:t>
            </a:r>
            <a:r>
              <a:rPr lang="en-US" sz="2400" dirty="0" err="1">
                <a:effectLst/>
                <a:latin typeface="+mn-lt"/>
                <a:ea typeface="Calibri" panose="020F0502020204030204" pitchFamily="34" charset="0"/>
                <a:cs typeface="Times New Roman" panose="02020603050405020304" pitchFamily="18" charset="0"/>
              </a:rPr>
              <a:t>nhiêu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chuyến</a:t>
            </a:r>
            <a:r>
              <a:rPr lang="en-US" sz="2400" dirty="0">
                <a:effectLst/>
                <a:latin typeface="+mn-lt"/>
                <a:ea typeface="Calibri" panose="020F0502020204030204" pitchFamily="34" charset="0"/>
                <a:cs typeface="Times New Roman" panose="02020603050405020304" pitchFamily="18" charset="0"/>
              </a:rPr>
              <a:t> bay </a:t>
            </a:r>
            <a:r>
              <a:rPr lang="en-US" sz="2400" dirty="0" err="1">
                <a:effectLst/>
                <a:latin typeface="+mn-lt"/>
                <a:ea typeface="Calibri" panose="020F0502020204030204" pitchFamily="34" charset="0"/>
                <a:cs typeface="Times New Roman" panose="02020603050405020304" pitchFamily="18" charset="0"/>
              </a:rPr>
              <a:t>đến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và</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đi</a:t>
            </a:r>
            <a:r>
              <a:rPr lang="en-US" sz="2400" dirty="0">
                <a:effectLst/>
                <a:latin typeface="+mn-lt"/>
                <a:ea typeface="Calibri" panose="020F0502020204030204" pitchFamily="34"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p:txBody>
      </p:sp>
      <p:sp>
        <p:nvSpPr>
          <p:cNvPr id="23" name="Google Shape;549;p39">
            <a:extLst>
              <a:ext uri="{FF2B5EF4-FFF2-40B4-BE49-F238E27FC236}">
                <a16:creationId xmlns:a16="http://schemas.microsoft.com/office/drawing/2014/main" id="{6F4A26A1-669C-6BAF-4BE5-BD3BF05AB21D}"/>
              </a:ext>
            </a:extLst>
          </p:cNvPr>
          <p:cNvSpPr txBox="1">
            <a:spLocks/>
          </p:cNvSpPr>
          <p:nvPr/>
        </p:nvSpPr>
        <p:spPr>
          <a:xfrm>
            <a:off x="4953509" y="403819"/>
            <a:ext cx="3050372" cy="538711"/>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ctr">
              <a:buNone/>
            </a:pPr>
            <a:r>
              <a:rPr lang="en-US" sz="2400" b="1" dirty="0" err="1">
                <a:solidFill>
                  <a:schemeClr val="bg1">
                    <a:lumMod val="10000"/>
                  </a:schemeClr>
                </a:solidFill>
                <a:latin typeface="+mn-lt"/>
              </a:rPr>
              <a:t>Hoạt</a:t>
            </a:r>
            <a:r>
              <a:rPr lang="en-US" sz="2400" b="1" dirty="0">
                <a:solidFill>
                  <a:schemeClr val="bg1">
                    <a:lumMod val="10000"/>
                  </a:schemeClr>
                </a:solidFill>
                <a:latin typeface="+mn-lt"/>
              </a:rPr>
              <a:t> </a:t>
            </a:r>
            <a:r>
              <a:rPr lang="en-US" sz="2400" b="1" dirty="0" err="1">
                <a:solidFill>
                  <a:schemeClr val="bg1">
                    <a:lumMod val="10000"/>
                  </a:schemeClr>
                </a:solidFill>
                <a:latin typeface="+mn-lt"/>
              </a:rPr>
              <a:t>động</a:t>
            </a:r>
            <a:r>
              <a:rPr lang="en-US" sz="2400" b="1" dirty="0">
                <a:solidFill>
                  <a:schemeClr val="bg1">
                    <a:lumMod val="10000"/>
                  </a:schemeClr>
                </a:solidFill>
                <a:latin typeface="+mn-lt"/>
              </a:rPr>
              <a:t> </a:t>
            </a:r>
            <a:r>
              <a:rPr lang="en-US" sz="2400" b="1" dirty="0" err="1">
                <a:solidFill>
                  <a:schemeClr val="bg1">
                    <a:lumMod val="10000"/>
                  </a:schemeClr>
                </a:solidFill>
                <a:latin typeface="+mn-lt"/>
              </a:rPr>
              <a:t>cặp</a:t>
            </a:r>
            <a:r>
              <a:rPr lang="en-US" sz="2400" b="1" dirty="0">
                <a:solidFill>
                  <a:schemeClr val="bg1">
                    <a:lumMod val="10000"/>
                  </a:schemeClr>
                </a:solidFill>
                <a:latin typeface="+mn-lt"/>
              </a:rPr>
              <a:t> </a:t>
            </a:r>
            <a:r>
              <a:rPr lang="en-US" sz="2400" b="1" dirty="0" err="1">
                <a:solidFill>
                  <a:schemeClr val="bg1">
                    <a:lumMod val="10000"/>
                  </a:schemeClr>
                </a:solidFill>
                <a:latin typeface="+mn-lt"/>
              </a:rPr>
              <a:t>đôi</a:t>
            </a:r>
            <a:endParaRPr lang="en-US" sz="2400" b="1" dirty="0">
              <a:solidFill>
                <a:schemeClr val="bg1">
                  <a:lumMod val="10000"/>
                </a:schemeClr>
              </a:solidFill>
              <a:latin typeface="+mn-lt"/>
            </a:endParaRPr>
          </a:p>
        </p:txBody>
      </p:sp>
      <p:pic>
        <p:nvPicPr>
          <p:cNvPr id="25" name="Picture 24">
            <a:extLst>
              <a:ext uri="{FF2B5EF4-FFF2-40B4-BE49-F238E27FC236}">
                <a16:creationId xmlns:a16="http://schemas.microsoft.com/office/drawing/2014/main" id="{FF552602-192E-C830-E137-814D605B06BE}"/>
              </a:ext>
            </a:extLst>
          </p:cNvPr>
          <p:cNvPicPr>
            <a:picLocks noChangeAspect="1"/>
          </p:cNvPicPr>
          <p:nvPr/>
        </p:nvPicPr>
        <p:blipFill rotWithShape="1">
          <a:blip r:embed="rId3"/>
          <a:srcRect l="23018" t="28342" r="21036" b="5288"/>
          <a:stretch/>
        </p:blipFill>
        <p:spPr>
          <a:xfrm>
            <a:off x="138494" y="1557724"/>
            <a:ext cx="4348371" cy="2596279"/>
          </a:xfrm>
          <a:prstGeom prst="rect">
            <a:avLst/>
          </a:prstGeom>
        </p:spPr>
      </p:pic>
      <p:grpSp>
        <p:nvGrpSpPr>
          <p:cNvPr id="60" name="Google Shape;913;p52">
            <a:extLst>
              <a:ext uri="{FF2B5EF4-FFF2-40B4-BE49-F238E27FC236}">
                <a16:creationId xmlns:a16="http://schemas.microsoft.com/office/drawing/2014/main" id="{6257BE99-EEB2-8D88-340B-E2CEC49DF6EE}"/>
              </a:ext>
            </a:extLst>
          </p:cNvPr>
          <p:cNvGrpSpPr/>
          <p:nvPr/>
        </p:nvGrpSpPr>
        <p:grpSpPr>
          <a:xfrm rot="2117351">
            <a:off x="8054519" y="179125"/>
            <a:ext cx="538671" cy="1099648"/>
            <a:chOff x="1804675" y="3168975"/>
            <a:chExt cx="344125" cy="702500"/>
          </a:xfrm>
        </p:grpSpPr>
        <p:sp>
          <p:nvSpPr>
            <p:cNvPr id="61" name="Google Shape;914;p52">
              <a:extLst>
                <a:ext uri="{FF2B5EF4-FFF2-40B4-BE49-F238E27FC236}">
                  <a16:creationId xmlns:a16="http://schemas.microsoft.com/office/drawing/2014/main" id="{6DA654D1-F8F9-8E39-DCEF-10F7126B5AFC}"/>
                </a:ext>
              </a:extLst>
            </p:cNvPr>
            <p:cNvSpPr/>
            <p:nvPr/>
          </p:nvSpPr>
          <p:spPr>
            <a:xfrm>
              <a:off x="1804675" y="3168975"/>
              <a:ext cx="344125" cy="344100"/>
            </a:xfrm>
            <a:custGeom>
              <a:avLst/>
              <a:gdLst/>
              <a:ahLst/>
              <a:cxnLst/>
              <a:rect l="l" t="t" r="r" b="b"/>
              <a:pathLst>
                <a:path w="13765" h="13764" extrusionOk="0">
                  <a:moveTo>
                    <a:pt x="6882" y="0"/>
                  </a:moveTo>
                  <a:cubicBezTo>
                    <a:pt x="3084" y="0"/>
                    <a:pt x="1" y="3072"/>
                    <a:pt x="1" y="6882"/>
                  </a:cubicBezTo>
                  <a:cubicBezTo>
                    <a:pt x="1" y="10680"/>
                    <a:pt x="3084" y="13764"/>
                    <a:pt x="6882" y="13764"/>
                  </a:cubicBezTo>
                  <a:cubicBezTo>
                    <a:pt x="10681" y="13764"/>
                    <a:pt x="13764" y="10680"/>
                    <a:pt x="13764" y="6882"/>
                  </a:cubicBezTo>
                  <a:cubicBezTo>
                    <a:pt x="13764" y="3072"/>
                    <a:pt x="10681" y="0"/>
                    <a:pt x="6882" y="0"/>
                  </a:cubicBez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15;p52">
              <a:extLst>
                <a:ext uri="{FF2B5EF4-FFF2-40B4-BE49-F238E27FC236}">
                  <a16:creationId xmlns:a16="http://schemas.microsoft.com/office/drawing/2014/main" id="{7146BECF-3804-A1DE-E6C4-FD7CF6780358}"/>
                </a:ext>
              </a:extLst>
            </p:cNvPr>
            <p:cNvSpPr/>
            <p:nvPr/>
          </p:nvSpPr>
          <p:spPr>
            <a:xfrm>
              <a:off x="1826700" y="3191000"/>
              <a:ext cx="300075" cy="300050"/>
            </a:xfrm>
            <a:custGeom>
              <a:avLst/>
              <a:gdLst/>
              <a:ahLst/>
              <a:cxnLst/>
              <a:rect l="l" t="t" r="r" b="b"/>
              <a:pathLst>
                <a:path w="12003" h="12002" extrusionOk="0">
                  <a:moveTo>
                    <a:pt x="6001" y="0"/>
                  </a:moveTo>
                  <a:cubicBezTo>
                    <a:pt x="2680" y="0"/>
                    <a:pt x="1" y="2679"/>
                    <a:pt x="1" y="6001"/>
                  </a:cubicBezTo>
                  <a:cubicBezTo>
                    <a:pt x="1" y="9311"/>
                    <a:pt x="2680" y="12002"/>
                    <a:pt x="6001" y="12002"/>
                  </a:cubicBezTo>
                  <a:cubicBezTo>
                    <a:pt x="9311" y="12002"/>
                    <a:pt x="12002" y="9311"/>
                    <a:pt x="12002" y="6001"/>
                  </a:cubicBezTo>
                  <a:cubicBezTo>
                    <a:pt x="12002" y="2679"/>
                    <a:pt x="9311" y="0"/>
                    <a:pt x="600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16;p52">
              <a:extLst>
                <a:ext uri="{FF2B5EF4-FFF2-40B4-BE49-F238E27FC236}">
                  <a16:creationId xmlns:a16="http://schemas.microsoft.com/office/drawing/2014/main" id="{ABCFE0C3-6349-D05A-318D-36ECCB58C4FE}"/>
                </a:ext>
              </a:extLst>
            </p:cNvPr>
            <p:cNvSpPr/>
            <p:nvPr/>
          </p:nvSpPr>
          <p:spPr>
            <a:xfrm>
              <a:off x="1947250" y="3552950"/>
              <a:ext cx="58975" cy="318525"/>
            </a:xfrm>
            <a:custGeom>
              <a:avLst/>
              <a:gdLst/>
              <a:ahLst/>
              <a:cxnLst/>
              <a:rect l="l" t="t" r="r" b="b"/>
              <a:pathLst>
                <a:path w="2359" h="12741" extrusionOk="0">
                  <a:moveTo>
                    <a:pt x="1" y="0"/>
                  </a:moveTo>
                  <a:lnTo>
                    <a:pt x="1" y="11561"/>
                  </a:lnTo>
                  <a:cubicBezTo>
                    <a:pt x="1" y="12204"/>
                    <a:pt x="525" y="12740"/>
                    <a:pt x="1179" y="12740"/>
                  </a:cubicBezTo>
                  <a:cubicBezTo>
                    <a:pt x="1834" y="12740"/>
                    <a:pt x="2358" y="12204"/>
                    <a:pt x="2358" y="11561"/>
                  </a:cubicBezTo>
                  <a:lnTo>
                    <a:pt x="2358" y="0"/>
                  </a:ln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917;p52">
              <a:extLst>
                <a:ext uri="{FF2B5EF4-FFF2-40B4-BE49-F238E27FC236}">
                  <a16:creationId xmlns:a16="http://schemas.microsoft.com/office/drawing/2014/main" id="{5280D1A9-3FD2-5976-58A3-75B98074A8BF}"/>
                </a:ext>
              </a:extLst>
            </p:cNvPr>
            <p:cNvSpPr/>
            <p:nvPr/>
          </p:nvSpPr>
          <p:spPr>
            <a:xfrm>
              <a:off x="1947250" y="3601775"/>
              <a:ext cx="58975" cy="33950"/>
            </a:xfrm>
            <a:custGeom>
              <a:avLst/>
              <a:gdLst/>
              <a:ahLst/>
              <a:cxnLst/>
              <a:rect l="l" t="t" r="r" b="b"/>
              <a:pathLst>
                <a:path w="2359" h="1358" extrusionOk="0">
                  <a:moveTo>
                    <a:pt x="1" y="0"/>
                  </a:moveTo>
                  <a:lnTo>
                    <a:pt x="1" y="1357"/>
                  </a:lnTo>
                  <a:lnTo>
                    <a:pt x="2358" y="1357"/>
                  </a:lnTo>
                  <a:lnTo>
                    <a:pt x="235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918;p52">
              <a:extLst>
                <a:ext uri="{FF2B5EF4-FFF2-40B4-BE49-F238E27FC236}">
                  <a16:creationId xmlns:a16="http://schemas.microsoft.com/office/drawing/2014/main" id="{BB79D94B-3B15-459D-949E-60169FB5D47A}"/>
                </a:ext>
              </a:extLst>
            </p:cNvPr>
            <p:cNvSpPr/>
            <p:nvPr/>
          </p:nvSpPr>
          <p:spPr>
            <a:xfrm>
              <a:off x="1964525" y="3513050"/>
              <a:ext cx="24425" cy="39925"/>
            </a:xfrm>
            <a:custGeom>
              <a:avLst/>
              <a:gdLst/>
              <a:ahLst/>
              <a:cxnLst/>
              <a:rect l="l" t="t" r="r" b="b"/>
              <a:pathLst>
                <a:path w="977" h="1597" extrusionOk="0">
                  <a:moveTo>
                    <a:pt x="0" y="1"/>
                  </a:moveTo>
                  <a:lnTo>
                    <a:pt x="0" y="1596"/>
                  </a:lnTo>
                  <a:lnTo>
                    <a:pt x="977" y="1596"/>
                  </a:lnTo>
                  <a:lnTo>
                    <a:pt x="97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919;p52">
              <a:extLst>
                <a:ext uri="{FF2B5EF4-FFF2-40B4-BE49-F238E27FC236}">
                  <a16:creationId xmlns:a16="http://schemas.microsoft.com/office/drawing/2014/main" id="{21646E3E-1522-C486-AD26-5E66C2A7BC59}"/>
                </a:ext>
              </a:extLst>
            </p:cNvPr>
            <p:cNvSpPr/>
            <p:nvPr/>
          </p:nvSpPr>
          <p:spPr>
            <a:xfrm>
              <a:off x="1804675" y="3168975"/>
              <a:ext cx="344125" cy="344100"/>
            </a:xfrm>
            <a:custGeom>
              <a:avLst/>
              <a:gdLst/>
              <a:ahLst/>
              <a:cxnLst/>
              <a:rect l="l" t="t" r="r" b="b"/>
              <a:pathLst>
                <a:path w="13765" h="13764" fill="none" extrusionOk="0">
                  <a:moveTo>
                    <a:pt x="13764" y="6882"/>
                  </a:moveTo>
                  <a:cubicBezTo>
                    <a:pt x="13764" y="10680"/>
                    <a:pt x="10681" y="13764"/>
                    <a:pt x="6882" y="13764"/>
                  </a:cubicBezTo>
                  <a:cubicBezTo>
                    <a:pt x="3084" y="13764"/>
                    <a:pt x="1" y="10680"/>
                    <a:pt x="1" y="6882"/>
                  </a:cubicBezTo>
                  <a:cubicBezTo>
                    <a:pt x="1" y="3072"/>
                    <a:pt x="3084" y="0"/>
                    <a:pt x="6882" y="0"/>
                  </a:cubicBezTo>
                  <a:cubicBezTo>
                    <a:pt x="10681" y="0"/>
                    <a:pt x="13764" y="3072"/>
                    <a:pt x="13764" y="688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920;p52">
              <a:extLst>
                <a:ext uri="{FF2B5EF4-FFF2-40B4-BE49-F238E27FC236}">
                  <a16:creationId xmlns:a16="http://schemas.microsoft.com/office/drawing/2014/main" id="{4CADC9B1-E61B-CEBF-9FBB-BAC7102AD498}"/>
                </a:ext>
              </a:extLst>
            </p:cNvPr>
            <p:cNvSpPr/>
            <p:nvPr/>
          </p:nvSpPr>
          <p:spPr>
            <a:xfrm>
              <a:off x="1826700" y="3191000"/>
              <a:ext cx="300075" cy="300050"/>
            </a:xfrm>
            <a:custGeom>
              <a:avLst/>
              <a:gdLst/>
              <a:ahLst/>
              <a:cxnLst/>
              <a:rect l="l" t="t" r="r" b="b"/>
              <a:pathLst>
                <a:path w="12003" h="12002" fill="none" extrusionOk="0">
                  <a:moveTo>
                    <a:pt x="12002" y="6001"/>
                  </a:moveTo>
                  <a:cubicBezTo>
                    <a:pt x="12002" y="9311"/>
                    <a:pt x="9311" y="12002"/>
                    <a:pt x="6001" y="12002"/>
                  </a:cubicBezTo>
                  <a:cubicBezTo>
                    <a:pt x="2680" y="12002"/>
                    <a:pt x="1" y="9311"/>
                    <a:pt x="1" y="6001"/>
                  </a:cubicBezTo>
                  <a:cubicBezTo>
                    <a:pt x="1" y="2679"/>
                    <a:pt x="2680" y="0"/>
                    <a:pt x="6001" y="0"/>
                  </a:cubicBezTo>
                  <a:cubicBezTo>
                    <a:pt x="9311" y="0"/>
                    <a:pt x="12002" y="2679"/>
                    <a:pt x="12002" y="6001"/>
                  </a:cubicBezTo>
                  <a:close/>
                </a:path>
              </a:pathLst>
            </a:custGeom>
            <a:noFill/>
            <a:ln w="3875" cap="rnd" cmpd="sng">
              <a:solidFill>
                <a:srgbClr val="0511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921;p52">
              <a:extLst>
                <a:ext uri="{FF2B5EF4-FFF2-40B4-BE49-F238E27FC236}">
                  <a16:creationId xmlns:a16="http://schemas.microsoft.com/office/drawing/2014/main" id="{E7F570F0-0552-822E-31AE-CBE9E748B751}"/>
                </a:ext>
              </a:extLst>
            </p:cNvPr>
            <p:cNvSpPr/>
            <p:nvPr/>
          </p:nvSpPr>
          <p:spPr>
            <a:xfrm>
              <a:off x="1947250" y="3552950"/>
              <a:ext cx="58975" cy="318525"/>
            </a:xfrm>
            <a:custGeom>
              <a:avLst/>
              <a:gdLst/>
              <a:ahLst/>
              <a:cxnLst/>
              <a:rect l="l" t="t" r="r" b="b"/>
              <a:pathLst>
                <a:path w="2359" h="12741" fill="none" extrusionOk="0">
                  <a:moveTo>
                    <a:pt x="1" y="0"/>
                  </a:moveTo>
                  <a:lnTo>
                    <a:pt x="2358" y="0"/>
                  </a:lnTo>
                  <a:lnTo>
                    <a:pt x="2358" y="11561"/>
                  </a:lnTo>
                  <a:cubicBezTo>
                    <a:pt x="2358" y="12204"/>
                    <a:pt x="1834" y="12740"/>
                    <a:pt x="1179" y="12740"/>
                  </a:cubicBezTo>
                  <a:lnTo>
                    <a:pt x="1179" y="12740"/>
                  </a:lnTo>
                  <a:cubicBezTo>
                    <a:pt x="525" y="12740"/>
                    <a:pt x="1" y="12204"/>
                    <a:pt x="1" y="11561"/>
                  </a:cubicBezTo>
                  <a:lnTo>
                    <a:pt x="1"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6" name="Picture 645">
            <a:extLst>
              <a:ext uri="{FF2B5EF4-FFF2-40B4-BE49-F238E27FC236}">
                <a16:creationId xmlns:a16="http://schemas.microsoft.com/office/drawing/2014/main" id="{125016AA-8E36-B376-87D4-C19ED5FAF4DB}"/>
              </a:ext>
            </a:extLst>
          </p:cNvPr>
          <p:cNvPicPr>
            <a:picLocks noChangeAspect="1"/>
          </p:cNvPicPr>
          <p:nvPr/>
        </p:nvPicPr>
        <p:blipFill rotWithShape="1">
          <a:blip r:embed="rId4"/>
          <a:srcRect l="70909" t="2564" r="5621" b="73740"/>
          <a:stretch/>
        </p:blipFill>
        <p:spPr>
          <a:xfrm>
            <a:off x="3248812" y="246920"/>
            <a:ext cx="941681" cy="8398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Left)">
                                      <p:cBhvr>
                                        <p:cTn id="7" dur="500"/>
                                        <p:tgtEl>
                                          <p:spTgt spid="20"/>
                                        </p:tgtEl>
                                      </p:cBhvr>
                                    </p:animEffect>
                                  </p:childTnLst>
                                </p:cTn>
                              </p:par>
                              <p:par>
                                <p:cTn id="8" presetID="18" presetClass="entr" presetSubtype="12" fill="hold" nodeType="withEffect">
                                  <p:stCondLst>
                                    <p:cond delay="0"/>
                                  </p:stCondLst>
                                  <p:childTnLst>
                                    <p:set>
                                      <p:cBhvr>
                                        <p:cTn id="9" dur="1" fill="hold">
                                          <p:stCondLst>
                                            <p:cond delay="0"/>
                                          </p:stCondLst>
                                        </p:cTn>
                                        <p:tgtEl>
                                          <p:spTgt spid="646"/>
                                        </p:tgtEl>
                                        <p:attrNameLst>
                                          <p:attrName>style.visibility</p:attrName>
                                        </p:attrNameLst>
                                      </p:cBhvr>
                                      <p:to>
                                        <p:strVal val="visible"/>
                                      </p:to>
                                    </p:set>
                                    <p:animEffect transition="in" filter="strips(downLeft)">
                                      <p:cBhvr>
                                        <p:cTn id="10" dur="500"/>
                                        <p:tgtEl>
                                          <p:spTgt spid="64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heckerboard(across)">
                                      <p:cBhvr>
                                        <p:cTn id="15" dur="500"/>
                                        <p:tgtEl>
                                          <p:spTgt spid="23"/>
                                        </p:tgtEl>
                                      </p:cBhvr>
                                    </p:animEffect>
                                  </p:childTnLst>
                                </p:cTn>
                              </p:par>
                              <p:par>
                                <p:cTn id="16" presetID="5" presetClass="entr" presetSubtype="10"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checkerboard(across)">
                                      <p:cBhvr>
                                        <p:cTn id="18" dur="5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outVertical)">
                                      <p:cBhvr>
                                        <p:cTn id="23" dur="500"/>
                                        <p:tgtEl>
                                          <p:spTgt spid="25"/>
                                        </p:tgtEl>
                                      </p:cBhvr>
                                    </p:animEffect>
                                  </p:childTnLst>
                                </p:cTn>
                              </p:par>
                            </p:childTnLst>
                          </p:cTn>
                        </p:par>
                        <p:par>
                          <p:cTn id="24" fill="hold">
                            <p:stCondLst>
                              <p:cond delay="500"/>
                            </p:stCondLst>
                            <p:childTnLst>
                              <p:par>
                                <p:cTn id="25" presetID="3" presetClass="entr" presetSubtype="1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7CBC37-5465-1431-60BC-87083BD61B39}"/>
              </a:ext>
            </a:extLst>
          </p:cNvPr>
          <p:cNvSpPr txBox="1"/>
          <p:nvPr/>
        </p:nvSpPr>
        <p:spPr>
          <a:xfrm>
            <a:off x="3006587" y="248479"/>
            <a:ext cx="3130826" cy="461665"/>
          </a:xfrm>
          <a:prstGeom prst="rect">
            <a:avLst/>
          </a:prstGeom>
          <a:noFill/>
        </p:spPr>
        <p:txBody>
          <a:bodyPr wrap="square" rtlCol="0">
            <a:spAutoFit/>
          </a:bodyPr>
          <a:lstStyle/>
          <a:p>
            <a:r>
              <a:rPr lang="en-VN" sz="2400" b="1" dirty="0"/>
              <a:t>Bài tập 5 SGK – tr79</a:t>
            </a:r>
          </a:p>
        </p:txBody>
      </p:sp>
      <p:sp>
        <p:nvSpPr>
          <p:cNvPr id="5" name="TextBox 4">
            <a:extLst>
              <a:ext uri="{FF2B5EF4-FFF2-40B4-BE49-F238E27FC236}">
                <a16:creationId xmlns:a16="http://schemas.microsoft.com/office/drawing/2014/main" id="{B1CF1197-5666-12DD-B998-99DA1ADA3E57}"/>
              </a:ext>
            </a:extLst>
          </p:cNvPr>
          <p:cNvSpPr txBox="1"/>
          <p:nvPr/>
        </p:nvSpPr>
        <p:spPr>
          <a:xfrm>
            <a:off x="3825321" y="710144"/>
            <a:ext cx="1323147" cy="461665"/>
          </a:xfrm>
          <a:prstGeom prst="rect">
            <a:avLst/>
          </a:prstGeom>
          <a:noFill/>
        </p:spPr>
        <p:txBody>
          <a:bodyPr wrap="square" rtlCol="0">
            <a:spAutoFit/>
          </a:bodyPr>
          <a:lstStyle/>
          <a:p>
            <a:r>
              <a:rPr lang="en-VN" sz="2400" b="1" u="sng" dirty="0">
                <a:solidFill>
                  <a:schemeClr val="bg2">
                    <a:lumMod val="75000"/>
                    <a:lumOff val="25000"/>
                  </a:schemeClr>
                </a:solidFill>
              </a:rPr>
              <a:t>Bài giải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FB7BEAD-8C1C-DF8C-2179-48B4835BB111}"/>
                  </a:ext>
                </a:extLst>
              </p:cNvPr>
              <p:cNvSpPr txBox="1"/>
              <p:nvPr/>
            </p:nvSpPr>
            <p:spPr>
              <a:xfrm>
                <a:off x="297549" y="1653902"/>
                <a:ext cx="4681956" cy="2496324"/>
              </a:xfrm>
              <a:prstGeom prst="rect">
                <a:avLst/>
              </a:prstGeom>
              <a:noFill/>
            </p:spPr>
            <p:txBody>
              <a:bodyPr wrap="square">
                <a:spAutoFit/>
              </a:bodyPr>
              <a:lstStyle/>
              <a:p>
                <a:pPr algn="ctr">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Số</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chuyến</a:t>
                </a:r>
                <a:r>
                  <a:rPr lang="en-US" sz="2400" dirty="0">
                    <a:effectLst/>
                    <a:latin typeface="+mn-lt"/>
                    <a:ea typeface="Calibri" panose="020F0502020204030204" pitchFamily="34" charset="0"/>
                    <a:cs typeface="Times New Roman" panose="02020603050405020304" pitchFamily="18" charset="0"/>
                  </a:rPr>
                  <a:t> bay </a:t>
                </a:r>
                <a:r>
                  <a:rPr lang="en-US" sz="2400" dirty="0" err="1">
                    <a:effectLst/>
                    <a:latin typeface="+mn-lt"/>
                    <a:ea typeface="Calibri" panose="020F0502020204030204" pitchFamily="34" charset="0"/>
                    <a:cs typeface="Times New Roman" panose="02020603050405020304" pitchFamily="18" charset="0"/>
                  </a:rPr>
                  <a:t>đến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và</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đi</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mà</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mỗi</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ngày</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sân</a:t>
                </a:r>
                <a:r>
                  <a:rPr lang="en-US" sz="2400" dirty="0">
                    <a:effectLst/>
                    <a:latin typeface="+mn-lt"/>
                    <a:ea typeface="Calibri" panose="020F0502020204030204" pitchFamily="34" charset="0"/>
                    <a:cs typeface="Times New Roman" panose="02020603050405020304" pitchFamily="18" charset="0"/>
                  </a:rPr>
                  <a:t> bay </a:t>
                </a:r>
                <a:r>
                  <a:rPr lang="en-US" sz="2400" dirty="0" err="1">
                    <a:effectLst/>
                    <a:latin typeface="+mn-lt"/>
                    <a:ea typeface="Calibri" panose="020F0502020204030204" pitchFamily="34" charset="0"/>
                    <a:cs typeface="Times New Roman" panose="02020603050405020304" pitchFamily="18" charset="0"/>
                  </a:rPr>
                  <a:t>đó</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thực</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hiện</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là</a:t>
                </a:r>
                <a:r>
                  <a:rPr lang="en-US" sz="2400" dirty="0">
                    <a:effectLst/>
                    <a:latin typeface="+mn-lt"/>
                    <a:ea typeface="Calibri" panose="020F0502020204030204" pitchFamily="34"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a:effectLst/>
                    <a:latin typeface="+mn-lt"/>
                    <a:ea typeface="Calibri" panose="020F0502020204030204" pitchFamily="34" charset="0"/>
                    <a:cs typeface="Times New Roman" panose="02020603050405020304" pitchFamily="18" charset="0"/>
                  </a:rPr>
                  <a:t>44 </a:t>
                </a:r>
                <a14:m>
                  <m:oMath xmlns:m="http://schemas.openxmlformats.org/officeDocument/2006/math">
                    <m:r>
                      <a:rPr lang="en-US" sz="2400" b="0" i="0"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mn-lt"/>
                    <a:ea typeface="Times New Roman" panose="02020603050405020304" pitchFamily="18" charset="0"/>
                    <a:cs typeface="Times New Roman" panose="02020603050405020304" pitchFamily="18" charset="0"/>
                  </a:rPr>
                  <a:t> 24 = 1 056 (</a:t>
                </a:r>
                <a:r>
                  <a:rPr lang="en-US" sz="2400" dirty="0" err="1">
                    <a:effectLst/>
                    <a:latin typeface="+mn-lt"/>
                    <a:ea typeface="Times New Roman" panose="02020603050405020304" pitchFamily="18" charset="0"/>
                    <a:cs typeface="Times New Roman" panose="02020603050405020304" pitchFamily="18" charset="0"/>
                  </a:rPr>
                  <a:t>chuyến</a:t>
                </a:r>
                <a:r>
                  <a:rPr lang="en-US" sz="2400" dirty="0">
                    <a:effectLst/>
                    <a:latin typeface="+mn-lt"/>
                    <a:ea typeface="Times New Roman" panose="02020603050405020304" pitchFamily="18"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a:p>
                <a:pPr algn="ctr">
                  <a:lnSpc>
                    <a:spcPct val="150000"/>
                  </a:lnSpc>
                  <a:spcAft>
                    <a:spcPts val="1000"/>
                  </a:spcAft>
                </a:pPr>
                <a:r>
                  <a:rPr lang="en-US" sz="2400" dirty="0" err="1">
                    <a:effectLst/>
                    <a:latin typeface="+mn-lt"/>
                    <a:ea typeface="Calibri" panose="020F0502020204030204" pitchFamily="34" charset="0"/>
                    <a:cs typeface="Times New Roman" panose="02020603050405020304" pitchFamily="18" charset="0"/>
                  </a:rPr>
                  <a:t>Đáp</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số</a:t>
                </a:r>
                <a:r>
                  <a:rPr lang="en-US" sz="2400" dirty="0">
                    <a:effectLst/>
                    <a:latin typeface="+mn-lt"/>
                    <a:ea typeface="Calibri" panose="020F0502020204030204" pitchFamily="34" charset="0"/>
                    <a:cs typeface="Times New Roman" panose="02020603050405020304" pitchFamily="18" charset="0"/>
                  </a:rPr>
                  <a:t>: 1 056 </a:t>
                </a:r>
                <a:r>
                  <a:rPr lang="en-US" sz="2400" dirty="0" err="1">
                    <a:effectLst/>
                    <a:latin typeface="+mn-lt"/>
                    <a:ea typeface="Calibri" panose="020F0502020204030204" pitchFamily="34" charset="0"/>
                    <a:cs typeface="Times New Roman" panose="02020603050405020304" pitchFamily="18" charset="0"/>
                  </a:rPr>
                  <a:t>chuyến</a:t>
                </a:r>
                <a:r>
                  <a:rPr lang="en-US" sz="2400" dirty="0">
                    <a:effectLst/>
                    <a:latin typeface="+mn-lt"/>
                    <a:ea typeface="Calibri" panose="020F0502020204030204" pitchFamily="34" charset="0"/>
                    <a:cs typeface="Times New Roman" panose="02020603050405020304" pitchFamily="18" charset="0"/>
                  </a:rPr>
                  <a:t>.</a:t>
                </a:r>
                <a:endParaRPr lang="en-VN" sz="2400" dirty="0">
                  <a:effectLst/>
                  <a:latin typeface="+mn-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5FB7BEAD-8C1C-DF8C-2179-48B4835BB111}"/>
                  </a:ext>
                </a:extLst>
              </p:cNvPr>
              <p:cNvSpPr txBox="1">
                <a:spLocks noRot="1" noChangeAspect="1" noMove="1" noResize="1" noEditPoints="1" noAdjustHandles="1" noChangeArrowheads="1" noChangeShapeType="1" noTextEdit="1"/>
              </p:cNvSpPr>
              <p:nvPr/>
            </p:nvSpPr>
            <p:spPr>
              <a:xfrm>
                <a:off x="297549" y="1653902"/>
                <a:ext cx="4681956" cy="2496324"/>
              </a:xfrm>
              <a:prstGeom prst="rect">
                <a:avLst/>
              </a:prstGeom>
              <a:blipFill>
                <a:blip r:embed="rId2"/>
                <a:stretch>
                  <a:fillRect l="-1351" r="-1081" b="-4569"/>
                </a:stretch>
              </a:blipFill>
            </p:spPr>
            <p:txBody>
              <a:bodyPr/>
              <a:lstStyle/>
              <a:p>
                <a:r>
                  <a:rPr lang="en-VN">
                    <a:noFill/>
                  </a:rPr>
                  <a:t> </a:t>
                </a:r>
              </a:p>
            </p:txBody>
          </p:sp>
        </mc:Fallback>
      </mc:AlternateContent>
      <p:pic>
        <p:nvPicPr>
          <p:cNvPr id="8" name="Picture 7">
            <a:extLst>
              <a:ext uri="{FF2B5EF4-FFF2-40B4-BE49-F238E27FC236}">
                <a16:creationId xmlns:a16="http://schemas.microsoft.com/office/drawing/2014/main" id="{17DFE2F2-3FC8-3ABC-61BC-DC7BCFF60809}"/>
              </a:ext>
            </a:extLst>
          </p:cNvPr>
          <p:cNvPicPr>
            <a:picLocks noChangeAspect="1"/>
          </p:cNvPicPr>
          <p:nvPr/>
        </p:nvPicPr>
        <p:blipFill rotWithShape="1">
          <a:blip r:embed="rId3"/>
          <a:srcRect l="7157" t="28930" r="9195"/>
          <a:stretch/>
        </p:blipFill>
        <p:spPr>
          <a:xfrm>
            <a:off x="4979505" y="1471081"/>
            <a:ext cx="3542618" cy="2658717"/>
          </a:xfrm>
          <a:prstGeom prst="rect">
            <a:avLst/>
          </a:prstGeom>
        </p:spPr>
      </p:pic>
      <p:pic>
        <p:nvPicPr>
          <p:cNvPr id="10" name="Picture 9">
            <a:extLst>
              <a:ext uri="{FF2B5EF4-FFF2-40B4-BE49-F238E27FC236}">
                <a16:creationId xmlns:a16="http://schemas.microsoft.com/office/drawing/2014/main" id="{BB7DB80A-77AA-25F2-0D29-914AB81B7873}"/>
              </a:ext>
            </a:extLst>
          </p:cNvPr>
          <p:cNvPicPr>
            <a:picLocks noChangeAspect="1"/>
          </p:cNvPicPr>
          <p:nvPr/>
        </p:nvPicPr>
        <p:blipFill rotWithShape="1">
          <a:blip r:embed="rId3"/>
          <a:srcRect l="49657" t="2706" r="31483" b="80291"/>
          <a:stretch/>
        </p:blipFill>
        <p:spPr>
          <a:xfrm>
            <a:off x="7185991" y="1033803"/>
            <a:ext cx="1098274" cy="874555"/>
          </a:xfrm>
          <a:prstGeom prst="rect">
            <a:avLst/>
          </a:prstGeom>
        </p:spPr>
      </p:pic>
      <p:pic>
        <p:nvPicPr>
          <p:cNvPr id="11" name="Picture 10">
            <a:extLst>
              <a:ext uri="{FF2B5EF4-FFF2-40B4-BE49-F238E27FC236}">
                <a16:creationId xmlns:a16="http://schemas.microsoft.com/office/drawing/2014/main" id="{7DDA222E-414D-E323-39AC-C880E692019A}"/>
              </a:ext>
            </a:extLst>
          </p:cNvPr>
          <p:cNvPicPr>
            <a:picLocks noChangeAspect="1"/>
          </p:cNvPicPr>
          <p:nvPr/>
        </p:nvPicPr>
        <p:blipFill rotWithShape="1">
          <a:blip r:embed="rId3"/>
          <a:srcRect l="4569" t="2706" r="76571" b="80291"/>
          <a:stretch/>
        </p:blipFill>
        <p:spPr>
          <a:xfrm>
            <a:off x="489403" y="248479"/>
            <a:ext cx="717063" cy="570997"/>
          </a:xfrm>
          <a:prstGeom prst="rect">
            <a:avLst/>
          </a:prstGeom>
        </p:spPr>
      </p:pic>
    </p:spTree>
    <p:extLst>
      <p:ext uri="{BB962C8B-B14F-4D97-AF65-F5344CB8AC3E}">
        <p14:creationId xmlns:p14="http://schemas.microsoft.com/office/powerpoint/2010/main" val="39302403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
                                        <p:tgtEl>
                                          <p:spTgt spid="11"/>
                                        </p:tgtEl>
                                      </p:cBhvr>
                                    </p:animEffect>
                                    <p:anim calcmode="lin" valueType="num">
                                      <p:cBhvr>
                                        <p:cTn id="8" dur="400" fill="hold"/>
                                        <p:tgtEl>
                                          <p:spTgt spid="11"/>
                                        </p:tgtEl>
                                        <p:attrNameLst>
                                          <p:attrName>ppt_x</p:attrName>
                                        </p:attrNameLst>
                                      </p:cBhvr>
                                      <p:tavLst>
                                        <p:tav tm="0">
                                          <p:val>
                                            <p:strVal val="#ppt_x"/>
                                          </p:val>
                                        </p:tav>
                                        <p:tav tm="100000">
                                          <p:val>
                                            <p:strVal val="#ppt_x"/>
                                          </p:val>
                                        </p:tav>
                                      </p:tavLst>
                                    </p:anim>
                                    <p:anim calcmode="lin" valueType="num">
                                      <p:cBhvr>
                                        <p:cTn id="9" dur="400" fill="hold"/>
                                        <p:tgtEl>
                                          <p:spTgt spid="11"/>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
                                        <p:tgtEl>
                                          <p:spTgt spid="10"/>
                                        </p:tgtEl>
                                      </p:cBhvr>
                                    </p:animEffect>
                                    <p:anim calcmode="lin" valueType="num">
                                      <p:cBhvr>
                                        <p:cTn id="15" dur="400" fill="hold"/>
                                        <p:tgtEl>
                                          <p:spTgt spid="10"/>
                                        </p:tgtEl>
                                        <p:attrNameLst>
                                          <p:attrName>ppt_x</p:attrName>
                                        </p:attrNameLst>
                                      </p:cBhvr>
                                      <p:tavLst>
                                        <p:tav tm="0">
                                          <p:val>
                                            <p:strVal val="#ppt_x"/>
                                          </p:val>
                                        </p:tav>
                                        <p:tav tm="100000">
                                          <p:val>
                                            <p:strVal val="#ppt_x"/>
                                          </p:val>
                                        </p:tav>
                                      </p:tavLst>
                                    </p:anim>
                                    <p:anim calcmode="lin" valueType="num">
                                      <p:cBhvr>
                                        <p:cTn id="16" dur="400" fill="hold"/>
                                        <p:tgtEl>
                                          <p:spTgt spid="10"/>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5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6E2597-C371-B330-3DF9-84E3222069B6}"/>
              </a:ext>
            </a:extLst>
          </p:cNvPr>
          <p:cNvPicPr>
            <a:picLocks noChangeAspect="1"/>
          </p:cNvPicPr>
          <p:nvPr/>
        </p:nvPicPr>
        <p:blipFill rotWithShape="1">
          <a:blip r:embed="rId2"/>
          <a:srcRect l="4255" t="18938" r="4255" b="29662"/>
          <a:stretch/>
        </p:blipFill>
        <p:spPr>
          <a:xfrm>
            <a:off x="0" y="2499691"/>
            <a:ext cx="5327374" cy="2643809"/>
          </a:xfrm>
          <a:prstGeom prst="rect">
            <a:avLst/>
          </a:prstGeom>
        </p:spPr>
      </p:pic>
      <p:pic>
        <p:nvPicPr>
          <p:cNvPr id="6" name="Picture 5">
            <a:extLst>
              <a:ext uri="{FF2B5EF4-FFF2-40B4-BE49-F238E27FC236}">
                <a16:creationId xmlns:a16="http://schemas.microsoft.com/office/drawing/2014/main" id="{99CFC4EA-FA0A-998C-E6BB-A3E5CB1A2212}"/>
              </a:ext>
            </a:extLst>
          </p:cNvPr>
          <p:cNvPicPr>
            <a:picLocks noChangeAspect="1"/>
          </p:cNvPicPr>
          <p:nvPr/>
        </p:nvPicPr>
        <p:blipFill rotWithShape="1">
          <a:blip r:embed="rId3"/>
          <a:srcRect l="4252" t="5991" r="29027" b="42609"/>
          <a:stretch/>
        </p:blipFill>
        <p:spPr>
          <a:xfrm>
            <a:off x="5208104" y="2465164"/>
            <a:ext cx="3935896" cy="2678336"/>
          </a:xfrm>
          <a:prstGeom prst="rect">
            <a:avLst/>
          </a:prstGeom>
        </p:spPr>
      </p:pic>
      <p:sp>
        <p:nvSpPr>
          <p:cNvPr id="8" name="Google Shape;867;p51">
            <a:extLst>
              <a:ext uri="{FF2B5EF4-FFF2-40B4-BE49-F238E27FC236}">
                <a16:creationId xmlns:a16="http://schemas.microsoft.com/office/drawing/2014/main" id="{B1638C7D-218E-EE0F-DF91-1B23DD6B6BC0}"/>
              </a:ext>
            </a:extLst>
          </p:cNvPr>
          <p:cNvSpPr txBox="1">
            <a:spLocks noGrp="1"/>
          </p:cNvSpPr>
          <p:nvPr>
            <p:ph type="title"/>
          </p:nvPr>
        </p:nvSpPr>
        <p:spPr>
          <a:xfrm>
            <a:off x="719934" y="450235"/>
            <a:ext cx="7709901" cy="121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VN" sz="4000" b="1" dirty="0">
                <a:solidFill>
                  <a:schemeClr val="dk1"/>
                </a:solidFill>
                <a:latin typeface="Arial" panose="020B0604020202020204" pitchFamily="34" charset="0"/>
                <a:ea typeface="Manrope"/>
                <a:cs typeface="Arial" panose="020B0604020202020204" pitchFamily="34" charset="0"/>
                <a:sym typeface="Manrope"/>
              </a:rPr>
              <a:t>TRÒ CHƠI </a:t>
            </a:r>
            <a:br>
              <a:rPr lang="en-VN" sz="4000" b="1" dirty="0">
                <a:solidFill>
                  <a:schemeClr val="dk1"/>
                </a:solidFill>
                <a:latin typeface="Arial" panose="020B0604020202020204" pitchFamily="34" charset="0"/>
                <a:ea typeface="Manrope"/>
                <a:cs typeface="Arial" panose="020B0604020202020204" pitchFamily="34" charset="0"/>
                <a:sym typeface="Manrope"/>
              </a:rPr>
            </a:br>
            <a:r>
              <a:rPr lang="en-VN" sz="4000" b="1" dirty="0">
                <a:solidFill>
                  <a:schemeClr val="dk1"/>
                </a:solidFill>
                <a:latin typeface="Arial" panose="020B0604020202020204" pitchFamily="34" charset="0"/>
                <a:ea typeface="Manrope"/>
                <a:cs typeface="Arial" panose="020B0604020202020204" pitchFamily="34" charset="0"/>
                <a:sym typeface="Manrope"/>
              </a:rPr>
              <a:t>CUỘC ĐUA KỲ THÚ</a:t>
            </a:r>
            <a:endParaRPr sz="4000" b="1" dirty="0">
              <a:solidFill>
                <a:schemeClr val="dk1"/>
              </a:solidFill>
              <a:latin typeface="Arial" panose="020B0604020202020204" pitchFamily="34" charset="0"/>
              <a:ea typeface="Manrope"/>
              <a:cs typeface="Arial" panose="020B0604020202020204" pitchFamily="34" charset="0"/>
              <a:sym typeface="Manrope"/>
            </a:endParaRPr>
          </a:p>
        </p:txBody>
      </p:sp>
      <p:pic>
        <p:nvPicPr>
          <p:cNvPr id="9" name="Picture 8">
            <a:extLst>
              <a:ext uri="{FF2B5EF4-FFF2-40B4-BE49-F238E27FC236}">
                <a16:creationId xmlns:a16="http://schemas.microsoft.com/office/drawing/2014/main" id="{77A06249-4A36-F9AE-1A72-76F863C0106B}"/>
              </a:ext>
            </a:extLst>
          </p:cNvPr>
          <p:cNvPicPr>
            <a:picLocks noChangeAspect="1"/>
          </p:cNvPicPr>
          <p:nvPr/>
        </p:nvPicPr>
        <p:blipFill rotWithShape="1">
          <a:blip r:embed="rId4"/>
          <a:srcRect l="4425" t="8696" r="10936" b="11884"/>
          <a:stretch/>
        </p:blipFill>
        <p:spPr>
          <a:xfrm>
            <a:off x="1083388" y="1682932"/>
            <a:ext cx="3488611" cy="2891571"/>
          </a:xfrm>
          <a:prstGeom prst="rect">
            <a:avLst/>
          </a:prstGeom>
        </p:spPr>
      </p:pic>
      <p:pic>
        <p:nvPicPr>
          <p:cNvPr id="10" name="Picture 9">
            <a:extLst>
              <a:ext uri="{FF2B5EF4-FFF2-40B4-BE49-F238E27FC236}">
                <a16:creationId xmlns:a16="http://schemas.microsoft.com/office/drawing/2014/main" id="{EAEC5080-A1A3-8FF1-236B-557D78615E87}"/>
              </a:ext>
            </a:extLst>
          </p:cNvPr>
          <p:cNvPicPr>
            <a:picLocks noChangeAspect="1"/>
          </p:cNvPicPr>
          <p:nvPr/>
        </p:nvPicPr>
        <p:blipFill rotWithShape="1">
          <a:blip r:embed="rId5"/>
          <a:srcRect l="7840" t="8309" r="7669" b="10338"/>
          <a:stretch/>
        </p:blipFill>
        <p:spPr>
          <a:xfrm>
            <a:off x="4873058" y="1704313"/>
            <a:ext cx="3518063" cy="2992132"/>
          </a:xfrm>
          <a:prstGeom prst="rect">
            <a:avLst/>
          </a:prstGeom>
        </p:spPr>
      </p:pic>
      <p:pic>
        <p:nvPicPr>
          <p:cNvPr id="12" name="Picture 11">
            <a:extLst>
              <a:ext uri="{FF2B5EF4-FFF2-40B4-BE49-F238E27FC236}">
                <a16:creationId xmlns:a16="http://schemas.microsoft.com/office/drawing/2014/main" id="{FB396FCD-3052-E21D-A83A-8EA4FA8C8DC1}"/>
              </a:ext>
            </a:extLst>
          </p:cNvPr>
          <p:cNvPicPr>
            <a:picLocks noChangeAspect="1"/>
          </p:cNvPicPr>
          <p:nvPr/>
        </p:nvPicPr>
        <p:blipFill rotWithShape="1">
          <a:blip r:embed="rId6"/>
          <a:srcRect l="2984" r="64642" b="54905"/>
          <a:stretch/>
        </p:blipFill>
        <p:spPr>
          <a:xfrm>
            <a:off x="-1201" y="0"/>
            <a:ext cx="1885068" cy="2319454"/>
          </a:xfrm>
          <a:prstGeom prst="rect">
            <a:avLst/>
          </a:prstGeom>
        </p:spPr>
      </p:pic>
      <p:pic>
        <p:nvPicPr>
          <p:cNvPr id="13" name="Picture 12">
            <a:extLst>
              <a:ext uri="{FF2B5EF4-FFF2-40B4-BE49-F238E27FC236}">
                <a16:creationId xmlns:a16="http://schemas.microsoft.com/office/drawing/2014/main" id="{B22CB4BA-ECBB-4FF9-FA09-27D13FB8E5CC}"/>
              </a:ext>
            </a:extLst>
          </p:cNvPr>
          <p:cNvPicPr>
            <a:picLocks noChangeAspect="1"/>
          </p:cNvPicPr>
          <p:nvPr/>
        </p:nvPicPr>
        <p:blipFill rotWithShape="1">
          <a:blip r:embed="rId6"/>
          <a:srcRect l="1960" t="52901" r="62934" b="8943"/>
          <a:stretch/>
        </p:blipFill>
        <p:spPr>
          <a:xfrm>
            <a:off x="6954939" y="102982"/>
            <a:ext cx="2044095" cy="1962518"/>
          </a:xfrm>
          <a:prstGeom prst="rect">
            <a:avLst/>
          </a:prstGeom>
        </p:spPr>
      </p:pic>
    </p:spTree>
    <p:extLst>
      <p:ext uri="{BB962C8B-B14F-4D97-AF65-F5344CB8AC3E}">
        <p14:creationId xmlns:p14="http://schemas.microsoft.com/office/powerpoint/2010/main" val="2556815291"/>
      </p:ext>
    </p:extLst>
  </p:cSld>
  <p:clrMapOvr>
    <a:masterClrMapping/>
  </p:clrMapOvr>
  <mc:AlternateContent xmlns:mc="http://schemas.openxmlformats.org/markup-compatibility/2006" xmlns:p15="http://schemas.microsoft.com/office/powerpoint/2012/main">
    <mc:Choice Requires="p15">
      <p:transition spd="slow">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4736B4-1F6E-CC99-0AC8-1E8AFE08D63C}"/>
              </a:ext>
            </a:extLst>
          </p:cNvPr>
          <p:cNvPicPr>
            <a:picLocks noChangeAspect="1"/>
          </p:cNvPicPr>
          <p:nvPr/>
        </p:nvPicPr>
        <p:blipFill rotWithShape="1">
          <a:blip r:embed="rId3"/>
          <a:srcRect l="41037" t="53008" r="10301" b="15762"/>
          <a:stretch/>
        </p:blipFill>
        <p:spPr>
          <a:xfrm>
            <a:off x="-55757" y="-71089"/>
            <a:ext cx="9255513" cy="5246776"/>
          </a:xfrm>
          <a:prstGeom prst="rect">
            <a:avLst/>
          </a:prstGeom>
        </p:spPr>
      </p:pic>
      <p:sp>
        <p:nvSpPr>
          <p:cNvPr id="9" name="1">
            <a:hlinkClick r:id="rId4" action="ppaction://hlinksldjump"/>
            <a:extLst>
              <a:ext uri="{FF2B5EF4-FFF2-40B4-BE49-F238E27FC236}">
                <a16:creationId xmlns:a16="http://schemas.microsoft.com/office/drawing/2014/main" id="{91A6BD38-FB28-FD7B-2495-DE04DD1679A4}"/>
              </a:ext>
            </a:extLst>
          </p:cNvPr>
          <p:cNvSpPr/>
          <p:nvPr/>
        </p:nvSpPr>
        <p:spPr>
          <a:xfrm>
            <a:off x="157330" y="191734"/>
            <a:ext cx="591014"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b="1" dirty="0">
                <a:solidFill>
                  <a:schemeClr val="bg1"/>
                </a:solidFill>
              </a:rPr>
              <a:t>1</a:t>
            </a:r>
          </a:p>
        </p:txBody>
      </p:sp>
      <p:sp>
        <p:nvSpPr>
          <p:cNvPr id="10" name="2">
            <a:hlinkClick r:id="rId5" action="ppaction://hlinksldjump"/>
            <a:extLst>
              <a:ext uri="{FF2B5EF4-FFF2-40B4-BE49-F238E27FC236}">
                <a16:creationId xmlns:a16="http://schemas.microsoft.com/office/drawing/2014/main" id="{B93434F8-0222-0D25-6F29-9A6C51C04FCB}"/>
              </a:ext>
            </a:extLst>
          </p:cNvPr>
          <p:cNvSpPr/>
          <p:nvPr/>
        </p:nvSpPr>
        <p:spPr>
          <a:xfrm>
            <a:off x="1061791" y="191734"/>
            <a:ext cx="591014"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b="1" dirty="0">
                <a:solidFill>
                  <a:schemeClr val="bg1"/>
                </a:solidFill>
              </a:rPr>
              <a:t>2</a:t>
            </a:r>
          </a:p>
        </p:txBody>
      </p:sp>
      <p:sp>
        <p:nvSpPr>
          <p:cNvPr id="11" name="3">
            <a:hlinkClick r:id="rId6" action="ppaction://hlinksldjump"/>
            <a:extLst>
              <a:ext uri="{FF2B5EF4-FFF2-40B4-BE49-F238E27FC236}">
                <a16:creationId xmlns:a16="http://schemas.microsoft.com/office/drawing/2014/main" id="{7BF69718-7686-947F-981F-C926DD4CF97A}"/>
              </a:ext>
            </a:extLst>
          </p:cNvPr>
          <p:cNvSpPr/>
          <p:nvPr/>
        </p:nvSpPr>
        <p:spPr>
          <a:xfrm>
            <a:off x="1989768" y="191734"/>
            <a:ext cx="591014"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b="1" dirty="0">
                <a:solidFill>
                  <a:schemeClr val="bg1"/>
                </a:solidFill>
              </a:rPr>
              <a:t>3</a:t>
            </a:r>
          </a:p>
        </p:txBody>
      </p:sp>
      <p:sp>
        <p:nvSpPr>
          <p:cNvPr id="12" name="4">
            <a:hlinkClick r:id="rId7" action="ppaction://hlinksldjump"/>
            <a:extLst>
              <a:ext uri="{FF2B5EF4-FFF2-40B4-BE49-F238E27FC236}">
                <a16:creationId xmlns:a16="http://schemas.microsoft.com/office/drawing/2014/main" id="{1E328A8A-12E7-A051-11AC-473ADEC8CF93}"/>
              </a:ext>
            </a:extLst>
          </p:cNvPr>
          <p:cNvSpPr/>
          <p:nvPr/>
        </p:nvSpPr>
        <p:spPr>
          <a:xfrm>
            <a:off x="2870713" y="202509"/>
            <a:ext cx="591014"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b="1" dirty="0">
                <a:solidFill>
                  <a:schemeClr val="bg1"/>
                </a:solidFill>
              </a:rPr>
              <a:t>4</a:t>
            </a:r>
          </a:p>
        </p:txBody>
      </p:sp>
      <p:sp>
        <p:nvSpPr>
          <p:cNvPr id="13" name="5">
            <a:hlinkClick r:id="rId8" action="ppaction://hlinksldjump"/>
            <a:extLst>
              <a:ext uri="{FF2B5EF4-FFF2-40B4-BE49-F238E27FC236}">
                <a16:creationId xmlns:a16="http://schemas.microsoft.com/office/drawing/2014/main" id="{EF9A8D0F-A8FF-768C-3C54-C5785ACB3B87}"/>
              </a:ext>
            </a:extLst>
          </p:cNvPr>
          <p:cNvSpPr/>
          <p:nvPr/>
        </p:nvSpPr>
        <p:spPr>
          <a:xfrm>
            <a:off x="3769112" y="202509"/>
            <a:ext cx="591014"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b="1" dirty="0">
                <a:solidFill>
                  <a:schemeClr val="bg1"/>
                </a:solidFill>
              </a:rPr>
              <a:t>5</a:t>
            </a:r>
          </a:p>
        </p:txBody>
      </p:sp>
      <p:sp>
        <p:nvSpPr>
          <p:cNvPr id="14" name="6">
            <a:hlinkClick r:id="rId9" action="ppaction://hlinksldjump"/>
            <a:extLst>
              <a:ext uri="{FF2B5EF4-FFF2-40B4-BE49-F238E27FC236}">
                <a16:creationId xmlns:a16="http://schemas.microsoft.com/office/drawing/2014/main" id="{CFE600DF-3818-6120-6DFB-AC032DBE09FC}"/>
              </a:ext>
            </a:extLst>
          </p:cNvPr>
          <p:cNvSpPr/>
          <p:nvPr/>
        </p:nvSpPr>
        <p:spPr>
          <a:xfrm>
            <a:off x="4658784" y="202509"/>
            <a:ext cx="591014"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b="1" dirty="0">
                <a:solidFill>
                  <a:schemeClr val="bg1"/>
                </a:solidFill>
              </a:rPr>
              <a:t>6</a:t>
            </a:r>
          </a:p>
        </p:txBody>
      </p:sp>
      <p:sp>
        <p:nvSpPr>
          <p:cNvPr id="16" name="7">
            <a:hlinkClick r:id="rId10" action="ppaction://hlinksldjump"/>
            <a:extLst>
              <a:ext uri="{FF2B5EF4-FFF2-40B4-BE49-F238E27FC236}">
                <a16:creationId xmlns:a16="http://schemas.microsoft.com/office/drawing/2014/main" id="{2A2E7E58-60BE-C83A-AA6D-363F3B4E89DA}"/>
              </a:ext>
            </a:extLst>
          </p:cNvPr>
          <p:cNvSpPr/>
          <p:nvPr/>
        </p:nvSpPr>
        <p:spPr>
          <a:xfrm>
            <a:off x="5548456" y="202509"/>
            <a:ext cx="591014"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b="1" dirty="0">
                <a:solidFill>
                  <a:schemeClr val="bg1"/>
                </a:solidFill>
              </a:rPr>
              <a:t>7</a:t>
            </a:r>
          </a:p>
        </p:txBody>
      </p:sp>
      <p:sp>
        <p:nvSpPr>
          <p:cNvPr id="17" name="8">
            <a:hlinkClick r:id="rId11" action="ppaction://hlinksldjump"/>
            <a:extLst>
              <a:ext uri="{FF2B5EF4-FFF2-40B4-BE49-F238E27FC236}">
                <a16:creationId xmlns:a16="http://schemas.microsoft.com/office/drawing/2014/main" id="{FBAFDC1F-F419-AC35-AA8A-18CE1EAE99AD}"/>
              </a:ext>
            </a:extLst>
          </p:cNvPr>
          <p:cNvSpPr/>
          <p:nvPr/>
        </p:nvSpPr>
        <p:spPr>
          <a:xfrm>
            <a:off x="6438128" y="202509"/>
            <a:ext cx="591014"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b="1" dirty="0">
                <a:solidFill>
                  <a:schemeClr val="bg1"/>
                </a:solidFill>
              </a:rPr>
              <a:t>8</a:t>
            </a:r>
          </a:p>
        </p:txBody>
      </p:sp>
      <p:sp>
        <p:nvSpPr>
          <p:cNvPr id="18" name="9">
            <a:hlinkClick r:id="rId12" action="ppaction://hlinksldjump"/>
            <a:extLst>
              <a:ext uri="{FF2B5EF4-FFF2-40B4-BE49-F238E27FC236}">
                <a16:creationId xmlns:a16="http://schemas.microsoft.com/office/drawing/2014/main" id="{C1A1A72F-50DB-72E4-8448-758D5366BB3A}"/>
              </a:ext>
            </a:extLst>
          </p:cNvPr>
          <p:cNvSpPr/>
          <p:nvPr/>
        </p:nvSpPr>
        <p:spPr>
          <a:xfrm>
            <a:off x="7373955" y="191734"/>
            <a:ext cx="591014"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400" b="1" dirty="0">
                <a:solidFill>
                  <a:schemeClr val="bg1"/>
                </a:solidFill>
              </a:rPr>
              <a:t>9</a:t>
            </a:r>
          </a:p>
        </p:txBody>
      </p:sp>
      <p:sp>
        <p:nvSpPr>
          <p:cNvPr id="19" name="10">
            <a:hlinkClick r:id="rId13" action="ppaction://hlinksldjump"/>
            <a:extLst>
              <a:ext uri="{FF2B5EF4-FFF2-40B4-BE49-F238E27FC236}">
                <a16:creationId xmlns:a16="http://schemas.microsoft.com/office/drawing/2014/main" id="{350B88F0-3AB9-C7B5-4DEF-EFAC85E7CA08}"/>
              </a:ext>
            </a:extLst>
          </p:cNvPr>
          <p:cNvSpPr/>
          <p:nvPr/>
        </p:nvSpPr>
        <p:spPr>
          <a:xfrm>
            <a:off x="8254900" y="80790"/>
            <a:ext cx="731770" cy="74557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2000" b="1" dirty="0">
                <a:solidFill>
                  <a:schemeClr val="bg1"/>
                </a:solidFill>
              </a:rPr>
              <a:t>10</a:t>
            </a:r>
          </a:p>
        </p:txBody>
      </p:sp>
      <p:cxnSp>
        <p:nvCxnSpPr>
          <p:cNvPr id="21" name="Straight Arrow Connector 20">
            <a:extLst>
              <a:ext uri="{FF2B5EF4-FFF2-40B4-BE49-F238E27FC236}">
                <a16:creationId xmlns:a16="http://schemas.microsoft.com/office/drawing/2014/main" id="{A19EC4CD-E1DD-C33A-77B3-D18206ED2EEC}"/>
              </a:ext>
            </a:extLst>
          </p:cNvPr>
          <p:cNvCxnSpPr/>
          <p:nvPr/>
        </p:nvCxnSpPr>
        <p:spPr>
          <a:xfrm>
            <a:off x="1618627" y="3126652"/>
            <a:ext cx="1333295" cy="0"/>
          </a:xfrm>
          <a:prstGeom prst="straightConnector1">
            <a:avLst/>
          </a:prstGeom>
          <a:ln w="66675">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22" name="Straight Arrow Connector 21">
            <a:extLst>
              <a:ext uri="{FF2B5EF4-FFF2-40B4-BE49-F238E27FC236}">
                <a16:creationId xmlns:a16="http://schemas.microsoft.com/office/drawing/2014/main" id="{87C41A5C-C0FC-4E00-DDDD-AAC989C559E3}"/>
              </a:ext>
            </a:extLst>
          </p:cNvPr>
          <p:cNvCxnSpPr/>
          <p:nvPr/>
        </p:nvCxnSpPr>
        <p:spPr>
          <a:xfrm>
            <a:off x="3102464" y="2977376"/>
            <a:ext cx="1333295" cy="0"/>
          </a:xfrm>
          <a:prstGeom prst="straightConnector1">
            <a:avLst/>
          </a:prstGeom>
          <a:ln w="66675">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EFA73990-D0BF-95D7-EF35-17AD934643BA}"/>
              </a:ext>
            </a:extLst>
          </p:cNvPr>
          <p:cNvCxnSpPr/>
          <p:nvPr/>
        </p:nvCxnSpPr>
        <p:spPr>
          <a:xfrm>
            <a:off x="4489089" y="2798957"/>
            <a:ext cx="1333295" cy="0"/>
          </a:xfrm>
          <a:prstGeom prst="straightConnector1">
            <a:avLst/>
          </a:prstGeom>
          <a:ln w="66675">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a:extLst>
              <a:ext uri="{FF2B5EF4-FFF2-40B4-BE49-F238E27FC236}">
                <a16:creationId xmlns:a16="http://schemas.microsoft.com/office/drawing/2014/main" id="{62E61C27-2E5D-53E4-47CE-BEE672770060}"/>
              </a:ext>
            </a:extLst>
          </p:cNvPr>
          <p:cNvCxnSpPr/>
          <p:nvPr/>
        </p:nvCxnSpPr>
        <p:spPr>
          <a:xfrm>
            <a:off x="5843963" y="2552299"/>
            <a:ext cx="1333295" cy="0"/>
          </a:xfrm>
          <a:prstGeom prst="straightConnector1">
            <a:avLst/>
          </a:prstGeom>
          <a:ln w="66675">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25" name="Mũi tên cuối nhóm 2">
            <a:hlinkClick r:id="rId14" action="ppaction://hlinksldjump"/>
            <a:extLst>
              <a:ext uri="{FF2B5EF4-FFF2-40B4-BE49-F238E27FC236}">
                <a16:creationId xmlns:a16="http://schemas.microsoft.com/office/drawing/2014/main" id="{170BEC2A-E317-AD59-69B0-0C9FDC992F9A}"/>
              </a:ext>
            </a:extLst>
          </p:cNvPr>
          <p:cNvCxnSpPr/>
          <p:nvPr/>
        </p:nvCxnSpPr>
        <p:spPr>
          <a:xfrm>
            <a:off x="7373955" y="2311414"/>
            <a:ext cx="1333295" cy="0"/>
          </a:xfrm>
          <a:prstGeom prst="straightConnector1">
            <a:avLst/>
          </a:prstGeom>
          <a:ln w="127000">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465BB110-F6BB-1658-72CF-B8AB19B18FCA}"/>
              </a:ext>
            </a:extLst>
          </p:cNvPr>
          <p:cNvCxnSpPr/>
          <p:nvPr/>
        </p:nvCxnSpPr>
        <p:spPr>
          <a:xfrm>
            <a:off x="1580730" y="4648513"/>
            <a:ext cx="1333295" cy="0"/>
          </a:xfrm>
          <a:prstGeom prst="straightConnector1">
            <a:avLst/>
          </a:prstGeom>
          <a:ln w="66675">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33" name="Straight Arrow Connector 32">
            <a:extLst>
              <a:ext uri="{FF2B5EF4-FFF2-40B4-BE49-F238E27FC236}">
                <a16:creationId xmlns:a16="http://schemas.microsoft.com/office/drawing/2014/main" id="{2B3E1F6B-65E4-B4DB-62FC-36F6B26C452C}"/>
              </a:ext>
            </a:extLst>
          </p:cNvPr>
          <p:cNvCxnSpPr/>
          <p:nvPr/>
        </p:nvCxnSpPr>
        <p:spPr>
          <a:xfrm>
            <a:off x="3064567" y="4499237"/>
            <a:ext cx="1333295" cy="0"/>
          </a:xfrm>
          <a:prstGeom prst="straightConnector1">
            <a:avLst/>
          </a:prstGeom>
          <a:ln w="66675">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34" name="Straight Arrow Connector 33">
            <a:extLst>
              <a:ext uri="{FF2B5EF4-FFF2-40B4-BE49-F238E27FC236}">
                <a16:creationId xmlns:a16="http://schemas.microsoft.com/office/drawing/2014/main" id="{665783B2-9B39-AB67-12A7-31244DDE85A8}"/>
              </a:ext>
            </a:extLst>
          </p:cNvPr>
          <p:cNvCxnSpPr/>
          <p:nvPr/>
        </p:nvCxnSpPr>
        <p:spPr>
          <a:xfrm>
            <a:off x="4451192" y="4320818"/>
            <a:ext cx="1333295" cy="0"/>
          </a:xfrm>
          <a:prstGeom prst="straightConnector1">
            <a:avLst/>
          </a:prstGeom>
          <a:ln w="66675">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35" name="Straight Arrow Connector 34">
            <a:extLst>
              <a:ext uri="{FF2B5EF4-FFF2-40B4-BE49-F238E27FC236}">
                <a16:creationId xmlns:a16="http://schemas.microsoft.com/office/drawing/2014/main" id="{4D20B8DC-E8BF-8940-7ABF-9AFB1AEA428A}"/>
              </a:ext>
            </a:extLst>
          </p:cNvPr>
          <p:cNvCxnSpPr/>
          <p:nvPr/>
        </p:nvCxnSpPr>
        <p:spPr>
          <a:xfrm>
            <a:off x="5806066" y="4074160"/>
            <a:ext cx="1333295" cy="0"/>
          </a:xfrm>
          <a:prstGeom prst="straightConnector1">
            <a:avLst/>
          </a:prstGeom>
          <a:ln w="66675">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36" name="Mũi tên cuối nhóm 1">
            <a:hlinkClick r:id="rId14" action="ppaction://hlinksldjump"/>
            <a:extLst>
              <a:ext uri="{FF2B5EF4-FFF2-40B4-BE49-F238E27FC236}">
                <a16:creationId xmlns:a16="http://schemas.microsoft.com/office/drawing/2014/main" id="{23EF42C6-896A-A218-1A96-DFB3F0384B9D}"/>
              </a:ext>
            </a:extLst>
          </p:cNvPr>
          <p:cNvCxnSpPr/>
          <p:nvPr/>
        </p:nvCxnSpPr>
        <p:spPr>
          <a:xfrm>
            <a:off x="7336058" y="3833275"/>
            <a:ext cx="1333295" cy="0"/>
          </a:xfrm>
          <a:prstGeom prst="straightConnector1">
            <a:avLst/>
          </a:prstGeom>
          <a:ln w="127000">
            <a:solidFill>
              <a:srgbClr val="C00000"/>
            </a:solidFill>
            <a:tailEnd type="triangle"/>
          </a:ln>
        </p:spPr>
        <p:style>
          <a:lnRef idx="3">
            <a:schemeClr val="accent1"/>
          </a:lnRef>
          <a:fillRef idx="0">
            <a:schemeClr val="accent1"/>
          </a:fillRef>
          <a:effectRef idx="2">
            <a:schemeClr val="accent1"/>
          </a:effectRef>
          <a:fontRef idx="minor">
            <a:schemeClr val="tx1"/>
          </a:fontRef>
        </p:style>
      </p:cxnSp>
      <p:pic>
        <p:nvPicPr>
          <p:cNvPr id="41" name="ngựa trắng">
            <a:extLst>
              <a:ext uri="{FF2B5EF4-FFF2-40B4-BE49-F238E27FC236}">
                <a16:creationId xmlns:a16="http://schemas.microsoft.com/office/drawing/2014/main" id="{B109A6FC-C54C-9E1D-1821-FC555D06039B}"/>
              </a:ext>
            </a:extLst>
          </p:cNvPr>
          <p:cNvPicPr>
            <a:picLocks noChangeAspect="1"/>
          </p:cNvPicPr>
          <p:nvPr/>
        </p:nvPicPr>
        <p:blipFill rotWithShape="1">
          <a:blip r:embed="rId15"/>
          <a:srcRect l="4425" t="8696" r="10936" b="11884"/>
          <a:stretch/>
        </p:blipFill>
        <p:spPr>
          <a:xfrm>
            <a:off x="-120048" y="3379384"/>
            <a:ext cx="1862282" cy="1543571"/>
          </a:xfrm>
          <a:prstGeom prst="rect">
            <a:avLst/>
          </a:prstGeom>
        </p:spPr>
      </p:pic>
      <p:pic>
        <p:nvPicPr>
          <p:cNvPr id="42" name="ngựa nâu">
            <a:extLst>
              <a:ext uri="{FF2B5EF4-FFF2-40B4-BE49-F238E27FC236}">
                <a16:creationId xmlns:a16="http://schemas.microsoft.com/office/drawing/2014/main" id="{A9176B06-D0F1-EBC6-1392-DC4E1FEB25C9}"/>
              </a:ext>
            </a:extLst>
          </p:cNvPr>
          <p:cNvPicPr>
            <a:picLocks noChangeAspect="1"/>
          </p:cNvPicPr>
          <p:nvPr/>
        </p:nvPicPr>
        <p:blipFill rotWithShape="1">
          <a:blip r:embed="rId16"/>
          <a:srcRect l="6911" t="8672" r="7486" b="10703"/>
          <a:stretch/>
        </p:blipFill>
        <p:spPr>
          <a:xfrm>
            <a:off x="-39016" y="1726303"/>
            <a:ext cx="1926786" cy="1602984"/>
          </a:xfrm>
          <a:prstGeom prst="rect">
            <a:avLst/>
          </a:prstGeom>
        </p:spPr>
      </p:pic>
    </p:spTree>
    <p:extLst>
      <p:ext uri="{BB962C8B-B14F-4D97-AF65-F5344CB8AC3E}">
        <p14:creationId xmlns:p14="http://schemas.microsoft.com/office/powerpoint/2010/main" val="3028884480"/>
      </p:ext>
    </p:extLst>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1.23457E-6 L 0.14792 -0.08148 " pathEditMode="relative" rAng="0" ptsTypes="AA">
                                      <p:cBhvr>
                                        <p:cTn id="6" dur="750" fill="hold"/>
                                        <p:tgtEl>
                                          <p:spTgt spid="41"/>
                                        </p:tgtEl>
                                        <p:attrNameLst>
                                          <p:attrName>ppt_x</p:attrName>
                                          <p:attrName>ppt_y</p:attrName>
                                        </p:attrNameLst>
                                      </p:cBhvr>
                                      <p:rCtr x="7396" y="-4074"/>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14792 -0.08148 L 0.32222 -0.10062 " pathEditMode="relative" rAng="0" ptsTypes="AA">
                                      <p:cBhvr>
                                        <p:cTn id="10" dur="750" fill="hold"/>
                                        <p:tgtEl>
                                          <p:spTgt spid="41"/>
                                        </p:tgtEl>
                                        <p:attrNameLst>
                                          <p:attrName>ppt_x</p:attrName>
                                          <p:attrName>ppt_y</p:attrName>
                                        </p:attrNameLst>
                                      </p:cBhvr>
                                      <p:rCtr x="8715" y="-957"/>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32222 -0.10062 L 0.46806 -0.15 " pathEditMode="relative" rAng="0" ptsTypes="AA">
                                      <p:cBhvr>
                                        <p:cTn id="14" dur="750" fill="hold"/>
                                        <p:tgtEl>
                                          <p:spTgt spid="41"/>
                                        </p:tgtEl>
                                        <p:attrNameLst>
                                          <p:attrName>ppt_x</p:attrName>
                                          <p:attrName>ppt_y</p:attrName>
                                        </p:attrNameLst>
                                      </p:cBhvr>
                                      <p:rCtr x="7292" y="-2469"/>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46806 -0.15 L 0.63577 -0.17963 " pathEditMode="relative" rAng="0" ptsTypes="AA">
                                      <p:cBhvr>
                                        <p:cTn id="18" dur="750" fill="hold"/>
                                        <p:tgtEl>
                                          <p:spTgt spid="41"/>
                                        </p:tgtEl>
                                        <p:attrNameLst>
                                          <p:attrName>ppt_x</p:attrName>
                                          <p:attrName>ppt_y</p:attrName>
                                        </p:attrNameLst>
                                      </p:cBhvr>
                                      <p:rCtr x="8385" y="-1481"/>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63941 -0.16173 L 0.79549 -0.21883 " pathEditMode="relative" rAng="0" ptsTypes="AA">
                                      <p:cBhvr>
                                        <p:cTn id="22" dur="750" fill="hold"/>
                                        <p:tgtEl>
                                          <p:spTgt spid="41"/>
                                        </p:tgtEl>
                                        <p:attrNameLst>
                                          <p:attrName>ppt_x</p:attrName>
                                          <p:attrName>ppt_y</p:attrName>
                                        </p:attrNameLst>
                                      </p:cBhvr>
                                      <p:rCtr x="7795" y="-2870"/>
                                    </p:animMotion>
                                  </p:childTnLst>
                                </p:cTn>
                              </p:par>
                            </p:childTnLst>
                          </p:cTn>
                        </p:par>
                      </p:childTnLst>
                    </p:cTn>
                  </p:par>
                </p:childTnLst>
              </p:cTn>
              <p:nextCondLst>
                <p:cond evt="onClick" delay="0">
                  <p:tgtEl>
                    <p:spTgt spid="41"/>
                  </p:tgtEl>
                </p:cond>
              </p:nextCondLst>
            </p:seq>
            <p:seq concurrent="1" nextAc="seek">
              <p:cTn id="23" restart="whenNotActive" fill="hold" evtFilter="cancelBubble" nodeType="interactiveSeq">
                <p:stCondLst>
                  <p:cond evt="onClick" delay="0">
                    <p:tgtEl>
                      <p:spTgt spid="42"/>
                    </p:tgtEl>
                  </p:cond>
                </p:stCondLst>
                <p:endSync evt="end" delay="0">
                  <p:rtn val="all"/>
                </p:endSync>
                <p:childTnLst>
                  <p:par>
                    <p:cTn id="24" fill="hold">
                      <p:stCondLst>
                        <p:cond delay="0"/>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03299 0.00494 L 0.14653 -0.03056 " pathEditMode="relative" rAng="0" ptsTypes="AA">
                                      <p:cBhvr>
                                        <p:cTn id="27" dur="750" fill="hold"/>
                                        <p:tgtEl>
                                          <p:spTgt spid="42"/>
                                        </p:tgtEl>
                                        <p:attrNameLst>
                                          <p:attrName>ppt_x</p:attrName>
                                          <p:attrName>ppt_y</p:attrName>
                                        </p:attrNameLst>
                                      </p:cBhvr>
                                      <p:rCtr x="5677" y="-1790"/>
                                    </p:animMotion>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14653 -0.03055 L 0.30139 -0.04198 " pathEditMode="relative" rAng="0" ptsTypes="AA">
                                      <p:cBhvr>
                                        <p:cTn id="31" dur="750" fill="hold"/>
                                        <p:tgtEl>
                                          <p:spTgt spid="42"/>
                                        </p:tgtEl>
                                        <p:attrNameLst>
                                          <p:attrName>ppt_x</p:attrName>
                                          <p:attrName>ppt_y</p:attrName>
                                        </p:attrNameLst>
                                      </p:cBhvr>
                                      <p:rCtr x="7292" y="-154"/>
                                    </p:animMotion>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30139 -0.04198 L 0.47309 -0.09908 " pathEditMode="relative" rAng="0" ptsTypes="AA">
                                      <p:cBhvr>
                                        <p:cTn id="35" dur="750" fill="hold"/>
                                        <p:tgtEl>
                                          <p:spTgt spid="42"/>
                                        </p:tgtEl>
                                        <p:attrNameLst>
                                          <p:attrName>ppt_x</p:attrName>
                                          <p:attrName>ppt_y</p:attrName>
                                        </p:attrNameLst>
                                      </p:cBhvr>
                                      <p:rCtr x="8576" y="-2870"/>
                                    </p:animMotion>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4842 -0.09938 L 0.61962 -0.14013 " pathEditMode="relative" rAng="0" ptsTypes="AA">
                                      <p:cBhvr>
                                        <p:cTn id="39" dur="750" fill="hold"/>
                                        <p:tgtEl>
                                          <p:spTgt spid="42"/>
                                        </p:tgtEl>
                                        <p:attrNameLst>
                                          <p:attrName>ppt_x</p:attrName>
                                          <p:attrName>ppt_y</p:attrName>
                                        </p:attrNameLst>
                                      </p:cBhvr>
                                      <p:rCtr x="6771" y="-2037"/>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61962 -0.14013 L 0.80174 -0.19229 " pathEditMode="relative" rAng="0" ptsTypes="AA">
                                      <p:cBhvr>
                                        <p:cTn id="43" dur="750" fill="hold"/>
                                        <p:tgtEl>
                                          <p:spTgt spid="42"/>
                                        </p:tgtEl>
                                        <p:attrNameLst>
                                          <p:attrName>ppt_x</p:attrName>
                                          <p:attrName>ppt_y</p:attrName>
                                        </p:attrNameLst>
                                      </p:cBhvr>
                                      <p:rCtr x="9097" y="-2623"/>
                                    </p:animMotion>
                                  </p:childTnLst>
                                </p:cTn>
                              </p:par>
                            </p:childTnLst>
                          </p:cTn>
                        </p:par>
                      </p:childTnLst>
                    </p:cTn>
                  </p:par>
                </p:childTnLst>
              </p:cTn>
              <p:nextCondLst>
                <p:cond evt="onClick" delay="0">
                  <p:tgtEl>
                    <p:spTgt spid="42"/>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10"/>
                                        </p:tgtEl>
                                        <p:attrNameLst>
                                          <p:attrName>ppt_w</p:attrName>
                                        </p:attrNameLst>
                                      </p:cBhvr>
                                      <p:tavLst>
                                        <p:tav tm="0">
                                          <p:val>
                                            <p:strVal val="ppt_w"/>
                                          </p:val>
                                        </p:tav>
                                        <p:tav tm="100000">
                                          <p:val>
                                            <p:fltVal val="0"/>
                                          </p:val>
                                        </p:tav>
                                      </p:tavLst>
                                    </p:anim>
                                    <p:anim calcmode="lin" valueType="num">
                                      <p:cBhvr>
                                        <p:cTn id="49" dur="500"/>
                                        <p:tgtEl>
                                          <p:spTgt spid="10"/>
                                        </p:tgtEl>
                                        <p:attrNameLst>
                                          <p:attrName>ppt_h</p:attrName>
                                        </p:attrNameLst>
                                      </p:cBhvr>
                                      <p:tavLst>
                                        <p:tav tm="0">
                                          <p:val>
                                            <p:strVal val="ppt_h"/>
                                          </p:val>
                                        </p:tav>
                                        <p:tav tm="100000">
                                          <p:val>
                                            <p:fltVal val="0"/>
                                          </p:val>
                                        </p:tav>
                                      </p:tavLst>
                                    </p:anim>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9"/>
                    </p:tgtEl>
                  </p:cond>
                </p:stCondLst>
                <p:endSync evt="end" delay="0">
                  <p:rtn val="all"/>
                </p:endSync>
                <p:childTnLst>
                  <p:par>
                    <p:cTn id="53" fill="hold">
                      <p:stCondLst>
                        <p:cond delay="0"/>
                      </p:stCondLst>
                      <p:childTnLst>
                        <p:par>
                          <p:cTn id="54" fill="hold">
                            <p:stCondLst>
                              <p:cond delay="0"/>
                            </p:stCondLst>
                            <p:childTnLst>
                              <p:par>
                                <p:cTn id="55" presetID="53" presetClass="exit" presetSubtype="32" fill="hold" grpId="0" nodeType="clickEffect">
                                  <p:stCondLst>
                                    <p:cond delay="0"/>
                                  </p:stCondLst>
                                  <p:childTnLst>
                                    <p:anim calcmode="lin" valueType="num">
                                      <p:cBhvr>
                                        <p:cTn id="56" dur="500"/>
                                        <p:tgtEl>
                                          <p:spTgt spid="9"/>
                                        </p:tgtEl>
                                        <p:attrNameLst>
                                          <p:attrName>ppt_w</p:attrName>
                                        </p:attrNameLst>
                                      </p:cBhvr>
                                      <p:tavLst>
                                        <p:tav tm="0">
                                          <p:val>
                                            <p:strVal val="ppt_w"/>
                                          </p:val>
                                        </p:tav>
                                        <p:tav tm="100000">
                                          <p:val>
                                            <p:fltVal val="0"/>
                                          </p:val>
                                        </p:tav>
                                      </p:tavLst>
                                    </p:anim>
                                    <p:anim calcmode="lin" valueType="num">
                                      <p:cBhvr>
                                        <p:cTn id="57" dur="500"/>
                                        <p:tgtEl>
                                          <p:spTgt spid="9"/>
                                        </p:tgtEl>
                                        <p:attrNameLst>
                                          <p:attrName>ppt_h</p:attrName>
                                        </p:attrNameLst>
                                      </p:cBhvr>
                                      <p:tavLst>
                                        <p:tav tm="0">
                                          <p:val>
                                            <p:strVal val="ppt_h"/>
                                          </p:val>
                                        </p:tav>
                                        <p:tav tm="100000">
                                          <p:val>
                                            <p:fltVal val="0"/>
                                          </p:val>
                                        </p:tav>
                                      </p:tavLst>
                                    </p:anim>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53" presetClass="exit" presetSubtype="32" fill="hold" grpId="0" nodeType="clickEffect">
                                  <p:stCondLst>
                                    <p:cond delay="0"/>
                                  </p:stCondLst>
                                  <p:childTnLst>
                                    <p:anim calcmode="lin" valueType="num">
                                      <p:cBhvr>
                                        <p:cTn id="64" dur="500"/>
                                        <p:tgtEl>
                                          <p:spTgt spid="11"/>
                                        </p:tgtEl>
                                        <p:attrNameLst>
                                          <p:attrName>ppt_w</p:attrName>
                                        </p:attrNameLst>
                                      </p:cBhvr>
                                      <p:tavLst>
                                        <p:tav tm="0">
                                          <p:val>
                                            <p:strVal val="ppt_w"/>
                                          </p:val>
                                        </p:tav>
                                        <p:tav tm="100000">
                                          <p:val>
                                            <p:fltVal val="0"/>
                                          </p:val>
                                        </p:tav>
                                      </p:tavLst>
                                    </p:anim>
                                    <p:anim calcmode="lin" valueType="num">
                                      <p:cBhvr>
                                        <p:cTn id="65" dur="500"/>
                                        <p:tgtEl>
                                          <p:spTgt spid="11"/>
                                        </p:tgtEl>
                                        <p:attrNameLst>
                                          <p:attrName>ppt_h</p:attrName>
                                        </p:attrNameLst>
                                      </p:cBhvr>
                                      <p:tavLst>
                                        <p:tav tm="0">
                                          <p:val>
                                            <p:strVal val="ppt_h"/>
                                          </p:val>
                                        </p:tav>
                                        <p:tav tm="100000">
                                          <p:val>
                                            <p:fltVal val="0"/>
                                          </p:val>
                                        </p:tav>
                                      </p:tavLst>
                                    </p:anim>
                                    <p:animEffect transition="out" filter="fade">
                                      <p:cBhvr>
                                        <p:cTn id="66" dur="500"/>
                                        <p:tgtEl>
                                          <p:spTgt spid="11"/>
                                        </p:tgtEl>
                                      </p:cBhvr>
                                    </p:animEffect>
                                    <p:set>
                                      <p:cBhvr>
                                        <p:cTn id="6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8" restart="whenNotActive" fill="hold" evtFilter="cancelBubble" nodeType="interactiveSeq">
                <p:stCondLst>
                  <p:cond evt="onClick" delay="0">
                    <p:tgtEl>
                      <p:spTgt spid="12"/>
                    </p:tgtEl>
                  </p:cond>
                </p:stCondLst>
                <p:endSync evt="end" delay="0">
                  <p:rtn val="all"/>
                </p:endSync>
                <p:childTnLst>
                  <p:par>
                    <p:cTn id="69" fill="hold">
                      <p:stCondLst>
                        <p:cond delay="0"/>
                      </p:stCondLst>
                      <p:childTnLst>
                        <p:par>
                          <p:cTn id="70" fill="hold">
                            <p:stCondLst>
                              <p:cond delay="0"/>
                            </p:stCondLst>
                            <p:childTnLst>
                              <p:par>
                                <p:cTn id="71" presetID="53" presetClass="exit" presetSubtype="32" fill="hold" grpId="0" nodeType="clickEffect">
                                  <p:stCondLst>
                                    <p:cond delay="0"/>
                                  </p:stCondLst>
                                  <p:childTnLst>
                                    <p:anim calcmode="lin" valueType="num">
                                      <p:cBhvr>
                                        <p:cTn id="72" dur="500"/>
                                        <p:tgtEl>
                                          <p:spTgt spid="12"/>
                                        </p:tgtEl>
                                        <p:attrNameLst>
                                          <p:attrName>ppt_w</p:attrName>
                                        </p:attrNameLst>
                                      </p:cBhvr>
                                      <p:tavLst>
                                        <p:tav tm="0">
                                          <p:val>
                                            <p:strVal val="ppt_w"/>
                                          </p:val>
                                        </p:tav>
                                        <p:tav tm="100000">
                                          <p:val>
                                            <p:fltVal val="0"/>
                                          </p:val>
                                        </p:tav>
                                      </p:tavLst>
                                    </p:anim>
                                    <p:anim calcmode="lin" valueType="num">
                                      <p:cBhvr>
                                        <p:cTn id="73" dur="500"/>
                                        <p:tgtEl>
                                          <p:spTgt spid="12"/>
                                        </p:tgtEl>
                                        <p:attrNameLst>
                                          <p:attrName>ppt_h</p:attrName>
                                        </p:attrNameLst>
                                      </p:cBhvr>
                                      <p:tavLst>
                                        <p:tav tm="0">
                                          <p:val>
                                            <p:strVal val="ppt_h"/>
                                          </p:val>
                                        </p:tav>
                                        <p:tav tm="100000">
                                          <p:val>
                                            <p:fltVal val="0"/>
                                          </p:val>
                                        </p:tav>
                                      </p:tavLst>
                                    </p:anim>
                                    <p:animEffect transition="out" filter="fad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6" restart="whenNotActive" fill="hold" evtFilter="cancelBubble" nodeType="interactiveSeq">
                <p:stCondLst>
                  <p:cond evt="onClick" delay="0">
                    <p:tgtEl>
                      <p:spTgt spid="13"/>
                    </p:tgtEl>
                  </p:cond>
                </p:stCondLst>
                <p:endSync evt="end" delay="0">
                  <p:rtn val="all"/>
                </p:endSync>
                <p:childTnLst>
                  <p:par>
                    <p:cTn id="77" fill="hold">
                      <p:stCondLst>
                        <p:cond delay="0"/>
                      </p:stCondLst>
                      <p:childTnLst>
                        <p:par>
                          <p:cTn id="78" fill="hold">
                            <p:stCondLst>
                              <p:cond delay="0"/>
                            </p:stCondLst>
                            <p:childTnLst>
                              <p:par>
                                <p:cTn id="79" presetID="53" presetClass="exit" presetSubtype="32" fill="hold" grpId="0" nodeType="clickEffect">
                                  <p:stCondLst>
                                    <p:cond delay="0"/>
                                  </p:stCondLst>
                                  <p:childTnLst>
                                    <p:anim calcmode="lin" valueType="num">
                                      <p:cBhvr>
                                        <p:cTn id="80" dur="500"/>
                                        <p:tgtEl>
                                          <p:spTgt spid="13"/>
                                        </p:tgtEl>
                                        <p:attrNameLst>
                                          <p:attrName>ppt_w</p:attrName>
                                        </p:attrNameLst>
                                      </p:cBhvr>
                                      <p:tavLst>
                                        <p:tav tm="0">
                                          <p:val>
                                            <p:strVal val="ppt_w"/>
                                          </p:val>
                                        </p:tav>
                                        <p:tav tm="100000">
                                          <p:val>
                                            <p:fltVal val="0"/>
                                          </p:val>
                                        </p:tav>
                                      </p:tavLst>
                                    </p:anim>
                                    <p:anim calcmode="lin" valueType="num">
                                      <p:cBhvr>
                                        <p:cTn id="81" dur="500"/>
                                        <p:tgtEl>
                                          <p:spTgt spid="13"/>
                                        </p:tgtEl>
                                        <p:attrNameLst>
                                          <p:attrName>ppt_h</p:attrName>
                                        </p:attrNameLst>
                                      </p:cBhvr>
                                      <p:tavLst>
                                        <p:tav tm="0">
                                          <p:val>
                                            <p:strVal val="ppt_h"/>
                                          </p:val>
                                        </p:tav>
                                        <p:tav tm="100000">
                                          <p:val>
                                            <p:fltVal val="0"/>
                                          </p:val>
                                        </p:tav>
                                      </p:tavLst>
                                    </p:anim>
                                    <p:animEffect transition="out" filter="fade">
                                      <p:cBhvr>
                                        <p:cTn id="82" dur="500"/>
                                        <p:tgtEl>
                                          <p:spTgt spid="13"/>
                                        </p:tgtEl>
                                      </p:cBhvr>
                                    </p:animEffect>
                                    <p:set>
                                      <p:cBhvr>
                                        <p:cTn id="8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4" restart="whenNotActive" fill="hold" evtFilter="cancelBubble" nodeType="interactiveSeq">
                <p:stCondLst>
                  <p:cond evt="onClick" delay="0">
                    <p:tgtEl>
                      <p:spTgt spid="14"/>
                    </p:tgtEl>
                  </p:cond>
                </p:stCondLst>
                <p:endSync evt="end" delay="0">
                  <p:rtn val="all"/>
                </p:endSync>
                <p:childTnLst>
                  <p:par>
                    <p:cTn id="85" fill="hold">
                      <p:stCondLst>
                        <p:cond delay="0"/>
                      </p:stCondLst>
                      <p:childTnLst>
                        <p:par>
                          <p:cTn id="86" fill="hold">
                            <p:stCondLst>
                              <p:cond delay="0"/>
                            </p:stCondLst>
                            <p:childTnLst>
                              <p:par>
                                <p:cTn id="87" presetID="53" presetClass="exit" presetSubtype="32" fill="hold" grpId="0" nodeType="clickEffect">
                                  <p:stCondLst>
                                    <p:cond delay="0"/>
                                  </p:stCondLst>
                                  <p:childTnLst>
                                    <p:anim calcmode="lin" valueType="num">
                                      <p:cBhvr>
                                        <p:cTn id="88" dur="500"/>
                                        <p:tgtEl>
                                          <p:spTgt spid="14"/>
                                        </p:tgtEl>
                                        <p:attrNameLst>
                                          <p:attrName>ppt_w</p:attrName>
                                        </p:attrNameLst>
                                      </p:cBhvr>
                                      <p:tavLst>
                                        <p:tav tm="0">
                                          <p:val>
                                            <p:strVal val="ppt_w"/>
                                          </p:val>
                                        </p:tav>
                                        <p:tav tm="100000">
                                          <p:val>
                                            <p:fltVal val="0"/>
                                          </p:val>
                                        </p:tav>
                                      </p:tavLst>
                                    </p:anim>
                                    <p:anim calcmode="lin" valueType="num">
                                      <p:cBhvr>
                                        <p:cTn id="89" dur="500"/>
                                        <p:tgtEl>
                                          <p:spTgt spid="14"/>
                                        </p:tgtEl>
                                        <p:attrNameLst>
                                          <p:attrName>ppt_h</p:attrName>
                                        </p:attrNameLst>
                                      </p:cBhvr>
                                      <p:tavLst>
                                        <p:tav tm="0">
                                          <p:val>
                                            <p:strVal val="ppt_h"/>
                                          </p:val>
                                        </p:tav>
                                        <p:tav tm="100000">
                                          <p:val>
                                            <p:fltVal val="0"/>
                                          </p:val>
                                        </p:tav>
                                      </p:tavLst>
                                    </p:anim>
                                    <p:animEffect transition="out" filter="fade">
                                      <p:cBhvr>
                                        <p:cTn id="90" dur="500"/>
                                        <p:tgtEl>
                                          <p:spTgt spid="14"/>
                                        </p:tgtEl>
                                      </p:cBhvr>
                                    </p:animEffect>
                                    <p:set>
                                      <p:cBhvr>
                                        <p:cTn id="9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92" restart="whenNotActive" fill="hold" evtFilter="cancelBubble" nodeType="interactiveSeq">
                <p:stCondLst>
                  <p:cond evt="onClick" delay="0">
                    <p:tgtEl>
                      <p:spTgt spid="16"/>
                    </p:tgtEl>
                  </p:cond>
                </p:stCondLst>
                <p:endSync evt="end" delay="0">
                  <p:rtn val="all"/>
                </p:endSync>
                <p:childTnLst>
                  <p:par>
                    <p:cTn id="93" fill="hold">
                      <p:stCondLst>
                        <p:cond delay="0"/>
                      </p:stCondLst>
                      <p:childTnLst>
                        <p:par>
                          <p:cTn id="94" fill="hold">
                            <p:stCondLst>
                              <p:cond delay="0"/>
                            </p:stCondLst>
                            <p:childTnLst>
                              <p:par>
                                <p:cTn id="95" presetID="53" presetClass="exit" presetSubtype="32" fill="hold" grpId="0" nodeType="clickEffect">
                                  <p:stCondLst>
                                    <p:cond delay="0"/>
                                  </p:stCondLst>
                                  <p:childTnLst>
                                    <p:anim calcmode="lin" valueType="num">
                                      <p:cBhvr>
                                        <p:cTn id="96" dur="500"/>
                                        <p:tgtEl>
                                          <p:spTgt spid="16"/>
                                        </p:tgtEl>
                                        <p:attrNameLst>
                                          <p:attrName>ppt_w</p:attrName>
                                        </p:attrNameLst>
                                      </p:cBhvr>
                                      <p:tavLst>
                                        <p:tav tm="0">
                                          <p:val>
                                            <p:strVal val="ppt_w"/>
                                          </p:val>
                                        </p:tav>
                                        <p:tav tm="100000">
                                          <p:val>
                                            <p:fltVal val="0"/>
                                          </p:val>
                                        </p:tav>
                                      </p:tavLst>
                                    </p:anim>
                                    <p:anim calcmode="lin" valueType="num">
                                      <p:cBhvr>
                                        <p:cTn id="97" dur="500"/>
                                        <p:tgtEl>
                                          <p:spTgt spid="16"/>
                                        </p:tgtEl>
                                        <p:attrNameLst>
                                          <p:attrName>ppt_h</p:attrName>
                                        </p:attrNameLst>
                                      </p:cBhvr>
                                      <p:tavLst>
                                        <p:tav tm="0">
                                          <p:val>
                                            <p:strVal val="ppt_h"/>
                                          </p:val>
                                        </p:tav>
                                        <p:tav tm="100000">
                                          <p:val>
                                            <p:fltVal val="0"/>
                                          </p:val>
                                        </p:tav>
                                      </p:tavLst>
                                    </p:anim>
                                    <p:animEffect transition="out" filter="fade">
                                      <p:cBhvr>
                                        <p:cTn id="98" dur="500"/>
                                        <p:tgtEl>
                                          <p:spTgt spid="16"/>
                                        </p:tgtEl>
                                      </p:cBhvr>
                                    </p:animEffect>
                                    <p:set>
                                      <p:cBhvr>
                                        <p:cTn id="9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00" restart="whenNotActive" fill="hold" evtFilter="cancelBubble" nodeType="interactiveSeq">
                <p:stCondLst>
                  <p:cond evt="onClick" delay="0">
                    <p:tgtEl>
                      <p:spTgt spid="17"/>
                    </p:tgtEl>
                  </p:cond>
                </p:stCondLst>
                <p:endSync evt="end" delay="0">
                  <p:rtn val="all"/>
                </p:endSync>
                <p:childTnLst>
                  <p:par>
                    <p:cTn id="101" fill="hold">
                      <p:stCondLst>
                        <p:cond delay="0"/>
                      </p:stCondLst>
                      <p:childTnLst>
                        <p:par>
                          <p:cTn id="102" fill="hold">
                            <p:stCondLst>
                              <p:cond delay="0"/>
                            </p:stCondLst>
                            <p:childTnLst>
                              <p:par>
                                <p:cTn id="103" presetID="53" presetClass="exit" presetSubtype="32" fill="hold" grpId="0" nodeType="clickEffect">
                                  <p:stCondLst>
                                    <p:cond delay="0"/>
                                  </p:stCondLst>
                                  <p:childTnLst>
                                    <p:anim calcmode="lin" valueType="num">
                                      <p:cBhvr>
                                        <p:cTn id="104" dur="500"/>
                                        <p:tgtEl>
                                          <p:spTgt spid="17"/>
                                        </p:tgtEl>
                                        <p:attrNameLst>
                                          <p:attrName>ppt_w</p:attrName>
                                        </p:attrNameLst>
                                      </p:cBhvr>
                                      <p:tavLst>
                                        <p:tav tm="0">
                                          <p:val>
                                            <p:strVal val="ppt_w"/>
                                          </p:val>
                                        </p:tav>
                                        <p:tav tm="100000">
                                          <p:val>
                                            <p:fltVal val="0"/>
                                          </p:val>
                                        </p:tav>
                                      </p:tavLst>
                                    </p:anim>
                                    <p:anim calcmode="lin" valueType="num">
                                      <p:cBhvr>
                                        <p:cTn id="105" dur="500"/>
                                        <p:tgtEl>
                                          <p:spTgt spid="17"/>
                                        </p:tgtEl>
                                        <p:attrNameLst>
                                          <p:attrName>ppt_h</p:attrName>
                                        </p:attrNameLst>
                                      </p:cBhvr>
                                      <p:tavLst>
                                        <p:tav tm="0">
                                          <p:val>
                                            <p:strVal val="ppt_h"/>
                                          </p:val>
                                        </p:tav>
                                        <p:tav tm="100000">
                                          <p:val>
                                            <p:fltVal val="0"/>
                                          </p:val>
                                        </p:tav>
                                      </p:tavLst>
                                    </p:anim>
                                    <p:animEffect transition="out" filter="fade">
                                      <p:cBhvr>
                                        <p:cTn id="106" dur="500"/>
                                        <p:tgtEl>
                                          <p:spTgt spid="17"/>
                                        </p:tgtEl>
                                      </p:cBhvr>
                                    </p:animEffect>
                                    <p:set>
                                      <p:cBhvr>
                                        <p:cTn id="10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08" restart="whenNotActive" fill="hold" evtFilter="cancelBubble" nodeType="interactiveSeq">
                <p:stCondLst>
                  <p:cond evt="onClick" delay="0">
                    <p:tgtEl>
                      <p:spTgt spid="18"/>
                    </p:tgtEl>
                  </p:cond>
                </p:stCondLst>
                <p:endSync evt="end" delay="0">
                  <p:rtn val="all"/>
                </p:endSync>
                <p:childTnLst>
                  <p:par>
                    <p:cTn id="109" fill="hold">
                      <p:stCondLst>
                        <p:cond delay="0"/>
                      </p:stCondLst>
                      <p:childTnLst>
                        <p:par>
                          <p:cTn id="110" fill="hold">
                            <p:stCondLst>
                              <p:cond delay="0"/>
                            </p:stCondLst>
                            <p:childTnLst>
                              <p:par>
                                <p:cTn id="111" presetID="53" presetClass="exit" presetSubtype="32" fill="hold" grpId="0" nodeType="clickEffect">
                                  <p:stCondLst>
                                    <p:cond delay="0"/>
                                  </p:stCondLst>
                                  <p:childTnLst>
                                    <p:anim calcmode="lin" valueType="num">
                                      <p:cBhvr>
                                        <p:cTn id="112" dur="500"/>
                                        <p:tgtEl>
                                          <p:spTgt spid="18"/>
                                        </p:tgtEl>
                                        <p:attrNameLst>
                                          <p:attrName>ppt_w</p:attrName>
                                        </p:attrNameLst>
                                      </p:cBhvr>
                                      <p:tavLst>
                                        <p:tav tm="0">
                                          <p:val>
                                            <p:strVal val="ppt_w"/>
                                          </p:val>
                                        </p:tav>
                                        <p:tav tm="100000">
                                          <p:val>
                                            <p:fltVal val="0"/>
                                          </p:val>
                                        </p:tav>
                                      </p:tavLst>
                                    </p:anim>
                                    <p:anim calcmode="lin" valueType="num">
                                      <p:cBhvr>
                                        <p:cTn id="113" dur="500"/>
                                        <p:tgtEl>
                                          <p:spTgt spid="18"/>
                                        </p:tgtEl>
                                        <p:attrNameLst>
                                          <p:attrName>ppt_h</p:attrName>
                                        </p:attrNameLst>
                                      </p:cBhvr>
                                      <p:tavLst>
                                        <p:tav tm="0">
                                          <p:val>
                                            <p:strVal val="ppt_h"/>
                                          </p:val>
                                        </p:tav>
                                        <p:tav tm="100000">
                                          <p:val>
                                            <p:fltVal val="0"/>
                                          </p:val>
                                        </p:tav>
                                      </p:tavLst>
                                    </p:anim>
                                    <p:animEffect transition="out" filter="fade">
                                      <p:cBhvr>
                                        <p:cTn id="114" dur="500"/>
                                        <p:tgtEl>
                                          <p:spTgt spid="18"/>
                                        </p:tgtEl>
                                      </p:cBhvr>
                                    </p:animEffect>
                                    <p:set>
                                      <p:cBhvr>
                                        <p:cTn id="11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16" restart="whenNotActive" fill="hold" evtFilter="cancelBubble" nodeType="interactiveSeq">
                <p:stCondLst>
                  <p:cond evt="onClick" delay="0">
                    <p:tgtEl>
                      <p:spTgt spid="19"/>
                    </p:tgtEl>
                  </p:cond>
                </p:stCondLst>
                <p:endSync evt="end" delay="0">
                  <p:rtn val="all"/>
                </p:endSync>
                <p:childTnLst>
                  <p:par>
                    <p:cTn id="117" fill="hold">
                      <p:stCondLst>
                        <p:cond delay="0"/>
                      </p:stCondLst>
                      <p:childTnLst>
                        <p:par>
                          <p:cTn id="118" fill="hold">
                            <p:stCondLst>
                              <p:cond delay="0"/>
                            </p:stCondLst>
                            <p:childTnLst>
                              <p:par>
                                <p:cTn id="119" presetID="53" presetClass="exit" presetSubtype="32" fill="hold" grpId="0" nodeType="clickEffect">
                                  <p:stCondLst>
                                    <p:cond delay="0"/>
                                  </p:stCondLst>
                                  <p:childTnLst>
                                    <p:anim calcmode="lin" valueType="num">
                                      <p:cBhvr>
                                        <p:cTn id="120" dur="500"/>
                                        <p:tgtEl>
                                          <p:spTgt spid="19"/>
                                        </p:tgtEl>
                                        <p:attrNameLst>
                                          <p:attrName>ppt_w</p:attrName>
                                        </p:attrNameLst>
                                      </p:cBhvr>
                                      <p:tavLst>
                                        <p:tav tm="0">
                                          <p:val>
                                            <p:strVal val="ppt_w"/>
                                          </p:val>
                                        </p:tav>
                                        <p:tav tm="100000">
                                          <p:val>
                                            <p:fltVal val="0"/>
                                          </p:val>
                                        </p:tav>
                                      </p:tavLst>
                                    </p:anim>
                                    <p:anim calcmode="lin" valueType="num">
                                      <p:cBhvr>
                                        <p:cTn id="121" dur="500"/>
                                        <p:tgtEl>
                                          <p:spTgt spid="19"/>
                                        </p:tgtEl>
                                        <p:attrNameLst>
                                          <p:attrName>ppt_h</p:attrName>
                                        </p:attrNameLst>
                                      </p:cBhvr>
                                      <p:tavLst>
                                        <p:tav tm="0">
                                          <p:val>
                                            <p:strVal val="ppt_h"/>
                                          </p:val>
                                        </p:tav>
                                        <p:tav tm="100000">
                                          <p:val>
                                            <p:fltVal val="0"/>
                                          </p:val>
                                        </p:tav>
                                      </p:tavLst>
                                    </p:anim>
                                    <p:animEffect transition="out" filter="fade">
                                      <p:cBhvr>
                                        <p:cTn id="122" dur="500"/>
                                        <p:tgtEl>
                                          <p:spTgt spid="19"/>
                                        </p:tgtEl>
                                      </p:cBhvr>
                                    </p:animEffect>
                                    <p:set>
                                      <p:cBhvr>
                                        <p:cTn id="12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6" name="Google Shape;1275;p66">
            <a:extLst>
              <a:ext uri="{FF2B5EF4-FFF2-40B4-BE49-F238E27FC236}">
                <a16:creationId xmlns:a16="http://schemas.microsoft.com/office/drawing/2014/main" id="{71886C58-331E-A943-4D9C-FF09E5C1974A}"/>
              </a:ext>
            </a:extLst>
          </p:cNvPr>
          <p:cNvSpPr/>
          <p:nvPr/>
        </p:nvSpPr>
        <p:spPr>
          <a:xfrm>
            <a:off x="1155042" y="2484624"/>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913;p52">
            <a:extLst>
              <a:ext uri="{FF2B5EF4-FFF2-40B4-BE49-F238E27FC236}">
                <a16:creationId xmlns:a16="http://schemas.microsoft.com/office/drawing/2014/main" id="{F3C9D502-C634-0EDF-EF42-86F59B1B297B}"/>
              </a:ext>
            </a:extLst>
          </p:cNvPr>
          <p:cNvGrpSpPr/>
          <p:nvPr/>
        </p:nvGrpSpPr>
        <p:grpSpPr>
          <a:xfrm rot="2748666">
            <a:off x="1582826" y="462928"/>
            <a:ext cx="538671" cy="1099648"/>
            <a:chOff x="1804675" y="3168975"/>
            <a:chExt cx="344125" cy="702500"/>
          </a:xfrm>
        </p:grpSpPr>
        <p:sp>
          <p:nvSpPr>
            <p:cNvPr id="9" name="Google Shape;914;p52">
              <a:extLst>
                <a:ext uri="{FF2B5EF4-FFF2-40B4-BE49-F238E27FC236}">
                  <a16:creationId xmlns:a16="http://schemas.microsoft.com/office/drawing/2014/main" id="{28D98D42-D9AF-5E5B-B8E9-1124F2DEDD7A}"/>
                </a:ext>
              </a:extLst>
            </p:cNvPr>
            <p:cNvSpPr/>
            <p:nvPr/>
          </p:nvSpPr>
          <p:spPr>
            <a:xfrm>
              <a:off x="1804675" y="3168975"/>
              <a:ext cx="344125" cy="344100"/>
            </a:xfrm>
            <a:custGeom>
              <a:avLst/>
              <a:gdLst/>
              <a:ahLst/>
              <a:cxnLst/>
              <a:rect l="l" t="t" r="r" b="b"/>
              <a:pathLst>
                <a:path w="13765" h="13764" extrusionOk="0">
                  <a:moveTo>
                    <a:pt x="6882" y="0"/>
                  </a:moveTo>
                  <a:cubicBezTo>
                    <a:pt x="3084" y="0"/>
                    <a:pt x="1" y="3072"/>
                    <a:pt x="1" y="6882"/>
                  </a:cubicBezTo>
                  <a:cubicBezTo>
                    <a:pt x="1" y="10680"/>
                    <a:pt x="3084" y="13764"/>
                    <a:pt x="6882" y="13764"/>
                  </a:cubicBezTo>
                  <a:cubicBezTo>
                    <a:pt x="10681" y="13764"/>
                    <a:pt x="13764" y="10680"/>
                    <a:pt x="13764" y="6882"/>
                  </a:cubicBezTo>
                  <a:cubicBezTo>
                    <a:pt x="13764" y="3072"/>
                    <a:pt x="10681" y="0"/>
                    <a:pt x="6882" y="0"/>
                  </a:cubicBez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5;p52">
              <a:extLst>
                <a:ext uri="{FF2B5EF4-FFF2-40B4-BE49-F238E27FC236}">
                  <a16:creationId xmlns:a16="http://schemas.microsoft.com/office/drawing/2014/main" id="{E2837D35-44CA-34D1-38DE-AF42CEF6D9AE}"/>
                </a:ext>
              </a:extLst>
            </p:cNvPr>
            <p:cNvSpPr/>
            <p:nvPr/>
          </p:nvSpPr>
          <p:spPr>
            <a:xfrm>
              <a:off x="1826700" y="3191000"/>
              <a:ext cx="300075" cy="300050"/>
            </a:xfrm>
            <a:custGeom>
              <a:avLst/>
              <a:gdLst/>
              <a:ahLst/>
              <a:cxnLst/>
              <a:rect l="l" t="t" r="r" b="b"/>
              <a:pathLst>
                <a:path w="12003" h="12002" extrusionOk="0">
                  <a:moveTo>
                    <a:pt x="6001" y="0"/>
                  </a:moveTo>
                  <a:cubicBezTo>
                    <a:pt x="2680" y="0"/>
                    <a:pt x="1" y="2679"/>
                    <a:pt x="1" y="6001"/>
                  </a:cubicBezTo>
                  <a:cubicBezTo>
                    <a:pt x="1" y="9311"/>
                    <a:pt x="2680" y="12002"/>
                    <a:pt x="6001" y="12002"/>
                  </a:cubicBezTo>
                  <a:cubicBezTo>
                    <a:pt x="9311" y="12002"/>
                    <a:pt x="12002" y="9311"/>
                    <a:pt x="12002" y="6001"/>
                  </a:cubicBezTo>
                  <a:cubicBezTo>
                    <a:pt x="12002" y="2679"/>
                    <a:pt x="9311" y="0"/>
                    <a:pt x="600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6;p52">
              <a:extLst>
                <a:ext uri="{FF2B5EF4-FFF2-40B4-BE49-F238E27FC236}">
                  <a16:creationId xmlns:a16="http://schemas.microsoft.com/office/drawing/2014/main" id="{1C972B41-B283-EDDA-B4B0-43D91BBD7737}"/>
                </a:ext>
              </a:extLst>
            </p:cNvPr>
            <p:cNvSpPr/>
            <p:nvPr/>
          </p:nvSpPr>
          <p:spPr>
            <a:xfrm>
              <a:off x="1947250" y="3552950"/>
              <a:ext cx="58975" cy="318525"/>
            </a:xfrm>
            <a:custGeom>
              <a:avLst/>
              <a:gdLst/>
              <a:ahLst/>
              <a:cxnLst/>
              <a:rect l="l" t="t" r="r" b="b"/>
              <a:pathLst>
                <a:path w="2359" h="12741" extrusionOk="0">
                  <a:moveTo>
                    <a:pt x="1" y="0"/>
                  </a:moveTo>
                  <a:lnTo>
                    <a:pt x="1" y="11561"/>
                  </a:lnTo>
                  <a:cubicBezTo>
                    <a:pt x="1" y="12204"/>
                    <a:pt x="525" y="12740"/>
                    <a:pt x="1179" y="12740"/>
                  </a:cubicBezTo>
                  <a:cubicBezTo>
                    <a:pt x="1834" y="12740"/>
                    <a:pt x="2358" y="12204"/>
                    <a:pt x="2358" y="11561"/>
                  </a:cubicBezTo>
                  <a:lnTo>
                    <a:pt x="2358" y="0"/>
                  </a:ln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7;p52">
              <a:extLst>
                <a:ext uri="{FF2B5EF4-FFF2-40B4-BE49-F238E27FC236}">
                  <a16:creationId xmlns:a16="http://schemas.microsoft.com/office/drawing/2014/main" id="{ECA21717-BCC0-A4A8-6D05-31516AFE2353}"/>
                </a:ext>
              </a:extLst>
            </p:cNvPr>
            <p:cNvSpPr/>
            <p:nvPr/>
          </p:nvSpPr>
          <p:spPr>
            <a:xfrm>
              <a:off x="1947250" y="3601775"/>
              <a:ext cx="58975" cy="33950"/>
            </a:xfrm>
            <a:custGeom>
              <a:avLst/>
              <a:gdLst/>
              <a:ahLst/>
              <a:cxnLst/>
              <a:rect l="l" t="t" r="r" b="b"/>
              <a:pathLst>
                <a:path w="2359" h="1358" extrusionOk="0">
                  <a:moveTo>
                    <a:pt x="1" y="0"/>
                  </a:moveTo>
                  <a:lnTo>
                    <a:pt x="1" y="1357"/>
                  </a:lnTo>
                  <a:lnTo>
                    <a:pt x="2358" y="1357"/>
                  </a:lnTo>
                  <a:lnTo>
                    <a:pt x="235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8;p52">
              <a:extLst>
                <a:ext uri="{FF2B5EF4-FFF2-40B4-BE49-F238E27FC236}">
                  <a16:creationId xmlns:a16="http://schemas.microsoft.com/office/drawing/2014/main" id="{92175C0B-6CDC-8BAE-F863-1BA99FAFC58A}"/>
                </a:ext>
              </a:extLst>
            </p:cNvPr>
            <p:cNvSpPr/>
            <p:nvPr/>
          </p:nvSpPr>
          <p:spPr>
            <a:xfrm>
              <a:off x="1964525" y="3513050"/>
              <a:ext cx="24425" cy="39925"/>
            </a:xfrm>
            <a:custGeom>
              <a:avLst/>
              <a:gdLst/>
              <a:ahLst/>
              <a:cxnLst/>
              <a:rect l="l" t="t" r="r" b="b"/>
              <a:pathLst>
                <a:path w="977" h="1597" extrusionOk="0">
                  <a:moveTo>
                    <a:pt x="0" y="1"/>
                  </a:moveTo>
                  <a:lnTo>
                    <a:pt x="0" y="1596"/>
                  </a:lnTo>
                  <a:lnTo>
                    <a:pt x="977" y="1596"/>
                  </a:lnTo>
                  <a:lnTo>
                    <a:pt x="97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9;p52">
              <a:extLst>
                <a:ext uri="{FF2B5EF4-FFF2-40B4-BE49-F238E27FC236}">
                  <a16:creationId xmlns:a16="http://schemas.microsoft.com/office/drawing/2014/main" id="{C9465DC2-D463-56C4-9AA8-FFC5C5AFEC07}"/>
                </a:ext>
              </a:extLst>
            </p:cNvPr>
            <p:cNvSpPr/>
            <p:nvPr/>
          </p:nvSpPr>
          <p:spPr>
            <a:xfrm>
              <a:off x="1804675" y="3168975"/>
              <a:ext cx="344125" cy="344100"/>
            </a:xfrm>
            <a:custGeom>
              <a:avLst/>
              <a:gdLst/>
              <a:ahLst/>
              <a:cxnLst/>
              <a:rect l="l" t="t" r="r" b="b"/>
              <a:pathLst>
                <a:path w="13765" h="13764" fill="none" extrusionOk="0">
                  <a:moveTo>
                    <a:pt x="13764" y="6882"/>
                  </a:moveTo>
                  <a:cubicBezTo>
                    <a:pt x="13764" y="10680"/>
                    <a:pt x="10681" y="13764"/>
                    <a:pt x="6882" y="13764"/>
                  </a:cubicBezTo>
                  <a:cubicBezTo>
                    <a:pt x="3084" y="13764"/>
                    <a:pt x="1" y="10680"/>
                    <a:pt x="1" y="6882"/>
                  </a:cubicBezTo>
                  <a:cubicBezTo>
                    <a:pt x="1" y="3072"/>
                    <a:pt x="3084" y="0"/>
                    <a:pt x="6882" y="0"/>
                  </a:cubicBezTo>
                  <a:cubicBezTo>
                    <a:pt x="10681" y="0"/>
                    <a:pt x="13764" y="3072"/>
                    <a:pt x="13764" y="688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20;p52">
              <a:extLst>
                <a:ext uri="{FF2B5EF4-FFF2-40B4-BE49-F238E27FC236}">
                  <a16:creationId xmlns:a16="http://schemas.microsoft.com/office/drawing/2014/main" id="{4B72F945-8408-7583-C212-DD74002AC9BE}"/>
                </a:ext>
              </a:extLst>
            </p:cNvPr>
            <p:cNvSpPr/>
            <p:nvPr/>
          </p:nvSpPr>
          <p:spPr>
            <a:xfrm>
              <a:off x="1826700" y="3191000"/>
              <a:ext cx="300075" cy="300050"/>
            </a:xfrm>
            <a:custGeom>
              <a:avLst/>
              <a:gdLst/>
              <a:ahLst/>
              <a:cxnLst/>
              <a:rect l="l" t="t" r="r" b="b"/>
              <a:pathLst>
                <a:path w="12003" h="12002" fill="none" extrusionOk="0">
                  <a:moveTo>
                    <a:pt x="12002" y="6001"/>
                  </a:moveTo>
                  <a:cubicBezTo>
                    <a:pt x="12002" y="9311"/>
                    <a:pt x="9311" y="12002"/>
                    <a:pt x="6001" y="12002"/>
                  </a:cubicBezTo>
                  <a:cubicBezTo>
                    <a:pt x="2680" y="12002"/>
                    <a:pt x="1" y="9311"/>
                    <a:pt x="1" y="6001"/>
                  </a:cubicBezTo>
                  <a:cubicBezTo>
                    <a:pt x="1" y="2679"/>
                    <a:pt x="2680" y="0"/>
                    <a:pt x="6001" y="0"/>
                  </a:cubicBezTo>
                  <a:cubicBezTo>
                    <a:pt x="9311" y="0"/>
                    <a:pt x="12002" y="2679"/>
                    <a:pt x="12002" y="6001"/>
                  </a:cubicBezTo>
                  <a:close/>
                </a:path>
              </a:pathLst>
            </a:custGeom>
            <a:noFill/>
            <a:ln w="3875" cap="rnd" cmpd="sng">
              <a:solidFill>
                <a:srgbClr val="0511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1;p52">
              <a:extLst>
                <a:ext uri="{FF2B5EF4-FFF2-40B4-BE49-F238E27FC236}">
                  <a16:creationId xmlns:a16="http://schemas.microsoft.com/office/drawing/2014/main" id="{D0743C58-B407-2D98-8570-C2DF9EFDC9D9}"/>
                </a:ext>
              </a:extLst>
            </p:cNvPr>
            <p:cNvSpPr/>
            <p:nvPr/>
          </p:nvSpPr>
          <p:spPr>
            <a:xfrm>
              <a:off x="1947250" y="3552950"/>
              <a:ext cx="58975" cy="318525"/>
            </a:xfrm>
            <a:custGeom>
              <a:avLst/>
              <a:gdLst/>
              <a:ahLst/>
              <a:cxnLst/>
              <a:rect l="l" t="t" r="r" b="b"/>
              <a:pathLst>
                <a:path w="2359" h="12741" fill="none" extrusionOk="0">
                  <a:moveTo>
                    <a:pt x="1" y="0"/>
                  </a:moveTo>
                  <a:lnTo>
                    <a:pt x="2358" y="0"/>
                  </a:lnTo>
                  <a:lnTo>
                    <a:pt x="2358" y="11561"/>
                  </a:lnTo>
                  <a:cubicBezTo>
                    <a:pt x="2358" y="12204"/>
                    <a:pt x="1834" y="12740"/>
                    <a:pt x="1179" y="12740"/>
                  </a:cubicBezTo>
                  <a:lnTo>
                    <a:pt x="1179" y="12740"/>
                  </a:lnTo>
                  <a:cubicBezTo>
                    <a:pt x="525" y="12740"/>
                    <a:pt x="1" y="12204"/>
                    <a:pt x="1" y="11561"/>
                  </a:cubicBezTo>
                  <a:lnTo>
                    <a:pt x="1"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280;p66">
            <a:extLst>
              <a:ext uri="{FF2B5EF4-FFF2-40B4-BE49-F238E27FC236}">
                <a16:creationId xmlns:a16="http://schemas.microsoft.com/office/drawing/2014/main" id="{668E3919-E814-3402-F968-106747B3437A}"/>
              </a:ext>
            </a:extLst>
          </p:cNvPr>
          <p:cNvSpPr/>
          <p:nvPr/>
        </p:nvSpPr>
        <p:spPr>
          <a:xfrm>
            <a:off x="1802742" y="2484624"/>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 name="Group 35">
            <a:extLst>
              <a:ext uri="{FF2B5EF4-FFF2-40B4-BE49-F238E27FC236}">
                <a16:creationId xmlns:a16="http://schemas.microsoft.com/office/drawing/2014/main" id="{D46B31BF-5F4D-AFC5-3B73-316E3240CBF2}"/>
              </a:ext>
            </a:extLst>
          </p:cNvPr>
          <p:cNvGrpSpPr/>
          <p:nvPr/>
        </p:nvGrpSpPr>
        <p:grpSpPr>
          <a:xfrm>
            <a:off x="5081143" y="3343631"/>
            <a:ext cx="3055200" cy="436800"/>
            <a:chOff x="3130654" y="2282003"/>
            <a:chExt cx="3055200" cy="436800"/>
          </a:xfrm>
        </p:grpSpPr>
        <p:sp>
          <p:nvSpPr>
            <p:cNvPr id="7" name="Google Shape;1281;p66">
              <a:extLst>
                <a:ext uri="{FF2B5EF4-FFF2-40B4-BE49-F238E27FC236}">
                  <a16:creationId xmlns:a16="http://schemas.microsoft.com/office/drawing/2014/main" id="{127A05EB-7609-C2CA-C493-E50CCC87F787}"/>
                </a:ext>
              </a:extLst>
            </p:cNvPr>
            <p:cNvSpPr/>
            <p:nvPr/>
          </p:nvSpPr>
          <p:spPr>
            <a:xfrm>
              <a:off x="3130654" y="22820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6;p66">
              <a:extLst>
                <a:ext uri="{FF2B5EF4-FFF2-40B4-BE49-F238E27FC236}">
                  <a16:creationId xmlns:a16="http://schemas.microsoft.com/office/drawing/2014/main" id="{8803F13D-3B94-F610-31B8-F9D30A88A576}"/>
                </a:ext>
              </a:extLst>
            </p:cNvPr>
            <p:cNvSpPr/>
            <p:nvPr/>
          </p:nvSpPr>
          <p:spPr>
            <a:xfrm>
              <a:off x="3130654" y="2282003"/>
              <a:ext cx="1577100" cy="4368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275;p66">
            <a:extLst>
              <a:ext uri="{FF2B5EF4-FFF2-40B4-BE49-F238E27FC236}">
                <a16:creationId xmlns:a16="http://schemas.microsoft.com/office/drawing/2014/main" id="{64A47019-1421-90CF-AE24-832FC01B84D6}"/>
              </a:ext>
            </a:extLst>
          </p:cNvPr>
          <p:cNvSpPr/>
          <p:nvPr/>
        </p:nvSpPr>
        <p:spPr>
          <a:xfrm>
            <a:off x="1155042" y="33507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0;p66">
            <a:extLst>
              <a:ext uri="{FF2B5EF4-FFF2-40B4-BE49-F238E27FC236}">
                <a16:creationId xmlns:a16="http://schemas.microsoft.com/office/drawing/2014/main" id="{554C1495-E1B9-B4AA-42CC-3E719F236E47}"/>
              </a:ext>
            </a:extLst>
          </p:cNvPr>
          <p:cNvSpPr/>
          <p:nvPr/>
        </p:nvSpPr>
        <p:spPr>
          <a:xfrm>
            <a:off x="1802742" y="3350703"/>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275;p66">
            <a:extLst>
              <a:ext uri="{FF2B5EF4-FFF2-40B4-BE49-F238E27FC236}">
                <a16:creationId xmlns:a16="http://schemas.microsoft.com/office/drawing/2014/main" id="{62A4E298-9BAD-BB8D-1316-A861C47FF0CF}"/>
              </a:ext>
            </a:extLst>
          </p:cNvPr>
          <p:cNvSpPr/>
          <p:nvPr/>
        </p:nvSpPr>
        <p:spPr>
          <a:xfrm>
            <a:off x="5081143" y="2484624"/>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0;p66">
            <a:extLst>
              <a:ext uri="{FF2B5EF4-FFF2-40B4-BE49-F238E27FC236}">
                <a16:creationId xmlns:a16="http://schemas.microsoft.com/office/drawing/2014/main" id="{35FEDEC8-DFD9-1564-CDEF-9DCD9E869599}"/>
              </a:ext>
            </a:extLst>
          </p:cNvPr>
          <p:cNvSpPr/>
          <p:nvPr/>
        </p:nvSpPr>
        <p:spPr>
          <a:xfrm>
            <a:off x="5728843" y="2484624"/>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275;p66">
            <a:extLst>
              <a:ext uri="{FF2B5EF4-FFF2-40B4-BE49-F238E27FC236}">
                <a16:creationId xmlns:a16="http://schemas.microsoft.com/office/drawing/2014/main" id="{1829ABF5-C308-7BC7-7D93-5EB63ADA4F8C}"/>
              </a:ext>
            </a:extLst>
          </p:cNvPr>
          <p:cNvSpPr/>
          <p:nvPr/>
        </p:nvSpPr>
        <p:spPr>
          <a:xfrm>
            <a:off x="5081143" y="33507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0;p66">
            <a:extLst>
              <a:ext uri="{FF2B5EF4-FFF2-40B4-BE49-F238E27FC236}">
                <a16:creationId xmlns:a16="http://schemas.microsoft.com/office/drawing/2014/main" id="{0710A7B3-5AAD-80D1-AEDD-022DB7532CC4}"/>
              </a:ext>
            </a:extLst>
          </p:cNvPr>
          <p:cNvSpPr/>
          <p:nvPr/>
        </p:nvSpPr>
        <p:spPr>
          <a:xfrm>
            <a:off x="5728843" y="3350703"/>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TextBox 25">
            <a:extLst>
              <a:ext uri="{FF2B5EF4-FFF2-40B4-BE49-F238E27FC236}">
                <a16:creationId xmlns:a16="http://schemas.microsoft.com/office/drawing/2014/main" id="{63186680-97AA-AD2D-647A-E12D8FB58E37}"/>
              </a:ext>
            </a:extLst>
          </p:cNvPr>
          <p:cNvSpPr txBox="1"/>
          <p:nvPr/>
        </p:nvSpPr>
        <p:spPr>
          <a:xfrm>
            <a:off x="2640419" y="651652"/>
            <a:ext cx="4658423" cy="1141146"/>
          </a:xfrm>
          <a:prstGeom prst="rect">
            <a:avLst/>
          </a:prstGeom>
          <a:noFill/>
        </p:spPr>
        <p:txBody>
          <a:bodyPr wrap="square">
            <a:spAutoFit/>
          </a:bodyPr>
          <a:lstStyle/>
          <a:p>
            <a:pPr algn="just">
              <a:lnSpc>
                <a:spcPct val="150000"/>
              </a:lnSpc>
              <a:spcAft>
                <a:spcPts val="1000"/>
              </a:spcAft>
            </a:pPr>
            <a:r>
              <a:rPr lang="en-US" sz="2400" b="1" dirty="0" err="1">
                <a:effectLst/>
                <a:latin typeface="+mn-lt"/>
                <a:ea typeface="Calibri" panose="020F0502020204030204" pitchFamily="34" charset="0"/>
                <a:cs typeface="Times New Roman" panose="02020603050405020304" pitchFamily="18" charset="0"/>
              </a:rPr>
              <a:t>Tìm</a:t>
            </a:r>
            <a:r>
              <a:rPr lang="en-US" sz="2400" b="1" dirty="0">
                <a:effectLst/>
                <a:latin typeface="+mn-lt"/>
                <a:ea typeface="Calibri" panose="020F0502020204030204" pitchFamily="34" charset="0"/>
                <a:cs typeface="Times New Roman" panose="02020603050405020304" pitchFamily="18" charset="0"/>
              </a:rPr>
              <a:t> </a:t>
            </a:r>
            <a:r>
              <a:rPr lang="en-US" sz="2400" b="1" dirty="0" err="1">
                <a:effectLst/>
                <a:latin typeface="+mn-lt"/>
                <a:ea typeface="Calibri" panose="020F0502020204030204" pitchFamily="34" charset="0"/>
                <a:cs typeface="Times New Roman" panose="02020603050405020304" pitchFamily="18" charset="0"/>
              </a:rPr>
              <a:t>phép</a:t>
            </a:r>
            <a:r>
              <a:rPr lang="en-US" sz="2400" b="1" dirty="0">
                <a:effectLst/>
                <a:latin typeface="+mn-lt"/>
                <a:ea typeface="Calibri" panose="020F0502020204030204" pitchFamily="34" charset="0"/>
                <a:cs typeface="Times New Roman" panose="02020603050405020304" pitchFamily="18" charset="0"/>
              </a:rPr>
              <a:t> </a:t>
            </a:r>
            <a:r>
              <a:rPr lang="en-US" sz="2400" b="1" dirty="0" err="1">
                <a:effectLst/>
                <a:latin typeface="+mn-lt"/>
                <a:ea typeface="Calibri" panose="020F0502020204030204" pitchFamily="34" charset="0"/>
                <a:cs typeface="Times New Roman" panose="02020603050405020304" pitchFamily="18" charset="0"/>
              </a:rPr>
              <a:t>tính</a:t>
            </a:r>
            <a:r>
              <a:rPr lang="en-US" sz="2400" b="1" dirty="0">
                <a:effectLst/>
                <a:latin typeface="+mn-lt"/>
                <a:ea typeface="Calibri" panose="020F0502020204030204" pitchFamily="34" charset="0"/>
                <a:cs typeface="Times New Roman" panose="02020603050405020304" pitchFamily="18" charset="0"/>
              </a:rPr>
              <a:t> </a:t>
            </a:r>
            <a:r>
              <a:rPr lang="en-US" sz="2400" b="1" dirty="0" err="1">
                <a:effectLst/>
                <a:latin typeface="+mn-lt"/>
                <a:ea typeface="Calibri" panose="020F0502020204030204" pitchFamily="34" charset="0"/>
                <a:cs typeface="Times New Roman" panose="02020603050405020304" pitchFamily="18" charset="0"/>
              </a:rPr>
              <a:t>có</a:t>
            </a:r>
            <a:r>
              <a:rPr lang="en-US" sz="2400" b="1" dirty="0">
                <a:effectLst/>
                <a:latin typeface="+mn-lt"/>
                <a:ea typeface="Calibri" panose="020F0502020204030204" pitchFamily="34" charset="0"/>
                <a:cs typeface="Times New Roman" panose="02020603050405020304" pitchFamily="18" charset="0"/>
              </a:rPr>
              <a:t> </a:t>
            </a:r>
            <a:r>
              <a:rPr lang="en-US" sz="2400" b="1" dirty="0" err="1">
                <a:effectLst/>
                <a:latin typeface="+mn-lt"/>
                <a:ea typeface="Calibri" panose="020F0502020204030204" pitchFamily="34" charset="0"/>
                <a:cs typeface="Times New Roman" panose="02020603050405020304" pitchFamily="18" charset="0"/>
              </a:rPr>
              <a:t>giá</a:t>
            </a:r>
            <a:r>
              <a:rPr lang="en-US" sz="2400" b="1" dirty="0">
                <a:effectLst/>
                <a:latin typeface="+mn-lt"/>
                <a:ea typeface="Calibri" panose="020F0502020204030204" pitchFamily="34" charset="0"/>
                <a:cs typeface="Times New Roman" panose="02020603050405020304" pitchFamily="18" charset="0"/>
              </a:rPr>
              <a:t> </a:t>
            </a:r>
            <a:r>
              <a:rPr lang="en-US" sz="2400" b="1" dirty="0" err="1">
                <a:effectLst/>
                <a:latin typeface="+mn-lt"/>
                <a:ea typeface="Calibri" panose="020F0502020204030204" pitchFamily="34" charset="0"/>
                <a:cs typeface="Times New Roman" panose="02020603050405020304" pitchFamily="18" charset="0"/>
              </a:rPr>
              <a:t>trị</a:t>
            </a:r>
            <a:r>
              <a:rPr lang="en-US" sz="2400" b="1" dirty="0">
                <a:effectLst/>
                <a:latin typeface="+mn-lt"/>
                <a:ea typeface="Calibri" panose="020F0502020204030204" pitchFamily="34" charset="0"/>
                <a:cs typeface="Times New Roman" panose="02020603050405020304" pitchFamily="18" charset="0"/>
              </a:rPr>
              <a:t> </a:t>
            </a:r>
            <a:r>
              <a:rPr lang="en-US" sz="2400" b="1" dirty="0" err="1">
                <a:effectLst/>
                <a:latin typeface="+mn-lt"/>
                <a:ea typeface="Calibri" panose="020F0502020204030204" pitchFamily="34" charset="0"/>
                <a:cs typeface="Times New Roman" panose="02020603050405020304" pitchFamily="18" charset="0"/>
              </a:rPr>
              <a:t>lớn</a:t>
            </a:r>
            <a:r>
              <a:rPr lang="en-US" sz="2400" b="1" dirty="0">
                <a:effectLst/>
                <a:latin typeface="+mn-lt"/>
                <a:ea typeface="Calibri" panose="020F0502020204030204" pitchFamily="34" charset="0"/>
                <a:cs typeface="Times New Roman" panose="02020603050405020304" pitchFamily="18" charset="0"/>
              </a:rPr>
              <a:t> </a:t>
            </a:r>
            <a:r>
              <a:rPr lang="en-US" sz="2400" b="1" dirty="0" err="1">
                <a:effectLst/>
                <a:latin typeface="+mn-lt"/>
                <a:ea typeface="Calibri" panose="020F0502020204030204" pitchFamily="34" charset="0"/>
                <a:cs typeface="Times New Roman" panose="02020603050405020304" pitchFamily="18" charset="0"/>
              </a:rPr>
              <a:t>nhất</a:t>
            </a:r>
            <a:r>
              <a:rPr lang="en-US" sz="2400" b="1" dirty="0">
                <a:effectLst/>
                <a:latin typeface="+mn-lt"/>
                <a:ea typeface="Calibri" panose="020F0502020204030204" pitchFamily="34" charset="0"/>
                <a:cs typeface="Times New Roman" panose="02020603050405020304" pitchFamily="18" charset="0"/>
              </a:rPr>
              <a:t> </a:t>
            </a:r>
            <a:r>
              <a:rPr lang="en-US" sz="2400" b="1" dirty="0" err="1">
                <a:effectLst/>
                <a:latin typeface="+mn-lt"/>
                <a:ea typeface="Calibri" panose="020F0502020204030204" pitchFamily="34" charset="0"/>
                <a:cs typeface="Times New Roman" panose="02020603050405020304" pitchFamily="18" charset="0"/>
              </a:rPr>
              <a:t>trong</a:t>
            </a:r>
            <a:r>
              <a:rPr lang="en-US" sz="2400" b="1" dirty="0">
                <a:effectLst/>
                <a:latin typeface="+mn-lt"/>
                <a:ea typeface="Calibri" panose="020F0502020204030204" pitchFamily="34" charset="0"/>
                <a:cs typeface="Times New Roman" panose="02020603050405020304" pitchFamily="18" charset="0"/>
              </a:rPr>
              <a:t> </a:t>
            </a:r>
            <a:r>
              <a:rPr lang="en-US" sz="2400" b="1" dirty="0" err="1">
                <a:effectLst/>
                <a:latin typeface="+mn-lt"/>
                <a:ea typeface="Calibri" panose="020F0502020204030204" pitchFamily="34" charset="0"/>
                <a:cs typeface="Times New Roman" panose="02020603050405020304" pitchFamily="18" charset="0"/>
              </a:rPr>
              <a:t>các</a:t>
            </a:r>
            <a:r>
              <a:rPr lang="en-US" sz="2400" b="1" dirty="0">
                <a:effectLst/>
                <a:latin typeface="+mn-lt"/>
                <a:ea typeface="Calibri" panose="020F0502020204030204" pitchFamily="34" charset="0"/>
                <a:cs typeface="Times New Roman" panose="02020603050405020304" pitchFamily="18" charset="0"/>
              </a:rPr>
              <a:t> </a:t>
            </a:r>
            <a:r>
              <a:rPr lang="en-US" sz="2400" b="1" dirty="0" err="1">
                <a:effectLst/>
                <a:latin typeface="+mn-lt"/>
                <a:ea typeface="Calibri" panose="020F0502020204030204" pitchFamily="34" charset="0"/>
                <a:cs typeface="Times New Roman" panose="02020603050405020304" pitchFamily="18" charset="0"/>
              </a:rPr>
              <a:t>phép</a:t>
            </a:r>
            <a:r>
              <a:rPr lang="en-US" sz="2400" b="1" dirty="0">
                <a:effectLst/>
                <a:latin typeface="+mn-lt"/>
                <a:ea typeface="Calibri" panose="020F0502020204030204" pitchFamily="34" charset="0"/>
                <a:cs typeface="Times New Roman" panose="02020603050405020304" pitchFamily="18" charset="0"/>
              </a:rPr>
              <a:t> </a:t>
            </a:r>
            <a:r>
              <a:rPr lang="en-US" sz="2400" b="1" dirty="0" err="1">
                <a:effectLst/>
                <a:latin typeface="+mn-lt"/>
                <a:ea typeface="Calibri" panose="020F0502020204030204" pitchFamily="34" charset="0"/>
                <a:cs typeface="Times New Roman" panose="02020603050405020304" pitchFamily="18" charset="0"/>
              </a:rPr>
              <a:t>tính</a:t>
            </a:r>
            <a:r>
              <a:rPr lang="en-US" sz="2400" b="1" dirty="0">
                <a:effectLst/>
                <a:latin typeface="+mn-lt"/>
                <a:ea typeface="Calibri" panose="020F0502020204030204" pitchFamily="34" charset="0"/>
                <a:cs typeface="Times New Roman" panose="02020603050405020304" pitchFamily="18" charset="0"/>
              </a:rPr>
              <a:t> </a:t>
            </a:r>
            <a:r>
              <a:rPr lang="en-US" sz="2400" b="1" dirty="0" err="1">
                <a:effectLst/>
                <a:latin typeface="+mn-lt"/>
                <a:ea typeface="Calibri" panose="020F0502020204030204" pitchFamily="34" charset="0"/>
                <a:cs typeface="Times New Roman" panose="02020603050405020304" pitchFamily="18" charset="0"/>
              </a:rPr>
              <a:t>sau</a:t>
            </a:r>
            <a:r>
              <a:rPr lang="en-US" sz="2400" b="1" dirty="0">
                <a:effectLst/>
                <a:latin typeface="+mn-lt"/>
                <a:ea typeface="Calibri" panose="020F0502020204030204" pitchFamily="34" charset="0"/>
                <a:cs typeface="Times New Roman" panose="02020603050405020304" pitchFamily="18" charset="0"/>
              </a:rPr>
              <a:t>:</a:t>
            </a:r>
            <a:endParaRPr lang="en-VN" sz="2400" b="1" dirty="0">
              <a:effectLst/>
              <a:latin typeface="+mn-lt"/>
              <a:ea typeface="Calibri" panose="020F0502020204030204" pitchFamily="34" charset="0"/>
              <a:cs typeface="Times New Roman" panose="02020603050405020304" pitchFamily="18" charset="0"/>
            </a:endParaRPr>
          </a:p>
        </p:txBody>
      </p:sp>
      <p:sp>
        <p:nvSpPr>
          <p:cNvPr id="27" name="Oval 26">
            <a:extLst>
              <a:ext uri="{FF2B5EF4-FFF2-40B4-BE49-F238E27FC236}">
                <a16:creationId xmlns:a16="http://schemas.microsoft.com/office/drawing/2014/main" id="{2F805BAD-0F83-F559-D642-F7C5D2EA0AB0}"/>
              </a:ext>
            </a:extLst>
          </p:cNvPr>
          <p:cNvSpPr/>
          <p:nvPr/>
        </p:nvSpPr>
        <p:spPr>
          <a:xfrm>
            <a:off x="1778713" y="552118"/>
            <a:ext cx="556838" cy="530223"/>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VN" sz="2800" b="1" dirty="0"/>
              <a:t>1</a:t>
            </a:r>
          </a:p>
        </p:txBody>
      </p:sp>
      <p:sp>
        <p:nvSpPr>
          <p:cNvPr id="28" name="TextBox 27">
            <a:extLst>
              <a:ext uri="{FF2B5EF4-FFF2-40B4-BE49-F238E27FC236}">
                <a16:creationId xmlns:a16="http://schemas.microsoft.com/office/drawing/2014/main" id="{5790B2B2-CA56-4014-10E8-54D87CD52993}"/>
              </a:ext>
            </a:extLst>
          </p:cNvPr>
          <p:cNvSpPr txBox="1"/>
          <p:nvPr/>
        </p:nvSpPr>
        <p:spPr>
          <a:xfrm>
            <a:off x="1300287" y="2472191"/>
            <a:ext cx="501574" cy="461665"/>
          </a:xfrm>
          <a:prstGeom prst="rect">
            <a:avLst/>
          </a:prstGeom>
          <a:noFill/>
        </p:spPr>
        <p:txBody>
          <a:bodyPr wrap="square" rtlCol="0">
            <a:spAutoFit/>
          </a:bodyPr>
          <a:lstStyle/>
          <a:p>
            <a:r>
              <a:rPr lang="en-VN" sz="2400" dirty="0"/>
              <a:t>A</a:t>
            </a:r>
          </a:p>
        </p:txBody>
      </p:sp>
      <p:sp>
        <p:nvSpPr>
          <p:cNvPr id="29" name="TextBox 28">
            <a:extLst>
              <a:ext uri="{FF2B5EF4-FFF2-40B4-BE49-F238E27FC236}">
                <a16:creationId xmlns:a16="http://schemas.microsoft.com/office/drawing/2014/main" id="{E3EA4F81-473B-A7EC-4824-4CA2AEE5F615}"/>
              </a:ext>
            </a:extLst>
          </p:cNvPr>
          <p:cNvSpPr txBox="1"/>
          <p:nvPr/>
        </p:nvSpPr>
        <p:spPr>
          <a:xfrm>
            <a:off x="5227269" y="2469307"/>
            <a:ext cx="501574" cy="461665"/>
          </a:xfrm>
          <a:prstGeom prst="rect">
            <a:avLst/>
          </a:prstGeom>
          <a:noFill/>
        </p:spPr>
        <p:txBody>
          <a:bodyPr wrap="square" rtlCol="0">
            <a:spAutoFit/>
          </a:bodyPr>
          <a:lstStyle/>
          <a:p>
            <a:r>
              <a:rPr lang="en-VN" sz="2400" dirty="0"/>
              <a:t>B</a:t>
            </a:r>
          </a:p>
        </p:txBody>
      </p:sp>
      <p:sp>
        <p:nvSpPr>
          <p:cNvPr id="30" name="TextBox 29">
            <a:extLst>
              <a:ext uri="{FF2B5EF4-FFF2-40B4-BE49-F238E27FC236}">
                <a16:creationId xmlns:a16="http://schemas.microsoft.com/office/drawing/2014/main" id="{B0687E68-5C9E-B82D-4D13-76171A7592C7}"/>
              </a:ext>
            </a:extLst>
          </p:cNvPr>
          <p:cNvSpPr txBox="1"/>
          <p:nvPr/>
        </p:nvSpPr>
        <p:spPr>
          <a:xfrm>
            <a:off x="1282390" y="3350703"/>
            <a:ext cx="501574" cy="461665"/>
          </a:xfrm>
          <a:prstGeom prst="rect">
            <a:avLst/>
          </a:prstGeom>
          <a:noFill/>
        </p:spPr>
        <p:txBody>
          <a:bodyPr wrap="square" rtlCol="0">
            <a:spAutoFit/>
          </a:bodyPr>
          <a:lstStyle/>
          <a:p>
            <a:r>
              <a:rPr lang="en-VN" sz="2400" dirty="0"/>
              <a:t>C</a:t>
            </a:r>
          </a:p>
        </p:txBody>
      </p:sp>
      <p:sp>
        <p:nvSpPr>
          <p:cNvPr id="31" name="TextBox 30">
            <a:extLst>
              <a:ext uri="{FF2B5EF4-FFF2-40B4-BE49-F238E27FC236}">
                <a16:creationId xmlns:a16="http://schemas.microsoft.com/office/drawing/2014/main" id="{2D2BC42E-8126-9393-42AE-01CC7F5C3FAF}"/>
              </a:ext>
            </a:extLst>
          </p:cNvPr>
          <p:cNvSpPr txBox="1"/>
          <p:nvPr/>
        </p:nvSpPr>
        <p:spPr>
          <a:xfrm>
            <a:off x="5237401" y="3338270"/>
            <a:ext cx="501574" cy="461665"/>
          </a:xfrm>
          <a:prstGeom prst="rect">
            <a:avLst/>
          </a:prstGeom>
          <a:noFill/>
        </p:spPr>
        <p:txBody>
          <a:bodyPr wrap="square" rtlCol="0">
            <a:spAutoFit/>
          </a:bodyPr>
          <a:lstStyle/>
          <a:p>
            <a:r>
              <a:rPr lang="en-VN" sz="2400" dirty="0"/>
              <a:t>D</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1BD38C6-AE8F-0702-0AEF-335FDC1F0BAB}"/>
                  </a:ext>
                </a:extLst>
              </p:cNvPr>
              <p:cNvSpPr txBox="1"/>
              <p:nvPr/>
            </p:nvSpPr>
            <p:spPr>
              <a:xfrm>
                <a:off x="1913590" y="2484624"/>
                <a:ext cx="2112000" cy="461665"/>
              </a:xfrm>
              <a:prstGeom prst="rect">
                <a:avLst/>
              </a:prstGeom>
              <a:noFill/>
            </p:spPr>
            <p:txBody>
              <a:bodyPr wrap="square" rtlCol="0">
                <a:spAutoFit/>
              </a:bodyPr>
              <a:lstStyle/>
              <a:p>
                <a:pPr algn="ctr"/>
                <a:r>
                  <a:rPr lang="en-US" sz="2400" dirty="0">
                    <a:effectLst/>
                    <a:latin typeface="+mn-lt"/>
                    <a:ea typeface="Calibri" panose="020F0502020204030204" pitchFamily="34" charset="0"/>
                    <a:cs typeface="Times New Roman" panose="02020603050405020304" pitchFamily="18" charset="0"/>
                  </a:rPr>
                  <a:t>48 </a:t>
                </a: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mn-lt"/>
                    <a:ea typeface="Times New Roman" panose="02020603050405020304" pitchFamily="18" charset="0"/>
                    <a:cs typeface="Times New Roman" panose="02020603050405020304" pitchFamily="18" charset="0"/>
                  </a:rPr>
                  <a:t> 12</a:t>
                </a:r>
                <a:endParaRPr lang="en-VN" sz="2400" dirty="0">
                  <a:effectLst/>
                  <a:latin typeface="+mn-lt"/>
                  <a:ea typeface="Calibri" panose="020F050202020403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C1BD38C6-AE8F-0702-0AEF-335FDC1F0BAB}"/>
                  </a:ext>
                </a:extLst>
              </p:cNvPr>
              <p:cNvSpPr txBox="1">
                <a:spLocks noRot="1" noChangeAspect="1" noMove="1" noResize="1" noEditPoints="1" noAdjustHandles="1" noChangeArrowheads="1" noChangeShapeType="1" noTextEdit="1"/>
              </p:cNvSpPr>
              <p:nvPr/>
            </p:nvSpPr>
            <p:spPr>
              <a:xfrm>
                <a:off x="1913590" y="2484624"/>
                <a:ext cx="2112000" cy="461665"/>
              </a:xfrm>
              <a:prstGeom prst="rect">
                <a:avLst/>
              </a:prstGeom>
              <a:blipFill>
                <a:blip r:embed="rId3"/>
                <a:stretch>
                  <a:fillRect t="-10811" b="-27027"/>
                </a:stretch>
              </a:blipFill>
            </p:spPr>
            <p:txBody>
              <a:bodyPr/>
              <a:lstStyle/>
              <a:p>
                <a:r>
                  <a:rPr lang="en-VN">
                    <a:noFill/>
                  </a:rPr>
                  <a:t> </a:t>
                </a:r>
              </a:p>
            </p:txBody>
          </p:sp>
        </mc:Fallback>
      </mc:AlternateContent>
      <p:sp>
        <p:nvSpPr>
          <p:cNvPr id="33" name="TextBox 32">
            <a:extLst>
              <a:ext uri="{FF2B5EF4-FFF2-40B4-BE49-F238E27FC236}">
                <a16:creationId xmlns:a16="http://schemas.microsoft.com/office/drawing/2014/main" id="{E6E57689-AB3A-0ECF-1DF9-B25E6308E922}"/>
              </a:ext>
            </a:extLst>
          </p:cNvPr>
          <p:cNvSpPr txBox="1"/>
          <p:nvPr/>
        </p:nvSpPr>
        <p:spPr>
          <a:xfrm>
            <a:off x="5860287" y="2459759"/>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42 x18</a:t>
            </a:r>
          </a:p>
        </p:txBody>
      </p:sp>
      <p:sp>
        <p:nvSpPr>
          <p:cNvPr id="34" name="TextBox 33">
            <a:extLst>
              <a:ext uri="{FF2B5EF4-FFF2-40B4-BE49-F238E27FC236}">
                <a16:creationId xmlns:a16="http://schemas.microsoft.com/office/drawing/2014/main" id="{ED7A1482-B58F-E6D4-7A6E-B2A1BFEBE770}"/>
              </a:ext>
            </a:extLst>
          </p:cNvPr>
          <p:cNvSpPr txBox="1"/>
          <p:nvPr/>
        </p:nvSpPr>
        <p:spPr>
          <a:xfrm>
            <a:off x="1895381" y="3318766"/>
            <a:ext cx="2112000" cy="461665"/>
          </a:xfrm>
          <a:prstGeom prst="rect">
            <a:avLst/>
          </a:prstGeom>
          <a:noFill/>
        </p:spPr>
        <p:txBody>
          <a:bodyPr wrap="square" rtlCol="0">
            <a:spAutoFit/>
          </a:bodyPr>
          <a:lstStyle/>
          <a:p>
            <a:pPr algn="ctr"/>
            <a:r>
              <a:rPr lang="en-US" sz="2400" dirty="0">
                <a:latin typeface="+mn-lt"/>
                <a:ea typeface="Calibri" panose="020F0502020204030204" pitchFamily="34" charset="0"/>
                <a:cs typeface="Times New Roman" panose="02020603050405020304" pitchFamily="18" charset="0"/>
              </a:rPr>
              <a:t>24 x 18</a:t>
            </a:r>
            <a:endParaRPr lang="en-VN" sz="2400" dirty="0">
              <a:effectLst/>
              <a:latin typeface="+mn-lt"/>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EDD72841-5A68-48E6-9B1B-02E7010DA5DF}"/>
              </a:ext>
            </a:extLst>
          </p:cNvPr>
          <p:cNvSpPr txBox="1"/>
          <p:nvPr/>
        </p:nvSpPr>
        <p:spPr>
          <a:xfrm>
            <a:off x="5895233" y="3338269"/>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81 x 24</a:t>
            </a:r>
          </a:p>
        </p:txBody>
      </p:sp>
      <p:pic>
        <p:nvPicPr>
          <p:cNvPr id="38" name="Picture 37">
            <a:hlinkClick r:id="rId4" action="ppaction://hlinksldjump"/>
            <a:extLst>
              <a:ext uri="{FF2B5EF4-FFF2-40B4-BE49-F238E27FC236}">
                <a16:creationId xmlns:a16="http://schemas.microsoft.com/office/drawing/2014/main" id="{204E5E27-FDD8-5612-1028-54527C3CAC8E}"/>
              </a:ext>
            </a:extLst>
          </p:cNvPr>
          <p:cNvPicPr>
            <a:picLocks noChangeAspect="1"/>
          </p:cNvPicPr>
          <p:nvPr/>
        </p:nvPicPr>
        <p:blipFill rotWithShape="1">
          <a:blip r:embed="rId5"/>
          <a:srcRect l="61253" t="5853" r="8060" b="51832"/>
          <a:stretch/>
        </p:blipFill>
        <p:spPr>
          <a:xfrm>
            <a:off x="7972287" y="3787503"/>
            <a:ext cx="997832" cy="12154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ppt_w*0.70"/>
                                          </p:val>
                                        </p:tav>
                                        <p:tav tm="100000">
                                          <p:val>
                                            <p:strVal val="#ppt_w"/>
                                          </p:val>
                                        </p:tav>
                                      </p:tavLst>
                                    </p:anim>
                                    <p:anim calcmode="lin" valueType="num">
                                      <p:cBhvr>
                                        <p:cTn id="8" dur="500" fill="hold"/>
                                        <p:tgtEl>
                                          <p:spTgt spid="36"/>
                                        </p:tgtEl>
                                        <p:attrNameLst>
                                          <p:attrName>ppt_h</p:attrName>
                                        </p:attrNameLst>
                                      </p:cBhvr>
                                      <p:tavLst>
                                        <p:tav tm="0">
                                          <p:val>
                                            <p:strVal val="#ppt_h"/>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8" name="Google Shape;548;p39"/>
          <p:cNvSpPr txBox="1">
            <a:spLocks noGrp="1"/>
          </p:cNvSpPr>
          <p:nvPr>
            <p:ph type="title" idx="2"/>
          </p:nvPr>
        </p:nvSpPr>
        <p:spPr>
          <a:xfrm>
            <a:off x="2515350" y="451585"/>
            <a:ext cx="4113301" cy="103895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a:latin typeface="Arial" panose="020B0604020202020204" pitchFamily="34" charset="0"/>
                <a:cs typeface="Arial" panose="020B0604020202020204" pitchFamily="34" charset="0"/>
              </a:rPr>
              <a:t>KHỞI ĐỘNG</a:t>
            </a:r>
            <a:endParaRPr sz="48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49" name="Google Shape;549;p39"/>
              <p:cNvSpPr txBox="1">
                <a:spLocks noGrp="1"/>
              </p:cNvSpPr>
              <p:nvPr>
                <p:ph type="subTitle" idx="1"/>
              </p:nvPr>
            </p:nvSpPr>
            <p:spPr>
              <a:xfrm>
                <a:off x="3421075" y="1654129"/>
                <a:ext cx="2301850" cy="632234"/>
              </a:xfrm>
              <a:prstGeom prst="rect">
                <a:avLst/>
              </a:prstGeom>
            </p:spPr>
            <p:txBody>
              <a:bodyPr spcFirstLastPara="1" wrap="square" lIns="91425" tIns="91425" rIns="91425" bIns="91425" anchor="t" anchorCtr="0">
                <a:noAutofit/>
              </a:bodyPr>
              <a:lstStyle/>
              <a:p>
                <a:pPr marL="0" indent="0" algn="ctr"/>
                <a:r>
                  <a:rPr lang="en-US" sz="2800" b="1" dirty="0">
                    <a:effectLst/>
                    <a:latin typeface="+mn-lt"/>
                    <a:ea typeface="Calibri" panose="020F0502020204030204" pitchFamily="34" charset="0"/>
                    <a:cs typeface="Times New Roman" panose="02020603050405020304" pitchFamily="18" charset="0"/>
                  </a:rPr>
                  <a:t>105 622 </a:t>
                </a:r>
                <a14:m>
                  <m:oMath xmlns:m="http://schemas.openxmlformats.org/officeDocument/2006/math">
                    <m:r>
                      <a:rPr lang="en-US" sz="28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b="1" dirty="0">
                    <a:effectLst/>
                    <a:latin typeface="+mn-lt"/>
                    <a:ea typeface="Times New Roman" panose="02020603050405020304" pitchFamily="18" charset="0"/>
                    <a:cs typeface="Times New Roman" panose="02020603050405020304" pitchFamily="18" charset="0"/>
                  </a:rPr>
                  <a:t> 5</a:t>
                </a:r>
                <a:endParaRPr lang="en-VN" sz="2800" b="1" dirty="0">
                  <a:effectLst/>
                  <a:latin typeface="+mn-lt"/>
                  <a:ea typeface="Calibri" panose="020F0502020204030204" pitchFamily="34" charset="0"/>
                  <a:cs typeface="Times New Roman" panose="02020603050405020304" pitchFamily="18" charset="0"/>
                </a:endParaRPr>
              </a:p>
              <a:p>
                <a:pPr marL="0" lvl="0" indent="0" algn="ctr" rtl="0">
                  <a:spcBef>
                    <a:spcPts val="0"/>
                  </a:spcBef>
                  <a:spcAft>
                    <a:spcPts val="0"/>
                  </a:spcAft>
                  <a:buNone/>
                </a:pPr>
                <a:endParaRPr sz="2800" b="1" dirty="0">
                  <a:latin typeface="+mn-lt"/>
                </a:endParaRPr>
              </a:p>
            </p:txBody>
          </p:sp>
        </mc:Choice>
        <mc:Fallback xmlns="">
          <p:sp>
            <p:nvSpPr>
              <p:cNvPr id="549" name="Google Shape;549;p39"/>
              <p:cNvSpPr txBox="1">
                <a:spLocks noGrp="1" noRot="1" noChangeAspect="1" noMove="1" noResize="1" noEditPoints="1" noAdjustHandles="1" noChangeArrowheads="1" noChangeShapeType="1" noTextEdit="1"/>
              </p:cNvSpPr>
              <p:nvPr>
                <p:ph type="subTitle" idx="1"/>
              </p:nvPr>
            </p:nvSpPr>
            <p:spPr>
              <a:xfrm>
                <a:off x="3421075" y="1654129"/>
                <a:ext cx="2301850" cy="632234"/>
              </a:xfrm>
              <a:prstGeom prst="rect">
                <a:avLst/>
              </a:prstGeom>
              <a:blipFill>
                <a:blip r:embed="rId3"/>
                <a:stretch>
                  <a:fillRect l="-1087" r="-1087" b="-17308"/>
                </a:stretch>
              </a:blipFill>
            </p:spPr>
            <p:txBody>
              <a:bodyPr/>
              <a:lstStyle/>
              <a:p>
                <a:r>
                  <a:rPr lang="en-VN">
                    <a:noFill/>
                  </a:rPr>
                  <a:t> </a:t>
                </a:r>
              </a:p>
            </p:txBody>
          </p:sp>
        </mc:Fallback>
      </mc:AlternateContent>
      <p:grpSp>
        <p:nvGrpSpPr>
          <p:cNvPr id="550" name="Google Shape;550;p39"/>
          <p:cNvGrpSpPr/>
          <p:nvPr/>
        </p:nvGrpSpPr>
        <p:grpSpPr>
          <a:xfrm>
            <a:off x="577368" y="3668356"/>
            <a:ext cx="1103215" cy="1277651"/>
            <a:chOff x="5689975" y="2991275"/>
            <a:chExt cx="1397825" cy="1579675"/>
          </a:xfrm>
        </p:grpSpPr>
        <p:sp>
          <p:nvSpPr>
            <p:cNvPr id="551" name="Google Shape;551;p39"/>
            <p:cNvSpPr/>
            <p:nvPr/>
          </p:nvSpPr>
          <p:spPr>
            <a:xfrm>
              <a:off x="5689975" y="3078175"/>
              <a:ext cx="1190350" cy="1190650"/>
            </a:xfrm>
            <a:custGeom>
              <a:avLst/>
              <a:gdLst/>
              <a:ahLst/>
              <a:cxnLst/>
              <a:rect l="l" t="t" r="r" b="b"/>
              <a:pathLst>
                <a:path w="47614" h="47626" extrusionOk="0">
                  <a:moveTo>
                    <a:pt x="23801" y="1"/>
                  </a:moveTo>
                  <a:cubicBezTo>
                    <a:pt x="10657" y="1"/>
                    <a:pt x="1" y="10669"/>
                    <a:pt x="1" y="23813"/>
                  </a:cubicBezTo>
                  <a:cubicBezTo>
                    <a:pt x="1" y="36970"/>
                    <a:pt x="10657" y="47626"/>
                    <a:pt x="23801" y="47626"/>
                  </a:cubicBezTo>
                  <a:cubicBezTo>
                    <a:pt x="36958" y="47626"/>
                    <a:pt x="47614" y="36970"/>
                    <a:pt x="47614" y="23813"/>
                  </a:cubicBezTo>
                  <a:cubicBezTo>
                    <a:pt x="47614" y="10669"/>
                    <a:pt x="36958" y="1"/>
                    <a:pt x="23801"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9"/>
            <p:cNvSpPr/>
            <p:nvPr/>
          </p:nvSpPr>
          <p:spPr>
            <a:xfrm>
              <a:off x="5750100" y="3138025"/>
              <a:ext cx="1068025" cy="1068000"/>
            </a:xfrm>
            <a:custGeom>
              <a:avLst/>
              <a:gdLst/>
              <a:ahLst/>
              <a:cxnLst/>
              <a:rect l="l" t="t" r="r" b="b"/>
              <a:pathLst>
                <a:path w="42721" h="42720" fill="none" extrusionOk="0">
                  <a:moveTo>
                    <a:pt x="42721" y="21360"/>
                  </a:moveTo>
                  <a:cubicBezTo>
                    <a:pt x="42721" y="33147"/>
                    <a:pt x="33160" y="42720"/>
                    <a:pt x="21361" y="42720"/>
                  </a:cubicBezTo>
                  <a:cubicBezTo>
                    <a:pt x="9562" y="42720"/>
                    <a:pt x="1" y="33147"/>
                    <a:pt x="1" y="21360"/>
                  </a:cubicBezTo>
                  <a:cubicBezTo>
                    <a:pt x="1" y="9561"/>
                    <a:pt x="9562" y="0"/>
                    <a:pt x="21361" y="0"/>
                  </a:cubicBezTo>
                  <a:cubicBezTo>
                    <a:pt x="33160" y="0"/>
                    <a:pt x="42721" y="9561"/>
                    <a:pt x="42721" y="2136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9"/>
            <p:cNvSpPr/>
            <p:nvPr/>
          </p:nvSpPr>
          <p:spPr>
            <a:xfrm>
              <a:off x="6284100" y="3079375"/>
              <a:ext cx="301250" cy="163450"/>
            </a:xfrm>
            <a:custGeom>
              <a:avLst/>
              <a:gdLst/>
              <a:ahLst/>
              <a:cxnLst/>
              <a:rect l="l" t="t" r="r" b="b"/>
              <a:pathLst>
                <a:path w="12050" h="6538" fill="none" extrusionOk="0">
                  <a:moveTo>
                    <a:pt x="6716" y="917"/>
                  </a:moveTo>
                  <a:cubicBezTo>
                    <a:pt x="9835" y="1834"/>
                    <a:pt x="12050" y="3632"/>
                    <a:pt x="11669" y="4930"/>
                  </a:cubicBezTo>
                  <a:cubicBezTo>
                    <a:pt x="11288" y="6239"/>
                    <a:pt x="8454" y="6537"/>
                    <a:pt x="5335" y="5620"/>
                  </a:cubicBezTo>
                  <a:cubicBezTo>
                    <a:pt x="2215" y="4704"/>
                    <a:pt x="1" y="2906"/>
                    <a:pt x="382" y="1608"/>
                  </a:cubicBezTo>
                  <a:cubicBezTo>
                    <a:pt x="763" y="310"/>
                    <a:pt x="3608" y="1"/>
                    <a:pt x="6716" y="917"/>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9"/>
            <p:cNvSpPr/>
            <p:nvPr/>
          </p:nvSpPr>
          <p:spPr>
            <a:xfrm>
              <a:off x="5980200" y="4102425"/>
              <a:ext cx="301550" cy="163725"/>
            </a:xfrm>
            <a:custGeom>
              <a:avLst/>
              <a:gdLst/>
              <a:ahLst/>
              <a:cxnLst/>
              <a:rect l="l" t="t" r="r" b="b"/>
              <a:pathLst>
                <a:path w="12062" h="6549" fill="none" extrusionOk="0">
                  <a:moveTo>
                    <a:pt x="6728" y="917"/>
                  </a:moveTo>
                  <a:cubicBezTo>
                    <a:pt x="9835" y="1846"/>
                    <a:pt x="12062" y="3644"/>
                    <a:pt x="11681" y="4941"/>
                  </a:cubicBezTo>
                  <a:cubicBezTo>
                    <a:pt x="11288" y="6239"/>
                    <a:pt x="8454" y="6549"/>
                    <a:pt x="5334" y="5632"/>
                  </a:cubicBezTo>
                  <a:cubicBezTo>
                    <a:pt x="2215" y="4703"/>
                    <a:pt x="0" y="2905"/>
                    <a:pt x="381" y="1608"/>
                  </a:cubicBezTo>
                  <a:cubicBezTo>
                    <a:pt x="774" y="310"/>
                    <a:pt x="3608" y="0"/>
                    <a:pt x="6728" y="917"/>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9"/>
            <p:cNvSpPr/>
            <p:nvPr/>
          </p:nvSpPr>
          <p:spPr>
            <a:xfrm>
              <a:off x="5842675" y="3160925"/>
              <a:ext cx="592075" cy="1023375"/>
            </a:xfrm>
            <a:custGeom>
              <a:avLst/>
              <a:gdLst/>
              <a:ahLst/>
              <a:cxnLst/>
              <a:rect l="l" t="t" r="r" b="b"/>
              <a:pathLst>
                <a:path w="23683" h="40935" fill="none" extrusionOk="0">
                  <a:moveTo>
                    <a:pt x="23682" y="1"/>
                  </a:moveTo>
                  <a:cubicBezTo>
                    <a:pt x="13955" y="251"/>
                    <a:pt x="5501" y="6740"/>
                    <a:pt x="2751" y="16074"/>
                  </a:cubicBezTo>
                  <a:cubicBezTo>
                    <a:pt x="1" y="25409"/>
                    <a:pt x="3585" y="35446"/>
                    <a:pt x="11621" y="4093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9"/>
            <p:cNvSpPr/>
            <p:nvPr/>
          </p:nvSpPr>
          <p:spPr>
            <a:xfrm>
              <a:off x="6002225" y="3160925"/>
              <a:ext cx="432525" cy="1023075"/>
            </a:xfrm>
            <a:custGeom>
              <a:avLst/>
              <a:gdLst/>
              <a:ahLst/>
              <a:cxnLst/>
              <a:rect l="l" t="t" r="r" b="b"/>
              <a:pathLst>
                <a:path w="17301" h="40923" fill="none" extrusionOk="0">
                  <a:moveTo>
                    <a:pt x="17300" y="1"/>
                  </a:moveTo>
                  <a:cubicBezTo>
                    <a:pt x="15098" y="1382"/>
                    <a:pt x="7156" y="6740"/>
                    <a:pt x="3727" y="17444"/>
                  </a:cubicBezTo>
                  <a:cubicBezTo>
                    <a:pt x="1" y="29052"/>
                    <a:pt x="4227" y="38744"/>
                    <a:pt x="5239" y="4092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9"/>
            <p:cNvSpPr/>
            <p:nvPr/>
          </p:nvSpPr>
          <p:spPr>
            <a:xfrm>
              <a:off x="6133200" y="3160925"/>
              <a:ext cx="592050" cy="1023375"/>
            </a:xfrm>
            <a:custGeom>
              <a:avLst/>
              <a:gdLst/>
              <a:ahLst/>
              <a:cxnLst/>
              <a:rect l="l" t="t" r="r" b="b"/>
              <a:pathLst>
                <a:path w="23682" h="40935" fill="none" extrusionOk="0">
                  <a:moveTo>
                    <a:pt x="12061" y="1"/>
                  </a:moveTo>
                  <a:cubicBezTo>
                    <a:pt x="20098" y="5478"/>
                    <a:pt x="23682" y="15527"/>
                    <a:pt x="20931" y="24849"/>
                  </a:cubicBezTo>
                  <a:cubicBezTo>
                    <a:pt x="18181" y="34184"/>
                    <a:pt x="9728" y="40673"/>
                    <a:pt x="0" y="4093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9"/>
            <p:cNvSpPr/>
            <p:nvPr/>
          </p:nvSpPr>
          <p:spPr>
            <a:xfrm>
              <a:off x="6133200" y="3160925"/>
              <a:ext cx="423275" cy="1023075"/>
            </a:xfrm>
            <a:custGeom>
              <a:avLst/>
              <a:gdLst/>
              <a:ahLst/>
              <a:cxnLst/>
              <a:rect l="l" t="t" r="r" b="b"/>
              <a:pathLst>
                <a:path w="16931" h="40923" fill="none" extrusionOk="0">
                  <a:moveTo>
                    <a:pt x="12061" y="1"/>
                  </a:moveTo>
                  <a:cubicBezTo>
                    <a:pt x="13157" y="2358"/>
                    <a:pt x="16931" y="11169"/>
                    <a:pt x="14002" y="22016"/>
                  </a:cubicBezTo>
                  <a:cubicBezTo>
                    <a:pt x="10835" y="33803"/>
                    <a:pt x="2036" y="39649"/>
                    <a:pt x="0" y="4092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a:off x="6133200" y="3159750"/>
              <a:ext cx="301850" cy="1024250"/>
            </a:xfrm>
            <a:custGeom>
              <a:avLst/>
              <a:gdLst/>
              <a:ahLst/>
              <a:cxnLst/>
              <a:rect l="l" t="t" r="r" b="b"/>
              <a:pathLst>
                <a:path w="12074" h="40970" fill="none" extrusionOk="0">
                  <a:moveTo>
                    <a:pt x="12073" y="0"/>
                  </a:moveTo>
                  <a:lnTo>
                    <a:pt x="0" y="4097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9"/>
            <p:cNvSpPr/>
            <p:nvPr/>
          </p:nvSpPr>
          <p:spPr>
            <a:xfrm>
              <a:off x="5772150" y="3520800"/>
              <a:ext cx="1023950" cy="301850"/>
            </a:xfrm>
            <a:custGeom>
              <a:avLst/>
              <a:gdLst/>
              <a:ahLst/>
              <a:cxnLst/>
              <a:rect l="l" t="t" r="r" b="b"/>
              <a:pathLst>
                <a:path w="40958" h="12074" fill="none" extrusionOk="0">
                  <a:moveTo>
                    <a:pt x="40958" y="12073"/>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a:off x="5786425" y="3789875"/>
              <a:ext cx="811150" cy="314350"/>
            </a:xfrm>
            <a:custGeom>
              <a:avLst/>
              <a:gdLst/>
              <a:ahLst/>
              <a:cxnLst/>
              <a:rect l="l" t="t" r="r" b="b"/>
              <a:pathLst>
                <a:path w="32446" h="12574" fill="none" extrusionOk="0">
                  <a:moveTo>
                    <a:pt x="1" y="3001"/>
                  </a:moveTo>
                  <a:cubicBezTo>
                    <a:pt x="2310" y="2180"/>
                    <a:pt x="9323" y="1"/>
                    <a:pt x="17777" y="2501"/>
                  </a:cubicBezTo>
                  <a:cubicBezTo>
                    <a:pt x="23611" y="4227"/>
                    <a:pt x="28742" y="7752"/>
                    <a:pt x="32445" y="12574"/>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9"/>
            <p:cNvSpPr/>
            <p:nvPr/>
          </p:nvSpPr>
          <p:spPr>
            <a:xfrm>
              <a:off x="5970675" y="3239225"/>
              <a:ext cx="811125" cy="344100"/>
            </a:xfrm>
            <a:custGeom>
              <a:avLst/>
              <a:gdLst/>
              <a:ahLst/>
              <a:cxnLst/>
              <a:rect l="l" t="t" r="r" b="b"/>
              <a:pathLst>
                <a:path w="32445" h="13764" fill="none" extrusionOk="0">
                  <a:moveTo>
                    <a:pt x="0" y="0"/>
                  </a:moveTo>
                  <a:cubicBezTo>
                    <a:pt x="7585" y="9894"/>
                    <a:pt x="20705" y="13764"/>
                    <a:pt x="32445" y="956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9"/>
            <p:cNvSpPr/>
            <p:nvPr/>
          </p:nvSpPr>
          <p:spPr>
            <a:xfrm>
              <a:off x="5964725" y="2991275"/>
              <a:ext cx="1123075" cy="1579675"/>
            </a:xfrm>
            <a:custGeom>
              <a:avLst/>
              <a:gdLst/>
              <a:ahLst/>
              <a:cxnLst/>
              <a:rect l="l" t="t" r="r" b="b"/>
              <a:pathLst>
                <a:path w="44923" h="63187" extrusionOk="0">
                  <a:moveTo>
                    <a:pt x="21110" y="0"/>
                  </a:moveTo>
                  <a:lnTo>
                    <a:pt x="20396" y="2441"/>
                  </a:lnTo>
                  <a:lnTo>
                    <a:pt x="19479" y="5584"/>
                  </a:lnTo>
                  <a:lnTo>
                    <a:pt x="20336" y="5834"/>
                  </a:lnTo>
                  <a:lnTo>
                    <a:pt x="21265" y="2703"/>
                  </a:lnTo>
                  <a:cubicBezTo>
                    <a:pt x="34648" y="7144"/>
                    <a:pt x="42089" y="21396"/>
                    <a:pt x="38112" y="34921"/>
                  </a:cubicBezTo>
                  <a:cubicBezTo>
                    <a:pt x="34764" y="46267"/>
                    <a:pt x="24365" y="53676"/>
                    <a:pt x="13034" y="53676"/>
                  </a:cubicBezTo>
                  <a:cubicBezTo>
                    <a:pt x="10868" y="53676"/>
                    <a:pt x="8668" y="53406"/>
                    <a:pt x="6477" y="52840"/>
                  </a:cubicBezTo>
                  <a:lnTo>
                    <a:pt x="7406" y="49721"/>
                  </a:lnTo>
                  <a:lnTo>
                    <a:pt x="6537" y="49471"/>
                  </a:lnTo>
                  <a:lnTo>
                    <a:pt x="4906" y="55031"/>
                  </a:lnTo>
                  <a:lnTo>
                    <a:pt x="5763" y="55293"/>
                  </a:lnTo>
                  <a:lnTo>
                    <a:pt x="5763" y="55269"/>
                  </a:lnTo>
                  <a:cubicBezTo>
                    <a:pt x="7811" y="55805"/>
                    <a:pt x="9906" y="56114"/>
                    <a:pt x="12014" y="56186"/>
                  </a:cubicBezTo>
                  <a:lnTo>
                    <a:pt x="12014" y="59139"/>
                  </a:lnTo>
                  <a:cubicBezTo>
                    <a:pt x="7728" y="59401"/>
                    <a:pt x="3572" y="60805"/>
                    <a:pt x="0" y="63187"/>
                  </a:cubicBezTo>
                  <a:lnTo>
                    <a:pt x="26885" y="63187"/>
                  </a:lnTo>
                  <a:cubicBezTo>
                    <a:pt x="23313" y="60805"/>
                    <a:pt x="19158" y="59412"/>
                    <a:pt x="14871" y="59150"/>
                  </a:cubicBezTo>
                  <a:lnTo>
                    <a:pt x="14871" y="56162"/>
                  </a:lnTo>
                  <a:cubicBezTo>
                    <a:pt x="26873" y="55364"/>
                    <a:pt x="37124" y="47173"/>
                    <a:pt x="40529" y="35624"/>
                  </a:cubicBezTo>
                  <a:cubicBezTo>
                    <a:pt x="44923" y="20717"/>
                    <a:pt x="36636" y="5084"/>
                    <a:pt x="21979" y="274"/>
                  </a:cubicBezTo>
                  <a:lnTo>
                    <a:pt x="21967" y="274"/>
                  </a:lnTo>
                  <a:cubicBezTo>
                    <a:pt x="21682" y="179"/>
                    <a:pt x="21396" y="84"/>
                    <a:pt x="21110" y="0"/>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C53D0350-8507-F6D7-13E6-CF423F146522}"/>
              </a:ext>
            </a:extLst>
          </p:cNvPr>
          <p:cNvSpPr txBox="1"/>
          <p:nvPr/>
        </p:nvSpPr>
        <p:spPr>
          <a:xfrm>
            <a:off x="3786809" y="2571750"/>
            <a:ext cx="1570382" cy="1951432"/>
          </a:xfrm>
          <a:prstGeom prst="rect">
            <a:avLst/>
          </a:prstGeom>
          <a:noFill/>
        </p:spPr>
        <p:txBody>
          <a:bodyPr wrap="square" rtlCol="0">
            <a:spAutoFit/>
          </a:bodyPr>
          <a:lstStyle/>
          <a:p>
            <a:pPr algn="r">
              <a:lnSpc>
                <a:spcPct val="150000"/>
              </a:lnSpc>
            </a:pPr>
            <a:r>
              <a:rPr lang="en-VN" sz="2800" dirty="0"/>
              <a:t>105 622</a:t>
            </a:r>
          </a:p>
          <a:p>
            <a:pPr algn="r">
              <a:lnSpc>
                <a:spcPct val="150000"/>
              </a:lnSpc>
            </a:pPr>
            <a:r>
              <a:rPr lang="en-VN" sz="2800" dirty="0"/>
              <a:t>5</a:t>
            </a:r>
          </a:p>
          <a:p>
            <a:pPr algn="r">
              <a:lnSpc>
                <a:spcPct val="150000"/>
              </a:lnSpc>
            </a:pPr>
            <a:r>
              <a:rPr lang="en-VN" sz="2800" b="1" dirty="0">
                <a:solidFill>
                  <a:srgbClr val="C00000"/>
                </a:solidFill>
              </a:rPr>
              <a:t>528 110</a:t>
            </a:r>
          </a:p>
        </p:txBody>
      </p:sp>
      <p:sp>
        <p:nvSpPr>
          <p:cNvPr id="6" name="TextBox 5">
            <a:extLst>
              <a:ext uri="{FF2B5EF4-FFF2-40B4-BE49-F238E27FC236}">
                <a16:creationId xmlns:a16="http://schemas.microsoft.com/office/drawing/2014/main" id="{CD9E5A35-8BCF-9575-EF04-694B6D94CCA6}"/>
              </a:ext>
            </a:extLst>
          </p:cNvPr>
          <p:cNvSpPr txBox="1"/>
          <p:nvPr/>
        </p:nvSpPr>
        <p:spPr>
          <a:xfrm>
            <a:off x="3421075" y="2849221"/>
            <a:ext cx="365734" cy="658770"/>
          </a:xfrm>
          <a:prstGeom prst="rect">
            <a:avLst/>
          </a:prstGeom>
          <a:noFill/>
        </p:spPr>
        <p:txBody>
          <a:bodyPr wrap="square" rtlCol="0">
            <a:spAutoFit/>
          </a:bodyPr>
          <a:lstStyle/>
          <a:p>
            <a:pPr algn="r">
              <a:lnSpc>
                <a:spcPct val="150000"/>
              </a:lnSpc>
            </a:pPr>
            <a:r>
              <a:rPr lang="en-US" sz="2800" dirty="0"/>
              <a:t>x</a:t>
            </a:r>
            <a:endParaRPr lang="en-VN" sz="2800" dirty="0"/>
          </a:p>
        </p:txBody>
      </p:sp>
      <p:cxnSp>
        <p:nvCxnSpPr>
          <p:cNvPr id="8" name="Straight Connector 7">
            <a:extLst>
              <a:ext uri="{FF2B5EF4-FFF2-40B4-BE49-F238E27FC236}">
                <a16:creationId xmlns:a16="http://schemas.microsoft.com/office/drawing/2014/main" id="{07D87B2B-D653-BA92-2230-29CE3D3EDB6D}"/>
              </a:ext>
            </a:extLst>
          </p:cNvPr>
          <p:cNvCxnSpPr/>
          <p:nvPr/>
        </p:nvCxnSpPr>
        <p:spPr>
          <a:xfrm>
            <a:off x="3421075" y="3942326"/>
            <a:ext cx="2301850" cy="0"/>
          </a:xfrm>
          <a:prstGeom prst="line">
            <a:avLst/>
          </a:prstGeom>
          <a:ln w="31750">
            <a:solidFill>
              <a:schemeClr val="bg2"/>
            </a:solidFill>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6399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8"/>
                                        </p:tgtEl>
                                        <p:attrNameLst>
                                          <p:attrName>style.visibility</p:attrName>
                                        </p:attrNameLst>
                                      </p:cBhvr>
                                      <p:to>
                                        <p:strVal val="visible"/>
                                      </p:to>
                                    </p:set>
                                    <p:animEffect transition="in" filter="checkerboard(across)">
                                      <p:cBhvr>
                                        <p:cTn id="7" dur="500"/>
                                        <p:tgtEl>
                                          <p:spTgt spid="54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49">
                                            <p:bg/>
                                          </p:spTgt>
                                        </p:tgtEl>
                                        <p:attrNameLst>
                                          <p:attrName>style.visibility</p:attrName>
                                        </p:attrNameLst>
                                      </p:cBhvr>
                                      <p:to>
                                        <p:strVal val="visible"/>
                                      </p:to>
                                    </p:set>
                                    <p:animEffect transition="in" filter="strips(downRight)">
                                      <p:cBhvr>
                                        <p:cTn id="12" dur="500"/>
                                        <p:tgtEl>
                                          <p:spTgt spid="549">
                                            <p:bg/>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549">
                                            <p:txEl>
                                              <p:pRg st="0" end="0"/>
                                            </p:txEl>
                                          </p:spTgt>
                                        </p:tgtEl>
                                        <p:attrNameLst>
                                          <p:attrName>style.visibility</p:attrName>
                                        </p:attrNameLst>
                                      </p:cBhvr>
                                      <p:to>
                                        <p:strVal val="visible"/>
                                      </p:to>
                                    </p:set>
                                    <p:animEffect transition="in" filter="strips(downRight)">
                                      <p:cBhvr>
                                        <p:cTn id="15" dur="500"/>
                                        <p:tgtEl>
                                          <p:spTgt spid="54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550"/>
                                        </p:tgtEl>
                                        <p:attrNameLst>
                                          <p:attrName>style.visibility</p:attrName>
                                        </p:attrNameLst>
                                      </p:cBhvr>
                                      <p:to>
                                        <p:strVal val="visible"/>
                                      </p:to>
                                    </p:set>
                                    <p:animEffect transition="in" filter="strips(downRight)">
                                      <p:cBhvr>
                                        <p:cTn id="20" dur="500"/>
                                        <p:tgtEl>
                                          <p:spTgt spid="55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0" end="0"/>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30" dur="500"/>
                                        <p:tgtEl>
                                          <p:spTgt spid="5">
                                            <p:txEl>
                                              <p:pRg st="1" end="1"/>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ppt_y</p:attrName>
                                        </p:attrNameLst>
                                      </p:cBhvr>
                                      <p:tavLst>
                                        <p:tav tm="0">
                                          <p:val>
                                            <p:strVal val="#ppt_y+#ppt_h*1.125000"/>
                                          </p:val>
                                        </p:tav>
                                        <p:tav tm="100000">
                                          <p:val>
                                            <p:strVal val="#ppt_y"/>
                                          </p:val>
                                        </p:tav>
                                      </p:tavLst>
                                    </p:anim>
                                    <p:animEffect transition="in" filter="wipe(up)">
                                      <p:cBhvr>
                                        <p:cTn id="34" dur="500"/>
                                        <p:tgtEl>
                                          <p:spTgt spid="8"/>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p:tgtEl>
                                          <p:spTgt spid="6"/>
                                        </p:tgtEl>
                                        <p:attrNameLst>
                                          <p:attrName>ppt_y</p:attrName>
                                        </p:attrNameLst>
                                      </p:cBhvr>
                                      <p:tavLst>
                                        <p:tav tm="0">
                                          <p:val>
                                            <p:strVal val="#ppt_y+#ppt_h*1.125000"/>
                                          </p:val>
                                        </p:tav>
                                        <p:tav tm="100000">
                                          <p:val>
                                            <p:strVal val="#ppt_y"/>
                                          </p:val>
                                        </p:tav>
                                      </p:tavLst>
                                    </p:anim>
                                    <p:animEffect transition="in" filter="wipe(up)">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blinds(horizontal)">
                                      <p:cBhvr>
                                        <p:cTn id="4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 grpId="0" animBg="1"/>
      <p:bldP spid="549" grpId="0" uiExpand="1" build="p"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grpSp>
        <p:nvGrpSpPr>
          <p:cNvPr id="36" name="Group 35">
            <a:extLst>
              <a:ext uri="{FF2B5EF4-FFF2-40B4-BE49-F238E27FC236}">
                <a16:creationId xmlns:a16="http://schemas.microsoft.com/office/drawing/2014/main" id="{D46B31BF-5F4D-AFC5-3B73-316E3240CBF2}"/>
              </a:ext>
            </a:extLst>
          </p:cNvPr>
          <p:cNvGrpSpPr/>
          <p:nvPr/>
        </p:nvGrpSpPr>
        <p:grpSpPr>
          <a:xfrm>
            <a:off x="1099700" y="2749431"/>
            <a:ext cx="3055200" cy="436800"/>
            <a:chOff x="3130654" y="2282003"/>
            <a:chExt cx="3055200" cy="436800"/>
          </a:xfrm>
        </p:grpSpPr>
        <p:sp>
          <p:nvSpPr>
            <p:cNvPr id="7" name="Google Shape;1281;p66">
              <a:extLst>
                <a:ext uri="{FF2B5EF4-FFF2-40B4-BE49-F238E27FC236}">
                  <a16:creationId xmlns:a16="http://schemas.microsoft.com/office/drawing/2014/main" id="{127A05EB-7609-C2CA-C493-E50CCC87F787}"/>
                </a:ext>
              </a:extLst>
            </p:cNvPr>
            <p:cNvSpPr/>
            <p:nvPr/>
          </p:nvSpPr>
          <p:spPr>
            <a:xfrm>
              <a:off x="3130654" y="22820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6;p66">
              <a:extLst>
                <a:ext uri="{FF2B5EF4-FFF2-40B4-BE49-F238E27FC236}">
                  <a16:creationId xmlns:a16="http://schemas.microsoft.com/office/drawing/2014/main" id="{8803F13D-3B94-F610-31B8-F9D30A88A576}"/>
                </a:ext>
              </a:extLst>
            </p:cNvPr>
            <p:cNvSpPr/>
            <p:nvPr/>
          </p:nvSpPr>
          <p:spPr>
            <a:xfrm>
              <a:off x="3130654" y="2282003"/>
              <a:ext cx="1577100" cy="4368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275;p66">
            <a:extLst>
              <a:ext uri="{FF2B5EF4-FFF2-40B4-BE49-F238E27FC236}">
                <a16:creationId xmlns:a16="http://schemas.microsoft.com/office/drawing/2014/main" id="{64A47019-1421-90CF-AE24-832FC01B84D6}"/>
              </a:ext>
            </a:extLst>
          </p:cNvPr>
          <p:cNvSpPr/>
          <p:nvPr/>
        </p:nvSpPr>
        <p:spPr>
          <a:xfrm>
            <a:off x="1099700" y="3615510"/>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0;p66">
            <a:extLst>
              <a:ext uri="{FF2B5EF4-FFF2-40B4-BE49-F238E27FC236}">
                <a16:creationId xmlns:a16="http://schemas.microsoft.com/office/drawing/2014/main" id="{554C1495-E1B9-B4AA-42CC-3E719F236E47}"/>
              </a:ext>
            </a:extLst>
          </p:cNvPr>
          <p:cNvSpPr/>
          <p:nvPr/>
        </p:nvSpPr>
        <p:spPr>
          <a:xfrm>
            <a:off x="1747400" y="3615510"/>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275;p66">
            <a:extLst>
              <a:ext uri="{FF2B5EF4-FFF2-40B4-BE49-F238E27FC236}">
                <a16:creationId xmlns:a16="http://schemas.microsoft.com/office/drawing/2014/main" id="{62A4E298-9BAD-BB8D-1316-A861C47FF0CF}"/>
              </a:ext>
            </a:extLst>
          </p:cNvPr>
          <p:cNvSpPr/>
          <p:nvPr/>
        </p:nvSpPr>
        <p:spPr>
          <a:xfrm>
            <a:off x="5025801" y="2749431"/>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0;p66">
            <a:extLst>
              <a:ext uri="{FF2B5EF4-FFF2-40B4-BE49-F238E27FC236}">
                <a16:creationId xmlns:a16="http://schemas.microsoft.com/office/drawing/2014/main" id="{35FEDEC8-DFD9-1564-CDEF-9DCD9E869599}"/>
              </a:ext>
            </a:extLst>
          </p:cNvPr>
          <p:cNvSpPr/>
          <p:nvPr/>
        </p:nvSpPr>
        <p:spPr>
          <a:xfrm>
            <a:off x="5673501" y="2749431"/>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275;p66">
            <a:extLst>
              <a:ext uri="{FF2B5EF4-FFF2-40B4-BE49-F238E27FC236}">
                <a16:creationId xmlns:a16="http://schemas.microsoft.com/office/drawing/2014/main" id="{1829ABF5-C308-7BC7-7D93-5EB63ADA4F8C}"/>
              </a:ext>
            </a:extLst>
          </p:cNvPr>
          <p:cNvSpPr/>
          <p:nvPr/>
        </p:nvSpPr>
        <p:spPr>
          <a:xfrm>
            <a:off x="5025801" y="3614050"/>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0;p66">
            <a:extLst>
              <a:ext uri="{FF2B5EF4-FFF2-40B4-BE49-F238E27FC236}">
                <a16:creationId xmlns:a16="http://schemas.microsoft.com/office/drawing/2014/main" id="{0710A7B3-5AAD-80D1-AEDD-022DB7532CC4}"/>
              </a:ext>
            </a:extLst>
          </p:cNvPr>
          <p:cNvSpPr/>
          <p:nvPr/>
        </p:nvSpPr>
        <p:spPr>
          <a:xfrm>
            <a:off x="5673501" y="3615510"/>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TextBox 25">
            <a:extLst>
              <a:ext uri="{FF2B5EF4-FFF2-40B4-BE49-F238E27FC236}">
                <a16:creationId xmlns:a16="http://schemas.microsoft.com/office/drawing/2014/main" id="{63186680-97AA-AD2D-647A-E12D8FB58E37}"/>
              </a:ext>
            </a:extLst>
          </p:cNvPr>
          <p:cNvSpPr txBox="1"/>
          <p:nvPr/>
        </p:nvSpPr>
        <p:spPr>
          <a:xfrm>
            <a:off x="1551074" y="470796"/>
            <a:ext cx="6302859" cy="1685846"/>
          </a:xfrm>
          <a:prstGeom prst="rect">
            <a:avLst/>
          </a:prstGeom>
          <a:noFill/>
        </p:spPr>
        <p:txBody>
          <a:bodyPr wrap="square">
            <a:spAutoFit/>
          </a:bodyPr>
          <a:lstStyle/>
          <a:p>
            <a:pPr algn="just">
              <a:lnSpc>
                <a:spcPct val="150000"/>
              </a:lnSpc>
              <a:spcAft>
                <a:spcPts val="1000"/>
              </a:spcAft>
            </a:pPr>
            <a:r>
              <a:rPr lang="vi-VN" sz="2400" b="1" i="0" u="none" strike="noStrike" dirty="0">
                <a:solidFill>
                  <a:srgbClr val="333333"/>
                </a:solidFill>
                <a:effectLst/>
                <a:latin typeface="+mn-lt"/>
              </a:rPr>
              <a:t>Mai tập nhảy dây. Trong 1 phút Mai nhảy được 68 vòng. Hỏi trong 30 phút tương tự thế Mai nhảy được bao nhiêu vòng dây?</a:t>
            </a:r>
            <a:endParaRPr lang="en-VN" sz="2400" b="1" dirty="0">
              <a:effectLst/>
              <a:latin typeface="+mn-lt"/>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B2C4472D-95DA-1804-04DA-D4B00E5697E9}"/>
              </a:ext>
            </a:extLst>
          </p:cNvPr>
          <p:cNvGrpSpPr/>
          <p:nvPr/>
        </p:nvGrpSpPr>
        <p:grpSpPr>
          <a:xfrm>
            <a:off x="348740" y="663631"/>
            <a:ext cx="1099648" cy="729969"/>
            <a:chOff x="1302338" y="552118"/>
            <a:chExt cx="1099648" cy="729969"/>
          </a:xfrm>
        </p:grpSpPr>
        <p:grpSp>
          <p:nvGrpSpPr>
            <p:cNvPr id="8" name="Google Shape;913;p52">
              <a:extLst>
                <a:ext uri="{FF2B5EF4-FFF2-40B4-BE49-F238E27FC236}">
                  <a16:creationId xmlns:a16="http://schemas.microsoft.com/office/drawing/2014/main" id="{F3C9D502-C634-0EDF-EF42-86F59B1B297B}"/>
                </a:ext>
              </a:extLst>
            </p:cNvPr>
            <p:cNvGrpSpPr/>
            <p:nvPr/>
          </p:nvGrpSpPr>
          <p:grpSpPr>
            <a:xfrm rot="2748666">
              <a:off x="1582826" y="462928"/>
              <a:ext cx="538671" cy="1099648"/>
              <a:chOff x="1804675" y="3168975"/>
              <a:chExt cx="344125" cy="702500"/>
            </a:xfrm>
          </p:grpSpPr>
          <p:sp>
            <p:nvSpPr>
              <p:cNvPr id="9" name="Google Shape;914;p52">
                <a:extLst>
                  <a:ext uri="{FF2B5EF4-FFF2-40B4-BE49-F238E27FC236}">
                    <a16:creationId xmlns:a16="http://schemas.microsoft.com/office/drawing/2014/main" id="{28D98D42-D9AF-5E5B-B8E9-1124F2DEDD7A}"/>
                  </a:ext>
                </a:extLst>
              </p:cNvPr>
              <p:cNvSpPr/>
              <p:nvPr/>
            </p:nvSpPr>
            <p:spPr>
              <a:xfrm>
                <a:off x="1804675" y="3168975"/>
                <a:ext cx="344125" cy="344100"/>
              </a:xfrm>
              <a:custGeom>
                <a:avLst/>
                <a:gdLst/>
                <a:ahLst/>
                <a:cxnLst/>
                <a:rect l="l" t="t" r="r" b="b"/>
                <a:pathLst>
                  <a:path w="13765" h="13764" extrusionOk="0">
                    <a:moveTo>
                      <a:pt x="6882" y="0"/>
                    </a:moveTo>
                    <a:cubicBezTo>
                      <a:pt x="3084" y="0"/>
                      <a:pt x="1" y="3072"/>
                      <a:pt x="1" y="6882"/>
                    </a:cubicBezTo>
                    <a:cubicBezTo>
                      <a:pt x="1" y="10680"/>
                      <a:pt x="3084" y="13764"/>
                      <a:pt x="6882" y="13764"/>
                    </a:cubicBezTo>
                    <a:cubicBezTo>
                      <a:pt x="10681" y="13764"/>
                      <a:pt x="13764" y="10680"/>
                      <a:pt x="13764" y="6882"/>
                    </a:cubicBezTo>
                    <a:cubicBezTo>
                      <a:pt x="13764" y="3072"/>
                      <a:pt x="10681" y="0"/>
                      <a:pt x="6882" y="0"/>
                    </a:cubicBez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5;p52">
                <a:extLst>
                  <a:ext uri="{FF2B5EF4-FFF2-40B4-BE49-F238E27FC236}">
                    <a16:creationId xmlns:a16="http://schemas.microsoft.com/office/drawing/2014/main" id="{E2837D35-44CA-34D1-38DE-AF42CEF6D9AE}"/>
                  </a:ext>
                </a:extLst>
              </p:cNvPr>
              <p:cNvSpPr/>
              <p:nvPr/>
            </p:nvSpPr>
            <p:spPr>
              <a:xfrm>
                <a:off x="1826700" y="3191000"/>
                <a:ext cx="300075" cy="300050"/>
              </a:xfrm>
              <a:custGeom>
                <a:avLst/>
                <a:gdLst/>
                <a:ahLst/>
                <a:cxnLst/>
                <a:rect l="l" t="t" r="r" b="b"/>
                <a:pathLst>
                  <a:path w="12003" h="12002" extrusionOk="0">
                    <a:moveTo>
                      <a:pt x="6001" y="0"/>
                    </a:moveTo>
                    <a:cubicBezTo>
                      <a:pt x="2680" y="0"/>
                      <a:pt x="1" y="2679"/>
                      <a:pt x="1" y="6001"/>
                    </a:cubicBezTo>
                    <a:cubicBezTo>
                      <a:pt x="1" y="9311"/>
                      <a:pt x="2680" y="12002"/>
                      <a:pt x="6001" y="12002"/>
                    </a:cubicBezTo>
                    <a:cubicBezTo>
                      <a:pt x="9311" y="12002"/>
                      <a:pt x="12002" y="9311"/>
                      <a:pt x="12002" y="6001"/>
                    </a:cubicBezTo>
                    <a:cubicBezTo>
                      <a:pt x="12002" y="2679"/>
                      <a:pt x="9311" y="0"/>
                      <a:pt x="600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6;p52">
                <a:extLst>
                  <a:ext uri="{FF2B5EF4-FFF2-40B4-BE49-F238E27FC236}">
                    <a16:creationId xmlns:a16="http://schemas.microsoft.com/office/drawing/2014/main" id="{1C972B41-B283-EDDA-B4B0-43D91BBD7737}"/>
                  </a:ext>
                </a:extLst>
              </p:cNvPr>
              <p:cNvSpPr/>
              <p:nvPr/>
            </p:nvSpPr>
            <p:spPr>
              <a:xfrm>
                <a:off x="1947250" y="3552950"/>
                <a:ext cx="58975" cy="318525"/>
              </a:xfrm>
              <a:custGeom>
                <a:avLst/>
                <a:gdLst/>
                <a:ahLst/>
                <a:cxnLst/>
                <a:rect l="l" t="t" r="r" b="b"/>
                <a:pathLst>
                  <a:path w="2359" h="12741" extrusionOk="0">
                    <a:moveTo>
                      <a:pt x="1" y="0"/>
                    </a:moveTo>
                    <a:lnTo>
                      <a:pt x="1" y="11561"/>
                    </a:lnTo>
                    <a:cubicBezTo>
                      <a:pt x="1" y="12204"/>
                      <a:pt x="525" y="12740"/>
                      <a:pt x="1179" y="12740"/>
                    </a:cubicBezTo>
                    <a:cubicBezTo>
                      <a:pt x="1834" y="12740"/>
                      <a:pt x="2358" y="12204"/>
                      <a:pt x="2358" y="11561"/>
                    </a:cubicBezTo>
                    <a:lnTo>
                      <a:pt x="2358" y="0"/>
                    </a:ln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7;p52">
                <a:extLst>
                  <a:ext uri="{FF2B5EF4-FFF2-40B4-BE49-F238E27FC236}">
                    <a16:creationId xmlns:a16="http://schemas.microsoft.com/office/drawing/2014/main" id="{ECA21717-BCC0-A4A8-6D05-31516AFE2353}"/>
                  </a:ext>
                </a:extLst>
              </p:cNvPr>
              <p:cNvSpPr/>
              <p:nvPr/>
            </p:nvSpPr>
            <p:spPr>
              <a:xfrm>
                <a:off x="1947250" y="3601775"/>
                <a:ext cx="58975" cy="33950"/>
              </a:xfrm>
              <a:custGeom>
                <a:avLst/>
                <a:gdLst/>
                <a:ahLst/>
                <a:cxnLst/>
                <a:rect l="l" t="t" r="r" b="b"/>
                <a:pathLst>
                  <a:path w="2359" h="1358" extrusionOk="0">
                    <a:moveTo>
                      <a:pt x="1" y="0"/>
                    </a:moveTo>
                    <a:lnTo>
                      <a:pt x="1" y="1357"/>
                    </a:lnTo>
                    <a:lnTo>
                      <a:pt x="2358" y="1357"/>
                    </a:lnTo>
                    <a:lnTo>
                      <a:pt x="235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8;p52">
                <a:extLst>
                  <a:ext uri="{FF2B5EF4-FFF2-40B4-BE49-F238E27FC236}">
                    <a16:creationId xmlns:a16="http://schemas.microsoft.com/office/drawing/2014/main" id="{92175C0B-6CDC-8BAE-F863-1BA99FAFC58A}"/>
                  </a:ext>
                </a:extLst>
              </p:cNvPr>
              <p:cNvSpPr/>
              <p:nvPr/>
            </p:nvSpPr>
            <p:spPr>
              <a:xfrm>
                <a:off x="1964525" y="3513050"/>
                <a:ext cx="24425" cy="39925"/>
              </a:xfrm>
              <a:custGeom>
                <a:avLst/>
                <a:gdLst/>
                <a:ahLst/>
                <a:cxnLst/>
                <a:rect l="l" t="t" r="r" b="b"/>
                <a:pathLst>
                  <a:path w="977" h="1597" extrusionOk="0">
                    <a:moveTo>
                      <a:pt x="0" y="1"/>
                    </a:moveTo>
                    <a:lnTo>
                      <a:pt x="0" y="1596"/>
                    </a:lnTo>
                    <a:lnTo>
                      <a:pt x="977" y="1596"/>
                    </a:lnTo>
                    <a:lnTo>
                      <a:pt x="97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9;p52">
                <a:extLst>
                  <a:ext uri="{FF2B5EF4-FFF2-40B4-BE49-F238E27FC236}">
                    <a16:creationId xmlns:a16="http://schemas.microsoft.com/office/drawing/2014/main" id="{C9465DC2-D463-56C4-9AA8-FFC5C5AFEC07}"/>
                  </a:ext>
                </a:extLst>
              </p:cNvPr>
              <p:cNvSpPr/>
              <p:nvPr/>
            </p:nvSpPr>
            <p:spPr>
              <a:xfrm>
                <a:off x="1804675" y="3168975"/>
                <a:ext cx="344125" cy="344100"/>
              </a:xfrm>
              <a:custGeom>
                <a:avLst/>
                <a:gdLst/>
                <a:ahLst/>
                <a:cxnLst/>
                <a:rect l="l" t="t" r="r" b="b"/>
                <a:pathLst>
                  <a:path w="13765" h="13764" fill="none" extrusionOk="0">
                    <a:moveTo>
                      <a:pt x="13764" y="6882"/>
                    </a:moveTo>
                    <a:cubicBezTo>
                      <a:pt x="13764" y="10680"/>
                      <a:pt x="10681" y="13764"/>
                      <a:pt x="6882" y="13764"/>
                    </a:cubicBezTo>
                    <a:cubicBezTo>
                      <a:pt x="3084" y="13764"/>
                      <a:pt x="1" y="10680"/>
                      <a:pt x="1" y="6882"/>
                    </a:cubicBezTo>
                    <a:cubicBezTo>
                      <a:pt x="1" y="3072"/>
                      <a:pt x="3084" y="0"/>
                      <a:pt x="6882" y="0"/>
                    </a:cubicBezTo>
                    <a:cubicBezTo>
                      <a:pt x="10681" y="0"/>
                      <a:pt x="13764" y="3072"/>
                      <a:pt x="13764" y="688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20;p52">
                <a:extLst>
                  <a:ext uri="{FF2B5EF4-FFF2-40B4-BE49-F238E27FC236}">
                    <a16:creationId xmlns:a16="http://schemas.microsoft.com/office/drawing/2014/main" id="{4B72F945-8408-7583-C212-DD74002AC9BE}"/>
                  </a:ext>
                </a:extLst>
              </p:cNvPr>
              <p:cNvSpPr/>
              <p:nvPr/>
            </p:nvSpPr>
            <p:spPr>
              <a:xfrm>
                <a:off x="1826700" y="3191000"/>
                <a:ext cx="300075" cy="300050"/>
              </a:xfrm>
              <a:custGeom>
                <a:avLst/>
                <a:gdLst/>
                <a:ahLst/>
                <a:cxnLst/>
                <a:rect l="l" t="t" r="r" b="b"/>
                <a:pathLst>
                  <a:path w="12003" h="12002" fill="none" extrusionOk="0">
                    <a:moveTo>
                      <a:pt x="12002" y="6001"/>
                    </a:moveTo>
                    <a:cubicBezTo>
                      <a:pt x="12002" y="9311"/>
                      <a:pt x="9311" y="12002"/>
                      <a:pt x="6001" y="12002"/>
                    </a:cubicBezTo>
                    <a:cubicBezTo>
                      <a:pt x="2680" y="12002"/>
                      <a:pt x="1" y="9311"/>
                      <a:pt x="1" y="6001"/>
                    </a:cubicBezTo>
                    <a:cubicBezTo>
                      <a:pt x="1" y="2679"/>
                      <a:pt x="2680" y="0"/>
                      <a:pt x="6001" y="0"/>
                    </a:cubicBezTo>
                    <a:cubicBezTo>
                      <a:pt x="9311" y="0"/>
                      <a:pt x="12002" y="2679"/>
                      <a:pt x="12002" y="6001"/>
                    </a:cubicBezTo>
                    <a:close/>
                  </a:path>
                </a:pathLst>
              </a:custGeom>
              <a:noFill/>
              <a:ln w="3875" cap="rnd" cmpd="sng">
                <a:solidFill>
                  <a:srgbClr val="0511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1;p52">
                <a:extLst>
                  <a:ext uri="{FF2B5EF4-FFF2-40B4-BE49-F238E27FC236}">
                    <a16:creationId xmlns:a16="http://schemas.microsoft.com/office/drawing/2014/main" id="{D0743C58-B407-2D98-8570-C2DF9EFDC9D9}"/>
                  </a:ext>
                </a:extLst>
              </p:cNvPr>
              <p:cNvSpPr/>
              <p:nvPr/>
            </p:nvSpPr>
            <p:spPr>
              <a:xfrm>
                <a:off x="1947250" y="3552950"/>
                <a:ext cx="58975" cy="318525"/>
              </a:xfrm>
              <a:custGeom>
                <a:avLst/>
                <a:gdLst/>
                <a:ahLst/>
                <a:cxnLst/>
                <a:rect l="l" t="t" r="r" b="b"/>
                <a:pathLst>
                  <a:path w="2359" h="12741" fill="none" extrusionOk="0">
                    <a:moveTo>
                      <a:pt x="1" y="0"/>
                    </a:moveTo>
                    <a:lnTo>
                      <a:pt x="2358" y="0"/>
                    </a:lnTo>
                    <a:lnTo>
                      <a:pt x="2358" y="11561"/>
                    </a:lnTo>
                    <a:cubicBezTo>
                      <a:pt x="2358" y="12204"/>
                      <a:pt x="1834" y="12740"/>
                      <a:pt x="1179" y="12740"/>
                    </a:cubicBezTo>
                    <a:lnTo>
                      <a:pt x="1179" y="12740"/>
                    </a:lnTo>
                    <a:cubicBezTo>
                      <a:pt x="525" y="12740"/>
                      <a:pt x="1" y="12204"/>
                      <a:pt x="1" y="11561"/>
                    </a:cubicBezTo>
                    <a:lnTo>
                      <a:pt x="1"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Oval 26">
              <a:extLst>
                <a:ext uri="{FF2B5EF4-FFF2-40B4-BE49-F238E27FC236}">
                  <a16:creationId xmlns:a16="http://schemas.microsoft.com/office/drawing/2014/main" id="{2F805BAD-0F83-F559-D642-F7C5D2EA0AB0}"/>
                </a:ext>
              </a:extLst>
            </p:cNvPr>
            <p:cNvSpPr/>
            <p:nvPr/>
          </p:nvSpPr>
          <p:spPr>
            <a:xfrm>
              <a:off x="1778713" y="552118"/>
              <a:ext cx="556838" cy="530223"/>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VN" sz="2800" b="1" dirty="0"/>
                <a:t>2</a:t>
              </a:r>
            </a:p>
          </p:txBody>
        </p:sp>
      </p:grpSp>
      <p:sp>
        <p:nvSpPr>
          <p:cNvPr id="29" name="TextBox 28">
            <a:extLst>
              <a:ext uri="{FF2B5EF4-FFF2-40B4-BE49-F238E27FC236}">
                <a16:creationId xmlns:a16="http://schemas.microsoft.com/office/drawing/2014/main" id="{E3EA4F81-473B-A7EC-4824-4CA2AEE5F615}"/>
              </a:ext>
            </a:extLst>
          </p:cNvPr>
          <p:cNvSpPr txBox="1"/>
          <p:nvPr/>
        </p:nvSpPr>
        <p:spPr>
          <a:xfrm>
            <a:off x="5171927" y="2734114"/>
            <a:ext cx="501574" cy="461665"/>
          </a:xfrm>
          <a:prstGeom prst="rect">
            <a:avLst/>
          </a:prstGeom>
          <a:noFill/>
        </p:spPr>
        <p:txBody>
          <a:bodyPr wrap="square" rtlCol="0">
            <a:spAutoFit/>
          </a:bodyPr>
          <a:lstStyle/>
          <a:p>
            <a:r>
              <a:rPr lang="en-VN" sz="2400" dirty="0"/>
              <a:t>B</a:t>
            </a:r>
          </a:p>
        </p:txBody>
      </p:sp>
      <p:sp>
        <p:nvSpPr>
          <p:cNvPr id="30" name="TextBox 29">
            <a:extLst>
              <a:ext uri="{FF2B5EF4-FFF2-40B4-BE49-F238E27FC236}">
                <a16:creationId xmlns:a16="http://schemas.microsoft.com/office/drawing/2014/main" id="{B0687E68-5C9E-B82D-4D13-76171A7592C7}"/>
              </a:ext>
            </a:extLst>
          </p:cNvPr>
          <p:cNvSpPr txBox="1"/>
          <p:nvPr/>
        </p:nvSpPr>
        <p:spPr>
          <a:xfrm>
            <a:off x="1227048" y="3615510"/>
            <a:ext cx="501574" cy="461665"/>
          </a:xfrm>
          <a:prstGeom prst="rect">
            <a:avLst/>
          </a:prstGeom>
          <a:noFill/>
        </p:spPr>
        <p:txBody>
          <a:bodyPr wrap="square" rtlCol="0">
            <a:spAutoFit/>
          </a:bodyPr>
          <a:lstStyle/>
          <a:p>
            <a:r>
              <a:rPr lang="en-VN" sz="2400" dirty="0"/>
              <a:t>C</a:t>
            </a:r>
          </a:p>
        </p:txBody>
      </p:sp>
      <p:sp>
        <p:nvSpPr>
          <p:cNvPr id="31" name="TextBox 30">
            <a:extLst>
              <a:ext uri="{FF2B5EF4-FFF2-40B4-BE49-F238E27FC236}">
                <a16:creationId xmlns:a16="http://schemas.microsoft.com/office/drawing/2014/main" id="{2D2BC42E-8126-9393-42AE-01CC7F5C3FAF}"/>
              </a:ext>
            </a:extLst>
          </p:cNvPr>
          <p:cNvSpPr txBox="1"/>
          <p:nvPr/>
        </p:nvSpPr>
        <p:spPr>
          <a:xfrm>
            <a:off x="5182059" y="3603077"/>
            <a:ext cx="501574" cy="461665"/>
          </a:xfrm>
          <a:prstGeom prst="rect">
            <a:avLst/>
          </a:prstGeom>
          <a:noFill/>
        </p:spPr>
        <p:txBody>
          <a:bodyPr wrap="square" rtlCol="0">
            <a:spAutoFit/>
          </a:bodyPr>
          <a:lstStyle/>
          <a:p>
            <a:r>
              <a:rPr lang="en-VN" sz="2400" dirty="0"/>
              <a:t>D</a:t>
            </a:r>
          </a:p>
        </p:txBody>
      </p:sp>
      <p:sp>
        <p:nvSpPr>
          <p:cNvPr id="33" name="TextBox 32">
            <a:extLst>
              <a:ext uri="{FF2B5EF4-FFF2-40B4-BE49-F238E27FC236}">
                <a16:creationId xmlns:a16="http://schemas.microsoft.com/office/drawing/2014/main" id="{E6E57689-AB3A-0ECF-1DF9-B25E6308E922}"/>
              </a:ext>
            </a:extLst>
          </p:cNvPr>
          <p:cNvSpPr txBox="1"/>
          <p:nvPr/>
        </p:nvSpPr>
        <p:spPr>
          <a:xfrm>
            <a:off x="5804945" y="2724566"/>
            <a:ext cx="2112000" cy="461665"/>
          </a:xfrm>
          <a:prstGeom prst="rect">
            <a:avLst/>
          </a:prstGeom>
          <a:noFill/>
        </p:spPr>
        <p:txBody>
          <a:bodyPr wrap="square" rtlCol="0">
            <a:spAutoFit/>
          </a:bodyPr>
          <a:lstStyle/>
          <a:p>
            <a:pPr algn="ctr"/>
            <a:r>
              <a:rPr lang="en-VN" sz="2400" dirty="0">
                <a:latin typeface="+mn-lt"/>
                <a:ea typeface="Calibri" panose="020F0502020204030204" pitchFamily="34" charset="0"/>
                <a:cs typeface="Times New Roman" panose="02020603050405020304" pitchFamily="18" charset="0"/>
              </a:rPr>
              <a:t>680</a:t>
            </a:r>
            <a:endParaRPr lang="en-VN" sz="2400" dirty="0">
              <a:effectLst/>
              <a:latin typeface="+mn-lt"/>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ED7A1482-B58F-E6D4-7A6E-B2A1BFEBE770}"/>
              </a:ext>
            </a:extLst>
          </p:cNvPr>
          <p:cNvSpPr txBox="1"/>
          <p:nvPr/>
        </p:nvSpPr>
        <p:spPr>
          <a:xfrm>
            <a:off x="1840039" y="3583573"/>
            <a:ext cx="2112000" cy="461665"/>
          </a:xfrm>
          <a:prstGeom prst="rect">
            <a:avLst/>
          </a:prstGeom>
          <a:noFill/>
        </p:spPr>
        <p:txBody>
          <a:bodyPr wrap="square" rtlCol="0">
            <a:spAutoFit/>
          </a:bodyPr>
          <a:lstStyle/>
          <a:p>
            <a:pPr algn="ctr"/>
            <a:r>
              <a:rPr lang="en-US" sz="2400" dirty="0">
                <a:effectLst/>
                <a:latin typeface="+mn-lt"/>
                <a:ea typeface="Calibri" panose="020F0502020204030204" pitchFamily="34" charset="0"/>
                <a:cs typeface="Times New Roman" panose="02020603050405020304" pitchFamily="18" charset="0"/>
              </a:rPr>
              <a:t>3 030</a:t>
            </a:r>
            <a:endParaRPr lang="en-VN" sz="2400" dirty="0">
              <a:effectLst/>
              <a:latin typeface="+mn-lt"/>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EDD72841-5A68-48E6-9B1B-02E7010DA5DF}"/>
              </a:ext>
            </a:extLst>
          </p:cNvPr>
          <p:cNvSpPr txBox="1"/>
          <p:nvPr/>
        </p:nvSpPr>
        <p:spPr>
          <a:xfrm>
            <a:off x="5839891" y="3603076"/>
            <a:ext cx="2112000" cy="461665"/>
          </a:xfrm>
          <a:prstGeom prst="rect">
            <a:avLst/>
          </a:prstGeom>
          <a:noFill/>
        </p:spPr>
        <p:txBody>
          <a:bodyPr wrap="square" rtlCol="0">
            <a:spAutoFit/>
          </a:bodyPr>
          <a:lstStyle/>
          <a:p>
            <a:pPr algn="ctr"/>
            <a:r>
              <a:rPr lang="en-VN" sz="2400" dirty="0">
                <a:latin typeface="+mn-lt"/>
                <a:ea typeface="Calibri" panose="020F0502020204030204" pitchFamily="34" charset="0"/>
                <a:cs typeface="Times New Roman" panose="02020603050405020304" pitchFamily="18" charset="0"/>
              </a:rPr>
              <a:t>2 680</a:t>
            </a:r>
            <a:endParaRPr lang="en-VN" sz="2400" dirty="0">
              <a:effectLst/>
              <a:latin typeface="+mn-lt"/>
              <a:ea typeface="Calibri" panose="020F0502020204030204" pitchFamily="34" charset="0"/>
              <a:cs typeface="Times New Roman" panose="02020603050405020304" pitchFamily="18" charset="0"/>
            </a:endParaRPr>
          </a:p>
        </p:txBody>
      </p:sp>
      <p:sp>
        <p:nvSpPr>
          <p:cNvPr id="3" name="Google Shape;1275;p66">
            <a:extLst>
              <a:ext uri="{FF2B5EF4-FFF2-40B4-BE49-F238E27FC236}">
                <a16:creationId xmlns:a16="http://schemas.microsoft.com/office/drawing/2014/main" id="{A9483911-6A11-DBF8-B34E-BB10B0D4FCAF}"/>
              </a:ext>
            </a:extLst>
          </p:cNvPr>
          <p:cNvSpPr/>
          <p:nvPr/>
        </p:nvSpPr>
        <p:spPr>
          <a:xfrm>
            <a:off x="1099700" y="2749431"/>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280;p66">
            <a:extLst>
              <a:ext uri="{FF2B5EF4-FFF2-40B4-BE49-F238E27FC236}">
                <a16:creationId xmlns:a16="http://schemas.microsoft.com/office/drawing/2014/main" id="{6D7D4F9B-0103-818D-C9A6-27FDF583AA27}"/>
              </a:ext>
            </a:extLst>
          </p:cNvPr>
          <p:cNvSpPr/>
          <p:nvPr/>
        </p:nvSpPr>
        <p:spPr>
          <a:xfrm>
            <a:off x="1747400" y="2749431"/>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TextBox 4">
            <a:extLst>
              <a:ext uri="{FF2B5EF4-FFF2-40B4-BE49-F238E27FC236}">
                <a16:creationId xmlns:a16="http://schemas.microsoft.com/office/drawing/2014/main" id="{C0049AB8-6005-FE03-1854-EB9AEE1C1CC2}"/>
              </a:ext>
            </a:extLst>
          </p:cNvPr>
          <p:cNvSpPr txBox="1"/>
          <p:nvPr/>
        </p:nvSpPr>
        <p:spPr>
          <a:xfrm>
            <a:off x="1244945" y="2736998"/>
            <a:ext cx="501574" cy="461665"/>
          </a:xfrm>
          <a:prstGeom prst="rect">
            <a:avLst/>
          </a:prstGeom>
          <a:noFill/>
        </p:spPr>
        <p:txBody>
          <a:bodyPr wrap="square" rtlCol="0">
            <a:spAutoFit/>
          </a:bodyPr>
          <a:lstStyle/>
          <a:p>
            <a:r>
              <a:rPr lang="en-VN" sz="2400" dirty="0"/>
              <a:t>A</a:t>
            </a:r>
          </a:p>
        </p:txBody>
      </p:sp>
      <p:sp>
        <p:nvSpPr>
          <p:cNvPr id="25" name="TextBox 24">
            <a:extLst>
              <a:ext uri="{FF2B5EF4-FFF2-40B4-BE49-F238E27FC236}">
                <a16:creationId xmlns:a16="http://schemas.microsoft.com/office/drawing/2014/main" id="{BE66232D-24A2-E225-FF4F-E9EC9854B65A}"/>
              </a:ext>
            </a:extLst>
          </p:cNvPr>
          <p:cNvSpPr txBox="1"/>
          <p:nvPr/>
        </p:nvSpPr>
        <p:spPr>
          <a:xfrm>
            <a:off x="1858248" y="2749431"/>
            <a:ext cx="2112000" cy="461665"/>
          </a:xfrm>
          <a:prstGeom prst="rect">
            <a:avLst/>
          </a:prstGeom>
          <a:noFill/>
        </p:spPr>
        <p:txBody>
          <a:bodyPr wrap="square" rtlCol="0">
            <a:spAutoFit/>
          </a:bodyPr>
          <a:lstStyle/>
          <a:p>
            <a:pPr algn="ctr"/>
            <a:r>
              <a:rPr lang="en-US" sz="2400" dirty="0">
                <a:latin typeface="+mn-lt"/>
                <a:ea typeface="Calibri" panose="020F0502020204030204" pitchFamily="34" charset="0"/>
                <a:cs typeface="Times New Roman" panose="02020603050405020304" pitchFamily="18" charset="0"/>
              </a:rPr>
              <a:t>2 040</a:t>
            </a:r>
            <a:endParaRPr lang="en-VN" sz="2400" dirty="0">
              <a:effectLst/>
              <a:latin typeface="+mn-lt"/>
              <a:ea typeface="Calibri" panose="020F0502020204030204" pitchFamily="34" charset="0"/>
              <a:cs typeface="Times New Roman" panose="02020603050405020304" pitchFamily="18" charset="0"/>
            </a:endParaRPr>
          </a:p>
        </p:txBody>
      </p:sp>
      <p:pic>
        <p:nvPicPr>
          <p:cNvPr id="37" name="Picture 36">
            <a:hlinkClick r:id="rId3" action="ppaction://hlinksldjump"/>
            <a:extLst>
              <a:ext uri="{FF2B5EF4-FFF2-40B4-BE49-F238E27FC236}">
                <a16:creationId xmlns:a16="http://schemas.microsoft.com/office/drawing/2014/main" id="{2AFB18CD-C2A7-0E1E-2AEF-37E771D44B69}"/>
              </a:ext>
            </a:extLst>
          </p:cNvPr>
          <p:cNvPicPr>
            <a:picLocks noChangeAspect="1"/>
          </p:cNvPicPr>
          <p:nvPr/>
        </p:nvPicPr>
        <p:blipFill rotWithShape="1">
          <a:blip r:embed="rId4"/>
          <a:srcRect l="61253" t="5853" r="8060" b="51832"/>
          <a:stretch/>
        </p:blipFill>
        <p:spPr>
          <a:xfrm>
            <a:off x="7972287" y="3787503"/>
            <a:ext cx="997832" cy="1215409"/>
          </a:xfrm>
          <a:prstGeom prst="rect">
            <a:avLst/>
          </a:prstGeom>
        </p:spPr>
      </p:pic>
    </p:spTree>
    <p:extLst>
      <p:ext uri="{BB962C8B-B14F-4D97-AF65-F5344CB8AC3E}">
        <p14:creationId xmlns:p14="http://schemas.microsoft.com/office/powerpoint/2010/main" val="379010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ppt_w*0.70"/>
                                          </p:val>
                                        </p:tav>
                                        <p:tav tm="100000">
                                          <p:val>
                                            <p:strVal val="#ppt_w"/>
                                          </p:val>
                                        </p:tav>
                                      </p:tavLst>
                                    </p:anim>
                                    <p:anim calcmode="lin" valueType="num">
                                      <p:cBhvr>
                                        <p:cTn id="8" dur="500" fill="hold"/>
                                        <p:tgtEl>
                                          <p:spTgt spid="36"/>
                                        </p:tgtEl>
                                        <p:attrNameLst>
                                          <p:attrName>ppt_h</p:attrName>
                                        </p:attrNameLst>
                                      </p:cBhvr>
                                      <p:tavLst>
                                        <p:tav tm="0">
                                          <p:val>
                                            <p:strVal val="#ppt_h"/>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grpSp>
        <p:nvGrpSpPr>
          <p:cNvPr id="8" name="Google Shape;913;p52">
            <a:extLst>
              <a:ext uri="{FF2B5EF4-FFF2-40B4-BE49-F238E27FC236}">
                <a16:creationId xmlns:a16="http://schemas.microsoft.com/office/drawing/2014/main" id="{F3C9D502-C634-0EDF-EF42-86F59B1B297B}"/>
              </a:ext>
            </a:extLst>
          </p:cNvPr>
          <p:cNvGrpSpPr/>
          <p:nvPr/>
        </p:nvGrpSpPr>
        <p:grpSpPr>
          <a:xfrm rot="2748666">
            <a:off x="1582826" y="462928"/>
            <a:ext cx="538671" cy="1099648"/>
            <a:chOff x="1804675" y="3168975"/>
            <a:chExt cx="344125" cy="702500"/>
          </a:xfrm>
        </p:grpSpPr>
        <p:sp>
          <p:nvSpPr>
            <p:cNvPr id="9" name="Google Shape;914;p52">
              <a:extLst>
                <a:ext uri="{FF2B5EF4-FFF2-40B4-BE49-F238E27FC236}">
                  <a16:creationId xmlns:a16="http://schemas.microsoft.com/office/drawing/2014/main" id="{28D98D42-D9AF-5E5B-B8E9-1124F2DEDD7A}"/>
                </a:ext>
              </a:extLst>
            </p:cNvPr>
            <p:cNvSpPr/>
            <p:nvPr/>
          </p:nvSpPr>
          <p:spPr>
            <a:xfrm>
              <a:off x="1804675" y="3168975"/>
              <a:ext cx="344125" cy="344100"/>
            </a:xfrm>
            <a:custGeom>
              <a:avLst/>
              <a:gdLst/>
              <a:ahLst/>
              <a:cxnLst/>
              <a:rect l="l" t="t" r="r" b="b"/>
              <a:pathLst>
                <a:path w="13765" h="13764" extrusionOk="0">
                  <a:moveTo>
                    <a:pt x="6882" y="0"/>
                  </a:moveTo>
                  <a:cubicBezTo>
                    <a:pt x="3084" y="0"/>
                    <a:pt x="1" y="3072"/>
                    <a:pt x="1" y="6882"/>
                  </a:cubicBezTo>
                  <a:cubicBezTo>
                    <a:pt x="1" y="10680"/>
                    <a:pt x="3084" y="13764"/>
                    <a:pt x="6882" y="13764"/>
                  </a:cubicBezTo>
                  <a:cubicBezTo>
                    <a:pt x="10681" y="13764"/>
                    <a:pt x="13764" y="10680"/>
                    <a:pt x="13764" y="6882"/>
                  </a:cubicBezTo>
                  <a:cubicBezTo>
                    <a:pt x="13764" y="3072"/>
                    <a:pt x="10681" y="0"/>
                    <a:pt x="6882" y="0"/>
                  </a:cubicBez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5;p52">
              <a:extLst>
                <a:ext uri="{FF2B5EF4-FFF2-40B4-BE49-F238E27FC236}">
                  <a16:creationId xmlns:a16="http://schemas.microsoft.com/office/drawing/2014/main" id="{E2837D35-44CA-34D1-38DE-AF42CEF6D9AE}"/>
                </a:ext>
              </a:extLst>
            </p:cNvPr>
            <p:cNvSpPr/>
            <p:nvPr/>
          </p:nvSpPr>
          <p:spPr>
            <a:xfrm>
              <a:off x="1826700" y="3191000"/>
              <a:ext cx="300075" cy="300050"/>
            </a:xfrm>
            <a:custGeom>
              <a:avLst/>
              <a:gdLst/>
              <a:ahLst/>
              <a:cxnLst/>
              <a:rect l="l" t="t" r="r" b="b"/>
              <a:pathLst>
                <a:path w="12003" h="12002" extrusionOk="0">
                  <a:moveTo>
                    <a:pt x="6001" y="0"/>
                  </a:moveTo>
                  <a:cubicBezTo>
                    <a:pt x="2680" y="0"/>
                    <a:pt x="1" y="2679"/>
                    <a:pt x="1" y="6001"/>
                  </a:cubicBezTo>
                  <a:cubicBezTo>
                    <a:pt x="1" y="9311"/>
                    <a:pt x="2680" y="12002"/>
                    <a:pt x="6001" y="12002"/>
                  </a:cubicBezTo>
                  <a:cubicBezTo>
                    <a:pt x="9311" y="12002"/>
                    <a:pt x="12002" y="9311"/>
                    <a:pt x="12002" y="6001"/>
                  </a:cubicBezTo>
                  <a:cubicBezTo>
                    <a:pt x="12002" y="2679"/>
                    <a:pt x="9311" y="0"/>
                    <a:pt x="600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6;p52">
              <a:extLst>
                <a:ext uri="{FF2B5EF4-FFF2-40B4-BE49-F238E27FC236}">
                  <a16:creationId xmlns:a16="http://schemas.microsoft.com/office/drawing/2014/main" id="{1C972B41-B283-EDDA-B4B0-43D91BBD7737}"/>
                </a:ext>
              </a:extLst>
            </p:cNvPr>
            <p:cNvSpPr/>
            <p:nvPr/>
          </p:nvSpPr>
          <p:spPr>
            <a:xfrm>
              <a:off x="1947250" y="3552950"/>
              <a:ext cx="58975" cy="318525"/>
            </a:xfrm>
            <a:custGeom>
              <a:avLst/>
              <a:gdLst/>
              <a:ahLst/>
              <a:cxnLst/>
              <a:rect l="l" t="t" r="r" b="b"/>
              <a:pathLst>
                <a:path w="2359" h="12741" extrusionOk="0">
                  <a:moveTo>
                    <a:pt x="1" y="0"/>
                  </a:moveTo>
                  <a:lnTo>
                    <a:pt x="1" y="11561"/>
                  </a:lnTo>
                  <a:cubicBezTo>
                    <a:pt x="1" y="12204"/>
                    <a:pt x="525" y="12740"/>
                    <a:pt x="1179" y="12740"/>
                  </a:cubicBezTo>
                  <a:cubicBezTo>
                    <a:pt x="1834" y="12740"/>
                    <a:pt x="2358" y="12204"/>
                    <a:pt x="2358" y="11561"/>
                  </a:cubicBezTo>
                  <a:lnTo>
                    <a:pt x="2358" y="0"/>
                  </a:ln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7;p52">
              <a:extLst>
                <a:ext uri="{FF2B5EF4-FFF2-40B4-BE49-F238E27FC236}">
                  <a16:creationId xmlns:a16="http://schemas.microsoft.com/office/drawing/2014/main" id="{ECA21717-BCC0-A4A8-6D05-31516AFE2353}"/>
                </a:ext>
              </a:extLst>
            </p:cNvPr>
            <p:cNvSpPr/>
            <p:nvPr/>
          </p:nvSpPr>
          <p:spPr>
            <a:xfrm>
              <a:off x="1947250" y="3601775"/>
              <a:ext cx="58975" cy="33950"/>
            </a:xfrm>
            <a:custGeom>
              <a:avLst/>
              <a:gdLst/>
              <a:ahLst/>
              <a:cxnLst/>
              <a:rect l="l" t="t" r="r" b="b"/>
              <a:pathLst>
                <a:path w="2359" h="1358" extrusionOk="0">
                  <a:moveTo>
                    <a:pt x="1" y="0"/>
                  </a:moveTo>
                  <a:lnTo>
                    <a:pt x="1" y="1357"/>
                  </a:lnTo>
                  <a:lnTo>
                    <a:pt x="2358" y="1357"/>
                  </a:lnTo>
                  <a:lnTo>
                    <a:pt x="235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8;p52">
              <a:extLst>
                <a:ext uri="{FF2B5EF4-FFF2-40B4-BE49-F238E27FC236}">
                  <a16:creationId xmlns:a16="http://schemas.microsoft.com/office/drawing/2014/main" id="{92175C0B-6CDC-8BAE-F863-1BA99FAFC58A}"/>
                </a:ext>
              </a:extLst>
            </p:cNvPr>
            <p:cNvSpPr/>
            <p:nvPr/>
          </p:nvSpPr>
          <p:spPr>
            <a:xfrm>
              <a:off x="1964525" y="3513050"/>
              <a:ext cx="24425" cy="39925"/>
            </a:xfrm>
            <a:custGeom>
              <a:avLst/>
              <a:gdLst/>
              <a:ahLst/>
              <a:cxnLst/>
              <a:rect l="l" t="t" r="r" b="b"/>
              <a:pathLst>
                <a:path w="977" h="1597" extrusionOk="0">
                  <a:moveTo>
                    <a:pt x="0" y="1"/>
                  </a:moveTo>
                  <a:lnTo>
                    <a:pt x="0" y="1596"/>
                  </a:lnTo>
                  <a:lnTo>
                    <a:pt x="977" y="1596"/>
                  </a:lnTo>
                  <a:lnTo>
                    <a:pt x="97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9;p52">
              <a:extLst>
                <a:ext uri="{FF2B5EF4-FFF2-40B4-BE49-F238E27FC236}">
                  <a16:creationId xmlns:a16="http://schemas.microsoft.com/office/drawing/2014/main" id="{C9465DC2-D463-56C4-9AA8-FFC5C5AFEC07}"/>
                </a:ext>
              </a:extLst>
            </p:cNvPr>
            <p:cNvSpPr/>
            <p:nvPr/>
          </p:nvSpPr>
          <p:spPr>
            <a:xfrm>
              <a:off x="1804675" y="3168975"/>
              <a:ext cx="344125" cy="344100"/>
            </a:xfrm>
            <a:custGeom>
              <a:avLst/>
              <a:gdLst/>
              <a:ahLst/>
              <a:cxnLst/>
              <a:rect l="l" t="t" r="r" b="b"/>
              <a:pathLst>
                <a:path w="13765" h="13764" fill="none" extrusionOk="0">
                  <a:moveTo>
                    <a:pt x="13764" y="6882"/>
                  </a:moveTo>
                  <a:cubicBezTo>
                    <a:pt x="13764" y="10680"/>
                    <a:pt x="10681" y="13764"/>
                    <a:pt x="6882" y="13764"/>
                  </a:cubicBezTo>
                  <a:cubicBezTo>
                    <a:pt x="3084" y="13764"/>
                    <a:pt x="1" y="10680"/>
                    <a:pt x="1" y="6882"/>
                  </a:cubicBezTo>
                  <a:cubicBezTo>
                    <a:pt x="1" y="3072"/>
                    <a:pt x="3084" y="0"/>
                    <a:pt x="6882" y="0"/>
                  </a:cubicBezTo>
                  <a:cubicBezTo>
                    <a:pt x="10681" y="0"/>
                    <a:pt x="13764" y="3072"/>
                    <a:pt x="13764" y="688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20;p52">
              <a:extLst>
                <a:ext uri="{FF2B5EF4-FFF2-40B4-BE49-F238E27FC236}">
                  <a16:creationId xmlns:a16="http://schemas.microsoft.com/office/drawing/2014/main" id="{4B72F945-8408-7583-C212-DD74002AC9BE}"/>
                </a:ext>
              </a:extLst>
            </p:cNvPr>
            <p:cNvSpPr/>
            <p:nvPr/>
          </p:nvSpPr>
          <p:spPr>
            <a:xfrm>
              <a:off x="1826700" y="3191000"/>
              <a:ext cx="300075" cy="300050"/>
            </a:xfrm>
            <a:custGeom>
              <a:avLst/>
              <a:gdLst/>
              <a:ahLst/>
              <a:cxnLst/>
              <a:rect l="l" t="t" r="r" b="b"/>
              <a:pathLst>
                <a:path w="12003" h="12002" fill="none" extrusionOk="0">
                  <a:moveTo>
                    <a:pt x="12002" y="6001"/>
                  </a:moveTo>
                  <a:cubicBezTo>
                    <a:pt x="12002" y="9311"/>
                    <a:pt x="9311" y="12002"/>
                    <a:pt x="6001" y="12002"/>
                  </a:cubicBezTo>
                  <a:cubicBezTo>
                    <a:pt x="2680" y="12002"/>
                    <a:pt x="1" y="9311"/>
                    <a:pt x="1" y="6001"/>
                  </a:cubicBezTo>
                  <a:cubicBezTo>
                    <a:pt x="1" y="2679"/>
                    <a:pt x="2680" y="0"/>
                    <a:pt x="6001" y="0"/>
                  </a:cubicBezTo>
                  <a:cubicBezTo>
                    <a:pt x="9311" y="0"/>
                    <a:pt x="12002" y="2679"/>
                    <a:pt x="12002" y="6001"/>
                  </a:cubicBezTo>
                  <a:close/>
                </a:path>
              </a:pathLst>
            </a:custGeom>
            <a:noFill/>
            <a:ln w="3875" cap="rnd" cmpd="sng">
              <a:solidFill>
                <a:srgbClr val="0511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1;p52">
              <a:extLst>
                <a:ext uri="{FF2B5EF4-FFF2-40B4-BE49-F238E27FC236}">
                  <a16:creationId xmlns:a16="http://schemas.microsoft.com/office/drawing/2014/main" id="{D0743C58-B407-2D98-8570-C2DF9EFDC9D9}"/>
                </a:ext>
              </a:extLst>
            </p:cNvPr>
            <p:cNvSpPr/>
            <p:nvPr/>
          </p:nvSpPr>
          <p:spPr>
            <a:xfrm>
              <a:off x="1947250" y="3552950"/>
              <a:ext cx="58975" cy="318525"/>
            </a:xfrm>
            <a:custGeom>
              <a:avLst/>
              <a:gdLst/>
              <a:ahLst/>
              <a:cxnLst/>
              <a:rect l="l" t="t" r="r" b="b"/>
              <a:pathLst>
                <a:path w="2359" h="12741" fill="none" extrusionOk="0">
                  <a:moveTo>
                    <a:pt x="1" y="0"/>
                  </a:moveTo>
                  <a:lnTo>
                    <a:pt x="2358" y="0"/>
                  </a:lnTo>
                  <a:lnTo>
                    <a:pt x="2358" y="11561"/>
                  </a:lnTo>
                  <a:cubicBezTo>
                    <a:pt x="2358" y="12204"/>
                    <a:pt x="1834" y="12740"/>
                    <a:pt x="1179" y="12740"/>
                  </a:cubicBezTo>
                  <a:lnTo>
                    <a:pt x="1179" y="12740"/>
                  </a:lnTo>
                  <a:cubicBezTo>
                    <a:pt x="525" y="12740"/>
                    <a:pt x="1" y="12204"/>
                    <a:pt x="1" y="11561"/>
                  </a:cubicBezTo>
                  <a:lnTo>
                    <a:pt x="1"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roup 35">
            <a:extLst>
              <a:ext uri="{FF2B5EF4-FFF2-40B4-BE49-F238E27FC236}">
                <a16:creationId xmlns:a16="http://schemas.microsoft.com/office/drawing/2014/main" id="{D46B31BF-5F4D-AFC5-3B73-316E3240CBF2}"/>
              </a:ext>
            </a:extLst>
          </p:cNvPr>
          <p:cNvGrpSpPr/>
          <p:nvPr/>
        </p:nvGrpSpPr>
        <p:grpSpPr>
          <a:xfrm>
            <a:off x="1155042" y="2481739"/>
            <a:ext cx="3055200" cy="436800"/>
            <a:chOff x="3130654" y="2282003"/>
            <a:chExt cx="3055200" cy="436800"/>
          </a:xfrm>
        </p:grpSpPr>
        <p:sp>
          <p:nvSpPr>
            <p:cNvPr id="7" name="Google Shape;1281;p66">
              <a:extLst>
                <a:ext uri="{FF2B5EF4-FFF2-40B4-BE49-F238E27FC236}">
                  <a16:creationId xmlns:a16="http://schemas.microsoft.com/office/drawing/2014/main" id="{127A05EB-7609-C2CA-C493-E50CCC87F787}"/>
                </a:ext>
              </a:extLst>
            </p:cNvPr>
            <p:cNvSpPr/>
            <p:nvPr/>
          </p:nvSpPr>
          <p:spPr>
            <a:xfrm>
              <a:off x="3130654" y="22820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6;p66">
              <a:extLst>
                <a:ext uri="{FF2B5EF4-FFF2-40B4-BE49-F238E27FC236}">
                  <a16:creationId xmlns:a16="http://schemas.microsoft.com/office/drawing/2014/main" id="{8803F13D-3B94-F610-31B8-F9D30A88A576}"/>
                </a:ext>
              </a:extLst>
            </p:cNvPr>
            <p:cNvSpPr/>
            <p:nvPr/>
          </p:nvSpPr>
          <p:spPr>
            <a:xfrm>
              <a:off x="3130654" y="2282003"/>
              <a:ext cx="1577100" cy="4368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9" name="Google Shape;1275;p66">
            <a:extLst>
              <a:ext uri="{FF2B5EF4-FFF2-40B4-BE49-F238E27FC236}">
                <a16:creationId xmlns:a16="http://schemas.microsoft.com/office/drawing/2014/main" id="{64A47019-1421-90CF-AE24-832FC01B84D6}"/>
              </a:ext>
            </a:extLst>
          </p:cNvPr>
          <p:cNvSpPr/>
          <p:nvPr/>
        </p:nvSpPr>
        <p:spPr>
          <a:xfrm>
            <a:off x="1155042" y="33507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0;p66">
            <a:extLst>
              <a:ext uri="{FF2B5EF4-FFF2-40B4-BE49-F238E27FC236}">
                <a16:creationId xmlns:a16="http://schemas.microsoft.com/office/drawing/2014/main" id="{554C1495-E1B9-B4AA-42CC-3E719F236E47}"/>
              </a:ext>
            </a:extLst>
          </p:cNvPr>
          <p:cNvSpPr/>
          <p:nvPr/>
        </p:nvSpPr>
        <p:spPr>
          <a:xfrm>
            <a:off x="1802742" y="3350703"/>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275;p66">
            <a:extLst>
              <a:ext uri="{FF2B5EF4-FFF2-40B4-BE49-F238E27FC236}">
                <a16:creationId xmlns:a16="http://schemas.microsoft.com/office/drawing/2014/main" id="{62A4E298-9BAD-BB8D-1316-A861C47FF0CF}"/>
              </a:ext>
            </a:extLst>
          </p:cNvPr>
          <p:cNvSpPr/>
          <p:nvPr/>
        </p:nvSpPr>
        <p:spPr>
          <a:xfrm>
            <a:off x="5081143" y="2484624"/>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0;p66">
            <a:extLst>
              <a:ext uri="{FF2B5EF4-FFF2-40B4-BE49-F238E27FC236}">
                <a16:creationId xmlns:a16="http://schemas.microsoft.com/office/drawing/2014/main" id="{35FEDEC8-DFD9-1564-CDEF-9DCD9E869599}"/>
              </a:ext>
            </a:extLst>
          </p:cNvPr>
          <p:cNvSpPr/>
          <p:nvPr/>
        </p:nvSpPr>
        <p:spPr>
          <a:xfrm>
            <a:off x="5728843" y="2484624"/>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275;p66">
            <a:extLst>
              <a:ext uri="{FF2B5EF4-FFF2-40B4-BE49-F238E27FC236}">
                <a16:creationId xmlns:a16="http://schemas.microsoft.com/office/drawing/2014/main" id="{1829ABF5-C308-7BC7-7D93-5EB63ADA4F8C}"/>
              </a:ext>
            </a:extLst>
          </p:cNvPr>
          <p:cNvSpPr/>
          <p:nvPr/>
        </p:nvSpPr>
        <p:spPr>
          <a:xfrm>
            <a:off x="5081143" y="33507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0;p66">
            <a:extLst>
              <a:ext uri="{FF2B5EF4-FFF2-40B4-BE49-F238E27FC236}">
                <a16:creationId xmlns:a16="http://schemas.microsoft.com/office/drawing/2014/main" id="{0710A7B3-5AAD-80D1-AEDD-022DB7532CC4}"/>
              </a:ext>
            </a:extLst>
          </p:cNvPr>
          <p:cNvSpPr/>
          <p:nvPr/>
        </p:nvSpPr>
        <p:spPr>
          <a:xfrm>
            <a:off x="5728843" y="3350703"/>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TextBox 25">
            <a:extLst>
              <a:ext uri="{FF2B5EF4-FFF2-40B4-BE49-F238E27FC236}">
                <a16:creationId xmlns:a16="http://schemas.microsoft.com/office/drawing/2014/main" id="{63186680-97AA-AD2D-647A-E12D8FB58E37}"/>
              </a:ext>
            </a:extLst>
          </p:cNvPr>
          <p:cNvSpPr txBox="1"/>
          <p:nvPr/>
        </p:nvSpPr>
        <p:spPr>
          <a:xfrm>
            <a:off x="2640419" y="651652"/>
            <a:ext cx="4658423" cy="1260089"/>
          </a:xfrm>
          <a:prstGeom prst="rect">
            <a:avLst/>
          </a:prstGeom>
          <a:noFill/>
        </p:spPr>
        <p:txBody>
          <a:bodyPr wrap="square">
            <a:spAutoFit/>
          </a:bodyPr>
          <a:lstStyle/>
          <a:p>
            <a:pPr algn="just">
              <a:lnSpc>
                <a:spcPct val="150000"/>
              </a:lnSpc>
              <a:spcAft>
                <a:spcPts val="1000"/>
              </a:spcAft>
            </a:pPr>
            <a:r>
              <a:rPr lang="en-VN" sz="2400" b="1" dirty="0">
                <a:effectLst/>
                <a:latin typeface="+mn-lt"/>
                <a:ea typeface="Calibri" panose="020F0502020204030204" pitchFamily="34" charset="0"/>
                <a:cs typeface="Times New Roman" panose="02020603050405020304" pitchFamily="18" charset="0"/>
              </a:rPr>
              <a:t>Tìm kết quả của phép tinh sau: </a:t>
            </a:r>
          </a:p>
          <a:p>
            <a:pPr algn="ctr">
              <a:lnSpc>
                <a:spcPct val="150000"/>
              </a:lnSpc>
              <a:spcAft>
                <a:spcPts val="1000"/>
              </a:spcAft>
            </a:pPr>
            <a:r>
              <a:rPr lang="en-VN" sz="2400" b="1" dirty="0">
                <a:latin typeface="+mn-lt"/>
                <a:ea typeface="Calibri" panose="020F0502020204030204" pitchFamily="34" charset="0"/>
                <a:cs typeface="Times New Roman" panose="02020603050405020304" pitchFamily="18" charset="0"/>
              </a:rPr>
              <a:t>17 x 14</a:t>
            </a:r>
            <a:endParaRPr lang="en-VN" sz="2400" b="1" dirty="0">
              <a:effectLst/>
              <a:latin typeface="+mn-lt"/>
              <a:ea typeface="Calibri" panose="020F0502020204030204" pitchFamily="34" charset="0"/>
              <a:cs typeface="Times New Roman" panose="02020603050405020304" pitchFamily="18" charset="0"/>
            </a:endParaRPr>
          </a:p>
        </p:txBody>
      </p:sp>
      <p:sp>
        <p:nvSpPr>
          <p:cNvPr id="27" name="Oval 26">
            <a:extLst>
              <a:ext uri="{FF2B5EF4-FFF2-40B4-BE49-F238E27FC236}">
                <a16:creationId xmlns:a16="http://schemas.microsoft.com/office/drawing/2014/main" id="{2F805BAD-0F83-F559-D642-F7C5D2EA0AB0}"/>
              </a:ext>
            </a:extLst>
          </p:cNvPr>
          <p:cNvSpPr/>
          <p:nvPr/>
        </p:nvSpPr>
        <p:spPr>
          <a:xfrm>
            <a:off x="1778713" y="552118"/>
            <a:ext cx="556838" cy="530223"/>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VN" sz="2800" b="1" dirty="0"/>
              <a:t>3</a:t>
            </a:r>
          </a:p>
        </p:txBody>
      </p:sp>
      <p:sp>
        <p:nvSpPr>
          <p:cNvPr id="29" name="TextBox 28">
            <a:extLst>
              <a:ext uri="{FF2B5EF4-FFF2-40B4-BE49-F238E27FC236}">
                <a16:creationId xmlns:a16="http://schemas.microsoft.com/office/drawing/2014/main" id="{E3EA4F81-473B-A7EC-4824-4CA2AEE5F615}"/>
              </a:ext>
            </a:extLst>
          </p:cNvPr>
          <p:cNvSpPr txBox="1"/>
          <p:nvPr/>
        </p:nvSpPr>
        <p:spPr>
          <a:xfrm>
            <a:off x="5227269" y="2469307"/>
            <a:ext cx="501574" cy="461665"/>
          </a:xfrm>
          <a:prstGeom prst="rect">
            <a:avLst/>
          </a:prstGeom>
          <a:noFill/>
        </p:spPr>
        <p:txBody>
          <a:bodyPr wrap="square" rtlCol="0">
            <a:spAutoFit/>
          </a:bodyPr>
          <a:lstStyle/>
          <a:p>
            <a:r>
              <a:rPr lang="en-VN" sz="2400" dirty="0"/>
              <a:t>B</a:t>
            </a:r>
          </a:p>
        </p:txBody>
      </p:sp>
      <p:sp>
        <p:nvSpPr>
          <p:cNvPr id="30" name="TextBox 29">
            <a:extLst>
              <a:ext uri="{FF2B5EF4-FFF2-40B4-BE49-F238E27FC236}">
                <a16:creationId xmlns:a16="http://schemas.microsoft.com/office/drawing/2014/main" id="{B0687E68-5C9E-B82D-4D13-76171A7592C7}"/>
              </a:ext>
            </a:extLst>
          </p:cNvPr>
          <p:cNvSpPr txBox="1"/>
          <p:nvPr/>
        </p:nvSpPr>
        <p:spPr>
          <a:xfrm>
            <a:off x="1282390" y="3350703"/>
            <a:ext cx="501574" cy="461665"/>
          </a:xfrm>
          <a:prstGeom prst="rect">
            <a:avLst/>
          </a:prstGeom>
          <a:noFill/>
        </p:spPr>
        <p:txBody>
          <a:bodyPr wrap="square" rtlCol="0">
            <a:spAutoFit/>
          </a:bodyPr>
          <a:lstStyle/>
          <a:p>
            <a:r>
              <a:rPr lang="en-VN" sz="2400" dirty="0"/>
              <a:t>C</a:t>
            </a:r>
          </a:p>
        </p:txBody>
      </p:sp>
      <p:sp>
        <p:nvSpPr>
          <p:cNvPr id="31" name="TextBox 30">
            <a:extLst>
              <a:ext uri="{FF2B5EF4-FFF2-40B4-BE49-F238E27FC236}">
                <a16:creationId xmlns:a16="http://schemas.microsoft.com/office/drawing/2014/main" id="{2D2BC42E-8126-9393-42AE-01CC7F5C3FAF}"/>
              </a:ext>
            </a:extLst>
          </p:cNvPr>
          <p:cNvSpPr txBox="1"/>
          <p:nvPr/>
        </p:nvSpPr>
        <p:spPr>
          <a:xfrm>
            <a:off x="5237401" y="3338270"/>
            <a:ext cx="501574" cy="461665"/>
          </a:xfrm>
          <a:prstGeom prst="rect">
            <a:avLst/>
          </a:prstGeom>
          <a:noFill/>
        </p:spPr>
        <p:txBody>
          <a:bodyPr wrap="square" rtlCol="0">
            <a:spAutoFit/>
          </a:bodyPr>
          <a:lstStyle/>
          <a:p>
            <a:r>
              <a:rPr lang="en-VN" sz="2400" dirty="0"/>
              <a:t>D</a:t>
            </a:r>
          </a:p>
        </p:txBody>
      </p:sp>
      <p:sp>
        <p:nvSpPr>
          <p:cNvPr id="33" name="TextBox 32">
            <a:extLst>
              <a:ext uri="{FF2B5EF4-FFF2-40B4-BE49-F238E27FC236}">
                <a16:creationId xmlns:a16="http://schemas.microsoft.com/office/drawing/2014/main" id="{E6E57689-AB3A-0ECF-1DF9-B25E6308E922}"/>
              </a:ext>
            </a:extLst>
          </p:cNvPr>
          <p:cNvSpPr txBox="1"/>
          <p:nvPr/>
        </p:nvSpPr>
        <p:spPr>
          <a:xfrm>
            <a:off x="5860287" y="2459759"/>
            <a:ext cx="2112000" cy="461665"/>
          </a:xfrm>
          <a:prstGeom prst="rect">
            <a:avLst/>
          </a:prstGeom>
          <a:noFill/>
        </p:spPr>
        <p:txBody>
          <a:bodyPr wrap="square" rtlCol="0">
            <a:spAutoFit/>
          </a:bodyPr>
          <a:lstStyle/>
          <a:p>
            <a:pPr algn="ctr"/>
            <a:r>
              <a:rPr lang="en-VN" sz="2400" dirty="0">
                <a:latin typeface="+mn-lt"/>
                <a:ea typeface="Calibri" panose="020F0502020204030204" pitchFamily="34" charset="0"/>
                <a:cs typeface="Times New Roman" panose="02020603050405020304" pitchFamily="18" charset="0"/>
              </a:rPr>
              <a:t>248</a:t>
            </a:r>
            <a:endParaRPr lang="en-VN" sz="2400" dirty="0">
              <a:effectLst/>
              <a:latin typeface="+mn-lt"/>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ED7A1482-B58F-E6D4-7A6E-B2A1BFEBE770}"/>
              </a:ext>
            </a:extLst>
          </p:cNvPr>
          <p:cNvSpPr txBox="1"/>
          <p:nvPr/>
        </p:nvSpPr>
        <p:spPr>
          <a:xfrm>
            <a:off x="1895381" y="3318766"/>
            <a:ext cx="2112000" cy="461665"/>
          </a:xfrm>
          <a:prstGeom prst="rect">
            <a:avLst/>
          </a:prstGeom>
          <a:noFill/>
        </p:spPr>
        <p:txBody>
          <a:bodyPr wrap="square" rtlCol="0">
            <a:spAutoFit/>
          </a:bodyPr>
          <a:lstStyle/>
          <a:p>
            <a:pPr algn="ctr"/>
            <a:r>
              <a:rPr lang="en-US" sz="2400" dirty="0">
                <a:effectLst/>
                <a:latin typeface="+mn-lt"/>
                <a:ea typeface="Calibri" panose="020F0502020204030204" pitchFamily="34" charset="0"/>
                <a:cs typeface="Times New Roman" panose="02020603050405020304" pitchFamily="18" charset="0"/>
              </a:rPr>
              <a:t>428</a:t>
            </a:r>
            <a:endParaRPr lang="en-VN" sz="2400" dirty="0">
              <a:effectLst/>
              <a:latin typeface="+mn-lt"/>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EDD72841-5A68-48E6-9B1B-02E7010DA5DF}"/>
              </a:ext>
            </a:extLst>
          </p:cNvPr>
          <p:cNvSpPr txBox="1"/>
          <p:nvPr/>
        </p:nvSpPr>
        <p:spPr>
          <a:xfrm>
            <a:off x="5895233" y="3338269"/>
            <a:ext cx="2112000" cy="461665"/>
          </a:xfrm>
          <a:prstGeom prst="rect">
            <a:avLst/>
          </a:prstGeom>
          <a:noFill/>
        </p:spPr>
        <p:txBody>
          <a:bodyPr wrap="square" rtlCol="0">
            <a:spAutoFit/>
          </a:bodyPr>
          <a:lstStyle/>
          <a:p>
            <a:pPr algn="ctr"/>
            <a:r>
              <a:rPr lang="en-VN" sz="2400" dirty="0">
                <a:latin typeface="+mn-lt"/>
                <a:ea typeface="Calibri" panose="020F0502020204030204" pitchFamily="34" charset="0"/>
                <a:cs typeface="Times New Roman" panose="02020603050405020304" pitchFamily="18" charset="0"/>
              </a:rPr>
              <a:t>348</a:t>
            </a:r>
            <a:endParaRPr lang="en-VN" sz="2400" dirty="0">
              <a:effectLst/>
              <a:latin typeface="+mn-lt"/>
              <a:ea typeface="Calibri" panose="020F0502020204030204" pitchFamily="34" charset="0"/>
              <a:cs typeface="Times New Roman" panose="02020603050405020304" pitchFamily="18" charset="0"/>
            </a:endParaRPr>
          </a:p>
        </p:txBody>
      </p:sp>
      <p:sp>
        <p:nvSpPr>
          <p:cNvPr id="2" name="Google Shape;1275;p66">
            <a:extLst>
              <a:ext uri="{FF2B5EF4-FFF2-40B4-BE49-F238E27FC236}">
                <a16:creationId xmlns:a16="http://schemas.microsoft.com/office/drawing/2014/main" id="{FCFC1E84-9F42-982C-3475-891B3CBBF475}"/>
              </a:ext>
            </a:extLst>
          </p:cNvPr>
          <p:cNvSpPr/>
          <p:nvPr/>
        </p:nvSpPr>
        <p:spPr>
          <a:xfrm>
            <a:off x="1155042" y="2484624"/>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280;p66">
            <a:extLst>
              <a:ext uri="{FF2B5EF4-FFF2-40B4-BE49-F238E27FC236}">
                <a16:creationId xmlns:a16="http://schemas.microsoft.com/office/drawing/2014/main" id="{126955A0-58FA-1973-640D-F4DF82263CF6}"/>
              </a:ext>
            </a:extLst>
          </p:cNvPr>
          <p:cNvSpPr/>
          <p:nvPr/>
        </p:nvSpPr>
        <p:spPr>
          <a:xfrm>
            <a:off x="1802742" y="2484624"/>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TextBox 3">
            <a:extLst>
              <a:ext uri="{FF2B5EF4-FFF2-40B4-BE49-F238E27FC236}">
                <a16:creationId xmlns:a16="http://schemas.microsoft.com/office/drawing/2014/main" id="{821BF51F-0E97-CDF4-93A3-2215ADD6033B}"/>
              </a:ext>
            </a:extLst>
          </p:cNvPr>
          <p:cNvSpPr txBox="1"/>
          <p:nvPr/>
        </p:nvSpPr>
        <p:spPr>
          <a:xfrm>
            <a:off x="1300287" y="2472191"/>
            <a:ext cx="501574" cy="461665"/>
          </a:xfrm>
          <a:prstGeom prst="rect">
            <a:avLst/>
          </a:prstGeom>
          <a:noFill/>
        </p:spPr>
        <p:txBody>
          <a:bodyPr wrap="square" rtlCol="0">
            <a:spAutoFit/>
          </a:bodyPr>
          <a:lstStyle/>
          <a:p>
            <a:r>
              <a:rPr lang="en-VN" sz="2400" dirty="0"/>
              <a:t>A</a:t>
            </a:r>
          </a:p>
        </p:txBody>
      </p:sp>
      <p:sp>
        <p:nvSpPr>
          <p:cNvPr id="5" name="TextBox 4">
            <a:extLst>
              <a:ext uri="{FF2B5EF4-FFF2-40B4-BE49-F238E27FC236}">
                <a16:creationId xmlns:a16="http://schemas.microsoft.com/office/drawing/2014/main" id="{60158F9E-C670-E796-F3E7-CDC0A2513A20}"/>
              </a:ext>
            </a:extLst>
          </p:cNvPr>
          <p:cNvSpPr txBox="1"/>
          <p:nvPr/>
        </p:nvSpPr>
        <p:spPr>
          <a:xfrm>
            <a:off x="1913590" y="2484624"/>
            <a:ext cx="2112000" cy="461665"/>
          </a:xfrm>
          <a:prstGeom prst="rect">
            <a:avLst/>
          </a:prstGeom>
          <a:noFill/>
        </p:spPr>
        <p:txBody>
          <a:bodyPr wrap="square" rtlCol="0">
            <a:spAutoFit/>
          </a:bodyPr>
          <a:lstStyle/>
          <a:p>
            <a:pPr algn="ctr"/>
            <a:r>
              <a:rPr lang="en-US" sz="2400" dirty="0">
                <a:latin typeface="+mn-lt"/>
                <a:ea typeface="Calibri" panose="020F0502020204030204" pitchFamily="34" charset="0"/>
                <a:cs typeface="Times New Roman" panose="02020603050405020304" pitchFamily="18" charset="0"/>
              </a:rPr>
              <a:t>238</a:t>
            </a:r>
            <a:endParaRPr lang="en-VN" sz="2400" dirty="0">
              <a:effectLst/>
              <a:latin typeface="+mn-lt"/>
              <a:ea typeface="Calibri" panose="020F0502020204030204" pitchFamily="34" charset="0"/>
              <a:cs typeface="Times New Roman" panose="02020603050405020304" pitchFamily="18" charset="0"/>
            </a:endParaRPr>
          </a:p>
        </p:txBody>
      </p:sp>
      <p:pic>
        <p:nvPicPr>
          <p:cNvPr id="25" name="Picture 24">
            <a:hlinkClick r:id="rId3" action="ppaction://hlinksldjump"/>
            <a:extLst>
              <a:ext uri="{FF2B5EF4-FFF2-40B4-BE49-F238E27FC236}">
                <a16:creationId xmlns:a16="http://schemas.microsoft.com/office/drawing/2014/main" id="{B0281F3B-8747-6B05-B526-4031FACC3AFD}"/>
              </a:ext>
            </a:extLst>
          </p:cNvPr>
          <p:cNvPicPr>
            <a:picLocks noChangeAspect="1"/>
          </p:cNvPicPr>
          <p:nvPr/>
        </p:nvPicPr>
        <p:blipFill rotWithShape="1">
          <a:blip r:embed="rId4"/>
          <a:srcRect l="61253" t="5853" r="8060" b="51832"/>
          <a:stretch/>
        </p:blipFill>
        <p:spPr>
          <a:xfrm>
            <a:off x="7972287" y="3787503"/>
            <a:ext cx="997832" cy="1215409"/>
          </a:xfrm>
          <a:prstGeom prst="rect">
            <a:avLst/>
          </a:prstGeom>
        </p:spPr>
      </p:pic>
    </p:spTree>
    <p:extLst>
      <p:ext uri="{BB962C8B-B14F-4D97-AF65-F5344CB8AC3E}">
        <p14:creationId xmlns:p14="http://schemas.microsoft.com/office/powerpoint/2010/main" val="278348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ppt_w*0.70"/>
                                          </p:val>
                                        </p:tav>
                                        <p:tav tm="100000">
                                          <p:val>
                                            <p:strVal val="#ppt_w"/>
                                          </p:val>
                                        </p:tav>
                                      </p:tavLst>
                                    </p:anim>
                                    <p:anim calcmode="lin" valueType="num">
                                      <p:cBhvr>
                                        <p:cTn id="8" dur="500" fill="hold"/>
                                        <p:tgtEl>
                                          <p:spTgt spid="36"/>
                                        </p:tgtEl>
                                        <p:attrNameLst>
                                          <p:attrName>ppt_h</p:attrName>
                                        </p:attrNameLst>
                                      </p:cBhvr>
                                      <p:tavLst>
                                        <p:tav tm="0">
                                          <p:val>
                                            <p:strVal val="#ppt_h"/>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6" name="Google Shape;1275;p66">
            <a:extLst>
              <a:ext uri="{FF2B5EF4-FFF2-40B4-BE49-F238E27FC236}">
                <a16:creationId xmlns:a16="http://schemas.microsoft.com/office/drawing/2014/main" id="{71886C58-331E-A943-4D9C-FF09E5C1974A}"/>
              </a:ext>
            </a:extLst>
          </p:cNvPr>
          <p:cNvSpPr/>
          <p:nvPr/>
        </p:nvSpPr>
        <p:spPr>
          <a:xfrm>
            <a:off x="1099700" y="2749431"/>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80;p66">
            <a:extLst>
              <a:ext uri="{FF2B5EF4-FFF2-40B4-BE49-F238E27FC236}">
                <a16:creationId xmlns:a16="http://schemas.microsoft.com/office/drawing/2014/main" id="{668E3919-E814-3402-F968-106747B3437A}"/>
              </a:ext>
            </a:extLst>
          </p:cNvPr>
          <p:cNvSpPr/>
          <p:nvPr/>
        </p:nvSpPr>
        <p:spPr>
          <a:xfrm>
            <a:off x="1747400" y="2749431"/>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 name="Group 35">
            <a:extLst>
              <a:ext uri="{FF2B5EF4-FFF2-40B4-BE49-F238E27FC236}">
                <a16:creationId xmlns:a16="http://schemas.microsoft.com/office/drawing/2014/main" id="{D46B31BF-5F4D-AFC5-3B73-316E3240CBF2}"/>
              </a:ext>
            </a:extLst>
          </p:cNvPr>
          <p:cNvGrpSpPr/>
          <p:nvPr/>
        </p:nvGrpSpPr>
        <p:grpSpPr>
          <a:xfrm>
            <a:off x="1099700" y="3611974"/>
            <a:ext cx="3055200" cy="436800"/>
            <a:chOff x="3130654" y="2282003"/>
            <a:chExt cx="3055200" cy="436800"/>
          </a:xfrm>
        </p:grpSpPr>
        <p:sp>
          <p:nvSpPr>
            <p:cNvPr id="7" name="Google Shape;1281;p66">
              <a:extLst>
                <a:ext uri="{FF2B5EF4-FFF2-40B4-BE49-F238E27FC236}">
                  <a16:creationId xmlns:a16="http://schemas.microsoft.com/office/drawing/2014/main" id="{127A05EB-7609-C2CA-C493-E50CCC87F787}"/>
                </a:ext>
              </a:extLst>
            </p:cNvPr>
            <p:cNvSpPr/>
            <p:nvPr/>
          </p:nvSpPr>
          <p:spPr>
            <a:xfrm>
              <a:off x="3130654" y="22820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6;p66">
              <a:extLst>
                <a:ext uri="{FF2B5EF4-FFF2-40B4-BE49-F238E27FC236}">
                  <a16:creationId xmlns:a16="http://schemas.microsoft.com/office/drawing/2014/main" id="{8803F13D-3B94-F610-31B8-F9D30A88A576}"/>
                </a:ext>
              </a:extLst>
            </p:cNvPr>
            <p:cNvSpPr/>
            <p:nvPr/>
          </p:nvSpPr>
          <p:spPr>
            <a:xfrm>
              <a:off x="3130654" y="2282003"/>
              <a:ext cx="1577100" cy="4368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275;p66">
            <a:extLst>
              <a:ext uri="{FF2B5EF4-FFF2-40B4-BE49-F238E27FC236}">
                <a16:creationId xmlns:a16="http://schemas.microsoft.com/office/drawing/2014/main" id="{64A47019-1421-90CF-AE24-832FC01B84D6}"/>
              </a:ext>
            </a:extLst>
          </p:cNvPr>
          <p:cNvSpPr/>
          <p:nvPr/>
        </p:nvSpPr>
        <p:spPr>
          <a:xfrm>
            <a:off x="1099700" y="3615510"/>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0;p66">
            <a:extLst>
              <a:ext uri="{FF2B5EF4-FFF2-40B4-BE49-F238E27FC236}">
                <a16:creationId xmlns:a16="http://schemas.microsoft.com/office/drawing/2014/main" id="{554C1495-E1B9-B4AA-42CC-3E719F236E47}"/>
              </a:ext>
            </a:extLst>
          </p:cNvPr>
          <p:cNvSpPr/>
          <p:nvPr/>
        </p:nvSpPr>
        <p:spPr>
          <a:xfrm>
            <a:off x="1747400" y="3615510"/>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275;p66">
            <a:extLst>
              <a:ext uri="{FF2B5EF4-FFF2-40B4-BE49-F238E27FC236}">
                <a16:creationId xmlns:a16="http://schemas.microsoft.com/office/drawing/2014/main" id="{62A4E298-9BAD-BB8D-1316-A861C47FF0CF}"/>
              </a:ext>
            </a:extLst>
          </p:cNvPr>
          <p:cNvSpPr/>
          <p:nvPr/>
        </p:nvSpPr>
        <p:spPr>
          <a:xfrm>
            <a:off x="5025801" y="2749431"/>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0;p66">
            <a:extLst>
              <a:ext uri="{FF2B5EF4-FFF2-40B4-BE49-F238E27FC236}">
                <a16:creationId xmlns:a16="http://schemas.microsoft.com/office/drawing/2014/main" id="{35FEDEC8-DFD9-1564-CDEF-9DCD9E869599}"/>
              </a:ext>
            </a:extLst>
          </p:cNvPr>
          <p:cNvSpPr/>
          <p:nvPr/>
        </p:nvSpPr>
        <p:spPr>
          <a:xfrm>
            <a:off x="5673501" y="2749431"/>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275;p66">
            <a:extLst>
              <a:ext uri="{FF2B5EF4-FFF2-40B4-BE49-F238E27FC236}">
                <a16:creationId xmlns:a16="http://schemas.microsoft.com/office/drawing/2014/main" id="{1829ABF5-C308-7BC7-7D93-5EB63ADA4F8C}"/>
              </a:ext>
            </a:extLst>
          </p:cNvPr>
          <p:cNvSpPr/>
          <p:nvPr/>
        </p:nvSpPr>
        <p:spPr>
          <a:xfrm>
            <a:off x="5025801" y="3614050"/>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0;p66">
            <a:extLst>
              <a:ext uri="{FF2B5EF4-FFF2-40B4-BE49-F238E27FC236}">
                <a16:creationId xmlns:a16="http://schemas.microsoft.com/office/drawing/2014/main" id="{0710A7B3-5AAD-80D1-AEDD-022DB7532CC4}"/>
              </a:ext>
            </a:extLst>
          </p:cNvPr>
          <p:cNvSpPr/>
          <p:nvPr/>
        </p:nvSpPr>
        <p:spPr>
          <a:xfrm>
            <a:off x="5673501" y="3615510"/>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TextBox 25">
            <a:extLst>
              <a:ext uri="{FF2B5EF4-FFF2-40B4-BE49-F238E27FC236}">
                <a16:creationId xmlns:a16="http://schemas.microsoft.com/office/drawing/2014/main" id="{63186680-97AA-AD2D-647A-E12D8FB58E37}"/>
              </a:ext>
            </a:extLst>
          </p:cNvPr>
          <p:cNvSpPr txBox="1"/>
          <p:nvPr/>
        </p:nvSpPr>
        <p:spPr>
          <a:xfrm>
            <a:off x="1529300" y="735540"/>
            <a:ext cx="6856175" cy="1685846"/>
          </a:xfrm>
          <a:prstGeom prst="rect">
            <a:avLst/>
          </a:prstGeom>
          <a:noFill/>
        </p:spPr>
        <p:txBody>
          <a:bodyPr wrap="square">
            <a:spAutoFit/>
          </a:bodyPr>
          <a:lstStyle/>
          <a:p>
            <a:pPr algn="just">
              <a:lnSpc>
                <a:spcPct val="150000"/>
              </a:lnSpc>
              <a:spcAft>
                <a:spcPts val="1000"/>
              </a:spcAft>
            </a:pPr>
            <a:r>
              <a:rPr lang="vi-VN" sz="2400" b="1" i="0" u="none" strike="noStrike" dirty="0">
                <a:solidFill>
                  <a:srgbClr val="333333"/>
                </a:solidFill>
                <a:effectLst/>
                <a:latin typeface="+mn-lt"/>
              </a:rPr>
              <a:t>Một trường học có 20 lớp, mỗi lớp đều có 45 học sinh. Hỏi trường học có bao nhiêu học sinh?</a:t>
            </a:r>
            <a:endParaRPr lang="en-VN" sz="2400" b="1" dirty="0">
              <a:effectLst/>
              <a:latin typeface="+mn-lt"/>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B2C4472D-95DA-1804-04DA-D4B00E5697E9}"/>
              </a:ext>
            </a:extLst>
          </p:cNvPr>
          <p:cNvGrpSpPr/>
          <p:nvPr/>
        </p:nvGrpSpPr>
        <p:grpSpPr>
          <a:xfrm>
            <a:off x="348740" y="663631"/>
            <a:ext cx="1099648" cy="729969"/>
            <a:chOff x="1302338" y="552118"/>
            <a:chExt cx="1099648" cy="729969"/>
          </a:xfrm>
        </p:grpSpPr>
        <p:grpSp>
          <p:nvGrpSpPr>
            <p:cNvPr id="8" name="Google Shape;913;p52">
              <a:extLst>
                <a:ext uri="{FF2B5EF4-FFF2-40B4-BE49-F238E27FC236}">
                  <a16:creationId xmlns:a16="http://schemas.microsoft.com/office/drawing/2014/main" id="{F3C9D502-C634-0EDF-EF42-86F59B1B297B}"/>
                </a:ext>
              </a:extLst>
            </p:cNvPr>
            <p:cNvGrpSpPr/>
            <p:nvPr/>
          </p:nvGrpSpPr>
          <p:grpSpPr>
            <a:xfrm rot="2748666">
              <a:off x="1582826" y="462928"/>
              <a:ext cx="538671" cy="1099648"/>
              <a:chOff x="1804675" y="3168975"/>
              <a:chExt cx="344125" cy="702500"/>
            </a:xfrm>
          </p:grpSpPr>
          <p:sp>
            <p:nvSpPr>
              <p:cNvPr id="9" name="Google Shape;914;p52">
                <a:extLst>
                  <a:ext uri="{FF2B5EF4-FFF2-40B4-BE49-F238E27FC236}">
                    <a16:creationId xmlns:a16="http://schemas.microsoft.com/office/drawing/2014/main" id="{28D98D42-D9AF-5E5B-B8E9-1124F2DEDD7A}"/>
                  </a:ext>
                </a:extLst>
              </p:cNvPr>
              <p:cNvSpPr/>
              <p:nvPr/>
            </p:nvSpPr>
            <p:spPr>
              <a:xfrm>
                <a:off x="1804675" y="3168975"/>
                <a:ext cx="344125" cy="344100"/>
              </a:xfrm>
              <a:custGeom>
                <a:avLst/>
                <a:gdLst/>
                <a:ahLst/>
                <a:cxnLst/>
                <a:rect l="l" t="t" r="r" b="b"/>
                <a:pathLst>
                  <a:path w="13765" h="13764" extrusionOk="0">
                    <a:moveTo>
                      <a:pt x="6882" y="0"/>
                    </a:moveTo>
                    <a:cubicBezTo>
                      <a:pt x="3084" y="0"/>
                      <a:pt x="1" y="3072"/>
                      <a:pt x="1" y="6882"/>
                    </a:cubicBezTo>
                    <a:cubicBezTo>
                      <a:pt x="1" y="10680"/>
                      <a:pt x="3084" y="13764"/>
                      <a:pt x="6882" y="13764"/>
                    </a:cubicBezTo>
                    <a:cubicBezTo>
                      <a:pt x="10681" y="13764"/>
                      <a:pt x="13764" y="10680"/>
                      <a:pt x="13764" y="6882"/>
                    </a:cubicBezTo>
                    <a:cubicBezTo>
                      <a:pt x="13764" y="3072"/>
                      <a:pt x="10681" y="0"/>
                      <a:pt x="6882" y="0"/>
                    </a:cubicBez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5;p52">
                <a:extLst>
                  <a:ext uri="{FF2B5EF4-FFF2-40B4-BE49-F238E27FC236}">
                    <a16:creationId xmlns:a16="http://schemas.microsoft.com/office/drawing/2014/main" id="{E2837D35-44CA-34D1-38DE-AF42CEF6D9AE}"/>
                  </a:ext>
                </a:extLst>
              </p:cNvPr>
              <p:cNvSpPr/>
              <p:nvPr/>
            </p:nvSpPr>
            <p:spPr>
              <a:xfrm>
                <a:off x="1826700" y="3191000"/>
                <a:ext cx="300075" cy="300050"/>
              </a:xfrm>
              <a:custGeom>
                <a:avLst/>
                <a:gdLst/>
                <a:ahLst/>
                <a:cxnLst/>
                <a:rect l="l" t="t" r="r" b="b"/>
                <a:pathLst>
                  <a:path w="12003" h="12002" extrusionOk="0">
                    <a:moveTo>
                      <a:pt x="6001" y="0"/>
                    </a:moveTo>
                    <a:cubicBezTo>
                      <a:pt x="2680" y="0"/>
                      <a:pt x="1" y="2679"/>
                      <a:pt x="1" y="6001"/>
                    </a:cubicBezTo>
                    <a:cubicBezTo>
                      <a:pt x="1" y="9311"/>
                      <a:pt x="2680" y="12002"/>
                      <a:pt x="6001" y="12002"/>
                    </a:cubicBezTo>
                    <a:cubicBezTo>
                      <a:pt x="9311" y="12002"/>
                      <a:pt x="12002" y="9311"/>
                      <a:pt x="12002" y="6001"/>
                    </a:cubicBezTo>
                    <a:cubicBezTo>
                      <a:pt x="12002" y="2679"/>
                      <a:pt x="9311" y="0"/>
                      <a:pt x="600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6;p52">
                <a:extLst>
                  <a:ext uri="{FF2B5EF4-FFF2-40B4-BE49-F238E27FC236}">
                    <a16:creationId xmlns:a16="http://schemas.microsoft.com/office/drawing/2014/main" id="{1C972B41-B283-EDDA-B4B0-43D91BBD7737}"/>
                  </a:ext>
                </a:extLst>
              </p:cNvPr>
              <p:cNvSpPr/>
              <p:nvPr/>
            </p:nvSpPr>
            <p:spPr>
              <a:xfrm>
                <a:off x="1947250" y="3552950"/>
                <a:ext cx="58975" cy="318525"/>
              </a:xfrm>
              <a:custGeom>
                <a:avLst/>
                <a:gdLst/>
                <a:ahLst/>
                <a:cxnLst/>
                <a:rect l="l" t="t" r="r" b="b"/>
                <a:pathLst>
                  <a:path w="2359" h="12741" extrusionOk="0">
                    <a:moveTo>
                      <a:pt x="1" y="0"/>
                    </a:moveTo>
                    <a:lnTo>
                      <a:pt x="1" y="11561"/>
                    </a:lnTo>
                    <a:cubicBezTo>
                      <a:pt x="1" y="12204"/>
                      <a:pt x="525" y="12740"/>
                      <a:pt x="1179" y="12740"/>
                    </a:cubicBezTo>
                    <a:cubicBezTo>
                      <a:pt x="1834" y="12740"/>
                      <a:pt x="2358" y="12204"/>
                      <a:pt x="2358" y="11561"/>
                    </a:cubicBezTo>
                    <a:lnTo>
                      <a:pt x="2358" y="0"/>
                    </a:ln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7;p52">
                <a:extLst>
                  <a:ext uri="{FF2B5EF4-FFF2-40B4-BE49-F238E27FC236}">
                    <a16:creationId xmlns:a16="http://schemas.microsoft.com/office/drawing/2014/main" id="{ECA21717-BCC0-A4A8-6D05-31516AFE2353}"/>
                  </a:ext>
                </a:extLst>
              </p:cNvPr>
              <p:cNvSpPr/>
              <p:nvPr/>
            </p:nvSpPr>
            <p:spPr>
              <a:xfrm>
                <a:off x="1947250" y="3601775"/>
                <a:ext cx="58975" cy="33950"/>
              </a:xfrm>
              <a:custGeom>
                <a:avLst/>
                <a:gdLst/>
                <a:ahLst/>
                <a:cxnLst/>
                <a:rect l="l" t="t" r="r" b="b"/>
                <a:pathLst>
                  <a:path w="2359" h="1358" extrusionOk="0">
                    <a:moveTo>
                      <a:pt x="1" y="0"/>
                    </a:moveTo>
                    <a:lnTo>
                      <a:pt x="1" y="1357"/>
                    </a:lnTo>
                    <a:lnTo>
                      <a:pt x="2358" y="1357"/>
                    </a:lnTo>
                    <a:lnTo>
                      <a:pt x="235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8;p52">
                <a:extLst>
                  <a:ext uri="{FF2B5EF4-FFF2-40B4-BE49-F238E27FC236}">
                    <a16:creationId xmlns:a16="http://schemas.microsoft.com/office/drawing/2014/main" id="{92175C0B-6CDC-8BAE-F863-1BA99FAFC58A}"/>
                  </a:ext>
                </a:extLst>
              </p:cNvPr>
              <p:cNvSpPr/>
              <p:nvPr/>
            </p:nvSpPr>
            <p:spPr>
              <a:xfrm>
                <a:off x="1964525" y="3513050"/>
                <a:ext cx="24425" cy="39925"/>
              </a:xfrm>
              <a:custGeom>
                <a:avLst/>
                <a:gdLst/>
                <a:ahLst/>
                <a:cxnLst/>
                <a:rect l="l" t="t" r="r" b="b"/>
                <a:pathLst>
                  <a:path w="977" h="1597" extrusionOk="0">
                    <a:moveTo>
                      <a:pt x="0" y="1"/>
                    </a:moveTo>
                    <a:lnTo>
                      <a:pt x="0" y="1596"/>
                    </a:lnTo>
                    <a:lnTo>
                      <a:pt x="977" y="1596"/>
                    </a:lnTo>
                    <a:lnTo>
                      <a:pt x="97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9;p52">
                <a:extLst>
                  <a:ext uri="{FF2B5EF4-FFF2-40B4-BE49-F238E27FC236}">
                    <a16:creationId xmlns:a16="http://schemas.microsoft.com/office/drawing/2014/main" id="{C9465DC2-D463-56C4-9AA8-FFC5C5AFEC07}"/>
                  </a:ext>
                </a:extLst>
              </p:cNvPr>
              <p:cNvSpPr/>
              <p:nvPr/>
            </p:nvSpPr>
            <p:spPr>
              <a:xfrm>
                <a:off x="1804675" y="3168975"/>
                <a:ext cx="344125" cy="344100"/>
              </a:xfrm>
              <a:custGeom>
                <a:avLst/>
                <a:gdLst/>
                <a:ahLst/>
                <a:cxnLst/>
                <a:rect l="l" t="t" r="r" b="b"/>
                <a:pathLst>
                  <a:path w="13765" h="13764" fill="none" extrusionOk="0">
                    <a:moveTo>
                      <a:pt x="13764" y="6882"/>
                    </a:moveTo>
                    <a:cubicBezTo>
                      <a:pt x="13764" y="10680"/>
                      <a:pt x="10681" y="13764"/>
                      <a:pt x="6882" y="13764"/>
                    </a:cubicBezTo>
                    <a:cubicBezTo>
                      <a:pt x="3084" y="13764"/>
                      <a:pt x="1" y="10680"/>
                      <a:pt x="1" y="6882"/>
                    </a:cubicBezTo>
                    <a:cubicBezTo>
                      <a:pt x="1" y="3072"/>
                      <a:pt x="3084" y="0"/>
                      <a:pt x="6882" y="0"/>
                    </a:cubicBezTo>
                    <a:cubicBezTo>
                      <a:pt x="10681" y="0"/>
                      <a:pt x="13764" y="3072"/>
                      <a:pt x="13764" y="688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20;p52">
                <a:extLst>
                  <a:ext uri="{FF2B5EF4-FFF2-40B4-BE49-F238E27FC236}">
                    <a16:creationId xmlns:a16="http://schemas.microsoft.com/office/drawing/2014/main" id="{4B72F945-8408-7583-C212-DD74002AC9BE}"/>
                  </a:ext>
                </a:extLst>
              </p:cNvPr>
              <p:cNvSpPr/>
              <p:nvPr/>
            </p:nvSpPr>
            <p:spPr>
              <a:xfrm>
                <a:off x="1826700" y="3191000"/>
                <a:ext cx="300075" cy="300050"/>
              </a:xfrm>
              <a:custGeom>
                <a:avLst/>
                <a:gdLst/>
                <a:ahLst/>
                <a:cxnLst/>
                <a:rect l="l" t="t" r="r" b="b"/>
                <a:pathLst>
                  <a:path w="12003" h="12002" fill="none" extrusionOk="0">
                    <a:moveTo>
                      <a:pt x="12002" y="6001"/>
                    </a:moveTo>
                    <a:cubicBezTo>
                      <a:pt x="12002" y="9311"/>
                      <a:pt x="9311" y="12002"/>
                      <a:pt x="6001" y="12002"/>
                    </a:cubicBezTo>
                    <a:cubicBezTo>
                      <a:pt x="2680" y="12002"/>
                      <a:pt x="1" y="9311"/>
                      <a:pt x="1" y="6001"/>
                    </a:cubicBezTo>
                    <a:cubicBezTo>
                      <a:pt x="1" y="2679"/>
                      <a:pt x="2680" y="0"/>
                      <a:pt x="6001" y="0"/>
                    </a:cubicBezTo>
                    <a:cubicBezTo>
                      <a:pt x="9311" y="0"/>
                      <a:pt x="12002" y="2679"/>
                      <a:pt x="12002" y="6001"/>
                    </a:cubicBezTo>
                    <a:close/>
                  </a:path>
                </a:pathLst>
              </a:custGeom>
              <a:noFill/>
              <a:ln w="3875" cap="rnd" cmpd="sng">
                <a:solidFill>
                  <a:srgbClr val="0511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1;p52">
                <a:extLst>
                  <a:ext uri="{FF2B5EF4-FFF2-40B4-BE49-F238E27FC236}">
                    <a16:creationId xmlns:a16="http://schemas.microsoft.com/office/drawing/2014/main" id="{D0743C58-B407-2D98-8570-C2DF9EFDC9D9}"/>
                  </a:ext>
                </a:extLst>
              </p:cNvPr>
              <p:cNvSpPr/>
              <p:nvPr/>
            </p:nvSpPr>
            <p:spPr>
              <a:xfrm>
                <a:off x="1947250" y="3552950"/>
                <a:ext cx="58975" cy="318525"/>
              </a:xfrm>
              <a:custGeom>
                <a:avLst/>
                <a:gdLst/>
                <a:ahLst/>
                <a:cxnLst/>
                <a:rect l="l" t="t" r="r" b="b"/>
                <a:pathLst>
                  <a:path w="2359" h="12741" fill="none" extrusionOk="0">
                    <a:moveTo>
                      <a:pt x="1" y="0"/>
                    </a:moveTo>
                    <a:lnTo>
                      <a:pt x="2358" y="0"/>
                    </a:lnTo>
                    <a:lnTo>
                      <a:pt x="2358" y="11561"/>
                    </a:lnTo>
                    <a:cubicBezTo>
                      <a:pt x="2358" y="12204"/>
                      <a:pt x="1834" y="12740"/>
                      <a:pt x="1179" y="12740"/>
                    </a:cubicBezTo>
                    <a:lnTo>
                      <a:pt x="1179" y="12740"/>
                    </a:lnTo>
                    <a:cubicBezTo>
                      <a:pt x="525" y="12740"/>
                      <a:pt x="1" y="12204"/>
                      <a:pt x="1" y="11561"/>
                    </a:cubicBezTo>
                    <a:lnTo>
                      <a:pt x="1"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Oval 26">
              <a:extLst>
                <a:ext uri="{FF2B5EF4-FFF2-40B4-BE49-F238E27FC236}">
                  <a16:creationId xmlns:a16="http://schemas.microsoft.com/office/drawing/2014/main" id="{2F805BAD-0F83-F559-D642-F7C5D2EA0AB0}"/>
                </a:ext>
              </a:extLst>
            </p:cNvPr>
            <p:cNvSpPr/>
            <p:nvPr/>
          </p:nvSpPr>
          <p:spPr>
            <a:xfrm>
              <a:off x="1778713" y="552118"/>
              <a:ext cx="556838" cy="530223"/>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VN" sz="2800" b="1" dirty="0"/>
                <a:t>4</a:t>
              </a:r>
            </a:p>
          </p:txBody>
        </p:sp>
      </p:grpSp>
      <p:sp>
        <p:nvSpPr>
          <p:cNvPr id="28" name="TextBox 27">
            <a:extLst>
              <a:ext uri="{FF2B5EF4-FFF2-40B4-BE49-F238E27FC236}">
                <a16:creationId xmlns:a16="http://schemas.microsoft.com/office/drawing/2014/main" id="{5790B2B2-CA56-4014-10E8-54D87CD52993}"/>
              </a:ext>
            </a:extLst>
          </p:cNvPr>
          <p:cNvSpPr txBox="1"/>
          <p:nvPr/>
        </p:nvSpPr>
        <p:spPr>
          <a:xfrm>
            <a:off x="1244945" y="2736998"/>
            <a:ext cx="501574" cy="461665"/>
          </a:xfrm>
          <a:prstGeom prst="rect">
            <a:avLst/>
          </a:prstGeom>
          <a:noFill/>
        </p:spPr>
        <p:txBody>
          <a:bodyPr wrap="square" rtlCol="0">
            <a:spAutoFit/>
          </a:bodyPr>
          <a:lstStyle/>
          <a:p>
            <a:r>
              <a:rPr lang="en-VN" sz="2400" dirty="0"/>
              <a:t>A</a:t>
            </a:r>
          </a:p>
        </p:txBody>
      </p:sp>
      <p:sp>
        <p:nvSpPr>
          <p:cNvPr id="29" name="TextBox 28">
            <a:extLst>
              <a:ext uri="{FF2B5EF4-FFF2-40B4-BE49-F238E27FC236}">
                <a16:creationId xmlns:a16="http://schemas.microsoft.com/office/drawing/2014/main" id="{E3EA4F81-473B-A7EC-4824-4CA2AEE5F615}"/>
              </a:ext>
            </a:extLst>
          </p:cNvPr>
          <p:cNvSpPr txBox="1"/>
          <p:nvPr/>
        </p:nvSpPr>
        <p:spPr>
          <a:xfrm>
            <a:off x="5171927" y="2734114"/>
            <a:ext cx="501574" cy="461665"/>
          </a:xfrm>
          <a:prstGeom prst="rect">
            <a:avLst/>
          </a:prstGeom>
          <a:noFill/>
        </p:spPr>
        <p:txBody>
          <a:bodyPr wrap="square" rtlCol="0">
            <a:spAutoFit/>
          </a:bodyPr>
          <a:lstStyle/>
          <a:p>
            <a:r>
              <a:rPr lang="en-VN" sz="2400" dirty="0"/>
              <a:t>B</a:t>
            </a:r>
          </a:p>
        </p:txBody>
      </p:sp>
      <p:sp>
        <p:nvSpPr>
          <p:cNvPr id="30" name="TextBox 29">
            <a:extLst>
              <a:ext uri="{FF2B5EF4-FFF2-40B4-BE49-F238E27FC236}">
                <a16:creationId xmlns:a16="http://schemas.microsoft.com/office/drawing/2014/main" id="{B0687E68-5C9E-B82D-4D13-76171A7592C7}"/>
              </a:ext>
            </a:extLst>
          </p:cNvPr>
          <p:cNvSpPr txBox="1"/>
          <p:nvPr/>
        </p:nvSpPr>
        <p:spPr>
          <a:xfrm>
            <a:off x="1227048" y="3615510"/>
            <a:ext cx="501574" cy="461665"/>
          </a:xfrm>
          <a:prstGeom prst="rect">
            <a:avLst/>
          </a:prstGeom>
          <a:noFill/>
        </p:spPr>
        <p:txBody>
          <a:bodyPr wrap="square" rtlCol="0">
            <a:spAutoFit/>
          </a:bodyPr>
          <a:lstStyle/>
          <a:p>
            <a:r>
              <a:rPr lang="en-VN" sz="2400" dirty="0"/>
              <a:t>C</a:t>
            </a:r>
          </a:p>
        </p:txBody>
      </p:sp>
      <p:sp>
        <p:nvSpPr>
          <p:cNvPr id="31" name="TextBox 30">
            <a:extLst>
              <a:ext uri="{FF2B5EF4-FFF2-40B4-BE49-F238E27FC236}">
                <a16:creationId xmlns:a16="http://schemas.microsoft.com/office/drawing/2014/main" id="{2D2BC42E-8126-9393-42AE-01CC7F5C3FAF}"/>
              </a:ext>
            </a:extLst>
          </p:cNvPr>
          <p:cNvSpPr txBox="1"/>
          <p:nvPr/>
        </p:nvSpPr>
        <p:spPr>
          <a:xfrm>
            <a:off x="5182059" y="3603077"/>
            <a:ext cx="501574" cy="461665"/>
          </a:xfrm>
          <a:prstGeom prst="rect">
            <a:avLst/>
          </a:prstGeom>
          <a:noFill/>
        </p:spPr>
        <p:txBody>
          <a:bodyPr wrap="square" rtlCol="0">
            <a:spAutoFit/>
          </a:bodyPr>
          <a:lstStyle/>
          <a:p>
            <a:r>
              <a:rPr lang="en-VN" sz="2400" dirty="0"/>
              <a:t>D</a:t>
            </a:r>
          </a:p>
        </p:txBody>
      </p:sp>
      <p:sp>
        <p:nvSpPr>
          <p:cNvPr id="32" name="TextBox 31">
            <a:extLst>
              <a:ext uri="{FF2B5EF4-FFF2-40B4-BE49-F238E27FC236}">
                <a16:creationId xmlns:a16="http://schemas.microsoft.com/office/drawing/2014/main" id="{C1BD38C6-AE8F-0702-0AEF-335FDC1F0BAB}"/>
              </a:ext>
            </a:extLst>
          </p:cNvPr>
          <p:cNvSpPr txBox="1"/>
          <p:nvPr/>
        </p:nvSpPr>
        <p:spPr>
          <a:xfrm>
            <a:off x="1858248" y="2749431"/>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200</a:t>
            </a:r>
          </a:p>
        </p:txBody>
      </p:sp>
      <p:sp>
        <p:nvSpPr>
          <p:cNvPr id="33" name="TextBox 32">
            <a:extLst>
              <a:ext uri="{FF2B5EF4-FFF2-40B4-BE49-F238E27FC236}">
                <a16:creationId xmlns:a16="http://schemas.microsoft.com/office/drawing/2014/main" id="{E6E57689-AB3A-0ECF-1DF9-B25E6308E922}"/>
              </a:ext>
            </a:extLst>
          </p:cNvPr>
          <p:cNvSpPr txBox="1"/>
          <p:nvPr/>
        </p:nvSpPr>
        <p:spPr>
          <a:xfrm>
            <a:off x="5804945" y="2724566"/>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450</a:t>
            </a:r>
          </a:p>
        </p:txBody>
      </p:sp>
      <p:sp>
        <p:nvSpPr>
          <p:cNvPr id="34" name="TextBox 33">
            <a:extLst>
              <a:ext uri="{FF2B5EF4-FFF2-40B4-BE49-F238E27FC236}">
                <a16:creationId xmlns:a16="http://schemas.microsoft.com/office/drawing/2014/main" id="{ED7A1482-B58F-E6D4-7A6E-B2A1BFEBE770}"/>
              </a:ext>
            </a:extLst>
          </p:cNvPr>
          <p:cNvSpPr txBox="1"/>
          <p:nvPr/>
        </p:nvSpPr>
        <p:spPr>
          <a:xfrm>
            <a:off x="1840039" y="3583573"/>
            <a:ext cx="2112000" cy="461665"/>
          </a:xfrm>
          <a:prstGeom prst="rect">
            <a:avLst/>
          </a:prstGeom>
          <a:noFill/>
        </p:spPr>
        <p:txBody>
          <a:bodyPr wrap="square" rtlCol="0">
            <a:spAutoFit/>
          </a:bodyPr>
          <a:lstStyle/>
          <a:p>
            <a:pPr algn="ctr"/>
            <a:r>
              <a:rPr lang="en-US" sz="2400" dirty="0">
                <a:latin typeface="+mn-lt"/>
                <a:ea typeface="Calibri" panose="020F0502020204030204" pitchFamily="34" charset="0"/>
                <a:cs typeface="Times New Roman" panose="02020603050405020304" pitchFamily="18" charset="0"/>
              </a:rPr>
              <a:t>900</a:t>
            </a:r>
            <a:endParaRPr lang="en-VN" sz="2400" dirty="0">
              <a:effectLst/>
              <a:latin typeface="+mn-lt"/>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EDD72841-5A68-48E6-9B1B-02E7010DA5DF}"/>
              </a:ext>
            </a:extLst>
          </p:cNvPr>
          <p:cNvSpPr txBox="1"/>
          <p:nvPr/>
        </p:nvSpPr>
        <p:spPr>
          <a:xfrm>
            <a:off x="5839891" y="3603076"/>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650</a:t>
            </a:r>
          </a:p>
        </p:txBody>
      </p:sp>
      <p:pic>
        <p:nvPicPr>
          <p:cNvPr id="3" name="Picture 2">
            <a:hlinkClick r:id="rId3" action="ppaction://hlinksldjump"/>
            <a:extLst>
              <a:ext uri="{FF2B5EF4-FFF2-40B4-BE49-F238E27FC236}">
                <a16:creationId xmlns:a16="http://schemas.microsoft.com/office/drawing/2014/main" id="{30507631-06E4-802F-C503-ABA6A6E64699}"/>
              </a:ext>
            </a:extLst>
          </p:cNvPr>
          <p:cNvPicPr>
            <a:picLocks noChangeAspect="1"/>
          </p:cNvPicPr>
          <p:nvPr/>
        </p:nvPicPr>
        <p:blipFill rotWithShape="1">
          <a:blip r:embed="rId4"/>
          <a:srcRect l="61253" t="5853" r="8060" b="51832"/>
          <a:stretch/>
        </p:blipFill>
        <p:spPr>
          <a:xfrm>
            <a:off x="7972287" y="3787503"/>
            <a:ext cx="997832" cy="1215409"/>
          </a:xfrm>
          <a:prstGeom prst="rect">
            <a:avLst/>
          </a:prstGeom>
        </p:spPr>
      </p:pic>
    </p:spTree>
    <p:extLst>
      <p:ext uri="{BB962C8B-B14F-4D97-AF65-F5344CB8AC3E}">
        <p14:creationId xmlns:p14="http://schemas.microsoft.com/office/powerpoint/2010/main" val="158373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ppt_w*0.70"/>
                                          </p:val>
                                        </p:tav>
                                        <p:tav tm="100000">
                                          <p:val>
                                            <p:strVal val="#ppt_w"/>
                                          </p:val>
                                        </p:tav>
                                      </p:tavLst>
                                    </p:anim>
                                    <p:anim calcmode="lin" valueType="num">
                                      <p:cBhvr>
                                        <p:cTn id="8" dur="500" fill="hold"/>
                                        <p:tgtEl>
                                          <p:spTgt spid="36"/>
                                        </p:tgtEl>
                                        <p:attrNameLst>
                                          <p:attrName>ppt_h</p:attrName>
                                        </p:attrNameLst>
                                      </p:cBhvr>
                                      <p:tavLst>
                                        <p:tav tm="0">
                                          <p:val>
                                            <p:strVal val="#ppt_h"/>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6" name="Google Shape;1275;p66">
            <a:extLst>
              <a:ext uri="{FF2B5EF4-FFF2-40B4-BE49-F238E27FC236}">
                <a16:creationId xmlns:a16="http://schemas.microsoft.com/office/drawing/2014/main" id="{71886C58-331E-A943-4D9C-FF09E5C1974A}"/>
              </a:ext>
            </a:extLst>
          </p:cNvPr>
          <p:cNvSpPr/>
          <p:nvPr/>
        </p:nvSpPr>
        <p:spPr>
          <a:xfrm>
            <a:off x="1167585" y="2723938"/>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913;p52">
            <a:extLst>
              <a:ext uri="{FF2B5EF4-FFF2-40B4-BE49-F238E27FC236}">
                <a16:creationId xmlns:a16="http://schemas.microsoft.com/office/drawing/2014/main" id="{F3C9D502-C634-0EDF-EF42-86F59B1B297B}"/>
              </a:ext>
            </a:extLst>
          </p:cNvPr>
          <p:cNvGrpSpPr/>
          <p:nvPr/>
        </p:nvGrpSpPr>
        <p:grpSpPr>
          <a:xfrm rot="2748666">
            <a:off x="1008835" y="527426"/>
            <a:ext cx="538671" cy="1099648"/>
            <a:chOff x="1804675" y="3168975"/>
            <a:chExt cx="344125" cy="702500"/>
          </a:xfrm>
        </p:grpSpPr>
        <p:sp>
          <p:nvSpPr>
            <p:cNvPr id="9" name="Google Shape;914;p52">
              <a:extLst>
                <a:ext uri="{FF2B5EF4-FFF2-40B4-BE49-F238E27FC236}">
                  <a16:creationId xmlns:a16="http://schemas.microsoft.com/office/drawing/2014/main" id="{28D98D42-D9AF-5E5B-B8E9-1124F2DEDD7A}"/>
                </a:ext>
              </a:extLst>
            </p:cNvPr>
            <p:cNvSpPr/>
            <p:nvPr/>
          </p:nvSpPr>
          <p:spPr>
            <a:xfrm>
              <a:off x="1804675" y="3168975"/>
              <a:ext cx="344125" cy="344100"/>
            </a:xfrm>
            <a:custGeom>
              <a:avLst/>
              <a:gdLst/>
              <a:ahLst/>
              <a:cxnLst/>
              <a:rect l="l" t="t" r="r" b="b"/>
              <a:pathLst>
                <a:path w="13765" h="13764" extrusionOk="0">
                  <a:moveTo>
                    <a:pt x="6882" y="0"/>
                  </a:moveTo>
                  <a:cubicBezTo>
                    <a:pt x="3084" y="0"/>
                    <a:pt x="1" y="3072"/>
                    <a:pt x="1" y="6882"/>
                  </a:cubicBezTo>
                  <a:cubicBezTo>
                    <a:pt x="1" y="10680"/>
                    <a:pt x="3084" y="13764"/>
                    <a:pt x="6882" y="13764"/>
                  </a:cubicBezTo>
                  <a:cubicBezTo>
                    <a:pt x="10681" y="13764"/>
                    <a:pt x="13764" y="10680"/>
                    <a:pt x="13764" y="6882"/>
                  </a:cubicBezTo>
                  <a:cubicBezTo>
                    <a:pt x="13764" y="3072"/>
                    <a:pt x="10681" y="0"/>
                    <a:pt x="6882" y="0"/>
                  </a:cubicBez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5;p52">
              <a:extLst>
                <a:ext uri="{FF2B5EF4-FFF2-40B4-BE49-F238E27FC236}">
                  <a16:creationId xmlns:a16="http://schemas.microsoft.com/office/drawing/2014/main" id="{E2837D35-44CA-34D1-38DE-AF42CEF6D9AE}"/>
                </a:ext>
              </a:extLst>
            </p:cNvPr>
            <p:cNvSpPr/>
            <p:nvPr/>
          </p:nvSpPr>
          <p:spPr>
            <a:xfrm>
              <a:off x="1826700" y="3191000"/>
              <a:ext cx="300075" cy="300050"/>
            </a:xfrm>
            <a:custGeom>
              <a:avLst/>
              <a:gdLst/>
              <a:ahLst/>
              <a:cxnLst/>
              <a:rect l="l" t="t" r="r" b="b"/>
              <a:pathLst>
                <a:path w="12003" h="12002" extrusionOk="0">
                  <a:moveTo>
                    <a:pt x="6001" y="0"/>
                  </a:moveTo>
                  <a:cubicBezTo>
                    <a:pt x="2680" y="0"/>
                    <a:pt x="1" y="2679"/>
                    <a:pt x="1" y="6001"/>
                  </a:cubicBezTo>
                  <a:cubicBezTo>
                    <a:pt x="1" y="9311"/>
                    <a:pt x="2680" y="12002"/>
                    <a:pt x="6001" y="12002"/>
                  </a:cubicBezTo>
                  <a:cubicBezTo>
                    <a:pt x="9311" y="12002"/>
                    <a:pt x="12002" y="9311"/>
                    <a:pt x="12002" y="6001"/>
                  </a:cubicBezTo>
                  <a:cubicBezTo>
                    <a:pt x="12002" y="2679"/>
                    <a:pt x="9311" y="0"/>
                    <a:pt x="600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6;p52">
              <a:extLst>
                <a:ext uri="{FF2B5EF4-FFF2-40B4-BE49-F238E27FC236}">
                  <a16:creationId xmlns:a16="http://schemas.microsoft.com/office/drawing/2014/main" id="{1C972B41-B283-EDDA-B4B0-43D91BBD7737}"/>
                </a:ext>
              </a:extLst>
            </p:cNvPr>
            <p:cNvSpPr/>
            <p:nvPr/>
          </p:nvSpPr>
          <p:spPr>
            <a:xfrm>
              <a:off x="1947250" y="3552950"/>
              <a:ext cx="58975" cy="318525"/>
            </a:xfrm>
            <a:custGeom>
              <a:avLst/>
              <a:gdLst/>
              <a:ahLst/>
              <a:cxnLst/>
              <a:rect l="l" t="t" r="r" b="b"/>
              <a:pathLst>
                <a:path w="2359" h="12741" extrusionOk="0">
                  <a:moveTo>
                    <a:pt x="1" y="0"/>
                  </a:moveTo>
                  <a:lnTo>
                    <a:pt x="1" y="11561"/>
                  </a:lnTo>
                  <a:cubicBezTo>
                    <a:pt x="1" y="12204"/>
                    <a:pt x="525" y="12740"/>
                    <a:pt x="1179" y="12740"/>
                  </a:cubicBezTo>
                  <a:cubicBezTo>
                    <a:pt x="1834" y="12740"/>
                    <a:pt x="2358" y="12204"/>
                    <a:pt x="2358" y="11561"/>
                  </a:cubicBezTo>
                  <a:lnTo>
                    <a:pt x="2358" y="0"/>
                  </a:ln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7;p52">
              <a:extLst>
                <a:ext uri="{FF2B5EF4-FFF2-40B4-BE49-F238E27FC236}">
                  <a16:creationId xmlns:a16="http://schemas.microsoft.com/office/drawing/2014/main" id="{ECA21717-BCC0-A4A8-6D05-31516AFE2353}"/>
                </a:ext>
              </a:extLst>
            </p:cNvPr>
            <p:cNvSpPr/>
            <p:nvPr/>
          </p:nvSpPr>
          <p:spPr>
            <a:xfrm>
              <a:off x="1947250" y="3601775"/>
              <a:ext cx="58975" cy="33950"/>
            </a:xfrm>
            <a:custGeom>
              <a:avLst/>
              <a:gdLst/>
              <a:ahLst/>
              <a:cxnLst/>
              <a:rect l="l" t="t" r="r" b="b"/>
              <a:pathLst>
                <a:path w="2359" h="1358" extrusionOk="0">
                  <a:moveTo>
                    <a:pt x="1" y="0"/>
                  </a:moveTo>
                  <a:lnTo>
                    <a:pt x="1" y="1357"/>
                  </a:lnTo>
                  <a:lnTo>
                    <a:pt x="2358" y="1357"/>
                  </a:lnTo>
                  <a:lnTo>
                    <a:pt x="235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8;p52">
              <a:extLst>
                <a:ext uri="{FF2B5EF4-FFF2-40B4-BE49-F238E27FC236}">
                  <a16:creationId xmlns:a16="http://schemas.microsoft.com/office/drawing/2014/main" id="{92175C0B-6CDC-8BAE-F863-1BA99FAFC58A}"/>
                </a:ext>
              </a:extLst>
            </p:cNvPr>
            <p:cNvSpPr/>
            <p:nvPr/>
          </p:nvSpPr>
          <p:spPr>
            <a:xfrm>
              <a:off x="1964525" y="3513050"/>
              <a:ext cx="24425" cy="39925"/>
            </a:xfrm>
            <a:custGeom>
              <a:avLst/>
              <a:gdLst/>
              <a:ahLst/>
              <a:cxnLst/>
              <a:rect l="l" t="t" r="r" b="b"/>
              <a:pathLst>
                <a:path w="977" h="1597" extrusionOk="0">
                  <a:moveTo>
                    <a:pt x="0" y="1"/>
                  </a:moveTo>
                  <a:lnTo>
                    <a:pt x="0" y="1596"/>
                  </a:lnTo>
                  <a:lnTo>
                    <a:pt x="977" y="1596"/>
                  </a:lnTo>
                  <a:lnTo>
                    <a:pt x="97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9;p52">
              <a:extLst>
                <a:ext uri="{FF2B5EF4-FFF2-40B4-BE49-F238E27FC236}">
                  <a16:creationId xmlns:a16="http://schemas.microsoft.com/office/drawing/2014/main" id="{C9465DC2-D463-56C4-9AA8-FFC5C5AFEC07}"/>
                </a:ext>
              </a:extLst>
            </p:cNvPr>
            <p:cNvSpPr/>
            <p:nvPr/>
          </p:nvSpPr>
          <p:spPr>
            <a:xfrm>
              <a:off x="1804675" y="3168975"/>
              <a:ext cx="344125" cy="344100"/>
            </a:xfrm>
            <a:custGeom>
              <a:avLst/>
              <a:gdLst/>
              <a:ahLst/>
              <a:cxnLst/>
              <a:rect l="l" t="t" r="r" b="b"/>
              <a:pathLst>
                <a:path w="13765" h="13764" fill="none" extrusionOk="0">
                  <a:moveTo>
                    <a:pt x="13764" y="6882"/>
                  </a:moveTo>
                  <a:cubicBezTo>
                    <a:pt x="13764" y="10680"/>
                    <a:pt x="10681" y="13764"/>
                    <a:pt x="6882" y="13764"/>
                  </a:cubicBezTo>
                  <a:cubicBezTo>
                    <a:pt x="3084" y="13764"/>
                    <a:pt x="1" y="10680"/>
                    <a:pt x="1" y="6882"/>
                  </a:cubicBezTo>
                  <a:cubicBezTo>
                    <a:pt x="1" y="3072"/>
                    <a:pt x="3084" y="0"/>
                    <a:pt x="6882" y="0"/>
                  </a:cubicBezTo>
                  <a:cubicBezTo>
                    <a:pt x="10681" y="0"/>
                    <a:pt x="13764" y="3072"/>
                    <a:pt x="13764" y="688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20;p52">
              <a:extLst>
                <a:ext uri="{FF2B5EF4-FFF2-40B4-BE49-F238E27FC236}">
                  <a16:creationId xmlns:a16="http://schemas.microsoft.com/office/drawing/2014/main" id="{4B72F945-8408-7583-C212-DD74002AC9BE}"/>
                </a:ext>
              </a:extLst>
            </p:cNvPr>
            <p:cNvSpPr/>
            <p:nvPr/>
          </p:nvSpPr>
          <p:spPr>
            <a:xfrm>
              <a:off x="1826700" y="3191000"/>
              <a:ext cx="300075" cy="300050"/>
            </a:xfrm>
            <a:custGeom>
              <a:avLst/>
              <a:gdLst/>
              <a:ahLst/>
              <a:cxnLst/>
              <a:rect l="l" t="t" r="r" b="b"/>
              <a:pathLst>
                <a:path w="12003" h="12002" fill="none" extrusionOk="0">
                  <a:moveTo>
                    <a:pt x="12002" y="6001"/>
                  </a:moveTo>
                  <a:cubicBezTo>
                    <a:pt x="12002" y="9311"/>
                    <a:pt x="9311" y="12002"/>
                    <a:pt x="6001" y="12002"/>
                  </a:cubicBezTo>
                  <a:cubicBezTo>
                    <a:pt x="2680" y="12002"/>
                    <a:pt x="1" y="9311"/>
                    <a:pt x="1" y="6001"/>
                  </a:cubicBezTo>
                  <a:cubicBezTo>
                    <a:pt x="1" y="2679"/>
                    <a:pt x="2680" y="0"/>
                    <a:pt x="6001" y="0"/>
                  </a:cubicBezTo>
                  <a:cubicBezTo>
                    <a:pt x="9311" y="0"/>
                    <a:pt x="12002" y="2679"/>
                    <a:pt x="12002" y="6001"/>
                  </a:cubicBezTo>
                  <a:close/>
                </a:path>
              </a:pathLst>
            </a:custGeom>
            <a:noFill/>
            <a:ln w="3875" cap="rnd" cmpd="sng">
              <a:solidFill>
                <a:srgbClr val="0511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1;p52">
              <a:extLst>
                <a:ext uri="{FF2B5EF4-FFF2-40B4-BE49-F238E27FC236}">
                  <a16:creationId xmlns:a16="http://schemas.microsoft.com/office/drawing/2014/main" id="{D0743C58-B407-2D98-8570-C2DF9EFDC9D9}"/>
                </a:ext>
              </a:extLst>
            </p:cNvPr>
            <p:cNvSpPr/>
            <p:nvPr/>
          </p:nvSpPr>
          <p:spPr>
            <a:xfrm>
              <a:off x="1947250" y="3552950"/>
              <a:ext cx="58975" cy="318525"/>
            </a:xfrm>
            <a:custGeom>
              <a:avLst/>
              <a:gdLst/>
              <a:ahLst/>
              <a:cxnLst/>
              <a:rect l="l" t="t" r="r" b="b"/>
              <a:pathLst>
                <a:path w="2359" h="12741" fill="none" extrusionOk="0">
                  <a:moveTo>
                    <a:pt x="1" y="0"/>
                  </a:moveTo>
                  <a:lnTo>
                    <a:pt x="2358" y="0"/>
                  </a:lnTo>
                  <a:lnTo>
                    <a:pt x="2358" y="11561"/>
                  </a:lnTo>
                  <a:cubicBezTo>
                    <a:pt x="2358" y="12204"/>
                    <a:pt x="1834" y="12740"/>
                    <a:pt x="1179" y="12740"/>
                  </a:cubicBezTo>
                  <a:lnTo>
                    <a:pt x="1179" y="12740"/>
                  </a:lnTo>
                  <a:cubicBezTo>
                    <a:pt x="525" y="12740"/>
                    <a:pt x="1" y="12204"/>
                    <a:pt x="1" y="11561"/>
                  </a:cubicBezTo>
                  <a:lnTo>
                    <a:pt x="1"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280;p66">
            <a:extLst>
              <a:ext uri="{FF2B5EF4-FFF2-40B4-BE49-F238E27FC236}">
                <a16:creationId xmlns:a16="http://schemas.microsoft.com/office/drawing/2014/main" id="{668E3919-E814-3402-F968-106747B3437A}"/>
              </a:ext>
            </a:extLst>
          </p:cNvPr>
          <p:cNvSpPr/>
          <p:nvPr/>
        </p:nvSpPr>
        <p:spPr>
          <a:xfrm>
            <a:off x="1815285" y="2723938"/>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 name="Group 35">
            <a:extLst>
              <a:ext uri="{FF2B5EF4-FFF2-40B4-BE49-F238E27FC236}">
                <a16:creationId xmlns:a16="http://schemas.microsoft.com/office/drawing/2014/main" id="{D46B31BF-5F4D-AFC5-3B73-316E3240CBF2}"/>
              </a:ext>
            </a:extLst>
          </p:cNvPr>
          <p:cNvGrpSpPr/>
          <p:nvPr/>
        </p:nvGrpSpPr>
        <p:grpSpPr>
          <a:xfrm>
            <a:off x="5093686" y="2723938"/>
            <a:ext cx="3055200" cy="436800"/>
            <a:chOff x="3130654" y="2282003"/>
            <a:chExt cx="3055200" cy="436800"/>
          </a:xfrm>
        </p:grpSpPr>
        <p:sp>
          <p:nvSpPr>
            <p:cNvPr id="7" name="Google Shape;1281;p66">
              <a:extLst>
                <a:ext uri="{FF2B5EF4-FFF2-40B4-BE49-F238E27FC236}">
                  <a16:creationId xmlns:a16="http://schemas.microsoft.com/office/drawing/2014/main" id="{127A05EB-7609-C2CA-C493-E50CCC87F787}"/>
                </a:ext>
              </a:extLst>
            </p:cNvPr>
            <p:cNvSpPr/>
            <p:nvPr/>
          </p:nvSpPr>
          <p:spPr>
            <a:xfrm>
              <a:off x="3130654" y="22820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6;p66">
              <a:extLst>
                <a:ext uri="{FF2B5EF4-FFF2-40B4-BE49-F238E27FC236}">
                  <a16:creationId xmlns:a16="http://schemas.microsoft.com/office/drawing/2014/main" id="{8803F13D-3B94-F610-31B8-F9D30A88A576}"/>
                </a:ext>
              </a:extLst>
            </p:cNvPr>
            <p:cNvSpPr/>
            <p:nvPr/>
          </p:nvSpPr>
          <p:spPr>
            <a:xfrm>
              <a:off x="3130654" y="2282003"/>
              <a:ext cx="1577100" cy="4368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275;p66">
            <a:extLst>
              <a:ext uri="{FF2B5EF4-FFF2-40B4-BE49-F238E27FC236}">
                <a16:creationId xmlns:a16="http://schemas.microsoft.com/office/drawing/2014/main" id="{64A47019-1421-90CF-AE24-832FC01B84D6}"/>
              </a:ext>
            </a:extLst>
          </p:cNvPr>
          <p:cNvSpPr/>
          <p:nvPr/>
        </p:nvSpPr>
        <p:spPr>
          <a:xfrm>
            <a:off x="1167585" y="3590017"/>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0;p66">
            <a:extLst>
              <a:ext uri="{FF2B5EF4-FFF2-40B4-BE49-F238E27FC236}">
                <a16:creationId xmlns:a16="http://schemas.microsoft.com/office/drawing/2014/main" id="{554C1495-E1B9-B4AA-42CC-3E719F236E47}"/>
              </a:ext>
            </a:extLst>
          </p:cNvPr>
          <p:cNvSpPr/>
          <p:nvPr/>
        </p:nvSpPr>
        <p:spPr>
          <a:xfrm>
            <a:off x="1815285" y="3590017"/>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275;p66">
            <a:extLst>
              <a:ext uri="{FF2B5EF4-FFF2-40B4-BE49-F238E27FC236}">
                <a16:creationId xmlns:a16="http://schemas.microsoft.com/office/drawing/2014/main" id="{62A4E298-9BAD-BB8D-1316-A861C47FF0CF}"/>
              </a:ext>
            </a:extLst>
          </p:cNvPr>
          <p:cNvSpPr/>
          <p:nvPr/>
        </p:nvSpPr>
        <p:spPr>
          <a:xfrm>
            <a:off x="5093686" y="2723938"/>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0;p66">
            <a:extLst>
              <a:ext uri="{FF2B5EF4-FFF2-40B4-BE49-F238E27FC236}">
                <a16:creationId xmlns:a16="http://schemas.microsoft.com/office/drawing/2014/main" id="{35FEDEC8-DFD9-1564-CDEF-9DCD9E869599}"/>
              </a:ext>
            </a:extLst>
          </p:cNvPr>
          <p:cNvSpPr/>
          <p:nvPr/>
        </p:nvSpPr>
        <p:spPr>
          <a:xfrm>
            <a:off x="5741386" y="2723938"/>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275;p66">
            <a:extLst>
              <a:ext uri="{FF2B5EF4-FFF2-40B4-BE49-F238E27FC236}">
                <a16:creationId xmlns:a16="http://schemas.microsoft.com/office/drawing/2014/main" id="{1829ABF5-C308-7BC7-7D93-5EB63ADA4F8C}"/>
              </a:ext>
            </a:extLst>
          </p:cNvPr>
          <p:cNvSpPr/>
          <p:nvPr/>
        </p:nvSpPr>
        <p:spPr>
          <a:xfrm>
            <a:off x="5093686" y="3590017"/>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0;p66">
            <a:extLst>
              <a:ext uri="{FF2B5EF4-FFF2-40B4-BE49-F238E27FC236}">
                <a16:creationId xmlns:a16="http://schemas.microsoft.com/office/drawing/2014/main" id="{0710A7B3-5AAD-80D1-AEDD-022DB7532CC4}"/>
              </a:ext>
            </a:extLst>
          </p:cNvPr>
          <p:cNvSpPr/>
          <p:nvPr/>
        </p:nvSpPr>
        <p:spPr>
          <a:xfrm>
            <a:off x="5741386" y="3590017"/>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TextBox 25">
            <a:extLst>
              <a:ext uri="{FF2B5EF4-FFF2-40B4-BE49-F238E27FC236}">
                <a16:creationId xmlns:a16="http://schemas.microsoft.com/office/drawing/2014/main" id="{63186680-97AA-AD2D-647A-E12D8FB58E37}"/>
              </a:ext>
            </a:extLst>
          </p:cNvPr>
          <p:cNvSpPr txBox="1"/>
          <p:nvPr/>
        </p:nvSpPr>
        <p:spPr>
          <a:xfrm>
            <a:off x="1475052" y="985329"/>
            <a:ext cx="6799047" cy="1131848"/>
          </a:xfrm>
          <a:prstGeom prst="rect">
            <a:avLst/>
          </a:prstGeom>
          <a:noFill/>
        </p:spPr>
        <p:txBody>
          <a:bodyPr wrap="square">
            <a:spAutoFit/>
          </a:bodyPr>
          <a:lstStyle/>
          <a:p>
            <a:pPr algn="just">
              <a:lnSpc>
                <a:spcPct val="150000"/>
              </a:lnSpc>
              <a:spcAft>
                <a:spcPts val="1000"/>
              </a:spcAft>
            </a:pPr>
            <a:r>
              <a:rPr lang="en-US" sz="2400" b="1" i="0" u="none" strike="noStrike" dirty="0" err="1">
                <a:solidFill>
                  <a:srgbClr val="333333"/>
                </a:solidFill>
                <a:effectLst/>
                <a:latin typeface="+mn-lt"/>
              </a:rPr>
              <a:t>Bé</a:t>
            </a:r>
            <a:r>
              <a:rPr lang="en-US" sz="2400" b="1" i="0" u="none" strike="noStrike" dirty="0">
                <a:solidFill>
                  <a:srgbClr val="333333"/>
                </a:solidFill>
                <a:effectLst/>
                <a:latin typeface="+mn-lt"/>
              </a:rPr>
              <a:t> Mai </a:t>
            </a:r>
            <a:r>
              <a:rPr lang="en-US" sz="2400" b="1" i="0" u="none" strike="noStrike" dirty="0" err="1">
                <a:solidFill>
                  <a:srgbClr val="333333"/>
                </a:solidFill>
                <a:effectLst/>
                <a:latin typeface="+mn-lt"/>
              </a:rPr>
              <a:t>có</a:t>
            </a:r>
            <a:r>
              <a:rPr lang="en-US" sz="2400" b="1" i="0" u="none" strike="noStrike" dirty="0">
                <a:solidFill>
                  <a:srgbClr val="333333"/>
                </a:solidFill>
                <a:effectLst/>
                <a:latin typeface="+mn-lt"/>
              </a:rPr>
              <a:t> 20 </a:t>
            </a:r>
            <a:r>
              <a:rPr lang="en-US" sz="2400" b="1" i="0" u="none" strike="noStrike" dirty="0" err="1">
                <a:solidFill>
                  <a:srgbClr val="333333"/>
                </a:solidFill>
                <a:effectLst/>
                <a:latin typeface="+mn-lt"/>
              </a:rPr>
              <a:t>túi</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kẹo</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mỗi</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túi</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kẹo</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có</a:t>
            </a:r>
            <a:r>
              <a:rPr lang="en-US" sz="2400" b="1" i="0" u="none" strike="noStrike" dirty="0">
                <a:solidFill>
                  <a:srgbClr val="333333"/>
                </a:solidFill>
                <a:effectLst/>
                <a:latin typeface="+mn-lt"/>
              </a:rPr>
              <a:t> 40 </a:t>
            </a:r>
            <a:r>
              <a:rPr lang="en-US" sz="2400" b="1" i="0" u="none" strike="noStrike" dirty="0" err="1">
                <a:solidFill>
                  <a:srgbClr val="333333"/>
                </a:solidFill>
                <a:effectLst/>
                <a:latin typeface="+mn-lt"/>
              </a:rPr>
              <a:t>cái</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kẹo</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Hỏi</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bé</a:t>
            </a:r>
            <a:r>
              <a:rPr lang="en-US" sz="2400" b="1" i="0" u="none" strike="noStrike" dirty="0">
                <a:solidFill>
                  <a:srgbClr val="333333"/>
                </a:solidFill>
                <a:effectLst/>
                <a:latin typeface="+mn-lt"/>
              </a:rPr>
              <a:t> Mai </a:t>
            </a:r>
            <a:r>
              <a:rPr lang="en-US" sz="2400" b="1" i="0" u="none" strike="noStrike" dirty="0" err="1">
                <a:solidFill>
                  <a:srgbClr val="333333"/>
                </a:solidFill>
                <a:effectLst/>
                <a:latin typeface="+mn-lt"/>
              </a:rPr>
              <a:t>có</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tất</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cả</a:t>
            </a:r>
            <a:r>
              <a:rPr lang="en-US" sz="2400" b="1" i="0" u="none" strike="noStrike" dirty="0">
                <a:solidFill>
                  <a:srgbClr val="333333"/>
                </a:solidFill>
                <a:effectLst/>
                <a:latin typeface="+mn-lt"/>
              </a:rPr>
              <a:t> bao </a:t>
            </a:r>
            <a:r>
              <a:rPr lang="en-US" sz="2400" b="1" i="0" u="none" strike="noStrike" dirty="0" err="1">
                <a:solidFill>
                  <a:srgbClr val="333333"/>
                </a:solidFill>
                <a:effectLst/>
                <a:latin typeface="+mn-lt"/>
              </a:rPr>
              <a:t>nhiêu</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cái</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kẹo</a:t>
            </a:r>
            <a:r>
              <a:rPr lang="en-US" sz="2400" b="1" i="0" u="none" strike="noStrike" dirty="0">
                <a:solidFill>
                  <a:srgbClr val="333333"/>
                </a:solidFill>
                <a:effectLst/>
                <a:latin typeface="+mn-lt"/>
              </a:rPr>
              <a:t>?</a:t>
            </a:r>
            <a:endParaRPr lang="en-VN" sz="2400" b="1" dirty="0">
              <a:effectLst/>
              <a:latin typeface="+mn-lt"/>
              <a:ea typeface="Calibri" panose="020F0502020204030204" pitchFamily="34" charset="0"/>
              <a:cs typeface="Times New Roman" panose="02020603050405020304" pitchFamily="18" charset="0"/>
            </a:endParaRPr>
          </a:p>
        </p:txBody>
      </p:sp>
      <p:sp>
        <p:nvSpPr>
          <p:cNvPr id="27" name="Oval 26">
            <a:extLst>
              <a:ext uri="{FF2B5EF4-FFF2-40B4-BE49-F238E27FC236}">
                <a16:creationId xmlns:a16="http://schemas.microsoft.com/office/drawing/2014/main" id="{2F805BAD-0F83-F559-D642-F7C5D2EA0AB0}"/>
              </a:ext>
            </a:extLst>
          </p:cNvPr>
          <p:cNvSpPr/>
          <p:nvPr/>
        </p:nvSpPr>
        <p:spPr>
          <a:xfrm>
            <a:off x="1204722" y="616616"/>
            <a:ext cx="556838" cy="530223"/>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VN" sz="2800" b="1" dirty="0"/>
              <a:t>5</a:t>
            </a:r>
          </a:p>
        </p:txBody>
      </p:sp>
      <p:sp>
        <p:nvSpPr>
          <p:cNvPr id="28" name="TextBox 27">
            <a:extLst>
              <a:ext uri="{FF2B5EF4-FFF2-40B4-BE49-F238E27FC236}">
                <a16:creationId xmlns:a16="http://schemas.microsoft.com/office/drawing/2014/main" id="{5790B2B2-CA56-4014-10E8-54D87CD52993}"/>
              </a:ext>
            </a:extLst>
          </p:cNvPr>
          <p:cNvSpPr txBox="1"/>
          <p:nvPr/>
        </p:nvSpPr>
        <p:spPr>
          <a:xfrm>
            <a:off x="1312830" y="2711505"/>
            <a:ext cx="501574" cy="461665"/>
          </a:xfrm>
          <a:prstGeom prst="rect">
            <a:avLst/>
          </a:prstGeom>
          <a:noFill/>
        </p:spPr>
        <p:txBody>
          <a:bodyPr wrap="square" rtlCol="0">
            <a:spAutoFit/>
          </a:bodyPr>
          <a:lstStyle/>
          <a:p>
            <a:r>
              <a:rPr lang="en-VN" sz="2400" dirty="0"/>
              <a:t>A</a:t>
            </a:r>
          </a:p>
        </p:txBody>
      </p:sp>
      <p:sp>
        <p:nvSpPr>
          <p:cNvPr id="29" name="TextBox 28">
            <a:extLst>
              <a:ext uri="{FF2B5EF4-FFF2-40B4-BE49-F238E27FC236}">
                <a16:creationId xmlns:a16="http://schemas.microsoft.com/office/drawing/2014/main" id="{E3EA4F81-473B-A7EC-4824-4CA2AEE5F615}"/>
              </a:ext>
            </a:extLst>
          </p:cNvPr>
          <p:cNvSpPr txBox="1"/>
          <p:nvPr/>
        </p:nvSpPr>
        <p:spPr>
          <a:xfrm>
            <a:off x="5239812" y="2708621"/>
            <a:ext cx="501574" cy="461665"/>
          </a:xfrm>
          <a:prstGeom prst="rect">
            <a:avLst/>
          </a:prstGeom>
          <a:noFill/>
        </p:spPr>
        <p:txBody>
          <a:bodyPr wrap="square" rtlCol="0">
            <a:spAutoFit/>
          </a:bodyPr>
          <a:lstStyle/>
          <a:p>
            <a:r>
              <a:rPr lang="en-VN" sz="2400" dirty="0"/>
              <a:t>B</a:t>
            </a:r>
          </a:p>
        </p:txBody>
      </p:sp>
      <p:sp>
        <p:nvSpPr>
          <p:cNvPr id="30" name="TextBox 29">
            <a:extLst>
              <a:ext uri="{FF2B5EF4-FFF2-40B4-BE49-F238E27FC236}">
                <a16:creationId xmlns:a16="http://schemas.microsoft.com/office/drawing/2014/main" id="{B0687E68-5C9E-B82D-4D13-76171A7592C7}"/>
              </a:ext>
            </a:extLst>
          </p:cNvPr>
          <p:cNvSpPr txBox="1"/>
          <p:nvPr/>
        </p:nvSpPr>
        <p:spPr>
          <a:xfrm>
            <a:off x="1294933" y="3590017"/>
            <a:ext cx="501574" cy="461665"/>
          </a:xfrm>
          <a:prstGeom prst="rect">
            <a:avLst/>
          </a:prstGeom>
          <a:noFill/>
        </p:spPr>
        <p:txBody>
          <a:bodyPr wrap="square" rtlCol="0">
            <a:spAutoFit/>
          </a:bodyPr>
          <a:lstStyle/>
          <a:p>
            <a:r>
              <a:rPr lang="en-VN" sz="2400" dirty="0"/>
              <a:t>C</a:t>
            </a:r>
          </a:p>
        </p:txBody>
      </p:sp>
      <p:sp>
        <p:nvSpPr>
          <p:cNvPr id="31" name="TextBox 30">
            <a:extLst>
              <a:ext uri="{FF2B5EF4-FFF2-40B4-BE49-F238E27FC236}">
                <a16:creationId xmlns:a16="http://schemas.microsoft.com/office/drawing/2014/main" id="{2D2BC42E-8126-9393-42AE-01CC7F5C3FAF}"/>
              </a:ext>
            </a:extLst>
          </p:cNvPr>
          <p:cNvSpPr txBox="1"/>
          <p:nvPr/>
        </p:nvSpPr>
        <p:spPr>
          <a:xfrm>
            <a:off x="5249944" y="3577584"/>
            <a:ext cx="501574" cy="461665"/>
          </a:xfrm>
          <a:prstGeom prst="rect">
            <a:avLst/>
          </a:prstGeom>
          <a:noFill/>
        </p:spPr>
        <p:txBody>
          <a:bodyPr wrap="square" rtlCol="0">
            <a:spAutoFit/>
          </a:bodyPr>
          <a:lstStyle/>
          <a:p>
            <a:r>
              <a:rPr lang="en-VN" sz="2400" dirty="0"/>
              <a:t>D</a:t>
            </a:r>
          </a:p>
        </p:txBody>
      </p:sp>
      <p:sp>
        <p:nvSpPr>
          <p:cNvPr id="32" name="TextBox 31">
            <a:extLst>
              <a:ext uri="{FF2B5EF4-FFF2-40B4-BE49-F238E27FC236}">
                <a16:creationId xmlns:a16="http://schemas.microsoft.com/office/drawing/2014/main" id="{C1BD38C6-AE8F-0702-0AEF-335FDC1F0BAB}"/>
              </a:ext>
            </a:extLst>
          </p:cNvPr>
          <p:cNvSpPr txBox="1"/>
          <p:nvPr/>
        </p:nvSpPr>
        <p:spPr>
          <a:xfrm>
            <a:off x="1926133" y="2723938"/>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80</a:t>
            </a:r>
          </a:p>
        </p:txBody>
      </p:sp>
      <p:sp>
        <p:nvSpPr>
          <p:cNvPr id="33" name="TextBox 32">
            <a:extLst>
              <a:ext uri="{FF2B5EF4-FFF2-40B4-BE49-F238E27FC236}">
                <a16:creationId xmlns:a16="http://schemas.microsoft.com/office/drawing/2014/main" id="{E6E57689-AB3A-0ECF-1DF9-B25E6308E922}"/>
              </a:ext>
            </a:extLst>
          </p:cNvPr>
          <p:cNvSpPr txBox="1"/>
          <p:nvPr/>
        </p:nvSpPr>
        <p:spPr>
          <a:xfrm>
            <a:off x="5872830" y="2699073"/>
            <a:ext cx="2112000" cy="461665"/>
          </a:xfrm>
          <a:prstGeom prst="rect">
            <a:avLst/>
          </a:prstGeom>
          <a:noFill/>
        </p:spPr>
        <p:txBody>
          <a:bodyPr wrap="square" rtlCol="0">
            <a:spAutoFit/>
          </a:bodyPr>
          <a:lstStyle/>
          <a:p>
            <a:pPr algn="ctr"/>
            <a:r>
              <a:rPr lang="en-VN" sz="2400" dirty="0">
                <a:latin typeface="+mn-lt"/>
                <a:ea typeface="Calibri" panose="020F0502020204030204" pitchFamily="34" charset="0"/>
                <a:cs typeface="Times New Roman" panose="02020603050405020304" pitchFamily="18" charset="0"/>
              </a:rPr>
              <a:t>800</a:t>
            </a:r>
            <a:endParaRPr lang="en-VN" sz="2400" dirty="0">
              <a:effectLst/>
              <a:latin typeface="+mn-lt"/>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ED7A1482-B58F-E6D4-7A6E-B2A1BFEBE770}"/>
              </a:ext>
            </a:extLst>
          </p:cNvPr>
          <p:cNvSpPr txBox="1"/>
          <p:nvPr/>
        </p:nvSpPr>
        <p:spPr>
          <a:xfrm>
            <a:off x="1907924" y="3558080"/>
            <a:ext cx="2112000" cy="461665"/>
          </a:xfrm>
          <a:prstGeom prst="rect">
            <a:avLst/>
          </a:prstGeom>
          <a:noFill/>
        </p:spPr>
        <p:txBody>
          <a:bodyPr wrap="square" rtlCol="0">
            <a:spAutoFit/>
          </a:bodyPr>
          <a:lstStyle/>
          <a:p>
            <a:pPr algn="ctr"/>
            <a:r>
              <a:rPr lang="en-US" sz="2400" dirty="0">
                <a:effectLst/>
                <a:latin typeface="+mn-lt"/>
                <a:ea typeface="Calibri" panose="020F0502020204030204" pitchFamily="34" charset="0"/>
                <a:cs typeface="Times New Roman" panose="02020603050405020304" pitchFamily="18" charset="0"/>
              </a:rPr>
              <a:t>400</a:t>
            </a:r>
            <a:endParaRPr lang="en-VN" sz="2400" dirty="0">
              <a:effectLst/>
              <a:latin typeface="+mn-lt"/>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EDD72841-5A68-48E6-9B1B-02E7010DA5DF}"/>
              </a:ext>
            </a:extLst>
          </p:cNvPr>
          <p:cNvSpPr txBox="1"/>
          <p:nvPr/>
        </p:nvSpPr>
        <p:spPr>
          <a:xfrm>
            <a:off x="5907776" y="3577583"/>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40</a:t>
            </a:r>
          </a:p>
        </p:txBody>
      </p:sp>
      <p:pic>
        <p:nvPicPr>
          <p:cNvPr id="2" name="Picture 1">
            <a:hlinkClick r:id="rId3" action="ppaction://hlinksldjump"/>
            <a:extLst>
              <a:ext uri="{FF2B5EF4-FFF2-40B4-BE49-F238E27FC236}">
                <a16:creationId xmlns:a16="http://schemas.microsoft.com/office/drawing/2014/main" id="{C1ED58EE-7541-681E-5AB8-FE402743638D}"/>
              </a:ext>
            </a:extLst>
          </p:cNvPr>
          <p:cNvPicPr>
            <a:picLocks noChangeAspect="1"/>
          </p:cNvPicPr>
          <p:nvPr/>
        </p:nvPicPr>
        <p:blipFill rotWithShape="1">
          <a:blip r:embed="rId4"/>
          <a:srcRect l="61253" t="5853" r="8060" b="51832"/>
          <a:stretch/>
        </p:blipFill>
        <p:spPr>
          <a:xfrm>
            <a:off x="7972287" y="3787503"/>
            <a:ext cx="997832" cy="1215409"/>
          </a:xfrm>
          <a:prstGeom prst="rect">
            <a:avLst/>
          </a:prstGeom>
        </p:spPr>
      </p:pic>
    </p:spTree>
    <p:extLst>
      <p:ext uri="{BB962C8B-B14F-4D97-AF65-F5344CB8AC3E}">
        <p14:creationId xmlns:p14="http://schemas.microsoft.com/office/powerpoint/2010/main" val="218727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ppt_w*0.70"/>
                                          </p:val>
                                        </p:tav>
                                        <p:tav tm="100000">
                                          <p:val>
                                            <p:strVal val="#ppt_w"/>
                                          </p:val>
                                        </p:tav>
                                      </p:tavLst>
                                    </p:anim>
                                    <p:anim calcmode="lin" valueType="num">
                                      <p:cBhvr>
                                        <p:cTn id="8" dur="500" fill="hold"/>
                                        <p:tgtEl>
                                          <p:spTgt spid="36"/>
                                        </p:tgtEl>
                                        <p:attrNameLst>
                                          <p:attrName>ppt_h</p:attrName>
                                        </p:attrNameLst>
                                      </p:cBhvr>
                                      <p:tavLst>
                                        <p:tav tm="0">
                                          <p:val>
                                            <p:strVal val="#ppt_h"/>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6" name="Google Shape;1275;p66">
            <a:extLst>
              <a:ext uri="{FF2B5EF4-FFF2-40B4-BE49-F238E27FC236}">
                <a16:creationId xmlns:a16="http://schemas.microsoft.com/office/drawing/2014/main" id="{71886C58-331E-A943-4D9C-FF09E5C1974A}"/>
              </a:ext>
            </a:extLst>
          </p:cNvPr>
          <p:cNvSpPr/>
          <p:nvPr/>
        </p:nvSpPr>
        <p:spPr>
          <a:xfrm>
            <a:off x="1099700" y="2749431"/>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80;p66">
            <a:extLst>
              <a:ext uri="{FF2B5EF4-FFF2-40B4-BE49-F238E27FC236}">
                <a16:creationId xmlns:a16="http://schemas.microsoft.com/office/drawing/2014/main" id="{668E3919-E814-3402-F968-106747B3437A}"/>
              </a:ext>
            </a:extLst>
          </p:cNvPr>
          <p:cNvSpPr/>
          <p:nvPr/>
        </p:nvSpPr>
        <p:spPr>
          <a:xfrm>
            <a:off x="1747400" y="2749431"/>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 name="Group 35">
            <a:extLst>
              <a:ext uri="{FF2B5EF4-FFF2-40B4-BE49-F238E27FC236}">
                <a16:creationId xmlns:a16="http://schemas.microsoft.com/office/drawing/2014/main" id="{D46B31BF-5F4D-AFC5-3B73-316E3240CBF2}"/>
              </a:ext>
            </a:extLst>
          </p:cNvPr>
          <p:cNvGrpSpPr/>
          <p:nvPr/>
        </p:nvGrpSpPr>
        <p:grpSpPr>
          <a:xfrm>
            <a:off x="5025801" y="3615510"/>
            <a:ext cx="3055200" cy="436800"/>
            <a:chOff x="3130654" y="2282003"/>
            <a:chExt cx="3055200" cy="436800"/>
          </a:xfrm>
        </p:grpSpPr>
        <p:sp>
          <p:nvSpPr>
            <p:cNvPr id="7" name="Google Shape;1281;p66">
              <a:extLst>
                <a:ext uri="{FF2B5EF4-FFF2-40B4-BE49-F238E27FC236}">
                  <a16:creationId xmlns:a16="http://schemas.microsoft.com/office/drawing/2014/main" id="{127A05EB-7609-C2CA-C493-E50CCC87F787}"/>
                </a:ext>
              </a:extLst>
            </p:cNvPr>
            <p:cNvSpPr/>
            <p:nvPr/>
          </p:nvSpPr>
          <p:spPr>
            <a:xfrm>
              <a:off x="3130654" y="22820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6;p66">
              <a:extLst>
                <a:ext uri="{FF2B5EF4-FFF2-40B4-BE49-F238E27FC236}">
                  <a16:creationId xmlns:a16="http://schemas.microsoft.com/office/drawing/2014/main" id="{8803F13D-3B94-F610-31B8-F9D30A88A576}"/>
                </a:ext>
              </a:extLst>
            </p:cNvPr>
            <p:cNvSpPr/>
            <p:nvPr/>
          </p:nvSpPr>
          <p:spPr>
            <a:xfrm>
              <a:off x="3130654" y="2282003"/>
              <a:ext cx="1577100" cy="4368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275;p66">
            <a:extLst>
              <a:ext uri="{FF2B5EF4-FFF2-40B4-BE49-F238E27FC236}">
                <a16:creationId xmlns:a16="http://schemas.microsoft.com/office/drawing/2014/main" id="{64A47019-1421-90CF-AE24-832FC01B84D6}"/>
              </a:ext>
            </a:extLst>
          </p:cNvPr>
          <p:cNvSpPr/>
          <p:nvPr/>
        </p:nvSpPr>
        <p:spPr>
          <a:xfrm>
            <a:off x="1099700" y="3615510"/>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0;p66">
            <a:extLst>
              <a:ext uri="{FF2B5EF4-FFF2-40B4-BE49-F238E27FC236}">
                <a16:creationId xmlns:a16="http://schemas.microsoft.com/office/drawing/2014/main" id="{554C1495-E1B9-B4AA-42CC-3E719F236E47}"/>
              </a:ext>
            </a:extLst>
          </p:cNvPr>
          <p:cNvSpPr/>
          <p:nvPr/>
        </p:nvSpPr>
        <p:spPr>
          <a:xfrm>
            <a:off x="1747400" y="3615510"/>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275;p66">
            <a:extLst>
              <a:ext uri="{FF2B5EF4-FFF2-40B4-BE49-F238E27FC236}">
                <a16:creationId xmlns:a16="http://schemas.microsoft.com/office/drawing/2014/main" id="{62A4E298-9BAD-BB8D-1316-A861C47FF0CF}"/>
              </a:ext>
            </a:extLst>
          </p:cNvPr>
          <p:cNvSpPr/>
          <p:nvPr/>
        </p:nvSpPr>
        <p:spPr>
          <a:xfrm>
            <a:off x="5025801" y="2749431"/>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0;p66">
            <a:extLst>
              <a:ext uri="{FF2B5EF4-FFF2-40B4-BE49-F238E27FC236}">
                <a16:creationId xmlns:a16="http://schemas.microsoft.com/office/drawing/2014/main" id="{35FEDEC8-DFD9-1564-CDEF-9DCD9E869599}"/>
              </a:ext>
            </a:extLst>
          </p:cNvPr>
          <p:cNvSpPr/>
          <p:nvPr/>
        </p:nvSpPr>
        <p:spPr>
          <a:xfrm>
            <a:off x="5673501" y="2749431"/>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275;p66">
            <a:extLst>
              <a:ext uri="{FF2B5EF4-FFF2-40B4-BE49-F238E27FC236}">
                <a16:creationId xmlns:a16="http://schemas.microsoft.com/office/drawing/2014/main" id="{1829ABF5-C308-7BC7-7D93-5EB63ADA4F8C}"/>
              </a:ext>
            </a:extLst>
          </p:cNvPr>
          <p:cNvSpPr/>
          <p:nvPr/>
        </p:nvSpPr>
        <p:spPr>
          <a:xfrm>
            <a:off x="5025801" y="3614050"/>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0;p66">
            <a:extLst>
              <a:ext uri="{FF2B5EF4-FFF2-40B4-BE49-F238E27FC236}">
                <a16:creationId xmlns:a16="http://schemas.microsoft.com/office/drawing/2014/main" id="{0710A7B3-5AAD-80D1-AEDD-022DB7532CC4}"/>
              </a:ext>
            </a:extLst>
          </p:cNvPr>
          <p:cNvSpPr/>
          <p:nvPr/>
        </p:nvSpPr>
        <p:spPr>
          <a:xfrm>
            <a:off x="5673501" y="3615510"/>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TextBox 25">
            <a:extLst>
              <a:ext uri="{FF2B5EF4-FFF2-40B4-BE49-F238E27FC236}">
                <a16:creationId xmlns:a16="http://schemas.microsoft.com/office/drawing/2014/main" id="{63186680-97AA-AD2D-647A-E12D8FB58E37}"/>
              </a:ext>
            </a:extLst>
          </p:cNvPr>
          <p:cNvSpPr txBox="1"/>
          <p:nvPr/>
        </p:nvSpPr>
        <p:spPr>
          <a:xfrm>
            <a:off x="1529300" y="549505"/>
            <a:ext cx="6302859" cy="1691360"/>
          </a:xfrm>
          <a:prstGeom prst="rect">
            <a:avLst/>
          </a:prstGeom>
          <a:noFill/>
        </p:spPr>
        <p:txBody>
          <a:bodyPr wrap="square">
            <a:spAutoFit/>
          </a:bodyPr>
          <a:lstStyle/>
          <a:p>
            <a:pPr algn="just">
              <a:lnSpc>
                <a:spcPct val="150000"/>
              </a:lnSpc>
              <a:spcAft>
                <a:spcPts val="1000"/>
              </a:spcAft>
            </a:pPr>
            <a:r>
              <a:rPr lang="vi-VN" sz="2400" b="1" i="0" u="none" strike="noStrike" dirty="0">
                <a:solidFill>
                  <a:srgbClr val="333333"/>
                </a:solidFill>
                <a:effectLst/>
                <a:latin typeface="+mn-lt"/>
              </a:rPr>
              <a:t>Vườn táo nhà cô Mai có 20 luống, mỗi luống có 30 cây. Hỏi vườn táo nhà cô Mai có tất cả bao nhiêu cây?</a:t>
            </a:r>
            <a:endParaRPr lang="en-VN" sz="2400" b="1" dirty="0">
              <a:effectLst/>
              <a:latin typeface="+mn-lt"/>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B2C4472D-95DA-1804-04DA-D4B00E5697E9}"/>
              </a:ext>
            </a:extLst>
          </p:cNvPr>
          <p:cNvGrpSpPr/>
          <p:nvPr/>
        </p:nvGrpSpPr>
        <p:grpSpPr>
          <a:xfrm>
            <a:off x="348740" y="663631"/>
            <a:ext cx="1099648" cy="729969"/>
            <a:chOff x="1302338" y="552118"/>
            <a:chExt cx="1099648" cy="729969"/>
          </a:xfrm>
        </p:grpSpPr>
        <p:grpSp>
          <p:nvGrpSpPr>
            <p:cNvPr id="8" name="Google Shape;913;p52">
              <a:extLst>
                <a:ext uri="{FF2B5EF4-FFF2-40B4-BE49-F238E27FC236}">
                  <a16:creationId xmlns:a16="http://schemas.microsoft.com/office/drawing/2014/main" id="{F3C9D502-C634-0EDF-EF42-86F59B1B297B}"/>
                </a:ext>
              </a:extLst>
            </p:cNvPr>
            <p:cNvGrpSpPr/>
            <p:nvPr/>
          </p:nvGrpSpPr>
          <p:grpSpPr>
            <a:xfrm rot="2748666">
              <a:off x="1582826" y="462928"/>
              <a:ext cx="538671" cy="1099648"/>
              <a:chOff x="1804675" y="3168975"/>
              <a:chExt cx="344125" cy="702500"/>
            </a:xfrm>
          </p:grpSpPr>
          <p:sp>
            <p:nvSpPr>
              <p:cNvPr id="9" name="Google Shape;914;p52">
                <a:extLst>
                  <a:ext uri="{FF2B5EF4-FFF2-40B4-BE49-F238E27FC236}">
                    <a16:creationId xmlns:a16="http://schemas.microsoft.com/office/drawing/2014/main" id="{28D98D42-D9AF-5E5B-B8E9-1124F2DEDD7A}"/>
                  </a:ext>
                </a:extLst>
              </p:cNvPr>
              <p:cNvSpPr/>
              <p:nvPr/>
            </p:nvSpPr>
            <p:spPr>
              <a:xfrm>
                <a:off x="1804675" y="3168975"/>
                <a:ext cx="344125" cy="344100"/>
              </a:xfrm>
              <a:custGeom>
                <a:avLst/>
                <a:gdLst/>
                <a:ahLst/>
                <a:cxnLst/>
                <a:rect l="l" t="t" r="r" b="b"/>
                <a:pathLst>
                  <a:path w="13765" h="13764" extrusionOk="0">
                    <a:moveTo>
                      <a:pt x="6882" y="0"/>
                    </a:moveTo>
                    <a:cubicBezTo>
                      <a:pt x="3084" y="0"/>
                      <a:pt x="1" y="3072"/>
                      <a:pt x="1" y="6882"/>
                    </a:cubicBezTo>
                    <a:cubicBezTo>
                      <a:pt x="1" y="10680"/>
                      <a:pt x="3084" y="13764"/>
                      <a:pt x="6882" y="13764"/>
                    </a:cubicBezTo>
                    <a:cubicBezTo>
                      <a:pt x="10681" y="13764"/>
                      <a:pt x="13764" y="10680"/>
                      <a:pt x="13764" y="6882"/>
                    </a:cubicBezTo>
                    <a:cubicBezTo>
                      <a:pt x="13764" y="3072"/>
                      <a:pt x="10681" y="0"/>
                      <a:pt x="6882" y="0"/>
                    </a:cubicBez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5;p52">
                <a:extLst>
                  <a:ext uri="{FF2B5EF4-FFF2-40B4-BE49-F238E27FC236}">
                    <a16:creationId xmlns:a16="http://schemas.microsoft.com/office/drawing/2014/main" id="{E2837D35-44CA-34D1-38DE-AF42CEF6D9AE}"/>
                  </a:ext>
                </a:extLst>
              </p:cNvPr>
              <p:cNvSpPr/>
              <p:nvPr/>
            </p:nvSpPr>
            <p:spPr>
              <a:xfrm>
                <a:off x="1826700" y="3191000"/>
                <a:ext cx="300075" cy="300050"/>
              </a:xfrm>
              <a:custGeom>
                <a:avLst/>
                <a:gdLst/>
                <a:ahLst/>
                <a:cxnLst/>
                <a:rect l="l" t="t" r="r" b="b"/>
                <a:pathLst>
                  <a:path w="12003" h="12002" extrusionOk="0">
                    <a:moveTo>
                      <a:pt x="6001" y="0"/>
                    </a:moveTo>
                    <a:cubicBezTo>
                      <a:pt x="2680" y="0"/>
                      <a:pt x="1" y="2679"/>
                      <a:pt x="1" y="6001"/>
                    </a:cubicBezTo>
                    <a:cubicBezTo>
                      <a:pt x="1" y="9311"/>
                      <a:pt x="2680" y="12002"/>
                      <a:pt x="6001" y="12002"/>
                    </a:cubicBezTo>
                    <a:cubicBezTo>
                      <a:pt x="9311" y="12002"/>
                      <a:pt x="12002" y="9311"/>
                      <a:pt x="12002" y="6001"/>
                    </a:cubicBezTo>
                    <a:cubicBezTo>
                      <a:pt x="12002" y="2679"/>
                      <a:pt x="9311" y="0"/>
                      <a:pt x="600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6;p52">
                <a:extLst>
                  <a:ext uri="{FF2B5EF4-FFF2-40B4-BE49-F238E27FC236}">
                    <a16:creationId xmlns:a16="http://schemas.microsoft.com/office/drawing/2014/main" id="{1C972B41-B283-EDDA-B4B0-43D91BBD7737}"/>
                  </a:ext>
                </a:extLst>
              </p:cNvPr>
              <p:cNvSpPr/>
              <p:nvPr/>
            </p:nvSpPr>
            <p:spPr>
              <a:xfrm>
                <a:off x="1947250" y="3552950"/>
                <a:ext cx="58975" cy="318525"/>
              </a:xfrm>
              <a:custGeom>
                <a:avLst/>
                <a:gdLst/>
                <a:ahLst/>
                <a:cxnLst/>
                <a:rect l="l" t="t" r="r" b="b"/>
                <a:pathLst>
                  <a:path w="2359" h="12741" extrusionOk="0">
                    <a:moveTo>
                      <a:pt x="1" y="0"/>
                    </a:moveTo>
                    <a:lnTo>
                      <a:pt x="1" y="11561"/>
                    </a:lnTo>
                    <a:cubicBezTo>
                      <a:pt x="1" y="12204"/>
                      <a:pt x="525" y="12740"/>
                      <a:pt x="1179" y="12740"/>
                    </a:cubicBezTo>
                    <a:cubicBezTo>
                      <a:pt x="1834" y="12740"/>
                      <a:pt x="2358" y="12204"/>
                      <a:pt x="2358" y="11561"/>
                    </a:cubicBezTo>
                    <a:lnTo>
                      <a:pt x="2358" y="0"/>
                    </a:ln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7;p52">
                <a:extLst>
                  <a:ext uri="{FF2B5EF4-FFF2-40B4-BE49-F238E27FC236}">
                    <a16:creationId xmlns:a16="http://schemas.microsoft.com/office/drawing/2014/main" id="{ECA21717-BCC0-A4A8-6D05-31516AFE2353}"/>
                  </a:ext>
                </a:extLst>
              </p:cNvPr>
              <p:cNvSpPr/>
              <p:nvPr/>
            </p:nvSpPr>
            <p:spPr>
              <a:xfrm>
                <a:off x="1947250" y="3601775"/>
                <a:ext cx="58975" cy="33950"/>
              </a:xfrm>
              <a:custGeom>
                <a:avLst/>
                <a:gdLst/>
                <a:ahLst/>
                <a:cxnLst/>
                <a:rect l="l" t="t" r="r" b="b"/>
                <a:pathLst>
                  <a:path w="2359" h="1358" extrusionOk="0">
                    <a:moveTo>
                      <a:pt x="1" y="0"/>
                    </a:moveTo>
                    <a:lnTo>
                      <a:pt x="1" y="1357"/>
                    </a:lnTo>
                    <a:lnTo>
                      <a:pt x="2358" y="1357"/>
                    </a:lnTo>
                    <a:lnTo>
                      <a:pt x="235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8;p52">
                <a:extLst>
                  <a:ext uri="{FF2B5EF4-FFF2-40B4-BE49-F238E27FC236}">
                    <a16:creationId xmlns:a16="http://schemas.microsoft.com/office/drawing/2014/main" id="{92175C0B-6CDC-8BAE-F863-1BA99FAFC58A}"/>
                  </a:ext>
                </a:extLst>
              </p:cNvPr>
              <p:cNvSpPr/>
              <p:nvPr/>
            </p:nvSpPr>
            <p:spPr>
              <a:xfrm>
                <a:off x="1964525" y="3513050"/>
                <a:ext cx="24425" cy="39925"/>
              </a:xfrm>
              <a:custGeom>
                <a:avLst/>
                <a:gdLst/>
                <a:ahLst/>
                <a:cxnLst/>
                <a:rect l="l" t="t" r="r" b="b"/>
                <a:pathLst>
                  <a:path w="977" h="1597" extrusionOk="0">
                    <a:moveTo>
                      <a:pt x="0" y="1"/>
                    </a:moveTo>
                    <a:lnTo>
                      <a:pt x="0" y="1596"/>
                    </a:lnTo>
                    <a:lnTo>
                      <a:pt x="977" y="1596"/>
                    </a:lnTo>
                    <a:lnTo>
                      <a:pt x="97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9;p52">
                <a:extLst>
                  <a:ext uri="{FF2B5EF4-FFF2-40B4-BE49-F238E27FC236}">
                    <a16:creationId xmlns:a16="http://schemas.microsoft.com/office/drawing/2014/main" id="{C9465DC2-D463-56C4-9AA8-FFC5C5AFEC07}"/>
                  </a:ext>
                </a:extLst>
              </p:cNvPr>
              <p:cNvSpPr/>
              <p:nvPr/>
            </p:nvSpPr>
            <p:spPr>
              <a:xfrm>
                <a:off x="1804675" y="3168975"/>
                <a:ext cx="344125" cy="344100"/>
              </a:xfrm>
              <a:custGeom>
                <a:avLst/>
                <a:gdLst/>
                <a:ahLst/>
                <a:cxnLst/>
                <a:rect l="l" t="t" r="r" b="b"/>
                <a:pathLst>
                  <a:path w="13765" h="13764" fill="none" extrusionOk="0">
                    <a:moveTo>
                      <a:pt x="13764" y="6882"/>
                    </a:moveTo>
                    <a:cubicBezTo>
                      <a:pt x="13764" y="10680"/>
                      <a:pt x="10681" y="13764"/>
                      <a:pt x="6882" y="13764"/>
                    </a:cubicBezTo>
                    <a:cubicBezTo>
                      <a:pt x="3084" y="13764"/>
                      <a:pt x="1" y="10680"/>
                      <a:pt x="1" y="6882"/>
                    </a:cubicBezTo>
                    <a:cubicBezTo>
                      <a:pt x="1" y="3072"/>
                      <a:pt x="3084" y="0"/>
                      <a:pt x="6882" y="0"/>
                    </a:cubicBezTo>
                    <a:cubicBezTo>
                      <a:pt x="10681" y="0"/>
                      <a:pt x="13764" y="3072"/>
                      <a:pt x="13764" y="688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20;p52">
                <a:extLst>
                  <a:ext uri="{FF2B5EF4-FFF2-40B4-BE49-F238E27FC236}">
                    <a16:creationId xmlns:a16="http://schemas.microsoft.com/office/drawing/2014/main" id="{4B72F945-8408-7583-C212-DD74002AC9BE}"/>
                  </a:ext>
                </a:extLst>
              </p:cNvPr>
              <p:cNvSpPr/>
              <p:nvPr/>
            </p:nvSpPr>
            <p:spPr>
              <a:xfrm>
                <a:off x="1826700" y="3191000"/>
                <a:ext cx="300075" cy="300050"/>
              </a:xfrm>
              <a:custGeom>
                <a:avLst/>
                <a:gdLst/>
                <a:ahLst/>
                <a:cxnLst/>
                <a:rect l="l" t="t" r="r" b="b"/>
                <a:pathLst>
                  <a:path w="12003" h="12002" fill="none" extrusionOk="0">
                    <a:moveTo>
                      <a:pt x="12002" y="6001"/>
                    </a:moveTo>
                    <a:cubicBezTo>
                      <a:pt x="12002" y="9311"/>
                      <a:pt x="9311" y="12002"/>
                      <a:pt x="6001" y="12002"/>
                    </a:cubicBezTo>
                    <a:cubicBezTo>
                      <a:pt x="2680" y="12002"/>
                      <a:pt x="1" y="9311"/>
                      <a:pt x="1" y="6001"/>
                    </a:cubicBezTo>
                    <a:cubicBezTo>
                      <a:pt x="1" y="2679"/>
                      <a:pt x="2680" y="0"/>
                      <a:pt x="6001" y="0"/>
                    </a:cubicBezTo>
                    <a:cubicBezTo>
                      <a:pt x="9311" y="0"/>
                      <a:pt x="12002" y="2679"/>
                      <a:pt x="12002" y="6001"/>
                    </a:cubicBezTo>
                    <a:close/>
                  </a:path>
                </a:pathLst>
              </a:custGeom>
              <a:noFill/>
              <a:ln w="3875" cap="rnd" cmpd="sng">
                <a:solidFill>
                  <a:srgbClr val="0511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1;p52">
                <a:extLst>
                  <a:ext uri="{FF2B5EF4-FFF2-40B4-BE49-F238E27FC236}">
                    <a16:creationId xmlns:a16="http://schemas.microsoft.com/office/drawing/2014/main" id="{D0743C58-B407-2D98-8570-C2DF9EFDC9D9}"/>
                  </a:ext>
                </a:extLst>
              </p:cNvPr>
              <p:cNvSpPr/>
              <p:nvPr/>
            </p:nvSpPr>
            <p:spPr>
              <a:xfrm>
                <a:off x="1947250" y="3552950"/>
                <a:ext cx="58975" cy="318525"/>
              </a:xfrm>
              <a:custGeom>
                <a:avLst/>
                <a:gdLst/>
                <a:ahLst/>
                <a:cxnLst/>
                <a:rect l="l" t="t" r="r" b="b"/>
                <a:pathLst>
                  <a:path w="2359" h="12741" fill="none" extrusionOk="0">
                    <a:moveTo>
                      <a:pt x="1" y="0"/>
                    </a:moveTo>
                    <a:lnTo>
                      <a:pt x="2358" y="0"/>
                    </a:lnTo>
                    <a:lnTo>
                      <a:pt x="2358" y="11561"/>
                    </a:lnTo>
                    <a:cubicBezTo>
                      <a:pt x="2358" y="12204"/>
                      <a:pt x="1834" y="12740"/>
                      <a:pt x="1179" y="12740"/>
                    </a:cubicBezTo>
                    <a:lnTo>
                      <a:pt x="1179" y="12740"/>
                    </a:lnTo>
                    <a:cubicBezTo>
                      <a:pt x="525" y="12740"/>
                      <a:pt x="1" y="12204"/>
                      <a:pt x="1" y="11561"/>
                    </a:cubicBezTo>
                    <a:lnTo>
                      <a:pt x="1"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Oval 26">
              <a:extLst>
                <a:ext uri="{FF2B5EF4-FFF2-40B4-BE49-F238E27FC236}">
                  <a16:creationId xmlns:a16="http://schemas.microsoft.com/office/drawing/2014/main" id="{2F805BAD-0F83-F559-D642-F7C5D2EA0AB0}"/>
                </a:ext>
              </a:extLst>
            </p:cNvPr>
            <p:cNvSpPr/>
            <p:nvPr/>
          </p:nvSpPr>
          <p:spPr>
            <a:xfrm>
              <a:off x="1778713" y="552118"/>
              <a:ext cx="556838" cy="530223"/>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VN" sz="2800" b="1" dirty="0"/>
                <a:t>6</a:t>
              </a:r>
            </a:p>
          </p:txBody>
        </p:sp>
      </p:grpSp>
      <p:sp>
        <p:nvSpPr>
          <p:cNvPr id="28" name="TextBox 27">
            <a:extLst>
              <a:ext uri="{FF2B5EF4-FFF2-40B4-BE49-F238E27FC236}">
                <a16:creationId xmlns:a16="http://schemas.microsoft.com/office/drawing/2014/main" id="{5790B2B2-CA56-4014-10E8-54D87CD52993}"/>
              </a:ext>
            </a:extLst>
          </p:cNvPr>
          <p:cNvSpPr txBox="1"/>
          <p:nvPr/>
        </p:nvSpPr>
        <p:spPr>
          <a:xfrm>
            <a:off x="1244945" y="2736998"/>
            <a:ext cx="501574" cy="461665"/>
          </a:xfrm>
          <a:prstGeom prst="rect">
            <a:avLst/>
          </a:prstGeom>
          <a:noFill/>
        </p:spPr>
        <p:txBody>
          <a:bodyPr wrap="square" rtlCol="0">
            <a:spAutoFit/>
          </a:bodyPr>
          <a:lstStyle/>
          <a:p>
            <a:r>
              <a:rPr lang="en-VN" sz="2400" dirty="0"/>
              <a:t>A</a:t>
            </a:r>
          </a:p>
        </p:txBody>
      </p:sp>
      <p:sp>
        <p:nvSpPr>
          <p:cNvPr id="29" name="TextBox 28">
            <a:extLst>
              <a:ext uri="{FF2B5EF4-FFF2-40B4-BE49-F238E27FC236}">
                <a16:creationId xmlns:a16="http://schemas.microsoft.com/office/drawing/2014/main" id="{E3EA4F81-473B-A7EC-4824-4CA2AEE5F615}"/>
              </a:ext>
            </a:extLst>
          </p:cNvPr>
          <p:cNvSpPr txBox="1"/>
          <p:nvPr/>
        </p:nvSpPr>
        <p:spPr>
          <a:xfrm>
            <a:off x="5171927" y="2734114"/>
            <a:ext cx="501574" cy="461665"/>
          </a:xfrm>
          <a:prstGeom prst="rect">
            <a:avLst/>
          </a:prstGeom>
          <a:noFill/>
        </p:spPr>
        <p:txBody>
          <a:bodyPr wrap="square" rtlCol="0">
            <a:spAutoFit/>
          </a:bodyPr>
          <a:lstStyle/>
          <a:p>
            <a:r>
              <a:rPr lang="en-VN" sz="2400" dirty="0"/>
              <a:t>B</a:t>
            </a:r>
          </a:p>
        </p:txBody>
      </p:sp>
      <p:sp>
        <p:nvSpPr>
          <p:cNvPr id="30" name="TextBox 29">
            <a:extLst>
              <a:ext uri="{FF2B5EF4-FFF2-40B4-BE49-F238E27FC236}">
                <a16:creationId xmlns:a16="http://schemas.microsoft.com/office/drawing/2014/main" id="{B0687E68-5C9E-B82D-4D13-76171A7592C7}"/>
              </a:ext>
            </a:extLst>
          </p:cNvPr>
          <p:cNvSpPr txBox="1"/>
          <p:nvPr/>
        </p:nvSpPr>
        <p:spPr>
          <a:xfrm>
            <a:off x="1227048" y="3615510"/>
            <a:ext cx="501574" cy="461665"/>
          </a:xfrm>
          <a:prstGeom prst="rect">
            <a:avLst/>
          </a:prstGeom>
          <a:noFill/>
        </p:spPr>
        <p:txBody>
          <a:bodyPr wrap="square" rtlCol="0">
            <a:spAutoFit/>
          </a:bodyPr>
          <a:lstStyle/>
          <a:p>
            <a:r>
              <a:rPr lang="en-VN" sz="2400" dirty="0"/>
              <a:t>C</a:t>
            </a:r>
          </a:p>
        </p:txBody>
      </p:sp>
      <p:sp>
        <p:nvSpPr>
          <p:cNvPr id="31" name="TextBox 30">
            <a:extLst>
              <a:ext uri="{FF2B5EF4-FFF2-40B4-BE49-F238E27FC236}">
                <a16:creationId xmlns:a16="http://schemas.microsoft.com/office/drawing/2014/main" id="{2D2BC42E-8126-9393-42AE-01CC7F5C3FAF}"/>
              </a:ext>
            </a:extLst>
          </p:cNvPr>
          <p:cNvSpPr txBox="1"/>
          <p:nvPr/>
        </p:nvSpPr>
        <p:spPr>
          <a:xfrm>
            <a:off x="5182059" y="3603077"/>
            <a:ext cx="501574" cy="461665"/>
          </a:xfrm>
          <a:prstGeom prst="rect">
            <a:avLst/>
          </a:prstGeom>
          <a:noFill/>
        </p:spPr>
        <p:txBody>
          <a:bodyPr wrap="square" rtlCol="0">
            <a:spAutoFit/>
          </a:bodyPr>
          <a:lstStyle/>
          <a:p>
            <a:r>
              <a:rPr lang="en-VN" sz="2400" dirty="0"/>
              <a:t>D</a:t>
            </a:r>
          </a:p>
        </p:txBody>
      </p:sp>
      <p:sp>
        <p:nvSpPr>
          <p:cNvPr id="32" name="TextBox 31">
            <a:extLst>
              <a:ext uri="{FF2B5EF4-FFF2-40B4-BE49-F238E27FC236}">
                <a16:creationId xmlns:a16="http://schemas.microsoft.com/office/drawing/2014/main" id="{C1BD38C6-AE8F-0702-0AEF-335FDC1F0BAB}"/>
              </a:ext>
            </a:extLst>
          </p:cNvPr>
          <p:cNvSpPr txBox="1"/>
          <p:nvPr/>
        </p:nvSpPr>
        <p:spPr>
          <a:xfrm>
            <a:off x="1858248" y="2749431"/>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320</a:t>
            </a:r>
          </a:p>
        </p:txBody>
      </p:sp>
      <p:sp>
        <p:nvSpPr>
          <p:cNvPr id="33" name="TextBox 32">
            <a:extLst>
              <a:ext uri="{FF2B5EF4-FFF2-40B4-BE49-F238E27FC236}">
                <a16:creationId xmlns:a16="http://schemas.microsoft.com/office/drawing/2014/main" id="{E6E57689-AB3A-0ECF-1DF9-B25E6308E922}"/>
              </a:ext>
            </a:extLst>
          </p:cNvPr>
          <p:cNvSpPr txBox="1"/>
          <p:nvPr/>
        </p:nvSpPr>
        <p:spPr>
          <a:xfrm>
            <a:off x="5804945" y="2724566"/>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50</a:t>
            </a:r>
          </a:p>
        </p:txBody>
      </p:sp>
      <p:sp>
        <p:nvSpPr>
          <p:cNvPr id="34" name="TextBox 33">
            <a:extLst>
              <a:ext uri="{FF2B5EF4-FFF2-40B4-BE49-F238E27FC236}">
                <a16:creationId xmlns:a16="http://schemas.microsoft.com/office/drawing/2014/main" id="{ED7A1482-B58F-E6D4-7A6E-B2A1BFEBE770}"/>
              </a:ext>
            </a:extLst>
          </p:cNvPr>
          <p:cNvSpPr txBox="1"/>
          <p:nvPr/>
        </p:nvSpPr>
        <p:spPr>
          <a:xfrm>
            <a:off x="1840039" y="3583573"/>
            <a:ext cx="2112000" cy="461665"/>
          </a:xfrm>
          <a:prstGeom prst="rect">
            <a:avLst/>
          </a:prstGeom>
          <a:noFill/>
        </p:spPr>
        <p:txBody>
          <a:bodyPr wrap="square" rtlCol="0">
            <a:spAutoFit/>
          </a:bodyPr>
          <a:lstStyle/>
          <a:p>
            <a:pPr algn="ctr"/>
            <a:r>
              <a:rPr lang="en-VN" sz="2400" dirty="0">
                <a:latin typeface="+mn-lt"/>
                <a:ea typeface="Calibri" panose="020F0502020204030204" pitchFamily="34" charset="0"/>
                <a:cs typeface="Times New Roman" panose="02020603050405020304" pitchFamily="18" charset="0"/>
              </a:rPr>
              <a:t>230</a:t>
            </a:r>
            <a:endParaRPr lang="en-VN" sz="2400" dirty="0">
              <a:effectLst/>
              <a:latin typeface="+mn-lt"/>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EDD72841-5A68-48E6-9B1B-02E7010DA5DF}"/>
              </a:ext>
            </a:extLst>
          </p:cNvPr>
          <p:cNvSpPr txBox="1"/>
          <p:nvPr/>
        </p:nvSpPr>
        <p:spPr>
          <a:xfrm>
            <a:off x="5839891" y="3603076"/>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600</a:t>
            </a:r>
          </a:p>
        </p:txBody>
      </p:sp>
      <p:pic>
        <p:nvPicPr>
          <p:cNvPr id="3" name="Picture 2">
            <a:hlinkClick r:id="rId3" action="ppaction://hlinksldjump"/>
            <a:extLst>
              <a:ext uri="{FF2B5EF4-FFF2-40B4-BE49-F238E27FC236}">
                <a16:creationId xmlns:a16="http://schemas.microsoft.com/office/drawing/2014/main" id="{B5BD4123-433F-8C68-AAA9-385C3943EC38}"/>
              </a:ext>
            </a:extLst>
          </p:cNvPr>
          <p:cNvPicPr>
            <a:picLocks noChangeAspect="1"/>
          </p:cNvPicPr>
          <p:nvPr/>
        </p:nvPicPr>
        <p:blipFill rotWithShape="1">
          <a:blip r:embed="rId4"/>
          <a:srcRect l="61253" t="5853" r="8060" b="51832"/>
          <a:stretch/>
        </p:blipFill>
        <p:spPr>
          <a:xfrm>
            <a:off x="7972287" y="3787503"/>
            <a:ext cx="997832" cy="1215409"/>
          </a:xfrm>
          <a:prstGeom prst="rect">
            <a:avLst/>
          </a:prstGeom>
        </p:spPr>
      </p:pic>
    </p:spTree>
    <p:extLst>
      <p:ext uri="{BB962C8B-B14F-4D97-AF65-F5344CB8AC3E}">
        <p14:creationId xmlns:p14="http://schemas.microsoft.com/office/powerpoint/2010/main" val="190123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ppt_w*0.70"/>
                                          </p:val>
                                        </p:tav>
                                        <p:tav tm="100000">
                                          <p:val>
                                            <p:strVal val="#ppt_w"/>
                                          </p:val>
                                        </p:tav>
                                      </p:tavLst>
                                    </p:anim>
                                    <p:anim calcmode="lin" valueType="num">
                                      <p:cBhvr>
                                        <p:cTn id="8" dur="500" fill="hold"/>
                                        <p:tgtEl>
                                          <p:spTgt spid="36"/>
                                        </p:tgtEl>
                                        <p:attrNameLst>
                                          <p:attrName>ppt_h</p:attrName>
                                        </p:attrNameLst>
                                      </p:cBhvr>
                                      <p:tavLst>
                                        <p:tav tm="0">
                                          <p:val>
                                            <p:strVal val="#ppt_h"/>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6" name="Google Shape;1275;p66">
            <a:extLst>
              <a:ext uri="{FF2B5EF4-FFF2-40B4-BE49-F238E27FC236}">
                <a16:creationId xmlns:a16="http://schemas.microsoft.com/office/drawing/2014/main" id="{71886C58-331E-A943-4D9C-FF09E5C1974A}"/>
              </a:ext>
            </a:extLst>
          </p:cNvPr>
          <p:cNvSpPr/>
          <p:nvPr/>
        </p:nvSpPr>
        <p:spPr>
          <a:xfrm>
            <a:off x="1155042" y="2484624"/>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913;p52">
            <a:extLst>
              <a:ext uri="{FF2B5EF4-FFF2-40B4-BE49-F238E27FC236}">
                <a16:creationId xmlns:a16="http://schemas.microsoft.com/office/drawing/2014/main" id="{F3C9D502-C634-0EDF-EF42-86F59B1B297B}"/>
              </a:ext>
            </a:extLst>
          </p:cNvPr>
          <p:cNvGrpSpPr/>
          <p:nvPr/>
        </p:nvGrpSpPr>
        <p:grpSpPr>
          <a:xfrm rot="2748666">
            <a:off x="1582826" y="462928"/>
            <a:ext cx="538671" cy="1099648"/>
            <a:chOff x="1804675" y="3168975"/>
            <a:chExt cx="344125" cy="702500"/>
          </a:xfrm>
        </p:grpSpPr>
        <p:sp>
          <p:nvSpPr>
            <p:cNvPr id="9" name="Google Shape;914;p52">
              <a:extLst>
                <a:ext uri="{FF2B5EF4-FFF2-40B4-BE49-F238E27FC236}">
                  <a16:creationId xmlns:a16="http://schemas.microsoft.com/office/drawing/2014/main" id="{28D98D42-D9AF-5E5B-B8E9-1124F2DEDD7A}"/>
                </a:ext>
              </a:extLst>
            </p:cNvPr>
            <p:cNvSpPr/>
            <p:nvPr/>
          </p:nvSpPr>
          <p:spPr>
            <a:xfrm>
              <a:off x="1804675" y="3168975"/>
              <a:ext cx="344125" cy="344100"/>
            </a:xfrm>
            <a:custGeom>
              <a:avLst/>
              <a:gdLst/>
              <a:ahLst/>
              <a:cxnLst/>
              <a:rect l="l" t="t" r="r" b="b"/>
              <a:pathLst>
                <a:path w="13765" h="13764" extrusionOk="0">
                  <a:moveTo>
                    <a:pt x="6882" y="0"/>
                  </a:moveTo>
                  <a:cubicBezTo>
                    <a:pt x="3084" y="0"/>
                    <a:pt x="1" y="3072"/>
                    <a:pt x="1" y="6882"/>
                  </a:cubicBezTo>
                  <a:cubicBezTo>
                    <a:pt x="1" y="10680"/>
                    <a:pt x="3084" y="13764"/>
                    <a:pt x="6882" y="13764"/>
                  </a:cubicBezTo>
                  <a:cubicBezTo>
                    <a:pt x="10681" y="13764"/>
                    <a:pt x="13764" y="10680"/>
                    <a:pt x="13764" y="6882"/>
                  </a:cubicBezTo>
                  <a:cubicBezTo>
                    <a:pt x="13764" y="3072"/>
                    <a:pt x="10681" y="0"/>
                    <a:pt x="6882" y="0"/>
                  </a:cubicBez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5;p52">
              <a:extLst>
                <a:ext uri="{FF2B5EF4-FFF2-40B4-BE49-F238E27FC236}">
                  <a16:creationId xmlns:a16="http://schemas.microsoft.com/office/drawing/2014/main" id="{E2837D35-44CA-34D1-38DE-AF42CEF6D9AE}"/>
                </a:ext>
              </a:extLst>
            </p:cNvPr>
            <p:cNvSpPr/>
            <p:nvPr/>
          </p:nvSpPr>
          <p:spPr>
            <a:xfrm>
              <a:off x="1826700" y="3191000"/>
              <a:ext cx="300075" cy="300050"/>
            </a:xfrm>
            <a:custGeom>
              <a:avLst/>
              <a:gdLst/>
              <a:ahLst/>
              <a:cxnLst/>
              <a:rect l="l" t="t" r="r" b="b"/>
              <a:pathLst>
                <a:path w="12003" h="12002" extrusionOk="0">
                  <a:moveTo>
                    <a:pt x="6001" y="0"/>
                  </a:moveTo>
                  <a:cubicBezTo>
                    <a:pt x="2680" y="0"/>
                    <a:pt x="1" y="2679"/>
                    <a:pt x="1" y="6001"/>
                  </a:cubicBezTo>
                  <a:cubicBezTo>
                    <a:pt x="1" y="9311"/>
                    <a:pt x="2680" y="12002"/>
                    <a:pt x="6001" y="12002"/>
                  </a:cubicBezTo>
                  <a:cubicBezTo>
                    <a:pt x="9311" y="12002"/>
                    <a:pt x="12002" y="9311"/>
                    <a:pt x="12002" y="6001"/>
                  </a:cubicBezTo>
                  <a:cubicBezTo>
                    <a:pt x="12002" y="2679"/>
                    <a:pt x="9311" y="0"/>
                    <a:pt x="600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6;p52">
              <a:extLst>
                <a:ext uri="{FF2B5EF4-FFF2-40B4-BE49-F238E27FC236}">
                  <a16:creationId xmlns:a16="http://schemas.microsoft.com/office/drawing/2014/main" id="{1C972B41-B283-EDDA-B4B0-43D91BBD7737}"/>
                </a:ext>
              </a:extLst>
            </p:cNvPr>
            <p:cNvSpPr/>
            <p:nvPr/>
          </p:nvSpPr>
          <p:spPr>
            <a:xfrm>
              <a:off x="1947250" y="3552950"/>
              <a:ext cx="58975" cy="318525"/>
            </a:xfrm>
            <a:custGeom>
              <a:avLst/>
              <a:gdLst/>
              <a:ahLst/>
              <a:cxnLst/>
              <a:rect l="l" t="t" r="r" b="b"/>
              <a:pathLst>
                <a:path w="2359" h="12741" extrusionOk="0">
                  <a:moveTo>
                    <a:pt x="1" y="0"/>
                  </a:moveTo>
                  <a:lnTo>
                    <a:pt x="1" y="11561"/>
                  </a:lnTo>
                  <a:cubicBezTo>
                    <a:pt x="1" y="12204"/>
                    <a:pt x="525" y="12740"/>
                    <a:pt x="1179" y="12740"/>
                  </a:cubicBezTo>
                  <a:cubicBezTo>
                    <a:pt x="1834" y="12740"/>
                    <a:pt x="2358" y="12204"/>
                    <a:pt x="2358" y="11561"/>
                  </a:cubicBezTo>
                  <a:lnTo>
                    <a:pt x="2358" y="0"/>
                  </a:ln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7;p52">
              <a:extLst>
                <a:ext uri="{FF2B5EF4-FFF2-40B4-BE49-F238E27FC236}">
                  <a16:creationId xmlns:a16="http://schemas.microsoft.com/office/drawing/2014/main" id="{ECA21717-BCC0-A4A8-6D05-31516AFE2353}"/>
                </a:ext>
              </a:extLst>
            </p:cNvPr>
            <p:cNvSpPr/>
            <p:nvPr/>
          </p:nvSpPr>
          <p:spPr>
            <a:xfrm>
              <a:off x="1947250" y="3601775"/>
              <a:ext cx="58975" cy="33950"/>
            </a:xfrm>
            <a:custGeom>
              <a:avLst/>
              <a:gdLst/>
              <a:ahLst/>
              <a:cxnLst/>
              <a:rect l="l" t="t" r="r" b="b"/>
              <a:pathLst>
                <a:path w="2359" h="1358" extrusionOk="0">
                  <a:moveTo>
                    <a:pt x="1" y="0"/>
                  </a:moveTo>
                  <a:lnTo>
                    <a:pt x="1" y="1357"/>
                  </a:lnTo>
                  <a:lnTo>
                    <a:pt x="2358" y="1357"/>
                  </a:lnTo>
                  <a:lnTo>
                    <a:pt x="235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8;p52">
              <a:extLst>
                <a:ext uri="{FF2B5EF4-FFF2-40B4-BE49-F238E27FC236}">
                  <a16:creationId xmlns:a16="http://schemas.microsoft.com/office/drawing/2014/main" id="{92175C0B-6CDC-8BAE-F863-1BA99FAFC58A}"/>
                </a:ext>
              </a:extLst>
            </p:cNvPr>
            <p:cNvSpPr/>
            <p:nvPr/>
          </p:nvSpPr>
          <p:spPr>
            <a:xfrm>
              <a:off x="1964525" y="3513050"/>
              <a:ext cx="24425" cy="39925"/>
            </a:xfrm>
            <a:custGeom>
              <a:avLst/>
              <a:gdLst/>
              <a:ahLst/>
              <a:cxnLst/>
              <a:rect l="l" t="t" r="r" b="b"/>
              <a:pathLst>
                <a:path w="977" h="1597" extrusionOk="0">
                  <a:moveTo>
                    <a:pt x="0" y="1"/>
                  </a:moveTo>
                  <a:lnTo>
                    <a:pt x="0" y="1596"/>
                  </a:lnTo>
                  <a:lnTo>
                    <a:pt x="977" y="1596"/>
                  </a:lnTo>
                  <a:lnTo>
                    <a:pt x="97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9;p52">
              <a:extLst>
                <a:ext uri="{FF2B5EF4-FFF2-40B4-BE49-F238E27FC236}">
                  <a16:creationId xmlns:a16="http://schemas.microsoft.com/office/drawing/2014/main" id="{C9465DC2-D463-56C4-9AA8-FFC5C5AFEC07}"/>
                </a:ext>
              </a:extLst>
            </p:cNvPr>
            <p:cNvSpPr/>
            <p:nvPr/>
          </p:nvSpPr>
          <p:spPr>
            <a:xfrm>
              <a:off x="1804675" y="3168975"/>
              <a:ext cx="344125" cy="344100"/>
            </a:xfrm>
            <a:custGeom>
              <a:avLst/>
              <a:gdLst/>
              <a:ahLst/>
              <a:cxnLst/>
              <a:rect l="l" t="t" r="r" b="b"/>
              <a:pathLst>
                <a:path w="13765" h="13764" fill="none" extrusionOk="0">
                  <a:moveTo>
                    <a:pt x="13764" y="6882"/>
                  </a:moveTo>
                  <a:cubicBezTo>
                    <a:pt x="13764" y="10680"/>
                    <a:pt x="10681" y="13764"/>
                    <a:pt x="6882" y="13764"/>
                  </a:cubicBezTo>
                  <a:cubicBezTo>
                    <a:pt x="3084" y="13764"/>
                    <a:pt x="1" y="10680"/>
                    <a:pt x="1" y="6882"/>
                  </a:cubicBezTo>
                  <a:cubicBezTo>
                    <a:pt x="1" y="3072"/>
                    <a:pt x="3084" y="0"/>
                    <a:pt x="6882" y="0"/>
                  </a:cubicBezTo>
                  <a:cubicBezTo>
                    <a:pt x="10681" y="0"/>
                    <a:pt x="13764" y="3072"/>
                    <a:pt x="13764" y="688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20;p52">
              <a:extLst>
                <a:ext uri="{FF2B5EF4-FFF2-40B4-BE49-F238E27FC236}">
                  <a16:creationId xmlns:a16="http://schemas.microsoft.com/office/drawing/2014/main" id="{4B72F945-8408-7583-C212-DD74002AC9BE}"/>
                </a:ext>
              </a:extLst>
            </p:cNvPr>
            <p:cNvSpPr/>
            <p:nvPr/>
          </p:nvSpPr>
          <p:spPr>
            <a:xfrm>
              <a:off x="1826700" y="3191000"/>
              <a:ext cx="300075" cy="300050"/>
            </a:xfrm>
            <a:custGeom>
              <a:avLst/>
              <a:gdLst/>
              <a:ahLst/>
              <a:cxnLst/>
              <a:rect l="l" t="t" r="r" b="b"/>
              <a:pathLst>
                <a:path w="12003" h="12002" fill="none" extrusionOk="0">
                  <a:moveTo>
                    <a:pt x="12002" y="6001"/>
                  </a:moveTo>
                  <a:cubicBezTo>
                    <a:pt x="12002" y="9311"/>
                    <a:pt x="9311" y="12002"/>
                    <a:pt x="6001" y="12002"/>
                  </a:cubicBezTo>
                  <a:cubicBezTo>
                    <a:pt x="2680" y="12002"/>
                    <a:pt x="1" y="9311"/>
                    <a:pt x="1" y="6001"/>
                  </a:cubicBezTo>
                  <a:cubicBezTo>
                    <a:pt x="1" y="2679"/>
                    <a:pt x="2680" y="0"/>
                    <a:pt x="6001" y="0"/>
                  </a:cubicBezTo>
                  <a:cubicBezTo>
                    <a:pt x="9311" y="0"/>
                    <a:pt x="12002" y="2679"/>
                    <a:pt x="12002" y="6001"/>
                  </a:cubicBezTo>
                  <a:close/>
                </a:path>
              </a:pathLst>
            </a:custGeom>
            <a:noFill/>
            <a:ln w="3875" cap="rnd" cmpd="sng">
              <a:solidFill>
                <a:srgbClr val="0511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1;p52">
              <a:extLst>
                <a:ext uri="{FF2B5EF4-FFF2-40B4-BE49-F238E27FC236}">
                  <a16:creationId xmlns:a16="http://schemas.microsoft.com/office/drawing/2014/main" id="{D0743C58-B407-2D98-8570-C2DF9EFDC9D9}"/>
                </a:ext>
              </a:extLst>
            </p:cNvPr>
            <p:cNvSpPr/>
            <p:nvPr/>
          </p:nvSpPr>
          <p:spPr>
            <a:xfrm>
              <a:off x="1947250" y="3552950"/>
              <a:ext cx="58975" cy="318525"/>
            </a:xfrm>
            <a:custGeom>
              <a:avLst/>
              <a:gdLst/>
              <a:ahLst/>
              <a:cxnLst/>
              <a:rect l="l" t="t" r="r" b="b"/>
              <a:pathLst>
                <a:path w="2359" h="12741" fill="none" extrusionOk="0">
                  <a:moveTo>
                    <a:pt x="1" y="0"/>
                  </a:moveTo>
                  <a:lnTo>
                    <a:pt x="2358" y="0"/>
                  </a:lnTo>
                  <a:lnTo>
                    <a:pt x="2358" y="11561"/>
                  </a:lnTo>
                  <a:cubicBezTo>
                    <a:pt x="2358" y="12204"/>
                    <a:pt x="1834" y="12740"/>
                    <a:pt x="1179" y="12740"/>
                  </a:cubicBezTo>
                  <a:lnTo>
                    <a:pt x="1179" y="12740"/>
                  </a:lnTo>
                  <a:cubicBezTo>
                    <a:pt x="525" y="12740"/>
                    <a:pt x="1" y="12204"/>
                    <a:pt x="1" y="11561"/>
                  </a:cubicBezTo>
                  <a:lnTo>
                    <a:pt x="1"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280;p66">
            <a:extLst>
              <a:ext uri="{FF2B5EF4-FFF2-40B4-BE49-F238E27FC236}">
                <a16:creationId xmlns:a16="http://schemas.microsoft.com/office/drawing/2014/main" id="{668E3919-E814-3402-F968-106747B3437A}"/>
              </a:ext>
            </a:extLst>
          </p:cNvPr>
          <p:cNvSpPr/>
          <p:nvPr/>
        </p:nvSpPr>
        <p:spPr>
          <a:xfrm>
            <a:off x="1802742" y="2484624"/>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 name="Group 35">
            <a:extLst>
              <a:ext uri="{FF2B5EF4-FFF2-40B4-BE49-F238E27FC236}">
                <a16:creationId xmlns:a16="http://schemas.microsoft.com/office/drawing/2014/main" id="{D46B31BF-5F4D-AFC5-3B73-316E3240CBF2}"/>
              </a:ext>
            </a:extLst>
          </p:cNvPr>
          <p:cNvGrpSpPr/>
          <p:nvPr/>
        </p:nvGrpSpPr>
        <p:grpSpPr>
          <a:xfrm>
            <a:off x="5077471" y="2481739"/>
            <a:ext cx="3055200" cy="436800"/>
            <a:chOff x="3130654" y="2282003"/>
            <a:chExt cx="3055200" cy="436800"/>
          </a:xfrm>
        </p:grpSpPr>
        <p:sp>
          <p:nvSpPr>
            <p:cNvPr id="7" name="Google Shape;1281;p66">
              <a:extLst>
                <a:ext uri="{FF2B5EF4-FFF2-40B4-BE49-F238E27FC236}">
                  <a16:creationId xmlns:a16="http://schemas.microsoft.com/office/drawing/2014/main" id="{127A05EB-7609-C2CA-C493-E50CCC87F787}"/>
                </a:ext>
              </a:extLst>
            </p:cNvPr>
            <p:cNvSpPr/>
            <p:nvPr/>
          </p:nvSpPr>
          <p:spPr>
            <a:xfrm>
              <a:off x="3130654" y="22820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6;p66">
              <a:extLst>
                <a:ext uri="{FF2B5EF4-FFF2-40B4-BE49-F238E27FC236}">
                  <a16:creationId xmlns:a16="http://schemas.microsoft.com/office/drawing/2014/main" id="{8803F13D-3B94-F610-31B8-F9D30A88A576}"/>
                </a:ext>
              </a:extLst>
            </p:cNvPr>
            <p:cNvSpPr/>
            <p:nvPr/>
          </p:nvSpPr>
          <p:spPr>
            <a:xfrm>
              <a:off x="3130654" y="2282003"/>
              <a:ext cx="1577100" cy="4368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275;p66">
            <a:extLst>
              <a:ext uri="{FF2B5EF4-FFF2-40B4-BE49-F238E27FC236}">
                <a16:creationId xmlns:a16="http://schemas.microsoft.com/office/drawing/2014/main" id="{64A47019-1421-90CF-AE24-832FC01B84D6}"/>
              </a:ext>
            </a:extLst>
          </p:cNvPr>
          <p:cNvSpPr/>
          <p:nvPr/>
        </p:nvSpPr>
        <p:spPr>
          <a:xfrm>
            <a:off x="1155042" y="33507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0;p66">
            <a:extLst>
              <a:ext uri="{FF2B5EF4-FFF2-40B4-BE49-F238E27FC236}">
                <a16:creationId xmlns:a16="http://schemas.microsoft.com/office/drawing/2014/main" id="{554C1495-E1B9-B4AA-42CC-3E719F236E47}"/>
              </a:ext>
            </a:extLst>
          </p:cNvPr>
          <p:cNvSpPr/>
          <p:nvPr/>
        </p:nvSpPr>
        <p:spPr>
          <a:xfrm>
            <a:off x="1802742" y="3350703"/>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275;p66">
            <a:extLst>
              <a:ext uri="{FF2B5EF4-FFF2-40B4-BE49-F238E27FC236}">
                <a16:creationId xmlns:a16="http://schemas.microsoft.com/office/drawing/2014/main" id="{62A4E298-9BAD-BB8D-1316-A861C47FF0CF}"/>
              </a:ext>
            </a:extLst>
          </p:cNvPr>
          <p:cNvSpPr/>
          <p:nvPr/>
        </p:nvSpPr>
        <p:spPr>
          <a:xfrm>
            <a:off x="5081143" y="2484624"/>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0;p66">
            <a:extLst>
              <a:ext uri="{FF2B5EF4-FFF2-40B4-BE49-F238E27FC236}">
                <a16:creationId xmlns:a16="http://schemas.microsoft.com/office/drawing/2014/main" id="{35FEDEC8-DFD9-1564-CDEF-9DCD9E869599}"/>
              </a:ext>
            </a:extLst>
          </p:cNvPr>
          <p:cNvSpPr/>
          <p:nvPr/>
        </p:nvSpPr>
        <p:spPr>
          <a:xfrm>
            <a:off x="5728843" y="2484624"/>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275;p66">
            <a:extLst>
              <a:ext uri="{FF2B5EF4-FFF2-40B4-BE49-F238E27FC236}">
                <a16:creationId xmlns:a16="http://schemas.microsoft.com/office/drawing/2014/main" id="{1829ABF5-C308-7BC7-7D93-5EB63ADA4F8C}"/>
              </a:ext>
            </a:extLst>
          </p:cNvPr>
          <p:cNvSpPr/>
          <p:nvPr/>
        </p:nvSpPr>
        <p:spPr>
          <a:xfrm>
            <a:off x="5081143" y="33507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0;p66">
            <a:extLst>
              <a:ext uri="{FF2B5EF4-FFF2-40B4-BE49-F238E27FC236}">
                <a16:creationId xmlns:a16="http://schemas.microsoft.com/office/drawing/2014/main" id="{0710A7B3-5AAD-80D1-AEDD-022DB7532CC4}"/>
              </a:ext>
            </a:extLst>
          </p:cNvPr>
          <p:cNvSpPr/>
          <p:nvPr/>
        </p:nvSpPr>
        <p:spPr>
          <a:xfrm>
            <a:off x="5728843" y="3350703"/>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TextBox 25">
            <a:extLst>
              <a:ext uri="{FF2B5EF4-FFF2-40B4-BE49-F238E27FC236}">
                <a16:creationId xmlns:a16="http://schemas.microsoft.com/office/drawing/2014/main" id="{63186680-97AA-AD2D-647A-E12D8FB58E37}"/>
              </a:ext>
            </a:extLst>
          </p:cNvPr>
          <p:cNvSpPr txBox="1"/>
          <p:nvPr/>
        </p:nvSpPr>
        <p:spPr>
          <a:xfrm>
            <a:off x="2640419" y="651652"/>
            <a:ext cx="4658423" cy="1260089"/>
          </a:xfrm>
          <a:prstGeom prst="rect">
            <a:avLst/>
          </a:prstGeom>
          <a:noFill/>
        </p:spPr>
        <p:txBody>
          <a:bodyPr wrap="square">
            <a:spAutoFit/>
          </a:bodyPr>
          <a:lstStyle/>
          <a:p>
            <a:pPr algn="ctr">
              <a:lnSpc>
                <a:spcPct val="150000"/>
              </a:lnSpc>
              <a:spcAft>
                <a:spcPts val="1000"/>
              </a:spcAft>
            </a:pPr>
            <a:r>
              <a:rPr lang="en-US" sz="2400" b="1" i="0" u="none" strike="noStrike" dirty="0" err="1">
                <a:solidFill>
                  <a:srgbClr val="333333"/>
                </a:solidFill>
                <a:effectLst/>
                <a:latin typeface="+mn-lt"/>
              </a:rPr>
              <a:t>Tính</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giá</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trị</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biểu</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thức</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sau</a:t>
            </a:r>
            <a:r>
              <a:rPr lang="en-US" sz="2400" b="1" i="0" u="none" strike="noStrike" dirty="0">
                <a:solidFill>
                  <a:srgbClr val="333333"/>
                </a:solidFill>
                <a:effectLst/>
                <a:latin typeface="+mn-lt"/>
              </a:rPr>
              <a:t>: </a:t>
            </a:r>
          </a:p>
          <a:p>
            <a:pPr algn="ctr">
              <a:lnSpc>
                <a:spcPct val="150000"/>
              </a:lnSpc>
              <a:spcAft>
                <a:spcPts val="1000"/>
              </a:spcAft>
            </a:pPr>
            <a:r>
              <a:rPr lang="en-US" sz="2400" b="1" i="0" u="none" strike="noStrike" dirty="0">
                <a:solidFill>
                  <a:srgbClr val="333333"/>
                </a:solidFill>
                <a:effectLst/>
                <a:latin typeface="+mn-lt"/>
              </a:rPr>
              <a:t>3 x (110 x 13) x 0 = ?</a:t>
            </a:r>
            <a:endParaRPr lang="en-VN" sz="2400" b="1" dirty="0">
              <a:effectLst/>
              <a:latin typeface="+mn-lt"/>
              <a:ea typeface="Calibri" panose="020F0502020204030204" pitchFamily="34" charset="0"/>
              <a:cs typeface="Times New Roman" panose="02020603050405020304" pitchFamily="18" charset="0"/>
            </a:endParaRPr>
          </a:p>
        </p:txBody>
      </p:sp>
      <p:sp>
        <p:nvSpPr>
          <p:cNvPr id="27" name="Oval 26">
            <a:extLst>
              <a:ext uri="{FF2B5EF4-FFF2-40B4-BE49-F238E27FC236}">
                <a16:creationId xmlns:a16="http://schemas.microsoft.com/office/drawing/2014/main" id="{2F805BAD-0F83-F559-D642-F7C5D2EA0AB0}"/>
              </a:ext>
            </a:extLst>
          </p:cNvPr>
          <p:cNvSpPr/>
          <p:nvPr/>
        </p:nvSpPr>
        <p:spPr>
          <a:xfrm>
            <a:off x="1778713" y="552118"/>
            <a:ext cx="556838" cy="530223"/>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VN" sz="2800" b="1" dirty="0"/>
              <a:t>7</a:t>
            </a:r>
          </a:p>
        </p:txBody>
      </p:sp>
      <p:sp>
        <p:nvSpPr>
          <p:cNvPr id="28" name="TextBox 27">
            <a:extLst>
              <a:ext uri="{FF2B5EF4-FFF2-40B4-BE49-F238E27FC236}">
                <a16:creationId xmlns:a16="http://schemas.microsoft.com/office/drawing/2014/main" id="{5790B2B2-CA56-4014-10E8-54D87CD52993}"/>
              </a:ext>
            </a:extLst>
          </p:cNvPr>
          <p:cNvSpPr txBox="1"/>
          <p:nvPr/>
        </p:nvSpPr>
        <p:spPr>
          <a:xfrm>
            <a:off x="1300287" y="2472191"/>
            <a:ext cx="501574" cy="461665"/>
          </a:xfrm>
          <a:prstGeom prst="rect">
            <a:avLst/>
          </a:prstGeom>
          <a:noFill/>
        </p:spPr>
        <p:txBody>
          <a:bodyPr wrap="square" rtlCol="0">
            <a:spAutoFit/>
          </a:bodyPr>
          <a:lstStyle/>
          <a:p>
            <a:r>
              <a:rPr lang="en-VN" sz="2400" dirty="0"/>
              <a:t>A</a:t>
            </a:r>
          </a:p>
        </p:txBody>
      </p:sp>
      <p:sp>
        <p:nvSpPr>
          <p:cNvPr id="29" name="TextBox 28">
            <a:extLst>
              <a:ext uri="{FF2B5EF4-FFF2-40B4-BE49-F238E27FC236}">
                <a16:creationId xmlns:a16="http://schemas.microsoft.com/office/drawing/2014/main" id="{E3EA4F81-473B-A7EC-4824-4CA2AEE5F615}"/>
              </a:ext>
            </a:extLst>
          </p:cNvPr>
          <p:cNvSpPr txBox="1"/>
          <p:nvPr/>
        </p:nvSpPr>
        <p:spPr>
          <a:xfrm>
            <a:off x="5227269" y="2469307"/>
            <a:ext cx="501574" cy="461665"/>
          </a:xfrm>
          <a:prstGeom prst="rect">
            <a:avLst/>
          </a:prstGeom>
          <a:noFill/>
        </p:spPr>
        <p:txBody>
          <a:bodyPr wrap="square" rtlCol="0">
            <a:spAutoFit/>
          </a:bodyPr>
          <a:lstStyle/>
          <a:p>
            <a:r>
              <a:rPr lang="en-VN" sz="2400" dirty="0"/>
              <a:t>B</a:t>
            </a:r>
          </a:p>
        </p:txBody>
      </p:sp>
      <p:sp>
        <p:nvSpPr>
          <p:cNvPr id="30" name="TextBox 29">
            <a:extLst>
              <a:ext uri="{FF2B5EF4-FFF2-40B4-BE49-F238E27FC236}">
                <a16:creationId xmlns:a16="http://schemas.microsoft.com/office/drawing/2014/main" id="{B0687E68-5C9E-B82D-4D13-76171A7592C7}"/>
              </a:ext>
            </a:extLst>
          </p:cNvPr>
          <p:cNvSpPr txBox="1"/>
          <p:nvPr/>
        </p:nvSpPr>
        <p:spPr>
          <a:xfrm>
            <a:off x="1282390" y="3350703"/>
            <a:ext cx="501574" cy="461665"/>
          </a:xfrm>
          <a:prstGeom prst="rect">
            <a:avLst/>
          </a:prstGeom>
          <a:noFill/>
        </p:spPr>
        <p:txBody>
          <a:bodyPr wrap="square" rtlCol="0">
            <a:spAutoFit/>
          </a:bodyPr>
          <a:lstStyle/>
          <a:p>
            <a:r>
              <a:rPr lang="en-VN" sz="2400" dirty="0"/>
              <a:t>C</a:t>
            </a:r>
          </a:p>
        </p:txBody>
      </p:sp>
      <p:sp>
        <p:nvSpPr>
          <p:cNvPr id="31" name="TextBox 30">
            <a:extLst>
              <a:ext uri="{FF2B5EF4-FFF2-40B4-BE49-F238E27FC236}">
                <a16:creationId xmlns:a16="http://schemas.microsoft.com/office/drawing/2014/main" id="{2D2BC42E-8126-9393-42AE-01CC7F5C3FAF}"/>
              </a:ext>
            </a:extLst>
          </p:cNvPr>
          <p:cNvSpPr txBox="1"/>
          <p:nvPr/>
        </p:nvSpPr>
        <p:spPr>
          <a:xfrm>
            <a:off x="5237401" y="3338270"/>
            <a:ext cx="501574" cy="461665"/>
          </a:xfrm>
          <a:prstGeom prst="rect">
            <a:avLst/>
          </a:prstGeom>
          <a:noFill/>
        </p:spPr>
        <p:txBody>
          <a:bodyPr wrap="square" rtlCol="0">
            <a:spAutoFit/>
          </a:bodyPr>
          <a:lstStyle/>
          <a:p>
            <a:r>
              <a:rPr lang="en-VN" sz="2400" dirty="0"/>
              <a:t>D</a:t>
            </a:r>
          </a:p>
        </p:txBody>
      </p:sp>
      <p:sp>
        <p:nvSpPr>
          <p:cNvPr id="32" name="TextBox 31">
            <a:extLst>
              <a:ext uri="{FF2B5EF4-FFF2-40B4-BE49-F238E27FC236}">
                <a16:creationId xmlns:a16="http://schemas.microsoft.com/office/drawing/2014/main" id="{C1BD38C6-AE8F-0702-0AEF-335FDC1F0BAB}"/>
              </a:ext>
            </a:extLst>
          </p:cNvPr>
          <p:cNvSpPr txBox="1"/>
          <p:nvPr/>
        </p:nvSpPr>
        <p:spPr>
          <a:xfrm>
            <a:off x="1913590" y="2484624"/>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3</a:t>
            </a:r>
          </a:p>
        </p:txBody>
      </p:sp>
      <p:sp>
        <p:nvSpPr>
          <p:cNvPr id="33" name="TextBox 32">
            <a:extLst>
              <a:ext uri="{FF2B5EF4-FFF2-40B4-BE49-F238E27FC236}">
                <a16:creationId xmlns:a16="http://schemas.microsoft.com/office/drawing/2014/main" id="{E6E57689-AB3A-0ECF-1DF9-B25E6308E922}"/>
              </a:ext>
            </a:extLst>
          </p:cNvPr>
          <p:cNvSpPr txBox="1"/>
          <p:nvPr/>
        </p:nvSpPr>
        <p:spPr>
          <a:xfrm>
            <a:off x="5860287" y="2459759"/>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0</a:t>
            </a:r>
          </a:p>
        </p:txBody>
      </p:sp>
      <p:sp>
        <p:nvSpPr>
          <p:cNvPr id="34" name="TextBox 33">
            <a:extLst>
              <a:ext uri="{FF2B5EF4-FFF2-40B4-BE49-F238E27FC236}">
                <a16:creationId xmlns:a16="http://schemas.microsoft.com/office/drawing/2014/main" id="{ED7A1482-B58F-E6D4-7A6E-B2A1BFEBE770}"/>
              </a:ext>
            </a:extLst>
          </p:cNvPr>
          <p:cNvSpPr txBox="1"/>
          <p:nvPr/>
        </p:nvSpPr>
        <p:spPr>
          <a:xfrm>
            <a:off x="1895381" y="3318766"/>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3 030</a:t>
            </a:r>
          </a:p>
        </p:txBody>
      </p:sp>
      <p:sp>
        <p:nvSpPr>
          <p:cNvPr id="35" name="TextBox 34">
            <a:extLst>
              <a:ext uri="{FF2B5EF4-FFF2-40B4-BE49-F238E27FC236}">
                <a16:creationId xmlns:a16="http://schemas.microsoft.com/office/drawing/2014/main" id="{EDD72841-5A68-48E6-9B1B-02E7010DA5DF}"/>
              </a:ext>
            </a:extLst>
          </p:cNvPr>
          <p:cNvSpPr txBox="1"/>
          <p:nvPr/>
        </p:nvSpPr>
        <p:spPr>
          <a:xfrm>
            <a:off x="5895233" y="3338269"/>
            <a:ext cx="2112000" cy="461665"/>
          </a:xfrm>
          <a:prstGeom prst="rect">
            <a:avLst/>
          </a:prstGeom>
          <a:noFill/>
        </p:spPr>
        <p:txBody>
          <a:bodyPr wrap="square" rtlCol="0">
            <a:spAutoFit/>
          </a:bodyPr>
          <a:lstStyle/>
          <a:p>
            <a:pPr algn="ctr"/>
            <a:r>
              <a:rPr lang="en-VN" sz="2400" dirty="0">
                <a:latin typeface="+mn-lt"/>
                <a:ea typeface="Calibri" panose="020F0502020204030204" pitchFamily="34" charset="0"/>
                <a:cs typeface="Times New Roman" panose="02020603050405020304" pitchFamily="18" charset="0"/>
              </a:rPr>
              <a:t>3 300</a:t>
            </a:r>
            <a:endParaRPr lang="en-VN" sz="2400" dirty="0">
              <a:effectLst/>
              <a:latin typeface="+mn-lt"/>
              <a:ea typeface="Calibri" panose="020F0502020204030204" pitchFamily="34" charset="0"/>
              <a:cs typeface="Times New Roman" panose="02020603050405020304" pitchFamily="18" charset="0"/>
            </a:endParaRPr>
          </a:p>
        </p:txBody>
      </p:sp>
      <p:pic>
        <p:nvPicPr>
          <p:cNvPr id="2" name="Picture 1">
            <a:hlinkClick r:id="rId3" action="ppaction://hlinksldjump"/>
            <a:extLst>
              <a:ext uri="{FF2B5EF4-FFF2-40B4-BE49-F238E27FC236}">
                <a16:creationId xmlns:a16="http://schemas.microsoft.com/office/drawing/2014/main" id="{FE7AEE31-BEA6-C974-7A8C-DFDC82789710}"/>
              </a:ext>
            </a:extLst>
          </p:cNvPr>
          <p:cNvPicPr>
            <a:picLocks noChangeAspect="1"/>
          </p:cNvPicPr>
          <p:nvPr/>
        </p:nvPicPr>
        <p:blipFill rotWithShape="1">
          <a:blip r:embed="rId4"/>
          <a:srcRect l="61253" t="5853" r="8060" b="51832"/>
          <a:stretch/>
        </p:blipFill>
        <p:spPr>
          <a:xfrm>
            <a:off x="7972287" y="3787503"/>
            <a:ext cx="997832" cy="1215409"/>
          </a:xfrm>
          <a:prstGeom prst="rect">
            <a:avLst/>
          </a:prstGeom>
        </p:spPr>
      </p:pic>
    </p:spTree>
    <p:extLst>
      <p:ext uri="{BB962C8B-B14F-4D97-AF65-F5344CB8AC3E}">
        <p14:creationId xmlns:p14="http://schemas.microsoft.com/office/powerpoint/2010/main" val="364370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ppt_w*0.70"/>
                                          </p:val>
                                        </p:tav>
                                        <p:tav tm="100000">
                                          <p:val>
                                            <p:strVal val="#ppt_w"/>
                                          </p:val>
                                        </p:tav>
                                      </p:tavLst>
                                    </p:anim>
                                    <p:anim calcmode="lin" valueType="num">
                                      <p:cBhvr>
                                        <p:cTn id="8" dur="500" fill="hold"/>
                                        <p:tgtEl>
                                          <p:spTgt spid="36"/>
                                        </p:tgtEl>
                                        <p:attrNameLst>
                                          <p:attrName>ppt_h</p:attrName>
                                        </p:attrNameLst>
                                      </p:cBhvr>
                                      <p:tavLst>
                                        <p:tav tm="0">
                                          <p:val>
                                            <p:strVal val="#ppt_h"/>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19" name="Google Shape;1275;p66">
            <a:extLst>
              <a:ext uri="{FF2B5EF4-FFF2-40B4-BE49-F238E27FC236}">
                <a16:creationId xmlns:a16="http://schemas.microsoft.com/office/drawing/2014/main" id="{64A47019-1421-90CF-AE24-832FC01B84D6}"/>
              </a:ext>
            </a:extLst>
          </p:cNvPr>
          <p:cNvSpPr/>
          <p:nvPr/>
        </p:nvSpPr>
        <p:spPr>
          <a:xfrm>
            <a:off x="1084983" y="4133938"/>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0;p66">
            <a:extLst>
              <a:ext uri="{FF2B5EF4-FFF2-40B4-BE49-F238E27FC236}">
                <a16:creationId xmlns:a16="http://schemas.microsoft.com/office/drawing/2014/main" id="{554C1495-E1B9-B4AA-42CC-3E719F236E47}"/>
              </a:ext>
            </a:extLst>
          </p:cNvPr>
          <p:cNvSpPr/>
          <p:nvPr/>
        </p:nvSpPr>
        <p:spPr>
          <a:xfrm>
            <a:off x="1732683" y="4133938"/>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275;p66">
            <a:extLst>
              <a:ext uri="{FF2B5EF4-FFF2-40B4-BE49-F238E27FC236}">
                <a16:creationId xmlns:a16="http://schemas.microsoft.com/office/drawing/2014/main" id="{62A4E298-9BAD-BB8D-1316-A861C47FF0CF}"/>
              </a:ext>
            </a:extLst>
          </p:cNvPr>
          <p:cNvSpPr/>
          <p:nvPr/>
        </p:nvSpPr>
        <p:spPr>
          <a:xfrm>
            <a:off x="5011084" y="3267859"/>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0;p66">
            <a:extLst>
              <a:ext uri="{FF2B5EF4-FFF2-40B4-BE49-F238E27FC236}">
                <a16:creationId xmlns:a16="http://schemas.microsoft.com/office/drawing/2014/main" id="{35FEDEC8-DFD9-1564-CDEF-9DCD9E869599}"/>
              </a:ext>
            </a:extLst>
          </p:cNvPr>
          <p:cNvSpPr/>
          <p:nvPr/>
        </p:nvSpPr>
        <p:spPr>
          <a:xfrm>
            <a:off x="5658784" y="3267859"/>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275;p66">
            <a:extLst>
              <a:ext uri="{FF2B5EF4-FFF2-40B4-BE49-F238E27FC236}">
                <a16:creationId xmlns:a16="http://schemas.microsoft.com/office/drawing/2014/main" id="{1829ABF5-C308-7BC7-7D93-5EB63ADA4F8C}"/>
              </a:ext>
            </a:extLst>
          </p:cNvPr>
          <p:cNvSpPr/>
          <p:nvPr/>
        </p:nvSpPr>
        <p:spPr>
          <a:xfrm>
            <a:off x="5011084" y="4132478"/>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0;p66">
            <a:extLst>
              <a:ext uri="{FF2B5EF4-FFF2-40B4-BE49-F238E27FC236}">
                <a16:creationId xmlns:a16="http://schemas.microsoft.com/office/drawing/2014/main" id="{0710A7B3-5AAD-80D1-AEDD-022DB7532CC4}"/>
              </a:ext>
            </a:extLst>
          </p:cNvPr>
          <p:cNvSpPr/>
          <p:nvPr/>
        </p:nvSpPr>
        <p:spPr>
          <a:xfrm>
            <a:off x="5658784" y="4133938"/>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TextBox 25">
            <a:extLst>
              <a:ext uri="{FF2B5EF4-FFF2-40B4-BE49-F238E27FC236}">
                <a16:creationId xmlns:a16="http://schemas.microsoft.com/office/drawing/2014/main" id="{63186680-97AA-AD2D-647A-E12D8FB58E37}"/>
              </a:ext>
            </a:extLst>
          </p:cNvPr>
          <p:cNvSpPr txBox="1"/>
          <p:nvPr/>
        </p:nvSpPr>
        <p:spPr>
          <a:xfrm>
            <a:off x="1480547" y="452908"/>
            <a:ext cx="6745305" cy="2239844"/>
          </a:xfrm>
          <a:prstGeom prst="rect">
            <a:avLst/>
          </a:prstGeom>
          <a:noFill/>
        </p:spPr>
        <p:txBody>
          <a:bodyPr wrap="square">
            <a:spAutoFit/>
          </a:bodyPr>
          <a:lstStyle/>
          <a:p>
            <a:pPr algn="just">
              <a:lnSpc>
                <a:spcPct val="150000"/>
              </a:lnSpc>
              <a:spcAft>
                <a:spcPts val="1000"/>
              </a:spcAft>
            </a:pPr>
            <a:r>
              <a:rPr lang="vi-VN" sz="2400" b="1" i="0" u="none" strike="noStrike" dirty="0">
                <a:solidFill>
                  <a:srgbClr val="333333"/>
                </a:solidFill>
                <a:effectLst/>
                <a:latin typeface="+mn-lt"/>
              </a:rPr>
              <a:t>Tại bể bơi có chiều dài 25 m, một vận động viên đã bơi được 50 vòng dọc theo chiều dài của bể. Hỏi vận động viên đó đã bơi được quãng đường dài bao nhiêu mét?</a:t>
            </a:r>
            <a:endParaRPr lang="en-VN" sz="2400" b="1" dirty="0">
              <a:effectLst/>
              <a:latin typeface="+mn-lt"/>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B2C4472D-95DA-1804-04DA-D4B00E5697E9}"/>
              </a:ext>
            </a:extLst>
          </p:cNvPr>
          <p:cNvGrpSpPr/>
          <p:nvPr/>
        </p:nvGrpSpPr>
        <p:grpSpPr>
          <a:xfrm>
            <a:off x="348740" y="663631"/>
            <a:ext cx="1099648" cy="729969"/>
            <a:chOff x="1302338" y="552118"/>
            <a:chExt cx="1099648" cy="729969"/>
          </a:xfrm>
        </p:grpSpPr>
        <p:grpSp>
          <p:nvGrpSpPr>
            <p:cNvPr id="8" name="Google Shape;913;p52">
              <a:extLst>
                <a:ext uri="{FF2B5EF4-FFF2-40B4-BE49-F238E27FC236}">
                  <a16:creationId xmlns:a16="http://schemas.microsoft.com/office/drawing/2014/main" id="{F3C9D502-C634-0EDF-EF42-86F59B1B297B}"/>
                </a:ext>
              </a:extLst>
            </p:cNvPr>
            <p:cNvGrpSpPr/>
            <p:nvPr/>
          </p:nvGrpSpPr>
          <p:grpSpPr>
            <a:xfrm rot="2748666">
              <a:off x="1582826" y="462928"/>
              <a:ext cx="538671" cy="1099648"/>
              <a:chOff x="1804675" y="3168975"/>
              <a:chExt cx="344125" cy="702500"/>
            </a:xfrm>
          </p:grpSpPr>
          <p:sp>
            <p:nvSpPr>
              <p:cNvPr id="9" name="Google Shape;914;p52">
                <a:extLst>
                  <a:ext uri="{FF2B5EF4-FFF2-40B4-BE49-F238E27FC236}">
                    <a16:creationId xmlns:a16="http://schemas.microsoft.com/office/drawing/2014/main" id="{28D98D42-D9AF-5E5B-B8E9-1124F2DEDD7A}"/>
                  </a:ext>
                </a:extLst>
              </p:cNvPr>
              <p:cNvSpPr/>
              <p:nvPr/>
            </p:nvSpPr>
            <p:spPr>
              <a:xfrm>
                <a:off x="1804675" y="3168975"/>
                <a:ext cx="344125" cy="344100"/>
              </a:xfrm>
              <a:custGeom>
                <a:avLst/>
                <a:gdLst/>
                <a:ahLst/>
                <a:cxnLst/>
                <a:rect l="l" t="t" r="r" b="b"/>
                <a:pathLst>
                  <a:path w="13765" h="13764" extrusionOk="0">
                    <a:moveTo>
                      <a:pt x="6882" y="0"/>
                    </a:moveTo>
                    <a:cubicBezTo>
                      <a:pt x="3084" y="0"/>
                      <a:pt x="1" y="3072"/>
                      <a:pt x="1" y="6882"/>
                    </a:cubicBezTo>
                    <a:cubicBezTo>
                      <a:pt x="1" y="10680"/>
                      <a:pt x="3084" y="13764"/>
                      <a:pt x="6882" y="13764"/>
                    </a:cubicBezTo>
                    <a:cubicBezTo>
                      <a:pt x="10681" y="13764"/>
                      <a:pt x="13764" y="10680"/>
                      <a:pt x="13764" y="6882"/>
                    </a:cubicBezTo>
                    <a:cubicBezTo>
                      <a:pt x="13764" y="3072"/>
                      <a:pt x="10681" y="0"/>
                      <a:pt x="6882" y="0"/>
                    </a:cubicBez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5;p52">
                <a:extLst>
                  <a:ext uri="{FF2B5EF4-FFF2-40B4-BE49-F238E27FC236}">
                    <a16:creationId xmlns:a16="http://schemas.microsoft.com/office/drawing/2014/main" id="{E2837D35-44CA-34D1-38DE-AF42CEF6D9AE}"/>
                  </a:ext>
                </a:extLst>
              </p:cNvPr>
              <p:cNvSpPr/>
              <p:nvPr/>
            </p:nvSpPr>
            <p:spPr>
              <a:xfrm>
                <a:off x="1826700" y="3191000"/>
                <a:ext cx="300075" cy="300050"/>
              </a:xfrm>
              <a:custGeom>
                <a:avLst/>
                <a:gdLst/>
                <a:ahLst/>
                <a:cxnLst/>
                <a:rect l="l" t="t" r="r" b="b"/>
                <a:pathLst>
                  <a:path w="12003" h="12002" extrusionOk="0">
                    <a:moveTo>
                      <a:pt x="6001" y="0"/>
                    </a:moveTo>
                    <a:cubicBezTo>
                      <a:pt x="2680" y="0"/>
                      <a:pt x="1" y="2679"/>
                      <a:pt x="1" y="6001"/>
                    </a:cubicBezTo>
                    <a:cubicBezTo>
                      <a:pt x="1" y="9311"/>
                      <a:pt x="2680" y="12002"/>
                      <a:pt x="6001" y="12002"/>
                    </a:cubicBezTo>
                    <a:cubicBezTo>
                      <a:pt x="9311" y="12002"/>
                      <a:pt x="12002" y="9311"/>
                      <a:pt x="12002" y="6001"/>
                    </a:cubicBezTo>
                    <a:cubicBezTo>
                      <a:pt x="12002" y="2679"/>
                      <a:pt x="9311" y="0"/>
                      <a:pt x="600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6;p52">
                <a:extLst>
                  <a:ext uri="{FF2B5EF4-FFF2-40B4-BE49-F238E27FC236}">
                    <a16:creationId xmlns:a16="http://schemas.microsoft.com/office/drawing/2014/main" id="{1C972B41-B283-EDDA-B4B0-43D91BBD7737}"/>
                  </a:ext>
                </a:extLst>
              </p:cNvPr>
              <p:cNvSpPr/>
              <p:nvPr/>
            </p:nvSpPr>
            <p:spPr>
              <a:xfrm>
                <a:off x="1947250" y="3552950"/>
                <a:ext cx="58975" cy="318525"/>
              </a:xfrm>
              <a:custGeom>
                <a:avLst/>
                <a:gdLst/>
                <a:ahLst/>
                <a:cxnLst/>
                <a:rect l="l" t="t" r="r" b="b"/>
                <a:pathLst>
                  <a:path w="2359" h="12741" extrusionOk="0">
                    <a:moveTo>
                      <a:pt x="1" y="0"/>
                    </a:moveTo>
                    <a:lnTo>
                      <a:pt x="1" y="11561"/>
                    </a:lnTo>
                    <a:cubicBezTo>
                      <a:pt x="1" y="12204"/>
                      <a:pt x="525" y="12740"/>
                      <a:pt x="1179" y="12740"/>
                    </a:cubicBezTo>
                    <a:cubicBezTo>
                      <a:pt x="1834" y="12740"/>
                      <a:pt x="2358" y="12204"/>
                      <a:pt x="2358" y="11561"/>
                    </a:cubicBezTo>
                    <a:lnTo>
                      <a:pt x="2358" y="0"/>
                    </a:ln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7;p52">
                <a:extLst>
                  <a:ext uri="{FF2B5EF4-FFF2-40B4-BE49-F238E27FC236}">
                    <a16:creationId xmlns:a16="http://schemas.microsoft.com/office/drawing/2014/main" id="{ECA21717-BCC0-A4A8-6D05-31516AFE2353}"/>
                  </a:ext>
                </a:extLst>
              </p:cNvPr>
              <p:cNvSpPr/>
              <p:nvPr/>
            </p:nvSpPr>
            <p:spPr>
              <a:xfrm>
                <a:off x="1947250" y="3601775"/>
                <a:ext cx="58975" cy="33950"/>
              </a:xfrm>
              <a:custGeom>
                <a:avLst/>
                <a:gdLst/>
                <a:ahLst/>
                <a:cxnLst/>
                <a:rect l="l" t="t" r="r" b="b"/>
                <a:pathLst>
                  <a:path w="2359" h="1358" extrusionOk="0">
                    <a:moveTo>
                      <a:pt x="1" y="0"/>
                    </a:moveTo>
                    <a:lnTo>
                      <a:pt x="1" y="1357"/>
                    </a:lnTo>
                    <a:lnTo>
                      <a:pt x="2358" y="1357"/>
                    </a:lnTo>
                    <a:lnTo>
                      <a:pt x="235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8;p52">
                <a:extLst>
                  <a:ext uri="{FF2B5EF4-FFF2-40B4-BE49-F238E27FC236}">
                    <a16:creationId xmlns:a16="http://schemas.microsoft.com/office/drawing/2014/main" id="{92175C0B-6CDC-8BAE-F863-1BA99FAFC58A}"/>
                  </a:ext>
                </a:extLst>
              </p:cNvPr>
              <p:cNvSpPr/>
              <p:nvPr/>
            </p:nvSpPr>
            <p:spPr>
              <a:xfrm>
                <a:off x="1964525" y="3513050"/>
                <a:ext cx="24425" cy="39925"/>
              </a:xfrm>
              <a:custGeom>
                <a:avLst/>
                <a:gdLst/>
                <a:ahLst/>
                <a:cxnLst/>
                <a:rect l="l" t="t" r="r" b="b"/>
                <a:pathLst>
                  <a:path w="977" h="1597" extrusionOk="0">
                    <a:moveTo>
                      <a:pt x="0" y="1"/>
                    </a:moveTo>
                    <a:lnTo>
                      <a:pt x="0" y="1596"/>
                    </a:lnTo>
                    <a:lnTo>
                      <a:pt x="977" y="1596"/>
                    </a:lnTo>
                    <a:lnTo>
                      <a:pt x="97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9;p52">
                <a:extLst>
                  <a:ext uri="{FF2B5EF4-FFF2-40B4-BE49-F238E27FC236}">
                    <a16:creationId xmlns:a16="http://schemas.microsoft.com/office/drawing/2014/main" id="{C9465DC2-D463-56C4-9AA8-FFC5C5AFEC07}"/>
                  </a:ext>
                </a:extLst>
              </p:cNvPr>
              <p:cNvSpPr/>
              <p:nvPr/>
            </p:nvSpPr>
            <p:spPr>
              <a:xfrm>
                <a:off x="1804675" y="3168975"/>
                <a:ext cx="344125" cy="344100"/>
              </a:xfrm>
              <a:custGeom>
                <a:avLst/>
                <a:gdLst/>
                <a:ahLst/>
                <a:cxnLst/>
                <a:rect l="l" t="t" r="r" b="b"/>
                <a:pathLst>
                  <a:path w="13765" h="13764" fill="none" extrusionOk="0">
                    <a:moveTo>
                      <a:pt x="13764" y="6882"/>
                    </a:moveTo>
                    <a:cubicBezTo>
                      <a:pt x="13764" y="10680"/>
                      <a:pt x="10681" y="13764"/>
                      <a:pt x="6882" y="13764"/>
                    </a:cubicBezTo>
                    <a:cubicBezTo>
                      <a:pt x="3084" y="13764"/>
                      <a:pt x="1" y="10680"/>
                      <a:pt x="1" y="6882"/>
                    </a:cubicBezTo>
                    <a:cubicBezTo>
                      <a:pt x="1" y="3072"/>
                      <a:pt x="3084" y="0"/>
                      <a:pt x="6882" y="0"/>
                    </a:cubicBezTo>
                    <a:cubicBezTo>
                      <a:pt x="10681" y="0"/>
                      <a:pt x="13764" y="3072"/>
                      <a:pt x="13764" y="688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20;p52">
                <a:extLst>
                  <a:ext uri="{FF2B5EF4-FFF2-40B4-BE49-F238E27FC236}">
                    <a16:creationId xmlns:a16="http://schemas.microsoft.com/office/drawing/2014/main" id="{4B72F945-8408-7583-C212-DD74002AC9BE}"/>
                  </a:ext>
                </a:extLst>
              </p:cNvPr>
              <p:cNvSpPr/>
              <p:nvPr/>
            </p:nvSpPr>
            <p:spPr>
              <a:xfrm>
                <a:off x="1826700" y="3191000"/>
                <a:ext cx="300075" cy="300050"/>
              </a:xfrm>
              <a:custGeom>
                <a:avLst/>
                <a:gdLst/>
                <a:ahLst/>
                <a:cxnLst/>
                <a:rect l="l" t="t" r="r" b="b"/>
                <a:pathLst>
                  <a:path w="12003" h="12002" fill="none" extrusionOk="0">
                    <a:moveTo>
                      <a:pt x="12002" y="6001"/>
                    </a:moveTo>
                    <a:cubicBezTo>
                      <a:pt x="12002" y="9311"/>
                      <a:pt x="9311" y="12002"/>
                      <a:pt x="6001" y="12002"/>
                    </a:cubicBezTo>
                    <a:cubicBezTo>
                      <a:pt x="2680" y="12002"/>
                      <a:pt x="1" y="9311"/>
                      <a:pt x="1" y="6001"/>
                    </a:cubicBezTo>
                    <a:cubicBezTo>
                      <a:pt x="1" y="2679"/>
                      <a:pt x="2680" y="0"/>
                      <a:pt x="6001" y="0"/>
                    </a:cubicBezTo>
                    <a:cubicBezTo>
                      <a:pt x="9311" y="0"/>
                      <a:pt x="12002" y="2679"/>
                      <a:pt x="12002" y="6001"/>
                    </a:cubicBezTo>
                    <a:close/>
                  </a:path>
                </a:pathLst>
              </a:custGeom>
              <a:noFill/>
              <a:ln w="3875" cap="rnd" cmpd="sng">
                <a:solidFill>
                  <a:srgbClr val="0511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1;p52">
                <a:extLst>
                  <a:ext uri="{FF2B5EF4-FFF2-40B4-BE49-F238E27FC236}">
                    <a16:creationId xmlns:a16="http://schemas.microsoft.com/office/drawing/2014/main" id="{D0743C58-B407-2D98-8570-C2DF9EFDC9D9}"/>
                  </a:ext>
                </a:extLst>
              </p:cNvPr>
              <p:cNvSpPr/>
              <p:nvPr/>
            </p:nvSpPr>
            <p:spPr>
              <a:xfrm>
                <a:off x="1947250" y="3552950"/>
                <a:ext cx="58975" cy="318525"/>
              </a:xfrm>
              <a:custGeom>
                <a:avLst/>
                <a:gdLst/>
                <a:ahLst/>
                <a:cxnLst/>
                <a:rect l="l" t="t" r="r" b="b"/>
                <a:pathLst>
                  <a:path w="2359" h="12741" fill="none" extrusionOk="0">
                    <a:moveTo>
                      <a:pt x="1" y="0"/>
                    </a:moveTo>
                    <a:lnTo>
                      <a:pt x="2358" y="0"/>
                    </a:lnTo>
                    <a:lnTo>
                      <a:pt x="2358" y="11561"/>
                    </a:lnTo>
                    <a:cubicBezTo>
                      <a:pt x="2358" y="12204"/>
                      <a:pt x="1834" y="12740"/>
                      <a:pt x="1179" y="12740"/>
                    </a:cubicBezTo>
                    <a:lnTo>
                      <a:pt x="1179" y="12740"/>
                    </a:lnTo>
                    <a:cubicBezTo>
                      <a:pt x="525" y="12740"/>
                      <a:pt x="1" y="12204"/>
                      <a:pt x="1" y="11561"/>
                    </a:cubicBezTo>
                    <a:lnTo>
                      <a:pt x="1"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Oval 26">
              <a:extLst>
                <a:ext uri="{FF2B5EF4-FFF2-40B4-BE49-F238E27FC236}">
                  <a16:creationId xmlns:a16="http://schemas.microsoft.com/office/drawing/2014/main" id="{2F805BAD-0F83-F559-D642-F7C5D2EA0AB0}"/>
                </a:ext>
              </a:extLst>
            </p:cNvPr>
            <p:cNvSpPr/>
            <p:nvPr/>
          </p:nvSpPr>
          <p:spPr>
            <a:xfrm>
              <a:off x="1778713" y="552118"/>
              <a:ext cx="556838" cy="530223"/>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VN" sz="2800" b="1" dirty="0"/>
                <a:t>8</a:t>
              </a:r>
            </a:p>
          </p:txBody>
        </p:sp>
      </p:grpSp>
      <p:sp>
        <p:nvSpPr>
          <p:cNvPr id="29" name="TextBox 28">
            <a:extLst>
              <a:ext uri="{FF2B5EF4-FFF2-40B4-BE49-F238E27FC236}">
                <a16:creationId xmlns:a16="http://schemas.microsoft.com/office/drawing/2014/main" id="{E3EA4F81-473B-A7EC-4824-4CA2AEE5F615}"/>
              </a:ext>
            </a:extLst>
          </p:cNvPr>
          <p:cNvSpPr txBox="1"/>
          <p:nvPr/>
        </p:nvSpPr>
        <p:spPr>
          <a:xfrm>
            <a:off x="5157210" y="3252542"/>
            <a:ext cx="501574" cy="461665"/>
          </a:xfrm>
          <a:prstGeom prst="rect">
            <a:avLst/>
          </a:prstGeom>
          <a:noFill/>
        </p:spPr>
        <p:txBody>
          <a:bodyPr wrap="square" rtlCol="0">
            <a:spAutoFit/>
          </a:bodyPr>
          <a:lstStyle/>
          <a:p>
            <a:r>
              <a:rPr lang="en-VN" sz="2400" dirty="0"/>
              <a:t>B</a:t>
            </a:r>
          </a:p>
        </p:txBody>
      </p:sp>
      <p:sp>
        <p:nvSpPr>
          <p:cNvPr id="30" name="TextBox 29">
            <a:extLst>
              <a:ext uri="{FF2B5EF4-FFF2-40B4-BE49-F238E27FC236}">
                <a16:creationId xmlns:a16="http://schemas.microsoft.com/office/drawing/2014/main" id="{B0687E68-5C9E-B82D-4D13-76171A7592C7}"/>
              </a:ext>
            </a:extLst>
          </p:cNvPr>
          <p:cNvSpPr txBox="1"/>
          <p:nvPr/>
        </p:nvSpPr>
        <p:spPr>
          <a:xfrm>
            <a:off x="1212331" y="4133938"/>
            <a:ext cx="501574" cy="461665"/>
          </a:xfrm>
          <a:prstGeom prst="rect">
            <a:avLst/>
          </a:prstGeom>
          <a:noFill/>
        </p:spPr>
        <p:txBody>
          <a:bodyPr wrap="square" rtlCol="0">
            <a:spAutoFit/>
          </a:bodyPr>
          <a:lstStyle/>
          <a:p>
            <a:r>
              <a:rPr lang="en-VN" sz="2400" dirty="0"/>
              <a:t>C</a:t>
            </a:r>
          </a:p>
        </p:txBody>
      </p:sp>
      <p:sp>
        <p:nvSpPr>
          <p:cNvPr id="31" name="TextBox 30">
            <a:extLst>
              <a:ext uri="{FF2B5EF4-FFF2-40B4-BE49-F238E27FC236}">
                <a16:creationId xmlns:a16="http://schemas.microsoft.com/office/drawing/2014/main" id="{2D2BC42E-8126-9393-42AE-01CC7F5C3FAF}"/>
              </a:ext>
            </a:extLst>
          </p:cNvPr>
          <p:cNvSpPr txBox="1"/>
          <p:nvPr/>
        </p:nvSpPr>
        <p:spPr>
          <a:xfrm>
            <a:off x="5167342" y="4121505"/>
            <a:ext cx="501574" cy="461665"/>
          </a:xfrm>
          <a:prstGeom prst="rect">
            <a:avLst/>
          </a:prstGeom>
          <a:noFill/>
        </p:spPr>
        <p:txBody>
          <a:bodyPr wrap="square" rtlCol="0">
            <a:spAutoFit/>
          </a:bodyPr>
          <a:lstStyle/>
          <a:p>
            <a:r>
              <a:rPr lang="en-VN" sz="2400" dirty="0"/>
              <a:t>D</a:t>
            </a:r>
          </a:p>
        </p:txBody>
      </p:sp>
      <p:sp>
        <p:nvSpPr>
          <p:cNvPr id="33" name="TextBox 32">
            <a:extLst>
              <a:ext uri="{FF2B5EF4-FFF2-40B4-BE49-F238E27FC236}">
                <a16:creationId xmlns:a16="http://schemas.microsoft.com/office/drawing/2014/main" id="{E6E57689-AB3A-0ECF-1DF9-B25E6308E922}"/>
              </a:ext>
            </a:extLst>
          </p:cNvPr>
          <p:cNvSpPr txBox="1"/>
          <p:nvPr/>
        </p:nvSpPr>
        <p:spPr>
          <a:xfrm>
            <a:off x="5790228" y="3242994"/>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1 025</a:t>
            </a:r>
          </a:p>
        </p:txBody>
      </p:sp>
      <p:sp>
        <p:nvSpPr>
          <p:cNvPr id="34" name="TextBox 33">
            <a:extLst>
              <a:ext uri="{FF2B5EF4-FFF2-40B4-BE49-F238E27FC236}">
                <a16:creationId xmlns:a16="http://schemas.microsoft.com/office/drawing/2014/main" id="{ED7A1482-B58F-E6D4-7A6E-B2A1BFEBE770}"/>
              </a:ext>
            </a:extLst>
          </p:cNvPr>
          <p:cNvSpPr txBox="1"/>
          <p:nvPr/>
        </p:nvSpPr>
        <p:spPr>
          <a:xfrm>
            <a:off x="1825322" y="4102001"/>
            <a:ext cx="2112000" cy="461665"/>
          </a:xfrm>
          <a:prstGeom prst="rect">
            <a:avLst/>
          </a:prstGeom>
          <a:noFill/>
        </p:spPr>
        <p:txBody>
          <a:bodyPr wrap="square" rtlCol="0">
            <a:spAutoFit/>
          </a:bodyPr>
          <a:lstStyle/>
          <a:p>
            <a:pPr algn="ctr"/>
            <a:r>
              <a:rPr lang="en-US" sz="2400" dirty="0">
                <a:latin typeface="+mn-lt"/>
                <a:ea typeface="Calibri" panose="020F0502020204030204" pitchFamily="34" charset="0"/>
                <a:cs typeface="Times New Roman" panose="02020603050405020304" pitchFamily="18" charset="0"/>
              </a:rPr>
              <a:t>2 150</a:t>
            </a:r>
            <a:endParaRPr lang="en-VN" sz="2400" dirty="0">
              <a:effectLst/>
              <a:latin typeface="+mn-lt"/>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EDD72841-5A68-48E6-9B1B-02E7010DA5DF}"/>
              </a:ext>
            </a:extLst>
          </p:cNvPr>
          <p:cNvSpPr txBox="1"/>
          <p:nvPr/>
        </p:nvSpPr>
        <p:spPr>
          <a:xfrm>
            <a:off x="5825174" y="4121504"/>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1 502</a:t>
            </a:r>
          </a:p>
        </p:txBody>
      </p:sp>
      <p:grpSp>
        <p:nvGrpSpPr>
          <p:cNvPr id="3" name="Group 2">
            <a:extLst>
              <a:ext uri="{FF2B5EF4-FFF2-40B4-BE49-F238E27FC236}">
                <a16:creationId xmlns:a16="http://schemas.microsoft.com/office/drawing/2014/main" id="{B76B2E8A-2E2D-547D-F7E8-F90F673FE3ED}"/>
              </a:ext>
            </a:extLst>
          </p:cNvPr>
          <p:cNvGrpSpPr/>
          <p:nvPr/>
        </p:nvGrpSpPr>
        <p:grpSpPr>
          <a:xfrm>
            <a:off x="1096540" y="3260787"/>
            <a:ext cx="3055200" cy="436800"/>
            <a:chOff x="3130654" y="2282003"/>
            <a:chExt cx="3055200" cy="436800"/>
          </a:xfrm>
        </p:grpSpPr>
        <p:sp>
          <p:nvSpPr>
            <p:cNvPr id="4" name="Google Shape;1281;p66">
              <a:extLst>
                <a:ext uri="{FF2B5EF4-FFF2-40B4-BE49-F238E27FC236}">
                  <a16:creationId xmlns:a16="http://schemas.microsoft.com/office/drawing/2014/main" id="{17E1ECA9-8AC3-BCEA-8083-AC1ADD3849AC}"/>
                </a:ext>
              </a:extLst>
            </p:cNvPr>
            <p:cNvSpPr/>
            <p:nvPr/>
          </p:nvSpPr>
          <p:spPr>
            <a:xfrm>
              <a:off x="3130654" y="22820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86;p66">
              <a:extLst>
                <a:ext uri="{FF2B5EF4-FFF2-40B4-BE49-F238E27FC236}">
                  <a16:creationId xmlns:a16="http://schemas.microsoft.com/office/drawing/2014/main" id="{55CA727C-A1AE-53A2-F8CC-D783844FAD63}"/>
                </a:ext>
              </a:extLst>
            </p:cNvPr>
            <p:cNvSpPr/>
            <p:nvPr/>
          </p:nvSpPr>
          <p:spPr>
            <a:xfrm>
              <a:off x="3130654" y="2282003"/>
              <a:ext cx="1577100" cy="4368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1275;p66">
            <a:extLst>
              <a:ext uri="{FF2B5EF4-FFF2-40B4-BE49-F238E27FC236}">
                <a16:creationId xmlns:a16="http://schemas.microsoft.com/office/drawing/2014/main" id="{F0DF1660-3D7A-7EEE-4B27-B8B1025B0C4A}"/>
              </a:ext>
            </a:extLst>
          </p:cNvPr>
          <p:cNvSpPr/>
          <p:nvPr/>
        </p:nvSpPr>
        <p:spPr>
          <a:xfrm>
            <a:off x="1084983" y="3267859"/>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80;p66">
            <a:extLst>
              <a:ext uri="{FF2B5EF4-FFF2-40B4-BE49-F238E27FC236}">
                <a16:creationId xmlns:a16="http://schemas.microsoft.com/office/drawing/2014/main" id="{8BA5688C-D171-CF7E-1238-F343E3BEB2DB}"/>
              </a:ext>
            </a:extLst>
          </p:cNvPr>
          <p:cNvSpPr/>
          <p:nvPr/>
        </p:nvSpPr>
        <p:spPr>
          <a:xfrm>
            <a:off x="1732683" y="3267859"/>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TextBox 37">
            <a:extLst>
              <a:ext uri="{FF2B5EF4-FFF2-40B4-BE49-F238E27FC236}">
                <a16:creationId xmlns:a16="http://schemas.microsoft.com/office/drawing/2014/main" id="{69A990A4-2779-E845-F125-F9C3ABB1A520}"/>
              </a:ext>
            </a:extLst>
          </p:cNvPr>
          <p:cNvSpPr txBox="1"/>
          <p:nvPr/>
        </p:nvSpPr>
        <p:spPr>
          <a:xfrm>
            <a:off x="1230228" y="3255426"/>
            <a:ext cx="501574" cy="461665"/>
          </a:xfrm>
          <a:prstGeom prst="rect">
            <a:avLst/>
          </a:prstGeom>
          <a:noFill/>
        </p:spPr>
        <p:txBody>
          <a:bodyPr wrap="square" rtlCol="0">
            <a:spAutoFit/>
          </a:bodyPr>
          <a:lstStyle/>
          <a:p>
            <a:r>
              <a:rPr lang="en-VN" sz="2400" dirty="0"/>
              <a:t>A</a:t>
            </a:r>
          </a:p>
        </p:txBody>
      </p:sp>
      <p:sp>
        <p:nvSpPr>
          <p:cNvPr id="39" name="TextBox 38">
            <a:extLst>
              <a:ext uri="{FF2B5EF4-FFF2-40B4-BE49-F238E27FC236}">
                <a16:creationId xmlns:a16="http://schemas.microsoft.com/office/drawing/2014/main" id="{BFD3D818-E7F8-EB11-5FEB-CADD817E9A71}"/>
              </a:ext>
            </a:extLst>
          </p:cNvPr>
          <p:cNvSpPr txBox="1"/>
          <p:nvPr/>
        </p:nvSpPr>
        <p:spPr>
          <a:xfrm>
            <a:off x="1843531" y="3267859"/>
            <a:ext cx="2112000" cy="461665"/>
          </a:xfrm>
          <a:prstGeom prst="rect">
            <a:avLst/>
          </a:prstGeom>
          <a:noFill/>
        </p:spPr>
        <p:txBody>
          <a:bodyPr wrap="square" rtlCol="0">
            <a:spAutoFit/>
          </a:bodyPr>
          <a:lstStyle/>
          <a:p>
            <a:pPr algn="ctr"/>
            <a:r>
              <a:rPr lang="en-US" sz="2400" dirty="0">
                <a:effectLst/>
                <a:latin typeface="+mn-lt"/>
                <a:ea typeface="Calibri" panose="020F0502020204030204" pitchFamily="34" charset="0"/>
                <a:cs typeface="Times New Roman" panose="02020603050405020304" pitchFamily="18" charset="0"/>
              </a:rPr>
              <a:t>1 250</a:t>
            </a:r>
            <a:endParaRPr lang="en-VN" sz="2400" dirty="0">
              <a:effectLst/>
              <a:latin typeface="+mn-lt"/>
              <a:ea typeface="Calibri" panose="020F0502020204030204" pitchFamily="34" charset="0"/>
              <a:cs typeface="Times New Roman" panose="02020603050405020304" pitchFamily="18" charset="0"/>
            </a:endParaRPr>
          </a:p>
        </p:txBody>
      </p:sp>
      <p:pic>
        <p:nvPicPr>
          <p:cNvPr id="40" name="Picture 39">
            <a:hlinkClick r:id="rId3" action="ppaction://hlinksldjump"/>
            <a:extLst>
              <a:ext uri="{FF2B5EF4-FFF2-40B4-BE49-F238E27FC236}">
                <a16:creationId xmlns:a16="http://schemas.microsoft.com/office/drawing/2014/main" id="{A36D452D-E6D0-19D3-2540-446FCB807DC7}"/>
              </a:ext>
            </a:extLst>
          </p:cNvPr>
          <p:cNvPicPr>
            <a:picLocks noChangeAspect="1"/>
          </p:cNvPicPr>
          <p:nvPr/>
        </p:nvPicPr>
        <p:blipFill rotWithShape="1">
          <a:blip r:embed="rId4"/>
          <a:srcRect l="61253" t="5853" r="8060" b="51832"/>
          <a:stretch/>
        </p:blipFill>
        <p:spPr>
          <a:xfrm>
            <a:off x="7972287" y="3787503"/>
            <a:ext cx="997832" cy="1215409"/>
          </a:xfrm>
          <a:prstGeom prst="rect">
            <a:avLst/>
          </a:prstGeom>
        </p:spPr>
      </p:pic>
    </p:spTree>
    <p:extLst>
      <p:ext uri="{BB962C8B-B14F-4D97-AF65-F5344CB8AC3E}">
        <p14:creationId xmlns:p14="http://schemas.microsoft.com/office/powerpoint/2010/main" val="390738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6" name="Google Shape;1275;p66">
            <a:extLst>
              <a:ext uri="{FF2B5EF4-FFF2-40B4-BE49-F238E27FC236}">
                <a16:creationId xmlns:a16="http://schemas.microsoft.com/office/drawing/2014/main" id="{71886C58-331E-A943-4D9C-FF09E5C1974A}"/>
              </a:ext>
            </a:extLst>
          </p:cNvPr>
          <p:cNvSpPr/>
          <p:nvPr/>
        </p:nvSpPr>
        <p:spPr>
          <a:xfrm>
            <a:off x="1155042" y="2484624"/>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913;p52">
            <a:extLst>
              <a:ext uri="{FF2B5EF4-FFF2-40B4-BE49-F238E27FC236}">
                <a16:creationId xmlns:a16="http://schemas.microsoft.com/office/drawing/2014/main" id="{F3C9D502-C634-0EDF-EF42-86F59B1B297B}"/>
              </a:ext>
            </a:extLst>
          </p:cNvPr>
          <p:cNvGrpSpPr/>
          <p:nvPr/>
        </p:nvGrpSpPr>
        <p:grpSpPr>
          <a:xfrm rot="2748666">
            <a:off x="1928514" y="595827"/>
            <a:ext cx="538671" cy="1099648"/>
            <a:chOff x="1804675" y="3168975"/>
            <a:chExt cx="344125" cy="702500"/>
          </a:xfrm>
        </p:grpSpPr>
        <p:sp>
          <p:nvSpPr>
            <p:cNvPr id="9" name="Google Shape;914;p52">
              <a:extLst>
                <a:ext uri="{FF2B5EF4-FFF2-40B4-BE49-F238E27FC236}">
                  <a16:creationId xmlns:a16="http://schemas.microsoft.com/office/drawing/2014/main" id="{28D98D42-D9AF-5E5B-B8E9-1124F2DEDD7A}"/>
                </a:ext>
              </a:extLst>
            </p:cNvPr>
            <p:cNvSpPr/>
            <p:nvPr/>
          </p:nvSpPr>
          <p:spPr>
            <a:xfrm>
              <a:off x="1804675" y="3168975"/>
              <a:ext cx="344125" cy="344100"/>
            </a:xfrm>
            <a:custGeom>
              <a:avLst/>
              <a:gdLst/>
              <a:ahLst/>
              <a:cxnLst/>
              <a:rect l="l" t="t" r="r" b="b"/>
              <a:pathLst>
                <a:path w="13765" h="13764" extrusionOk="0">
                  <a:moveTo>
                    <a:pt x="6882" y="0"/>
                  </a:moveTo>
                  <a:cubicBezTo>
                    <a:pt x="3084" y="0"/>
                    <a:pt x="1" y="3072"/>
                    <a:pt x="1" y="6882"/>
                  </a:cubicBezTo>
                  <a:cubicBezTo>
                    <a:pt x="1" y="10680"/>
                    <a:pt x="3084" y="13764"/>
                    <a:pt x="6882" y="13764"/>
                  </a:cubicBezTo>
                  <a:cubicBezTo>
                    <a:pt x="10681" y="13764"/>
                    <a:pt x="13764" y="10680"/>
                    <a:pt x="13764" y="6882"/>
                  </a:cubicBezTo>
                  <a:cubicBezTo>
                    <a:pt x="13764" y="3072"/>
                    <a:pt x="10681" y="0"/>
                    <a:pt x="6882" y="0"/>
                  </a:cubicBez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5;p52">
              <a:extLst>
                <a:ext uri="{FF2B5EF4-FFF2-40B4-BE49-F238E27FC236}">
                  <a16:creationId xmlns:a16="http://schemas.microsoft.com/office/drawing/2014/main" id="{E2837D35-44CA-34D1-38DE-AF42CEF6D9AE}"/>
                </a:ext>
              </a:extLst>
            </p:cNvPr>
            <p:cNvSpPr/>
            <p:nvPr/>
          </p:nvSpPr>
          <p:spPr>
            <a:xfrm>
              <a:off x="1826700" y="3191000"/>
              <a:ext cx="300075" cy="300050"/>
            </a:xfrm>
            <a:custGeom>
              <a:avLst/>
              <a:gdLst/>
              <a:ahLst/>
              <a:cxnLst/>
              <a:rect l="l" t="t" r="r" b="b"/>
              <a:pathLst>
                <a:path w="12003" h="12002" extrusionOk="0">
                  <a:moveTo>
                    <a:pt x="6001" y="0"/>
                  </a:moveTo>
                  <a:cubicBezTo>
                    <a:pt x="2680" y="0"/>
                    <a:pt x="1" y="2679"/>
                    <a:pt x="1" y="6001"/>
                  </a:cubicBezTo>
                  <a:cubicBezTo>
                    <a:pt x="1" y="9311"/>
                    <a:pt x="2680" y="12002"/>
                    <a:pt x="6001" y="12002"/>
                  </a:cubicBezTo>
                  <a:cubicBezTo>
                    <a:pt x="9311" y="12002"/>
                    <a:pt x="12002" y="9311"/>
                    <a:pt x="12002" y="6001"/>
                  </a:cubicBezTo>
                  <a:cubicBezTo>
                    <a:pt x="12002" y="2679"/>
                    <a:pt x="9311" y="0"/>
                    <a:pt x="600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6;p52">
              <a:extLst>
                <a:ext uri="{FF2B5EF4-FFF2-40B4-BE49-F238E27FC236}">
                  <a16:creationId xmlns:a16="http://schemas.microsoft.com/office/drawing/2014/main" id="{1C972B41-B283-EDDA-B4B0-43D91BBD7737}"/>
                </a:ext>
              </a:extLst>
            </p:cNvPr>
            <p:cNvSpPr/>
            <p:nvPr/>
          </p:nvSpPr>
          <p:spPr>
            <a:xfrm>
              <a:off x="1947250" y="3552950"/>
              <a:ext cx="58975" cy="318525"/>
            </a:xfrm>
            <a:custGeom>
              <a:avLst/>
              <a:gdLst/>
              <a:ahLst/>
              <a:cxnLst/>
              <a:rect l="l" t="t" r="r" b="b"/>
              <a:pathLst>
                <a:path w="2359" h="12741" extrusionOk="0">
                  <a:moveTo>
                    <a:pt x="1" y="0"/>
                  </a:moveTo>
                  <a:lnTo>
                    <a:pt x="1" y="11561"/>
                  </a:lnTo>
                  <a:cubicBezTo>
                    <a:pt x="1" y="12204"/>
                    <a:pt x="525" y="12740"/>
                    <a:pt x="1179" y="12740"/>
                  </a:cubicBezTo>
                  <a:cubicBezTo>
                    <a:pt x="1834" y="12740"/>
                    <a:pt x="2358" y="12204"/>
                    <a:pt x="2358" y="11561"/>
                  </a:cubicBezTo>
                  <a:lnTo>
                    <a:pt x="2358" y="0"/>
                  </a:ln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7;p52">
              <a:extLst>
                <a:ext uri="{FF2B5EF4-FFF2-40B4-BE49-F238E27FC236}">
                  <a16:creationId xmlns:a16="http://schemas.microsoft.com/office/drawing/2014/main" id="{ECA21717-BCC0-A4A8-6D05-31516AFE2353}"/>
                </a:ext>
              </a:extLst>
            </p:cNvPr>
            <p:cNvSpPr/>
            <p:nvPr/>
          </p:nvSpPr>
          <p:spPr>
            <a:xfrm>
              <a:off x="1947250" y="3601775"/>
              <a:ext cx="58975" cy="33950"/>
            </a:xfrm>
            <a:custGeom>
              <a:avLst/>
              <a:gdLst/>
              <a:ahLst/>
              <a:cxnLst/>
              <a:rect l="l" t="t" r="r" b="b"/>
              <a:pathLst>
                <a:path w="2359" h="1358" extrusionOk="0">
                  <a:moveTo>
                    <a:pt x="1" y="0"/>
                  </a:moveTo>
                  <a:lnTo>
                    <a:pt x="1" y="1357"/>
                  </a:lnTo>
                  <a:lnTo>
                    <a:pt x="2358" y="1357"/>
                  </a:lnTo>
                  <a:lnTo>
                    <a:pt x="235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8;p52">
              <a:extLst>
                <a:ext uri="{FF2B5EF4-FFF2-40B4-BE49-F238E27FC236}">
                  <a16:creationId xmlns:a16="http://schemas.microsoft.com/office/drawing/2014/main" id="{92175C0B-6CDC-8BAE-F863-1BA99FAFC58A}"/>
                </a:ext>
              </a:extLst>
            </p:cNvPr>
            <p:cNvSpPr/>
            <p:nvPr/>
          </p:nvSpPr>
          <p:spPr>
            <a:xfrm>
              <a:off x="1964525" y="3513050"/>
              <a:ext cx="24425" cy="39925"/>
            </a:xfrm>
            <a:custGeom>
              <a:avLst/>
              <a:gdLst/>
              <a:ahLst/>
              <a:cxnLst/>
              <a:rect l="l" t="t" r="r" b="b"/>
              <a:pathLst>
                <a:path w="977" h="1597" extrusionOk="0">
                  <a:moveTo>
                    <a:pt x="0" y="1"/>
                  </a:moveTo>
                  <a:lnTo>
                    <a:pt x="0" y="1596"/>
                  </a:lnTo>
                  <a:lnTo>
                    <a:pt x="977" y="1596"/>
                  </a:lnTo>
                  <a:lnTo>
                    <a:pt x="97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9;p52">
              <a:extLst>
                <a:ext uri="{FF2B5EF4-FFF2-40B4-BE49-F238E27FC236}">
                  <a16:creationId xmlns:a16="http://schemas.microsoft.com/office/drawing/2014/main" id="{C9465DC2-D463-56C4-9AA8-FFC5C5AFEC07}"/>
                </a:ext>
              </a:extLst>
            </p:cNvPr>
            <p:cNvSpPr/>
            <p:nvPr/>
          </p:nvSpPr>
          <p:spPr>
            <a:xfrm>
              <a:off x="1804675" y="3168975"/>
              <a:ext cx="344125" cy="344100"/>
            </a:xfrm>
            <a:custGeom>
              <a:avLst/>
              <a:gdLst/>
              <a:ahLst/>
              <a:cxnLst/>
              <a:rect l="l" t="t" r="r" b="b"/>
              <a:pathLst>
                <a:path w="13765" h="13764" fill="none" extrusionOk="0">
                  <a:moveTo>
                    <a:pt x="13764" y="6882"/>
                  </a:moveTo>
                  <a:cubicBezTo>
                    <a:pt x="13764" y="10680"/>
                    <a:pt x="10681" y="13764"/>
                    <a:pt x="6882" y="13764"/>
                  </a:cubicBezTo>
                  <a:cubicBezTo>
                    <a:pt x="3084" y="13764"/>
                    <a:pt x="1" y="10680"/>
                    <a:pt x="1" y="6882"/>
                  </a:cubicBezTo>
                  <a:cubicBezTo>
                    <a:pt x="1" y="3072"/>
                    <a:pt x="3084" y="0"/>
                    <a:pt x="6882" y="0"/>
                  </a:cubicBezTo>
                  <a:cubicBezTo>
                    <a:pt x="10681" y="0"/>
                    <a:pt x="13764" y="3072"/>
                    <a:pt x="13764" y="688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20;p52">
              <a:extLst>
                <a:ext uri="{FF2B5EF4-FFF2-40B4-BE49-F238E27FC236}">
                  <a16:creationId xmlns:a16="http://schemas.microsoft.com/office/drawing/2014/main" id="{4B72F945-8408-7583-C212-DD74002AC9BE}"/>
                </a:ext>
              </a:extLst>
            </p:cNvPr>
            <p:cNvSpPr/>
            <p:nvPr/>
          </p:nvSpPr>
          <p:spPr>
            <a:xfrm>
              <a:off x="1826700" y="3191000"/>
              <a:ext cx="300075" cy="300050"/>
            </a:xfrm>
            <a:custGeom>
              <a:avLst/>
              <a:gdLst/>
              <a:ahLst/>
              <a:cxnLst/>
              <a:rect l="l" t="t" r="r" b="b"/>
              <a:pathLst>
                <a:path w="12003" h="12002" fill="none" extrusionOk="0">
                  <a:moveTo>
                    <a:pt x="12002" y="6001"/>
                  </a:moveTo>
                  <a:cubicBezTo>
                    <a:pt x="12002" y="9311"/>
                    <a:pt x="9311" y="12002"/>
                    <a:pt x="6001" y="12002"/>
                  </a:cubicBezTo>
                  <a:cubicBezTo>
                    <a:pt x="2680" y="12002"/>
                    <a:pt x="1" y="9311"/>
                    <a:pt x="1" y="6001"/>
                  </a:cubicBezTo>
                  <a:cubicBezTo>
                    <a:pt x="1" y="2679"/>
                    <a:pt x="2680" y="0"/>
                    <a:pt x="6001" y="0"/>
                  </a:cubicBezTo>
                  <a:cubicBezTo>
                    <a:pt x="9311" y="0"/>
                    <a:pt x="12002" y="2679"/>
                    <a:pt x="12002" y="6001"/>
                  </a:cubicBezTo>
                  <a:close/>
                </a:path>
              </a:pathLst>
            </a:custGeom>
            <a:noFill/>
            <a:ln w="3875" cap="rnd" cmpd="sng">
              <a:solidFill>
                <a:srgbClr val="0511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1;p52">
              <a:extLst>
                <a:ext uri="{FF2B5EF4-FFF2-40B4-BE49-F238E27FC236}">
                  <a16:creationId xmlns:a16="http://schemas.microsoft.com/office/drawing/2014/main" id="{D0743C58-B407-2D98-8570-C2DF9EFDC9D9}"/>
                </a:ext>
              </a:extLst>
            </p:cNvPr>
            <p:cNvSpPr/>
            <p:nvPr/>
          </p:nvSpPr>
          <p:spPr>
            <a:xfrm>
              <a:off x="1947250" y="3552950"/>
              <a:ext cx="58975" cy="318525"/>
            </a:xfrm>
            <a:custGeom>
              <a:avLst/>
              <a:gdLst/>
              <a:ahLst/>
              <a:cxnLst/>
              <a:rect l="l" t="t" r="r" b="b"/>
              <a:pathLst>
                <a:path w="2359" h="12741" fill="none" extrusionOk="0">
                  <a:moveTo>
                    <a:pt x="1" y="0"/>
                  </a:moveTo>
                  <a:lnTo>
                    <a:pt x="2358" y="0"/>
                  </a:lnTo>
                  <a:lnTo>
                    <a:pt x="2358" y="11561"/>
                  </a:lnTo>
                  <a:cubicBezTo>
                    <a:pt x="2358" y="12204"/>
                    <a:pt x="1834" y="12740"/>
                    <a:pt x="1179" y="12740"/>
                  </a:cubicBezTo>
                  <a:lnTo>
                    <a:pt x="1179" y="12740"/>
                  </a:lnTo>
                  <a:cubicBezTo>
                    <a:pt x="525" y="12740"/>
                    <a:pt x="1" y="12204"/>
                    <a:pt x="1" y="11561"/>
                  </a:cubicBezTo>
                  <a:lnTo>
                    <a:pt x="1"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280;p66">
            <a:extLst>
              <a:ext uri="{FF2B5EF4-FFF2-40B4-BE49-F238E27FC236}">
                <a16:creationId xmlns:a16="http://schemas.microsoft.com/office/drawing/2014/main" id="{668E3919-E814-3402-F968-106747B3437A}"/>
              </a:ext>
            </a:extLst>
          </p:cNvPr>
          <p:cNvSpPr/>
          <p:nvPr/>
        </p:nvSpPr>
        <p:spPr>
          <a:xfrm>
            <a:off x="1802742" y="2484624"/>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6" name="Group 35">
            <a:extLst>
              <a:ext uri="{FF2B5EF4-FFF2-40B4-BE49-F238E27FC236}">
                <a16:creationId xmlns:a16="http://schemas.microsoft.com/office/drawing/2014/main" id="{D46B31BF-5F4D-AFC5-3B73-316E3240CBF2}"/>
              </a:ext>
            </a:extLst>
          </p:cNvPr>
          <p:cNvGrpSpPr/>
          <p:nvPr/>
        </p:nvGrpSpPr>
        <p:grpSpPr>
          <a:xfrm>
            <a:off x="5081143" y="2481739"/>
            <a:ext cx="3055200" cy="436800"/>
            <a:chOff x="3130654" y="2282003"/>
            <a:chExt cx="3055200" cy="436800"/>
          </a:xfrm>
        </p:grpSpPr>
        <p:sp>
          <p:nvSpPr>
            <p:cNvPr id="7" name="Google Shape;1281;p66">
              <a:extLst>
                <a:ext uri="{FF2B5EF4-FFF2-40B4-BE49-F238E27FC236}">
                  <a16:creationId xmlns:a16="http://schemas.microsoft.com/office/drawing/2014/main" id="{127A05EB-7609-C2CA-C493-E50CCC87F787}"/>
                </a:ext>
              </a:extLst>
            </p:cNvPr>
            <p:cNvSpPr/>
            <p:nvPr/>
          </p:nvSpPr>
          <p:spPr>
            <a:xfrm>
              <a:off x="3130654" y="22820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6;p66">
              <a:extLst>
                <a:ext uri="{FF2B5EF4-FFF2-40B4-BE49-F238E27FC236}">
                  <a16:creationId xmlns:a16="http://schemas.microsoft.com/office/drawing/2014/main" id="{8803F13D-3B94-F610-31B8-F9D30A88A576}"/>
                </a:ext>
              </a:extLst>
            </p:cNvPr>
            <p:cNvSpPr/>
            <p:nvPr/>
          </p:nvSpPr>
          <p:spPr>
            <a:xfrm>
              <a:off x="3130654" y="2282003"/>
              <a:ext cx="1577100" cy="4368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275;p66">
            <a:extLst>
              <a:ext uri="{FF2B5EF4-FFF2-40B4-BE49-F238E27FC236}">
                <a16:creationId xmlns:a16="http://schemas.microsoft.com/office/drawing/2014/main" id="{64A47019-1421-90CF-AE24-832FC01B84D6}"/>
              </a:ext>
            </a:extLst>
          </p:cNvPr>
          <p:cNvSpPr/>
          <p:nvPr/>
        </p:nvSpPr>
        <p:spPr>
          <a:xfrm>
            <a:off x="1155042" y="33507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0;p66">
            <a:extLst>
              <a:ext uri="{FF2B5EF4-FFF2-40B4-BE49-F238E27FC236}">
                <a16:creationId xmlns:a16="http://schemas.microsoft.com/office/drawing/2014/main" id="{554C1495-E1B9-B4AA-42CC-3E719F236E47}"/>
              </a:ext>
            </a:extLst>
          </p:cNvPr>
          <p:cNvSpPr/>
          <p:nvPr/>
        </p:nvSpPr>
        <p:spPr>
          <a:xfrm>
            <a:off x="1802742" y="3350703"/>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275;p66">
            <a:extLst>
              <a:ext uri="{FF2B5EF4-FFF2-40B4-BE49-F238E27FC236}">
                <a16:creationId xmlns:a16="http://schemas.microsoft.com/office/drawing/2014/main" id="{62A4E298-9BAD-BB8D-1316-A861C47FF0CF}"/>
              </a:ext>
            </a:extLst>
          </p:cNvPr>
          <p:cNvSpPr/>
          <p:nvPr/>
        </p:nvSpPr>
        <p:spPr>
          <a:xfrm>
            <a:off x="5081143" y="2484624"/>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0;p66">
            <a:extLst>
              <a:ext uri="{FF2B5EF4-FFF2-40B4-BE49-F238E27FC236}">
                <a16:creationId xmlns:a16="http://schemas.microsoft.com/office/drawing/2014/main" id="{35FEDEC8-DFD9-1564-CDEF-9DCD9E869599}"/>
              </a:ext>
            </a:extLst>
          </p:cNvPr>
          <p:cNvSpPr/>
          <p:nvPr/>
        </p:nvSpPr>
        <p:spPr>
          <a:xfrm>
            <a:off x="5728843" y="2484624"/>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275;p66">
            <a:extLst>
              <a:ext uri="{FF2B5EF4-FFF2-40B4-BE49-F238E27FC236}">
                <a16:creationId xmlns:a16="http://schemas.microsoft.com/office/drawing/2014/main" id="{1829ABF5-C308-7BC7-7D93-5EB63ADA4F8C}"/>
              </a:ext>
            </a:extLst>
          </p:cNvPr>
          <p:cNvSpPr/>
          <p:nvPr/>
        </p:nvSpPr>
        <p:spPr>
          <a:xfrm>
            <a:off x="5081143" y="33507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0;p66">
            <a:extLst>
              <a:ext uri="{FF2B5EF4-FFF2-40B4-BE49-F238E27FC236}">
                <a16:creationId xmlns:a16="http://schemas.microsoft.com/office/drawing/2014/main" id="{0710A7B3-5AAD-80D1-AEDD-022DB7532CC4}"/>
              </a:ext>
            </a:extLst>
          </p:cNvPr>
          <p:cNvSpPr/>
          <p:nvPr/>
        </p:nvSpPr>
        <p:spPr>
          <a:xfrm>
            <a:off x="5728843" y="3350703"/>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TextBox 25">
            <a:extLst>
              <a:ext uri="{FF2B5EF4-FFF2-40B4-BE49-F238E27FC236}">
                <a16:creationId xmlns:a16="http://schemas.microsoft.com/office/drawing/2014/main" id="{63186680-97AA-AD2D-647A-E12D8FB58E37}"/>
              </a:ext>
            </a:extLst>
          </p:cNvPr>
          <p:cNvSpPr txBox="1"/>
          <p:nvPr/>
        </p:nvSpPr>
        <p:spPr>
          <a:xfrm>
            <a:off x="2491653" y="681451"/>
            <a:ext cx="4658423" cy="1260089"/>
          </a:xfrm>
          <a:prstGeom prst="rect">
            <a:avLst/>
          </a:prstGeom>
          <a:noFill/>
        </p:spPr>
        <p:txBody>
          <a:bodyPr wrap="square">
            <a:spAutoFit/>
          </a:bodyPr>
          <a:lstStyle/>
          <a:p>
            <a:pPr algn="ctr">
              <a:lnSpc>
                <a:spcPct val="150000"/>
              </a:lnSpc>
              <a:spcAft>
                <a:spcPts val="1000"/>
              </a:spcAft>
            </a:pPr>
            <a:r>
              <a:rPr lang="en-US" sz="2400" b="1" i="0" u="none" strike="noStrike" dirty="0" err="1">
                <a:solidFill>
                  <a:srgbClr val="333333"/>
                </a:solidFill>
                <a:effectLst/>
                <a:latin typeface="+mn-lt"/>
              </a:rPr>
              <a:t>Tính</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giá</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trị</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biểu</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thức</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sau</a:t>
            </a:r>
            <a:r>
              <a:rPr lang="en-US" sz="2400" b="1" i="0" u="none" strike="noStrike" dirty="0">
                <a:solidFill>
                  <a:srgbClr val="333333"/>
                </a:solidFill>
                <a:effectLst/>
                <a:latin typeface="+mn-lt"/>
              </a:rPr>
              <a:t>: </a:t>
            </a:r>
          </a:p>
          <a:p>
            <a:pPr algn="ctr">
              <a:lnSpc>
                <a:spcPct val="150000"/>
              </a:lnSpc>
              <a:spcAft>
                <a:spcPts val="1000"/>
              </a:spcAft>
            </a:pPr>
            <a:r>
              <a:rPr lang="en-US" sz="2400" b="1" i="0" u="none" strike="noStrike" dirty="0">
                <a:solidFill>
                  <a:srgbClr val="333333"/>
                </a:solidFill>
                <a:effectLst/>
                <a:latin typeface="+mn-lt"/>
              </a:rPr>
              <a:t>1 234 + 100 x 50</a:t>
            </a:r>
            <a:endParaRPr lang="en-VN" sz="2400" b="1" dirty="0">
              <a:effectLst/>
              <a:latin typeface="+mn-lt"/>
              <a:ea typeface="Calibri" panose="020F0502020204030204" pitchFamily="34" charset="0"/>
              <a:cs typeface="Times New Roman" panose="02020603050405020304" pitchFamily="18" charset="0"/>
            </a:endParaRPr>
          </a:p>
        </p:txBody>
      </p:sp>
      <p:sp>
        <p:nvSpPr>
          <p:cNvPr id="27" name="Oval 26">
            <a:extLst>
              <a:ext uri="{FF2B5EF4-FFF2-40B4-BE49-F238E27FC236}">
                <a16:creationId xmlns:a16="http://schemas.microsoft.com/office/drawing/2014/main" id="{2F805BAD-0F83-F559-D642-F7C5D2EA0AB0}"/>
              </a:ext>
            </a:extLst>
          </p:cNvPr>
          <p:cNvSpPr/>
          <p:nvPr/>
        </p:nvSpPr>
        <p:spPr>
          <a:xfrm>
            <a:off x="2124401" y="685017"/>
            <a:ext cx="556838" cy="530223"/>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VN" sz="2800" b="1" dirty="0"/>
              <a:t>9</a:t>
            </a:r>
          </a:p>
        </p:txBody>
      </p:sp>
      <p:sp>
        <p:nvSpPr>
          <p:cNvPr id="28" name="TextBox 27">
            <a:extLst>
              <a:ext uri="{FF2B5EF4-FFF2-40B4-BE49-F238E27FC236}">
                <a16:creationId xmlns:a16="http://schemas.microsoft.com/office/drawing/2014/main" id="{5790B2B2-CA56-4014-10E8-54D87CD52993}"/>
              </a:ext>
            </a:extLst>
          </p:cNvPr>
          <p:cNvSpPr txBox="1"/>
          <p:nvPr/>
        </p:nvSpPr>
        <p:spPr>
          <a:xfrm>
            <a:off x="1300287" y="2472191"/>
            <a:ext cx="501574" cy="461665"/>
          </a:xfrm>
          <a:prstGeom prst="rect">
            <a:avLst/>
          </a:prstGeom>
          <a:noFill/>
        </p:spPr>
        <p:txBody>
          <a:bodyPr wrap="square" rtlCol="0">
            <a:spAutoFit/>
          </a:bodyPr>
          <a:lstStyle/>
          <a:p>
            <a:r>
              <a:rPr lang="en-VN" sz="2400" dirty="0"/>
              <a:t>A</a:t>
            </a:r>
          </a:p>
        </p:txBody>
      </p:sp>
      <p:sp>
        <p:nvSpPr>
          <p:cNvPr id="29" name="TextBox 28">
            <a:extLst>
              <a:ext uri="{FF2B5EF4-FFF2-40B4-BE49-F238E27FC236}">
                <a16:creationId xmlns:a16="http://schemas.microsoft.com/office/drawing/2014/main" id="{E3EA4F81-473B-A7EC-4824-4CA2AEE5F615}"/>
              </a:ext>
            </a:extLst>
          </p:cNvPr>
          <p:cNvSpPr txBox="1"/>
          <p:nvPr/>
        </p:nvSpPr>
        <p:spPr>
          <a:xfrm>
            <a:off x="5227269" y="2469307"/>
            <a:ext cx="501574" cy="461665"/>
          </a:xfrm>
          <a:prstGeom prst="rect">
            <a:avLst/>
          </a:prstGeom>
          <a:noFill/>
        </p:spPr>
        <p:txBody>
          <a:bodyPr wrap="square" rtlCol="0">
            <a:spAutoFit/>
          </a:bodyPr>
          <a:lstStyle/>
          <a:p>
            <a:r>
              <a:rPr lang="en-VN" sz="2400" dirty="0"/>
              <a:t>B</a:t>
            </a:r>
          </a:p>
        </p:txBody>
      </p:sp>
      <p:sp>
        <p:nvSpPr>
          <p:cNvPr id="30" name="TextBox 29">
            <a:extLst>
              <a:ext uri="{FF2B5EF4-FFF2-40B4-BE49-F238E27FC236}">
                <a16:creationId xmlns:a16="http://schemas.microsoft.com/office/drawing/2014/main" id="{B0687E68-5C9E-B82D-4D13-76171A7592C7}"/>
              </a:ext>
            </a:extLst>
          </p:cNvPr>
          <p:cNvSpPr txBox="1"/>
          <p:nvPr/>
        </p:nvSpPr>
        <p:spPr>
          <a:xfrm>
            <a:off x="1282390" y="3350703"/>
            <a:ext cx="501574" cy="461665"/>
          </a:xfrm>
          <a:prstGeom prst="rect">
            <a:avLst/>
          </a:prstGeom>
          <a:noFill/>
        </p:spPr>
        <p:txBody>
          <a:bodyPr wrap="square" rtlCol="0">
            <a:spAutoFit/>
          </a:bodyPr>
          <a:lstStyle/>
          <a:p>
            <a:r>
              <a:rPr lang="en-VN" sz="2400" dirty="0"/>
              <a:t>C</a:t>
            </a:r>
          </a:p>
        </p:txBody>
      </p:sp>
      <p:sp>
        <p:nvSpPr>
          <p:cNvPr id="31" name="TextBox 30">
            <a:extLst>
              <a:ext uri="{FF2B5EF4-FFF2-40B4-BE49-F238E27FC236}">
                <a16:creationId xmlns:a16="http://schemas.microsoft.com/office/drawing/2014/main" id="{2D2BC42E-8126-9393-42AE-01CC7F5C3FAF}"/>
              </a:ext>
            </a:extLst>
          </p:cNvPr>
          <p:cNvSpPr txBox="1"/>
          <p:nvPr/>
        </p:nvSpPr>
        <p:spPr>
          <a:xfrm>
            <a:off x="5237401" y="3338270"/>
            <a:ext cx="501574" cy="461665"/>
          </a:xfrm>
          <a:prstGeom prst="rect">
            <a:avLst/>
          </a:prstGeom>
          <a:noFill/>
        </p:spPr>
        <p:txBody>
          <a:bodyPr wrap="square" rtlCol="0">
            <a:spAutoFit/>
          </a:bodyPr>
          <a:lstStyle/>
          <a:p>
            <a:r>
              <a:rPr lang="en-VN" sz="2400" dirty="0"/>
              <a:t>D</a:t>
            </a:r>
          </a:p>
        </p:txBody>
      </p:sp>
      <p:sp>
        <p:nvSpPr>
          <p:cNvPr id="32" name="TextBox 31">
            <a:extLst>
              <a:ext uri="{FF2B5EF4-FFF2-40B4-BE49-F238E27FC236}">
                <a16:creationId xmlns:a16="http://schemas.microsoft.com/office/drawing/2014/main" id="{C1BD38C6-AE8F-0702-0AEF-335FDC1F0BAB}"/>
              </a:ext>
            </a:extLst>
          </p:cNvPr>
          <p:cNvSpPr txBox="1"/>
          <p:nvPr/>
        </p:nvSpPr>
        <p:spPr>
          <a:xfrm>
            <a:off x="1913590" y="2484624"/>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6 432</a:t>
            </a:r>
          </a:p>
        </p:txBody>
      </p:sp>
      <p:sp>
        <p:nvSpPr>
          <p:cNvPr id="33" name="TextBox 32">
            <a:extLst>
              <a:ext uri="{FF2B5EF4-FFF2-40B4-BE49-F238E27FC236}">
                <a16:creationId xmlns:a16="http://schemas.microsoft.com/office/drawing/2014/main" id="{E6E57689-AB3A-0ECF-1DF9-B25E6308E922}"/>
              </a:ext>
            </a:extLst>
          </p:cNvPr>
          <p:cNvSpPr txBox="1"/>
          <p:nvPr/>
        </p:nvSpPr>
        <p:spPr>
          <a:xfrm>
            <a:off x="5860287" y="2459759"/>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6 234</a:t>
            </a:r>
          </a:p>
        </p:txBody>
      </p:sp>
      <p:sp>
        <p:nvSpPr>
          <p:cNvPr id="34" name="TextBox 33">
            <a:extLst>
              <a:ext uri="{FF2B5EF4-FFF2-40B4-BE49-F238E27FC236}">
                <a16:creationId xmlns:a16="http://schemas.microsoft.com/office/drawing/2014/main" id="{ED7A1482-B58F-E6D4-7A6E-B2A1BFEBE770}"/>
              </a:ext>
            </a:extLst>
          </p:cNvPr>
          <p:cNvSpPr txBox="1"/>
          <p:nvPr/>
        </p:nvSpPr>
        <p:spPr>
          <a:xfrm>
            <a:off x="1895381" y="3318766"/>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6 532</a:t>
            </a:r>
          </a:p>
        </p:txBody>
      </p:sp>
      <p:sp>
        <p:nvSpPr>
          <p:cNvPr id="35" name="TextBox 34">
            <a:extLst>
              <a:ext uri="{FF2B5EF4-FFF2-40B4-BE49-F238E27FC236}">
                <a16:creationId xmlns:a16="http://schemas.microsoft.com/office/drawing/2014/main" id="{EDD72841-5A68-48E6-9B1B-02E7010DA5DF}"/>
              </a:ext>
            </a:extLst>
          </p:cNvPr>
          <p:cNvSpPr txBox="1"/>
          <p:nvPr/>
        </p:nvSpPr>
        <p:spPr>
          <a:xfrm>
            <a:off x="5895233" y="3338269"/>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6 324</a:t>
            </a:r>
          </a:p>
        </p:txBody>
      </p:sp>
      <p:pic>
        <p:nvPicPr>
          <p:cNvPr id="2" name="Picture 1">
            <a:hlinkClick r:id="rId3" action="ppaction://hlinksldjump"/>
            <a:extLst>
              <a:ext uri="{FF2B5EF4-FFF2-40B4-BE49-F238E27FC236}">
                <a16:creationId xmlns:a16="http://schemas.microsoft.com/office/drawing/2014/main" id="{DFB8952B-0429-7E81-6078-65E8601A10FA}"/>
              </a:ext>
            </a:extLst>
          </p:cNvPr>
          <p:cNvPicPr>
            <a:picLocks noChangeAspect="1"/>
          </p:cNvPicPr>
          <p:nvPr/>
        </p:nvPicPr>
        <p:blipFill rotWithShape="1">
          <a:blip r:embed="rId4"/>
          <a:srcRect l="61253" t="5853" r="8060" b="51832"/>
          <a:stretch/>
        </p:blipFill>
        <p:spPr>
          <a:xfrm>
            <a:off x="7972287" y="3787503"/>
            <a:ext cx="997832" cy="1215409"/>
          </a:xfrm>
          <a:prstGeom prst="rect">
            <a:avLst/>
          </a:prstGeom>
        </p:spPr>
      </p:pic>
    </p:spTree>
    <p:extLst>
      <p:ext uri="{BB962C8B-B14F-4D97-AF65-F5344CB8AC3E}">
        <p14:creationId xmlns:p14="http://schemas.microsoft.com/office/powerpoint/2010/main" val="139684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ppt_w*0.70"/>
                                          </p:val>
                                        </p:tav>
                                        <p:tav tm="100000">
                                          <p:val>
                                            <p:strVal val="#ppt_w"/>
                                          </p:val>
                                        </p:tav>
                                      </p:tavLst>
                                    </p:anim>
                                    <p:anim calcmode="lin" valueType="num">
                                      <p:cBhvr>
                                        <p:cTn id="8" dur="500" fill="hold"/>
                                        <p:tgtEl>
                                          <p:spTgt spid="36"/>
                                        </p:tgtEl>
                                        <p:attrNameLst>
                                          <p:attrName>ppt_h</p:attrName>
                                        </p:attrNameLst>
                                      </p:cBhvr>
                                      <p:tavLst>
                                        <p:tav tm="0">
                                          <p:val>
                                            <p:strVal val="#ppt_h"/>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grpSp>
        <p:nvGrpSpPr>
          <p:cNvPr id="36" name="Group 35">
            <a:extLst>
              <a:ext uri="{FF2B5EF4-FFF2-40B4-BE49-F238E27FC236}">
                <a16:creationId xmlns:a16="http://schemas.microsoft.com/office/drawing/2014/main" id="{D46B31BF-5F4D-AFC5-3B73-316E3240CBF2}"/>
              </a:ext>
            </a:extLst>
          </p:cNvPr>
          <p:cNvGrpSpPr/>
          <p:nvPr/>
        </p:nvGrpSpPr>
        <p:grpSpPr>
          <a:xfrm>
            <a:off x="1085301" y="2298711"/>
            <a:ext cx="3055200" cy="436800"/>
            <a:chOff x="3130654" y="2282003"/>
            <a:chExt cx="3055200" cy="436800"/>
          </a:xfrm>
        </p:grpSpPr>
        <p:sp>
          <p:nvSpPr>
            <p:cNvPr id="7" name="Google Shape;1281;p66">
              <a:extLst>
                <a:ext uri="{FF2B5EF4-FFF2-40B4-BE49-F238E27FC236}">
                  <a16:creationId xmlns:a16="http://schemas.microsoft.com/office/drawing/2014/main" id="{127A05EB-7609-C2CA-C493-E50CCC87F787}"/>
                </a:ext>
              </a:extLst>
            </p:cNvPr>
            <p:cNvSpPr/>
            <p:nvPr/>
          </p:nvSpPr>
          <p:spPr>
            <a:xfrm>
              <a:off x="3130654" y="2282003"/>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86;p66">
              <a:extLst>
                <a:ext uri="{FF2B5EF4-FFF2-40B4-BE49-F238E27FC236}">
                  <a16:creationId xmlns:a16="http://schemas.microsoft.com/office/drawing/2014/main" id="{8803F13D-3B94-F610-31B8-F9D30A88A576}"/>
                </a:ext>
              </a:extLst>
            </p:cNvPr>
            <p:cNvSpPr/>
            <p:nvPr/>
          </p:nvSpPr>
          <p:spPr>
            <a:xfrm>
              <a:off x="3130654" y="2282003"/>
              <a:ext cx="1577100" cy="436800"/>
            </a:xfrm>
            <a:prstGeom prst="roundRect">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275;p66">
            <a:extLst>
              <a:ext uri="{FF2B5EF4-FFF2-40B4-BE49-F238E27FC236}">
                <a16:creationId xmlns:a16="http://schemas.microsoft.com/office/drawing/2014/main" id="{64A47019-1421-90CF-AE24-832FC01B84D6}"/>
              </a:ext>
            </a:extLst>
          </p:cNvPr>
          <p:cNvSpPr/>
          <p:nvPr/>
        </p:nvSpPr>
        <p:spPr>
          <a:xfrm>
            <a:off x="1077398" y="3161254"/>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0;p66">
            <a:extLst>
              <a:ext uri="{FF2B5EF4-FFF2-40B4-BE49-F238E27FC236}">
                <a16:creationId xmlns:a16="http://schemas.microsoft.com/office/drawing/2014/main" id="{554C1495-E1B9-B4AA-42CC-3E719F236E47}"/>
              </a:ext>
            </a:extLst>
          </p:cNvPr>
          <p:cNvSpPr/>
          <p:nvPr/>
        </p:nvSpPr>
        <p:spPr>
          <a:xfrm>
            <a:off x="1725098" y="3161254"/>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275;p66">
            <a:extLst>
              <a:ext uri="{FF2B5EF4-FFF2-40B4-BE49-F238E27FC236}">
                <a16:creationId xmlns:a16="http://schemas.microsoft.com/office/drawing/2014/main" id="{62A4E298-9BAD-BB8D-1316-A861C47FF0CF}"/>
              </a:ext>
            </a:extLst>
          </p:cNvPr>
          <p:cNvSpPr/>
          <p:nvPr/>
        </p:nvSpPr>
        <p:spPr>
          <a:xfrm>
            <a:off x="5003499" y="2295175"/>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0;p66">
            <a:extLst>
              <a:ext uri="{FF2B5EF4-FFF2-40B4-BE49-F238E27FC236}">
                <a16:creationId xmlns:a16="http://schemas.microsoft.com/office/drawing/2014/main" id="{35FEDEC8-DFD9-1564-CDEF-9DCD9E869599}"/>
              </a:ext>
            </a:extLst>
          </p:cNvPr>
          <p:cNvSpPr/>
          <p:nvPr/>
        </p:nvSpPr>
        <p:spPr>
          <a:xfrm>
            <a:off x="5651199" y="2295175"/>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275;p66">
            <a:extLst>
              <a:ext uri="{FF2B5EF4-FFF2-40B4-BE49-F238E27FC236}">
                <a16:creationId xmlns:a16="http://schemas.microsoft.com/office/drawing/2014/main" id="{1829ABF5-C308-7BC7-7D93-5EB63ADA4F8C}"/>
              </a:ext>
            </a:extLst>
          </p:cNvPr>
          <p:cNvSpPr/>
          <p:nvPr/>
        </p:nvSpPr>
        <p:spPr>
          <a:xfrm>
            <a:off x="5003499" y="3159794"/>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0;p66">
            <a:extLst>
              <a:ext uri="{FF2B5EF4-FFF2-40B4-BE49-F238E27FC236}">
                <a16:creationId xmlns:a16="http://schemas.microsoft.com/office/drawing/2014/main" id="{0710A7B3-5AAD-80D1-AEDD-022DB7532CC4}"/>
              </a:ext>
            </a:extLst>
          </p:cNvPr>
          <p:cNvSpPr/>
          <p:nvPr/>
        </p:nvSpPr>
        <p:spPr>
          <a:xfrm>
            <a:off x="5651199" y="3161254"/>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TextBox 25">
            <a:extLst>
              <a:ext uri="{FF2B5EF4-FFF2-40B4-BE49-F238E27FC236}">
                <a16:creationId xmlns:a16="http://schemas.microsoft.com/office/drawing/2014/main" id="{63186680-97AA-AD2D-647A-E12D8FB58E37}"/>
              </a:ext>
            </a:extLst>
          </p:cNvPr>
          <p:cNvSpPr txBox="1"/>
          <p:nvPr/>
        </p:nvSpPr>
        <p:spPr>
          <a:xfrm>
            <a:off x="2915450" y="1066325"/>
            <a:ext cx="4220701" cy="583365"/>
          </a:xfrm>
          <a:prstGeom prst="rect">
            <a:avLst/>
          </a:prstGeom>
          <a:noFill/>
        </p:spPr>
        <p:txBody>
          <a:bodyPr wrap="square">
            <a:spAutoFit/>
          </a:bodyPr>
          <a:lstStyle/>
          <a:p>
            <a:pPr algn="just">
              <a:lnSpc>
                <a:spcPct val="150000"/>
              </a:lnSpc>
              <a:spcAft>
                <a:spcPts val="1000"/>
              </a:spcAft>
            </a:pPr>
            <a:r>
              <a:rPr lang="en-US" sz="2400" b="1" i="0" u="none" strike="noStrike" dirty="0" err="1">
                <a:solidFill>
                  <a:srgbClr val="333333"/>
                </a:solidFill>
                <a:effectLst/>
                <a:latin typeface="+mn-lt"/>
              </a:rPr>
              <a:t>Gấp</a:t>
            </a:r>
            <a:r>
              <a:rPr lang="en-US" sz="2400" b="1" i="0" u="none" strike="noStrike" dirty="0">
                <a:solidFill>
                  <a:srgbClr val="333333"/>
                </a:solidFill>
                <a:effectLst/>
                <a:latin typeface="+mn-lt"/>
              </a:rPr>
              <a:t> 67 </a:t>
            </a:r>
            <a:r>
              <a:rPr lang="en-US" sz="2400" b="1" i="0" u="none" strike="noStrike" dirty="0" err="1">
                <a:solidFill>
                  <a:srgbClr val="333333"/>
                </a:solidFill>
                <a:effectLst/>
                <a:latin typeface="+mn-lt"/>
              </a:rPr>
              <a:t>lần</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số</a:t>
            </a:r>
            <a:r>
              <a:rPr lang="en-US" sz="2400" b="1" i="0" u="none" strike="noStrike" dirty="0">
                <a:solidFill>
                  <a:srgbClr val="333333"/>
                </a:solidFill>
                <a:effectLst/>
                <a:latin typeface="+mn-lt"/>
              </a:rPr>
              <a:t> 482 ta </a:t>
            </a:r>
            <a:r>
              <a:rPr lang="en-US" sz="2400" b="1" i="0" u="none" strike="noStrike" dirty="0" err="1">
                <a:solidFill>
                  <a:srgbClr val="333333"/>
                </a:solidFill>
                <a:effectLst/>
                <a:latin typeface="+mn-lt"/>
              </a:rPr>
              <a:t>có</a:t>
            </a:r>
            <a:r>
              <a:rPr lang="en-US" sz="2400" b="1" i="0" u="none" strike="noStrike" dirty="0">
                <a:solidFill>
                  <a:srgbClr val="333333"/>
                </a:solidFill>
                <a:effectLst/>
                <a:latin typeface="+mn-lt"/>
              </a:rPr>
              <a:t> </a:t>
            </a:r>
            <a:r>
              <a:rPr lang="en-US" sz="2400" b="1" i="0" u="none" strike="noStrike" dirty="0" err="1">
                <a:solidFill>
                  <a:srgbClr val="333333"/>
                </a:solidFill>
                <a:effectLst/>
                <a:latin typeface="+mn-lt"/>
              </a:rPr>
              <a:t>số</a:t>
            </a:r>
            <a:r>
              <a:rPr lang="en-US" sz="2400" b="1" i="0" u="none" strike="noStrike" dirty="0">
                <a:solidFill>
                  <a:srgbClr val="333333"/>
                </a:solidFill>
                <a:effectLst/>
                <a:latin typeface="+mn-lt"/>
              </a:rPr>
              <a:t>:</a:t>
            </a:r>
            <a:endParaRPr lang="en-VN" sz="2400" b="1" dirty="0">
              <a:effectLst/>
              <a:latin typeface="+mn-lt"/>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B2C4472D-95DA-1804-04DA-D4B00E5697E9}"/>
              </a:ext>
            </a:extLst>
          </p:cNvPr>
          <p:cNvGrpSpPr/>
          <p:nvPr/>
        </p:nvGrpSpPr>
        <p:grpSpPr>
          <a:xfrm>
            <a:off x="1698746" y="1000136"/>
            <a:ext cx="1202334" cy="816980"/>
            <a:chOff x="1302338" y="465107"/>
            <a:chExt cx="1202334" cy="816980"/>
          </a:xfrm>
        </p:grpSpPr>
        <p:grpSp>
          <p:nvGrpSpPr>
            <p:cNvPr id="8" name="Google Shape;913;p52">
              <a:extLst>
                <a:ext uri="{FF2B5EF4-FFF2-40B4-BE49-F238E27FC236}">
                  <a16:creationId xmlns:a16="http://schemas.microsoft.com/office/drawing/2014/main" id="{F3C9D502-C634-0EDF-EF42-86F59B1B297B}"/>
                </a:ext>
              </a:extLst>
            </p:cNvPr>
            <p:cNvGrpSpPr/>
            <p:nvPr/>
          </p:nvGrpSpPr>
          <p:grpSpPr>
            <a:xfrm rot="2748666">
              <a:off x="1582826" y="462928"/>
              <a:ext cx="538671" cy="1099648"/>
              <a:chOff x="1804675" y="3168975"/>
              <a:chExt cx="344125" cy="702500"/>
            </a:xfrm>
          </p:grpSpPr>
          <p:sp>
            <p:nvSpPr>
              <p:cNvPr id="9" name="Google Shape;914;p52">
                <a:extLst>
                  <a:ext uri="{FF2B5EF4-FFF2-40B4-BE49-F238E27FC236}">
                    <a16:creationId xmlns:a16="http://schemas.microsoft.com/office/drawing/2014/main" id="{28D98D42-D9AF-5E5B-B8E9-1124F2DEDD7A}"/>
                  </a:ext>
                </a:extLst>
              </p:cNvPr>
              <p:cNvSpPr/>
              <p:nvPr/>
            </p:nvSpPr>
            <p:spPr>
              <a:xfrm>
                <a:off x="1804675" y="3168975"/>
                <a:ext cx="344125" cy="344100"/>
              </a:xfrm>
              <a:custGeom>
                <a:avLst/>
                <a:gdLst/>
                <a:ahLst/>
                <a:cxnLst/>
                <a:rect l="l" t="t" r="r" b="b"/>
                <a:pathLst>
                  <a:path w="13765" h="13764" extrusionOk="0">
                    <a:moveTo>
                      <a:pt x="6882" y="0"/>
                    </a:moveTo>
                    <a:cubicBezTo>
                      <a:pt x="3084" y="0"/>
                      <a:pt x="1" y="3072"/>
                      <a:pt x="1" y="6882"/>
                    </a:cubicBezTo>
                    <a:cubicBezTo>
                      <a:pt x="1" y="10680"/>
                      <a:pt x="3084" y="13764"/>
                      <a:pt x="6882" y="13764"/>
                    </a:cubicBezTo>
                    <a:cubicBezTo>
                      <a:pt x="10681" y="13764"/>
                      <a:pt x="13764" y="10680"/>
                      <a:pt x="13764" y="6882"/>
                    </a:cubicBezTo>
                    <a:cubicBezTo>
                      <a:pt x="13764" y="3072"/>
                      <a:pt x="10681" y="0"/>
                      <a:pt x="6882" y="0"/>
                    </a:cubicBez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5;p52">
                <a:extLst>
                  <a:ext uri="{FF2B5EF4-FFF2-40B4-BE49-F238E27FC236}">
                    <a16:creationId xmlns:a16="http://schemas.microsoft.com/office/drawing/2014/main" id="{E2837D35-44CA-34D1-38DE-AF42CEF6D9AE}"/>
                  </a:ext>
                </a:extLst>
              </p:cNvPr>
              <p:cNvSpPr/>
              <p:nvPr/>
            </p:nvSpPr>
            <p:spPr>
              <a:xfrm>
                <a:off x="1826700" y="3191000"/>
                <a:ext cx="300075" cy="300050"/>
              </a:xfrm>
              <a:custGeom>
                <a:avLst/>
                <a:gdLst/>
                <a:ahLst/>
                <a:cxnLst/>
                <a:rect l="l" t="t" r="r" b="b"/>
                <a:pathLst>
                  <a:path w="12003" h="12002" extrusionOk="0">
                    <a:moveTo>
                      <a:pt x="6001" y="0"/>
                    </a:moveTo>
                    <a:cubicBezTo>
                      <a:pt x="2680" y="0"/>
                      <a:pt x="1" y="2679"/>
                      <a:pt x="1" y="6001"/>
                    </a:cubicBezTo>
                    <a:cubicBezTo>
                      <a:pt x="1" y="9311"/>
                      <a:pt x="2680" y="12002"/>
                      <a:pt x="6001" y="12002"/>
                    </a:cubicBezTo>
                    <a:cubicBezTo>
                      <a:pt x="9311" y="12002"/>
                      <a:pt x="12002" y="9311"/>
                      <a:pt x="12002" y="6001"/>
                    </a:cubicBezTo>
                    <a:cubicBezTo>
                      <a:pt x="12002" y="2679"/>
                      <a:pt x="9311" y="0"/>
                      <a:pt x="600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6;p52">
                <a:extLst>
                  <a:ext uri="{FF2B5EF4-FFF2-40B4-BE49-F238E27FC236}">
                    <a16:creationId xmlns:a16="http://schemas.microsoft.com/office/drawing/2014/main" id="{1C972B41-B283-EDDA-B4B0-43D91BBD7737}"/>
                  </a:ext>
                </a:extLst>
              </p:cNvPr>
              <p:cNvSpPr/>
              <p:nvPr/>
            </p:nvSpPr>
            <p:spPr>
              <a:xfrm>
                <a:off x="1947250" y="3552950"/>
                <a:ext cx="58975" cy="318525"/>
              </a:xfrm>
              <a:custGeom>
                <a:avLst/>
                <a:gdLst/>
                <a:ahLst/>
                <a:cxnLst/>
                <a:rect l="l" t="t" r="r" b="b"/>
                <a:pathLst>
                  <a:path w="2359" h="12741" extrusionOk="0">
                    <a:moveTo>
                      <a:pt x="1" y="0"/>
                    </a:moveTo>
                    <a:lnTo>
                      <a:pt x="1" y="11561"/>
                    </a:lnTo>
                    <a:cubicBezTo>
                      <a:pt x="1" y="12204"/>
                      <a:pt x="525" y="12740"/>
                      <a:pt x="1179" y="12740"/>
                    </a:cubicBezTo>
                    <a:cubicBezTo>
                      <a:pt x="1834" y="12740"/>
                      <a:pt x="2358" y="12204"/>
                      <a:pt x="2358" y="11561"/>
                    </a:cubicBezTo>
                    <a:lnTo>
                      <a:pt x="2358" y="0"/>
                    </a:lnTo>
                    <a:close/>
                  </a:path>
                </a:pathLst>
              </a:custGeom>
              <a:solidFill>
                <a:srgbClr val="919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7;p52">
                <a:extLst>
                  <a:ext uri="{FF2B5EF4-FFF2-40B4-BE49-F238E27FC236}">
                    <a16:creationId xmlns:a16="http://schemas.microsoft.com/office/drawing/2014/main" id="{ECA21717-BCC0-A4A8-6D05-31516AFE2353}"/>
                  </a:ext>
                </a:extLst>
              </p:cNvPr>
              <p:cNvSpPr/>
              <p:nvPr/>
            </p:nvSpPr>
            <p:spPr>
              <a:xfrm>
                <a:off x="1947250" y="3601775"/>
                <a:ext cx="58975" cy="33950"/>
              </a:xfrm>
              <a:custGeom>
                <a:avLst/>
                <a:gdLst/>
                <a:ahLst/>
                <a:cxnLst/>
                <a:rect l="l" t="t" r="r" b="b"/>
                <a:pathLst>
                  <a:path w="2359" h="1358" extrusionOk="0">
                    <a:moveTo>
                      <a:pt x="1" y="0"/>
                    </a:moveTo>
                    <a:lnTo>
                      <a:pt x="1" y="1357"/>
                    </a:lnTo>
                    <a:lnTo>
                      <a:pt x="2358" y="1357"/>
                    </a:lnTo>
                    <a:lnTo>
                      <a:pt x="235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8;p52">
                <a:extLst>
                  <a:ext uri="{FF2B5EF4-FFF2-40B4-BE49-F238E27FC236}">
                    <a16:creationId xmlns:a16="http://schemas.microsoft.com/office/drawing/2014/main" id="{92175C0B-6CDC-8BAE-F863-1BA99FAFC58A}"/>
                  </a:ext>
                </a:extLst>
              </p:cNvPr>
              <p:cNvSpPr/>
              <p:nvPr/>
            </p:nvSpPr>
            <p:spPr>
              <a:xfrm>
                <a:off x="1964525" y="3513050"/>
                <a:ext cx="24425" cy="39925"/>
              </a:xfrm>
              <a:custGeom>
                <a:avLst/>
                <a:gdLst/>
                <a:ahLst/>
                <a:cxnLst/>
                <a:rect l="l" t="t" r="r" b="b"/>
                <a:pathLst>
                  <a:path w="977" h="1597" extrusionOk="0">
                    <a:moveTo>
                      <a:pt x="0" y="1"/>
                    </a:moveTo>
                    <a:lnTo>
                      <a:pt x="0" y="1596"/>
                    </a:lnTo>
                    <a:lnTo>
                      <a:pt x="977" y="1596"/>
                    </a:lnTo>
                    <a:lnTo>
                      <a:pt x="97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9;p52">
                <a:extLst>
                  <a:ext uri="{FF2B5EF4-FFF2-40B4-BE49-F238E27FC236}">
                    <a16:creationId xmlns:a16="http://schemas.microsoft.com/office/drawing/2014/main" id="{C9465DC2-D463-56C4-9AA8-FFC5C5AFEC07}"/>
                  </a:ext>
                </a:extLst>
              </p:cNvPr>
              <p:cNvSpPr/>
              <p:nvPr/>
            </p:nvSpPr>
            <p:spPr>
              <a:xfrm>
                <a:off x="1804675" y="3168975"/>
                <a:ext cx="344125" cy="344100"/>
              </a:xfrm>
              <a:custGeom>
                <a:avLst/>
                <a:gdLst/>
                <a:ahLst/>
                <a:cxnLst/>
                <a:rect l="l" t="t" r="r" b="b"/>
                <a:pathLst>
                  <a:path w="13765" h="13764" fill="none" extrusionOk="0">
                    <a:moveTo>
                      <a:pt x="13764" y="6882"/>
                    </a:moveTo>
                    <a:cubicBezTo>
                      <a:pt x="13764" y="10680"/>
                      <a:pt x="10681" y="13764"/>
                      <a:pt x="6882" y="13764"/>
                    </a:cubicBezTo>
                    <a:cubicBezTo>
                      <a:pt x="3084" y="13764"/>
                      <a:pt x="1" y="10680"/>
                      <a:pt x="1" y="6882"/>
                    </a:cubicBezTo>
                    <a:cubicBezTo>
                      <a:pt x="1" y="3072"/>
                      <a:pt x="3084" y="0"/>
                      <a:pt x="6882" y="0"/>
                    </a:cubicBezTo>
                    <a:cubicBezTo>
                      <a:pt x="10681" y="0"/>
                      <a:pt x="13764" y="3072"/>
                      <a:pt x="13764" y="6882"/>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920;p52">
                <a:extLst>
                  <a:ext uri="{FF2B5EF4-FFF2-40B4-BE49-F238E27FC236}">
                    <a16:creationId xmlns:a16="http://schemas.microsoft.com/office/drawing/2014/main" id="{4B72F945-8408-7583-C212-DD74002AC9BE}"/>
                  </a:ext>
                </a:extLst>
              </p:cNvPr>
              <p:cNvSpPr/>
              <p:nvPr/>
            </p:nvSpPr>
            <p:spPr>
              <a:xfrm>
                <a:off x="1826700" y="3191000"/>
                <a:ext cx="300075" cy="300050"/>
              </a:xfrm>
              <a:custGeom>
                <a:avLst/>
                <a:gdLst/>
                <a:ahLst/>
                <a:cxnLst/>
                <a:rect l="l" t="t" r="r" b="b"/>
                <a:pathLst>
                  <a:path w="12003" h="12002" fill="none" extrusionOk="0">
                    <a:moveTo>
                      <a:pt x="12002" y="6001"/>
                    </a:moveTo>
                    <a:cubicBezTo>
                      <a:pt x="12002" y="9311"/>
                      <a:pt x="9311" y="12002"/>
                      <a:pt x="6001" y="12002"/>
                    </a:cubicBezTo>
                    <a:cubicBezTo>
                      <a:pt x="2680" y="12002"/>
                      <a:pt x="1" y="9311"/>
                      <a:pt x="1" y="6001"/>
                    </a:cubicBezTo>
                    <a:cubicBezTo>
                      <a:pt x="1" y="2679"/>
                      <a:pt x="2680" y="0"/>
                      <a:pt x="6001" y="0"/>
                    </a:cubicBezTo>
                    <a:cubicBezTo>
                      <a:pt x="9311" y="0"/>
                      <a:pt x="12002" y="2679"/>
                      <a:pt x="12002" y="6001"/>
                    </a:cubicBezTo>
                    <a:close/>
                  </a:path>
                </a:pathLst>
              </a:custGeom>
              <a:noFill/>
              <a:ln w="3875" cap="rnd" cmpd="sng">
                <a:solidFill>
                  <a:srgbClr val="0511F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1;p52">
                <a:extLst>
                  <a:ext uri="{FF2B5EF4-FFF2-40B4-BE49-F238E27FC236}">
                    <a16:creationId xmlns:a16="http://schemas.microsoft.com/office/drawing/2014/main" id="{D0743C58-B407-2D98-8570-C2DF9EFDC9D9}"/>
                  </a:ext>
                </a:extLst>
              </p:cNvPr>
              <p:cNvSpPr/>
              <p:nvPr/>
            </p:nvSpPr>
            <p:spPr>
              <a:xfrm>
                <a:off x="1947250" y="3552950"/>
                <a:ext cx="58975" cy="318525"/>
              </a:xfrm>
              <a:custGeom>
                <a:avLst/>
                <a:gdLst/>
                <a:ahLst/>
                <a:cxnLst/>
                <a:rect l="l" t="t" r="r" b="b"/>
                <a:pathLst>
                  <a:path w="2359" h="12741" fill="none" extrusionOk="0">
                    <a:moveTo>
                      <a:pt x="1" y="0"/>
                    </a:moveTo>
                    <a:lnTo>
                      <a:pt x="2358" y="0"/>
                    </a:lnTo>
                    <a:lnTo>
                      <a:pt x="2358" y="11561"/>
                    </a:lnTo>
                    <a:cubicBezTo>
                      <a:pt x="2358" y="12204"/>
                      <a:pt x="1834" y="12740"/>
                      <a:pt x="1179" y="12740"/>
                    </a:cubicBezTo>
                    <a:lnTo>
                      <a:pt x="1179" y="12740"/>
                    </a:lnTo>
                    <a:cubicBezTo>
                      <a:pt x="525" y="12740"/>
                      <a:pt x="1" y="12204"/>
                      <a:pt x="1" y="11561"/>
                    </a:cubicBezTo>
                    <a:lnTo>
                      <a:pt x="1"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Oval 26">
              <a:extLst>
                <a:ext uri="{FF2B5EF4-FFF2-40B4-BE49-F238E27FC236}">
                  <a16:creationId xmlns:a16="http://schemas.microsoft.com/office/drawing/2014/main" id="{2F805BAD-0F83-F559-D642-F7C5D2EA0AB0}"/>
                </a:ext>
              </a:extLst>
            </p:cNvPr>
            <p:cNvSpPr/>
            <p:nvPr/>
          </p:nvSpPr>
          <p:spPr>
            <a:xfrm>
              <a:off x="1594860" y="465107"/>
              <a:ext cx="909812" cy="677897"/>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VN" sz="2800" b="1" dirty="0"/>
                <a:t>10</a:t>
              </a:r>
            </a:p>
          </p:txBody>
        </p:sp>
      </p:grpSp>
      <p:sp>
        <p:nvSpPr>
          <p:cNvPr id="29" name="TextBox 28">
            <a:extLst>
              <a:ext uri="{FF2B5EF4-FFF2-40B4-BE49-F238E27FC236}">
                <a16:creationId xmlns:a16="http://schemas.microsoft.com/office/drawing/2014/main" id="{E3EA4F81-473B-A7EC-4824-4CA2AEE5F615}"/>
              </a:ext>
            </a:extLst>
          </p:cNvPr>
          <p:cNvSpPr txBox="1"/>
          <p:nvPr/>
        </p:nvSpPr>
        <p:spPr>
          <a:xfrm>
            <a:off x="5149625" y="2279858"/>
            <a:ext cx="501574" cy="461665"/>
          </a:xfrm>
          <a:prstGeom prst="rect">
            <a:avLst/>
          </a:prstGeom>
          <a:noFill/>
        </p:spPr>
        <p:txBody>
          <a:bodyPr wrap="square" rtlCol="0">
            <a:spAutoFit/>
          </a:bodyPr>
          <a:lstStyle/>
          <a:p>
            <a:r>
              <a:rPr lang="en-VN" sz="2400" dirty="0"/>
              <a:t>B</a:t>
            </a:r>
          </a:p>
        </p:txBody>
      </p:sp>
      <p:sp>
        <p:nvSpPr>
          <p:cNvPr id="30" name="TextBox 29">
            <a:extLst>
              <a:ext uri="{FF2B5EF4-FFF2-40B4-BE49-F238E27FC236}">
                <a16:creationId xmlns:a16="http://schemas.microsoft.com/office/drawing/2014/main" id="{B0687E68-5C9E-B82D-4D13-76171A7592C7}"/>
              </a:ext>
            </a:extLst>
          </p:cNvPr>
          <p:cNvSpPr txBox="1"/>
          <p:nvPr/>
        </p:nvSpPr>
        <p:spPr>
          <a:xfrm>
            <a:off x="1204746" y="3161254"/>
            <a:ext cx="501574" cy="461665"/>
          </a:xfrm>
          <a:prstGeom prst="rect">
            <a:avLst/>
          </a:prstGeom>
          <a:noFill/>
        </p:spPr>
        <p:txBody>
          <a:bodyPr wrap="square" rtlCol="0">
            <a:spAutoFit/>
          </a:bodyPr>
          <a:lstStyle/>
          <a:p>
            <a:r>
              <a:rPr lang="en-VN" sz="2400" dirty="0"/>
              <a:t>C</a:t>
            </a:r>
          </a:p>
        </p:txBody>
      </p:sp>
      <p:sp>
        <p:nvSpPr>
          <p:cNvPr id="31" name="TextBox 30">
            <a:extLst>
              <a:ext uri="{FF2B5EF4-FFF2-40B4-BE49-F238E27FC236}">
                <a16:creationId xmlns:a16="http://schemas.microsoft.com/office/drawing/2014/main" id="{2D2BC42E-8126-9393-42AE-01CC7F5C3FAF}"/>
              </a:ext>
            </a:extLst>
          </p:cNvPr>
          <p:cNvSpPr txBox="1"/>
          <p:nvPr/>
        </p:nvSpPr>
        <p:spPr>
          <a:xfrm>
            <a:off x="5159757" y="3148821"/>
            <a:ext cx="501574" cy="461665"/>
          </a:xfrm>
          <a:prstGeom prst="rect">
            <a:avLst/>
          </a:prstGeom>
          <a:noFill/>
        </p:spPr>
        <p:txBody>
          <a:bodyPr wrap="square" rtlCol="0">
            <a:spAutoFit/>
          </a:bodyPr>
          <a:lstStyle/>
          <a:p>
            <a:r>
              <a:rPr lang="en-VN" sz="2400" dirty="0"/>
              <a:t>D</a:t>
            </a:r>
          </a:p>
        </p:txBody>
      </p:sp>
      <p:sp>
        <p:nvSpPr>
          <p:cNvPr id="33" name="TextBox 32">
            <a:extLst>
              <a:ext uri="{FF2B5EF4-FFF2-40B4-BE49-F238E27FC236}">
                <a16:creationId xmlns:a16="http://schemas.microsoft.com/office/drawing/2014/main" id="{E6E57689-AB3A-0ECF-1DF9-B25E6308E922}"/>
              </a:ext>
            </a:extLst>
          </p:cNvPr>
          <p:cNvSpPr txBox="1"/>
          <p:nvPr/>
        </p:nvSpPr>
        <p:spPr>
          <a:xfrm>
            <a:off x="5782643" y="2270310"/>
            <a:ext cx="2112000" cy="461665"/>
          </a:xfrm>
          <a:prstGeom prst="rect">
            <a:avLst/>
          </a:prstGeom>
          <a:noFill/>
        </p:spPr>
        <p:txBody>
          <a:bodyPr wrap="square" rtlCol="0">
            <a:spAutoFit/>
          </a:bodyPr>
          <a:lstStyle/>
          <a:p>
            <a:pPr algn="ctr"/>
            <a:r>
              <a:rPr lang="en-VN" sz="2400" dirty="0">
                <a:latin typeface="+mn-lt"/>
                <a:ea typeface="Calibri" panose="020F0502020204030204" pitchFamily="34" charset="0"/>
                <a:cs typeface="Times New Roman" panose="02020603050405020304" pitchFamily="18" charset="0"/>
              </a:rPr>
              <a:t>34 392</a:t>
            </a:r>
            <a:endParaRPr lang="en-VN" sz="2400" dirty="0">
              <a:effectLst/>
              <a:latin typeface="+mn-lt"/>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ED7A1482-B58F-E6D4-7A6E-B2A1BFEBE770}"/>
              </a:ext>
            </a:extLst>
          </p:cNvPr>
          <p:cNvSpPr txBox="1"/>
          <p:nvPr/>
        </p:nvSpPr>
        <p:spPr>
          <a:xfrm>
            <a:off x="1817737" y="3129317"/>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33 294</a:t>
            </a:r>
          </a:p>
        </p:txBody>
      </p:sp>
      <p:sp>
        <p:nvSpPr>
          <p:cNvPr id="35" name="TextBox 34">
            <a:extLst>
              <a:ext uri="{FF2B5EF4-FFF2-40B4-BE49-F238E27FC236}">
                <a16:creationId xmlns:a16="http://schemas.microsoft.com/office/drawing/2014/main" id="{EDD72841-5A68-48E6-9B1B-02E7010DA5DF}"/>
              </a:ext>
            </a:extLst>
          </p:cNvPr>
          <p:cNvSpPr txBox="1"/>
          <p:nvPr/>
        </p:nvSpPr>
        <p:spPr>
          <a:xfrm>
            <a:off x="5817589" y="3148820"/>
            <a:ext cx="2112000" cy="461665"/>
          </a:xfrm>
          <a:prstGeom prst="rect">
            <a:avLst/>
          </a:prstGeom>
          <a:noFill/>
        </p:spPr>
        <p:txBody>
          <a:bodyPr wrap="square" rtlCol="0">
            <a:spAutoFit/>
          </a:bodyPr>
          <a:lstStyle/>
          <a:p>
            <a:pPr algn="ctr"/>
            <a:r>
              <a:rPr lang="en-VN" sz="2400" dirty="0">
                <a:effectLst/>
                <a:latin typeface="+mn-lt"/>
                <a:ea typeface="Calibri" panose="020F0502020204030204" pitchFamily="34" charset="0"/>
                <a:cs typeface="Times New Roman" panose="02020603050405020304" pitchFamily="18" charset="0"/>
              </a:rPr>
              <a:t>39 432</a:t>
            </a:r>
          </a:p>
        </p:txBody>
      </p:sp>
      <p:sp>
        <p:nvSpPr>
          <p:cNvPr id="3" name="Google Shape;1275;p66">
            <a:extLst>
              <a:ext uri="{FF2B5EF4-FFF2-40B4-BE49-F238E27FC236}">
                <a16:creationId xmlns:a16="http://schemas.microsoft.com/office/drawing/2014/main" id="{A671C043-24D5-F9DF-80B0-12C10BB49EE4}"/>
              </a:ext>
            </a:extLst>
          </p:cNvPr>
          <p:cNvSpPr/>
          <p:nvPr/>
        </p:nvSpPr>
        <p:spPr>
          <a:xfrm>
            <a:off x="1077398" y="2295175"/>
            <a:ext cx="3055200" cy="4368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280;p66">
            <a:extLst>
              <a:ext uri="{FF2B5EF4-FFF2-40B4-BE49-F238E27FC236}">
                <a16:creationId xmlns:a16="http://schemas.microsoft.com/office/drawing/2014/main" id="{50CF0362-2AD6-D562-3C1C-1F2CF3EE85B8}"/>
              </a:ext>
            </a:extLst>
          </p:cNvPr>
          <p:cNvSpPr/>
          <p:nvPr/>
        </p:nvSpPr>
        <p:spPr>
          <a:xfrm>
            <a:off x="1725098" y="2295175"/>
            <a:ext cx="2407500" cy="436800"/>
          </a:xfrm>
          <a:prstGeom prst="roundRect">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TextBox 4">
            <a:extLst>
              <a:ext uri="{FF2B5EF4-FFF2-40B4-BE49-F238E27FC236}">
                <a16:creationId xmlns:a16="http://schemas.microsoft.com/office/drawing/2014/main" id="{45969002-F26F-509A-9881-F58A488D439D}"/>
              </a:ext>
            </a:extLst>
          </p:cNvPr>
          <p:cNvSpPr txBox="1"/>
          <p:nvPr/>
        </p:nvSpPr>
        <p:spPr>
          <a:xfrm>
            <a:off x="1222643" y="2282742"/>
            <a:ext cx="501574" cy="461665"/>
          </a:xfrm>
          <a:prstGeom prst="rect">
            <a:avLst/>
          </a:prstGeom>
          <a:noFill/>
        </p:spPr>
        <p:txBody>
          <a:bodyPr wrap="square" rtlCol="0">
            <a:spAutoFit/>
          </a:bodyPr>
          <a:lstStyle/>
          <a:p>
            <a:r>
              <a:rPr lang="en-VN" sz="2400" dirty="0"/>
              <a:t>A</a:t>
            </a:r>
          </a:p>
        </p:txBody>
      </p:sp>
      <p:sp>
        <p:nvSpPr>
          <p:cNvPr id="25" name="TextBox 24">
            <a:extLst>
              <a:ext uri="{FF2B5EF4-FFF2-40B4-BE49-F238E27FC236}">
                <a16:creationId xmlns:a16="http://schemas.microsoft.com/office/drawing/2014/main" id="{0D2177D7-E307-1BA2-1FAC-567BC0FF7F49}"/>
              </a:ext>
            </a:extLst>
          </p:cNvPr>
          <p:cNvSpPr txBox="1"/>
          <p:nvPr/>
        </p:nvSpPr>
        <p:spPr>
          <a:xfrm>
            <a:off x="1842357" y="2270310"/>
            <a:ext cx="2112000" cy="461665"/>
          </a:xfrm>
          <a:prstGeom prst="rect">
            <a:avLst/>
          </a:prstGeom>
          <a:noFill/>
        </p:spPr>
        <p:txBody>
          <a:bodyPr wrap="square" rtlCol="0">
            <a:spAutoFit/>
          </a:bodyPr>
          <a:lstStyle/>
          <a:p>
            <a:pPr algn="ctr"/>
            <a:r>
              <a:rPr lang="en-US" sz="2400" dirty="0">
                <a:effectLst/>
                <a:latin typeface="+mn-lt"/>
                <a:ea typeface="Calibri" panose="020F0502020204030204" pitchFamily="34" charset="0"/>
                <a:cs typeface="Times New Roman" panose="02020603050405020304" pitchFamily="18" charset="0"/>
              </a:rPr>
              <a:t>32 294</a:t>
            </a:r>
            <a:endParaRPr lang="en-VN" sz="2400" dirty="0">
              <a:effectLst/>
              <a:latin typeface="+mn-lt"/>
              <a:ea typeface="Calibri" panose="020F0502020204030204" pitchFamily="34" charset="0"/>
              <a:cs typeface="Times New Roman" panose="02020603050405020304" pitchFamily="18" charset="0"/>
            </a:endParaRPr>
          </a:p>
        </p:txBody>
      </p:sp>
      <p:pic>
        <p:nvPicPr>
          <p:cNvPr id="37" name="Picture 36">
            <a:hlinkClick r:id="rId3" action="ppaction://hlinksldjump"/>
            <a:extLst>
              <a:ext uri="{FF2B5EF4-FFF2-40B4-BE49-F238E27FC236}">
                <a16:creationId xmlns:a16="http://schemas.microsoft.com/office/drawing/2014/main" id="{0F9AB5C5-305C-D7D9-005D-6DE03D1B207B}"/>
              </a:ext>
            </a:extLst>
          </p:cNvPr>
          <p:cNvPicPr>
            <a:picLocks noChangeAspect="1"/>
          </p:cNvPicPr>
          <p:nvPr/>
        </p:nvPicPr>
        <p:blipFill rotWithShape="1">
          <a:blip r:embed="rId4"/>
          <a:srcRect l="61253" t="5853" r="8060" b="51832"/>
          <a:stretch/>
        </p:blipFill>
        <p:spPr>
          <a:xfrm>
            <a:off x="7972287" y="3787503"/>
            <a:ext cx="997832" cy="1215409"/>
          </a:xfrm>
          <a:prstGeom prst="rect">
            <a:avLst/>
          </a:prstGeom>
        </p:spPr>
      </p:pic>
    </p:spTree>
    <p:extLst>
      <p:ext uri="{BB962C8B-B14F-4D97-AF65-F5344CB8AC3E}">
        <p14:creationId xmlns:p14="http://schemas.microsoft.com/office/powerpoint/2010/main" val="214940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0.70"/>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4736B4-1F6E-CC99-0AC8-1E8AFE08D63C}"/>
              </a:ext>
            </a:extLst>
          </p:cNvPr>
          <p:cNvPicPr>
            <a:picLocks noChangeAspect="1"/>
          </p:cNvPicPr>
          <p:nvPr/>
        </p:nvPicPr>
        <p:blipFill rotWithShape="1">
          <a:blip r:embed="rId2"/>
          <a:srcRect l="41037" t="53008" r="10301" b="15762"/>
          <a:stretch/>
        </p:blipFill>
        <p:spPr>
          <a:xfrm>
            <a:off x="-55757" y="0"/>
            <a:ext cx="9255513" cy="5246776"/>
          </a:xfrm>
          <a:prstGeom prst="rect">
            <a:avLst/>
          </a:prstGeom>
        </p:spPr>
      </p:pic>
      <p:pic>
        <p:nvPicPr>
          <p:cNvPr id="6" name="Picture 5">
            <a:extLst>
              <a:ext uri="{FF2B5EF4-FFF2-40B4-BE49-F238E27FC236}">
                <a16:creationId xmlns:a16="http://schemas.microsoft.com/office/drawing/2014/main" id="{F2C19D8C-35B4-D471-8D34-7E77CEAD8353}"/>
              </a:ext>
            </a:extLst>
          </p:cNvPr>
          <p:cNvPicPr>
            <a:picLocks noChangeAspect="1"/>
          </p:cNvPicPr>
          <p:nvPr/>
        </p:nvPicPr>
        <p:blipFill>
          <a:blip r:embed="rId3"/>
          <a:stretch>
            <a:fillRect/>
          </a:stretch>
        </p:blipFill>
        <p:spPr>
          <a:xfrm>
            <a:off x="1359442" y="-51638"/>
            <a:ext cx="5822950" cy="5143500"/>
          </a:xfrm>
          <a:prstGeom prst="rect">
            <a:avLst/>
          </a:prstGeom>
        </p:spPr>
      </p:pic>
    </p:spTree>
    <p:extLst>
      <p:ext uri="{BB962C8B-B14F-4D97-AF65-F5344CB8AC3E}">
        <p14:creationId xmlns:p14="http://schemas.microsoft.com/office/powerpoint/2010/main" val="2580332983"/>
      </p:ext>
    </p:extLst>
  </p:cSld>
  <p:clrMapOvr>
    <a:masterClrMapping/>
  </p:clrMapOvr>
  <mc:AlternateContent xmlns:mc="http://schemas.openxmlformats.org/markup-compatibility/2006" xmlns:p14="http://schemas.microsoft.com/office/powerpoint/2010/main">
    <mc:Choice Requires="p14">
      <p:transition>
        <p14:flash/>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9" name="Google Shape;549;p39"/>
          <p:cNvSpPr txBox="1">
            <a:spLocks noGrp="1"/>
          </p:cNvSpPr>
          <p:nvPr>
            <p:ph type="subTitle" idx="1"/>
          </p:nvPr>
        </p:nvSpPr>
        <p:spPr>
          <a:xfrm>
            <a:off x="273143" y="801491"/>
            <a:ext cx="8597709" cy="1276970"/>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p>
            <a:pPr marL="0" indent="0" algn="just"/>
            <a:r>
              <a:rPr lang="vi-VN" sz="2000" dirty="0">
                <a:ln>
                  <a:solidFill>
                    <a:schemeClr val="bg1">
                      <a:lumMod val="10000"/>
                    </a:schemeClr>
                  </a:solidFill>
                </a:ln>
                <a:latin typeface="+mn-lt"/>
                <a:ea typeface="Calibri" panose="020F0502020204030204" pitchFamily="34" charset="0"/>
                <a:cs typeface="Times New Roman" panose="02020603050405020304" pitchFamily="18" charset="0"/>
              </a:rPr>
              <a:t>Tại bể bơi bơi có chiều dài 25m, một vận động viên đã bới được 53 vòng dọc theo chiều dài của bể bơi. Hỏi vận động viên đó đã bới được quãng đường dài bao nhiêu mét? </a:t>
            </a:r>
            <a:endParaRPr lang="en-VN" sz="2000" dirty="0">
              <a:ln>
                <a:solidFill>
                  <a:schemeClr val="bg1">
                    <a:lumMod val="10000"/>
                  </a:schemeClr>
                </a:solidFill>
              </a:ln>
              <a:effectLst/>
              <a:latin typeface="+mn-lt"/>
              <a:ea typeface="Calibri" panose="020F0502020204030204" pitchFamily="34" charset="0"/>
              <a:cs typeface="Times New Roman" panose="02020603050405020304" pitchFamily="18" charset="0"/>
            </a:endParaRPr>
          </a:p>
          <a:p>
            <a:pPr marL="0" lvl="0" indent="0" algn="just" rtl="0">
              <a:spcBef>
                <a:spcPts val="0"/>
              </a:spcBef>
              <a:spcAft>
                <a:spcPts val="0"/>
              </a:spcAft>
              <a:buNone/>
            </a:pPr>
            <a:endParaRPr sz="2800" dirty="0">
              <a:ln>
                <a:solidFill>
                  <a:schemeClr val="bg1">
                    <a:lumMod val="10000"/>
                  </a:schemeClr>
                </a:solidFill>
              </a:ln>
              <a:latin typeface="+mn-lt"/>
            </a:endParaRPr>
          </a:p>
        </p:txBody>
      </p:sp>
      <p:pic>
        <p:nvPicPr>
          <p:cNvPr id="2" name="Picture 1">
            <a:extLst>
              <a:ext uri="{FF2B5EF4-FFF2-40B4-BE49-F238E27FC236}">
                <a16:creationId xmlns:a16="http://schemas.microsoft.com/office/drawing/2014/main" id="{72DD2327-9390-106E-88AE-972C7B989109}"/>
              </a:ext>
            </a:extLst>
          </p:cNvPr>
          <p:cNvPicPr>
            <a:picLocks noChangeAspect="1"/>
          </p:cNvPicPr>
          <p:nvPr/>
        </p:nvPicPr>
        <p:blipFill rotWithShape="1">
          <a:blip r:embed="rId3"/>
          <a:srcRect l="9236" t="25061" r="7477" b="26751"/>
          <a:stretch/>
        </p:blipFill>
        <p:spPr>
          <a:xfrm>
            <a:off x="273143" y="2307630"/>
            <a:ext cx="8597709" cy="2570895"/>
          </a:xfrm>
          <a:prstGeom prst="rect">
            <a:avLst/>
          </a:prstGeom>
        </p:spPr>
      </p:pic>
      <p:grpSp>
        <p:nvGrpSpPr>
          <p:cNvPr id="3" name="Google Shape;536;p38">
            <a:extLst>
              <a:ext uri="{FF2B5EF4-FFF2-40B4-BE49-F238E27FC236}">
                <a16:creationId xmlns:a16="http://schemas.microsoft.com/office/drawing/2014/main" id="{4F4CA14D-52BB-FCD2-A0D2-3BD7077055E3}"/>
              </a:ext>
            </a:extLst>
          </p:cNvPr>
          <p:cNvGrpSpPr/>
          <p:nvPr/>
        </p:nvGrpSpPr>
        <p:grpSpPr>
          <a:xfrm rot="183768">
            <a:off x="738650" y="208191"/>
            <a:ext cx="1286998" cy="468420"/>
            <a:chOff x="2270500" y="1841675"/>
            <a:chExt cx="726900" cy="264550"/>
          </a:xfrm>
        </p:grpSpPr>
        <p:sp>
          <p:nvSpPr>
            <p:cNvPr id="4" name="Google Shape;537;p38">
              <a:extLst>
                <a:ext uri="{FF2B5EF4-FFF2-40B4-BE49-F238E27FC236}">
                  <a16:creationId xmlns:a16="http://schemas.microsoft.com/office/drawing/2014/main" id="{F3DF1023-C083-2EAC-3EAE-561156E08A3D}"/>
                </a:ext>
              </a:extLst>
            </p:cNvPr>
            <p:cNvSpPr/>
            <p:nvPr/>
          </p:nvSpPr>
          <p:spPr>
            <a:xfrm>
              <a:off x="2270500" y="1841675"/>
              <a:ext cx="726900" cy="264550"/>
            </a:xfrm>
            <a:custGeom>
              <a:avLst/>
              <a:gdLst/>
              <a:ahLst/>
              <a:cxnLst/>
              <a:rect l="l" t="t" r="r" b="b"/>
              <a:pathLst>
                <a:path w="29076" h="10582" extrusionOk="0">
                  <a:moveTo>
                    <a:pt x="21627" y="0"/>
                  </a:moveTo>
                  <a:cubicBezTo>
                    <a:pt x="21361" y="0"/>
                    <a:pt x="21093" y="21"/>
                    <a:pt x="20825" y="62"/>
                  </a:cubicBezTo>
                  <a:cubicBezTo>
                    <a:pt x="18575" y="407"/>
                    <a:pt x="16813" y="2146"/>
                    <a:pt x="16420" y="4384"/>
                  </a:cubicBezTo>
                  <a:lnTo>
                    <a:pt x="16420" y="4360"/>
                  </a:lnTo>
                  <a:cubicBezTo>
                    <a:pt x="15848" y="4051"/>
                    <a:pt x="15217" y="3884"/>
                    <a:pt x="14562" y="3884"/>
                  </a:cubicBezTo>
                  <a:lnTo>
                    <a:pt x="14527" y="3884"/>
                  </a:lnTo>
                  <a:cubicBezTo>
                    <a:pt x="14506" y="3884"/>
                    <a:pt x="14485" y="3883"/>
                    <a:pt x="14465" y="3883"/>
                  </a:cubicBezTo>
                  <a:cubicBezTo>
                    <a:pt x="13831" y="3883"/>
                    <a:pt x="13199" y="4061"/>
                    <a:pt x="12633" y="4372"/>
                  </a:cubicBezTo>
                  <a:cubicBezTo>
                    <a:pt x="12241" y="2134"/>
                    <a:pt x="10455" y="395"/>
                    <a:pt x="8204" y="74"/>
                  </a:cubicBezTo>
                  <a:cubicBezTo>
                    <a:pt x="7944" y="35"/>
                    <a:pt x="7685" y="17"/>
                    <a:pt x="7428" y="17"/>
                  </a:cubicBezTo>
                  <a:cubicBezTo>
                    <a:pt x="5461" y="17"/>
                    <a:pt x="3633" y="1118"/>
                    <a:pt x="2727" y="2908"/>
                  </a:cubicBezTo>
                  <a:lnTo>
                    <a:pt x="2751" y="2836"/>
                  </a:lnTo>
                  <a:lnTo>
                    <a:pt x="1" y="2836"/>
                  </a:lnTo>
                  <a:lnTo>
                    <a:pt x="1" y="3943"/>
                  </a:lnTo>
                  <a:lnTo>
                    <a:pt x="2323" y="3943"/>
                  </a:lnTo>
                  <a:lnTo>
                    <a:pt x="2335" y="3908"/>
                  </a:lnTo>
                  <a:lnTo>
                    <a:pt x="2335" y="3908"/>
                  </a:lnTo>
                  <a:cubicBezTo>
                    <a:pt x="1525" y="6920"/>
                    <a:pt x="3478" y="9980"/>
                    <a:pt x="6561" y="10504"/>
                  </a:cubicBezTo>
                  <a:cubicBezTo>
                    <a:pt x="6857" y="10553"/>
                    <a:pt x="7150" y="10577"/>
                    <a:pt x="7440" y="10577"/>
                  </a:cubicBezTo>
                  <a:cubicBezTo>
                    <a:pt x="10158" y="10577"/>
                    <a:pt x="12511" y="8477"/>
                    <a:pt x="12705" y="5658"/>
                  </a:cubicBezTo>
                  <a:cubicBezTo>
                    <a:pt x="13241" y="5241"/>
                    <a:pt x="13884" y="5015"/>
                    <a:pt x="14562" y="5003"/>
                  </a:cubicBezTo>
                  <a:cubicBezTo>
                    <a:pt x="15217" y="5015"/>
                    <a:pt x="15848" y="5241"/>
                    <a:pt x="16348" y="5658"/>
                  </a:cubicBezTo>
                  <a:lnTo>
                    <a:pt x="16348" y="5622"/>
                  </a:lnTo>
                  <a:cubicBezTo>
                    <a:pt x="16521" y="8446"/>
                    <a:pt x="18877" y="10582"/>
                    <a:pt x="21620" y="10582"/>
                  </a:cubicBezTo>
                  <a:cubicBezTo>
                    <a:pt x="21895" y="10582"/>
                    <a:pt x="22175" y="10560"/>
                    <a:pt x="22456" y="10516"/>
                  </a:cubicBezTo>
                  <a:cubicBezTo>
                    <a:pt x="25540" y="10016"/>
                    <a:pt x="27528" y="6968"/>
                    <a:pt x="26730" y="3955"/>
                  </a:cubicBezTo>
                  <a:lnTo>
                    <a:pt x="29064" y="3955"/>
                  </a:lnTo>
                  <a:lnTo>
                    <a:pt x="29076" y="2836"/>
                  </a:lnTo>
                  <a:lnTo>
                    <a:pt x="26314" y="2836"/>
                  </a:lnTo>
                  <a:lnTo>
                    <a:pt x="26314" y="2860"/>
                  </a:lnTo>
                  <a:cubicBezTo>
                    <a:pt x="25402" y="1089"/>
                    <a:pt x="23577" y="0"/>
                    <a:pt x="21627" y="0"/>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38;p38">
              <a:extLst>
                <a:ext uri="{FF2B5EF4-FFF2-40B4-BE49-F238E27FC236}">
                  <a16:creationId xmlns:a16="http://schemas.microsoft.com/office/drawing/2014/main" id="{89458809-9314-D336-B0DB-CF80C56BA8F2}"/>
                </a:ext>
              </a:extLst>
            </p:cNvPr>
            <p:cNvSpPr/>
            <p:nvPr/>
          </p:nvSpPr>
          <p:spPr>
            <a:xfrm>
              <a:off x="2352375" y="1869700"/>
              <a:ext cx="208675" cy="208675"/>
            </a:xfrm>
            <a:custGeom>
              <a:avLst/>
              <a:gdLst/>
              <a:ahLst/>
              <a:cxnLst/>
              <a:rect l="l" t="t" r="r" b="b"/>
              <a:pathLst>
                <a:path w="8347" h="8347" extrusionOk="0">
                  <a:moveTo>
                    <a:pt x="4167" y="1"/>
                  </a:moveTo>
                  <a:cubicBezTo>
                    <a:pt x="1869" y="1"/>
                    <a:pt x="0" y="1870"/>
                    <a:pt x="0" y="4168"/>
                  </a:cubicBezTo>
                  <a:cubicBezTo>
                    <a:pt x="0" y="6478"/>
                    <a:pt x="1869" y="8347"/>
                    <a:pt x="4167" y="8347"/>
                  </a:cubicBezTo>
                  <a:cubicBezTo>
                    <a:pt x="6477" y="8347"/>
                    <a:pt x="8346" y="6478"/>
                    <a:pt x="8346" y="4168"/>
                  </a:cubicBezTo>
                  <a:cubicBezTo>
                    <a:pt x="8346" y="1870"/>
                    <a:pt x="6477" y="1"/>
                    <a:pt x="4167" y="1"/>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39;p38">
              <a:extLst>
                <a:ext uri="{FF2B5EF4-FFF2-40B4-BE49-F238E27FC236}">
                  <a16:creationId xmlns:a16="http://schemas.microsoft.com/office/drawing/2014/main" id="{7AE11AA1-4695-12B7-3862-8053A7CE7C2E}"/>
                </a:ext>
              </a:extLst>
            </p:cNvPr>
            <p:cNvSpPr/>
            <p:nvPr/>
          </p:nvSpPr>
          <p:spPr>
            <a:xfrm>
              <a:off x="2706875" y="1869700"/>
              <a:ext cx="208675" cy="208675"/>
            </a:xfrm>
            <a:custGeom>
              <a:avLst/>
              <a:gdLst/>
              <a:ahLst/>
              <a:cxnLst/>
              <a:rect l="l" t="t" r="r" b="b"/>
              <a:pathLst>
                <a:path w="8347" h="8347" extrusionOk="0">
                  <a:moveTo>
                    <a:pt x="4180" y="1"/>
                  </a:moveTo>
                  <a:cubicBezTo>
                    <a:pt x="1870" y="1"/>
                    <a:pt x="0" y="1870"/>
                    <a:pt x="0" y="4168"/>
                  </a:cubicBezTo>
                  <a:cubicBezTo>
                    <a:pt x="0" y="6478"/>
                    <a:pt x="1870" y="8347"/>
                    <a:pt x="4180" y="8347"/>
                  </a:cubicBezTo>
                  <a:cubicBezTo>
                    <a:pt x="6477" y="8347"/>
                    <a:pt x="8347" y="6478"/>
                    <a:pt x="8347" y="4168"/>
                  </a:cubicBezTo>
                  <a:cubicBezTo>
                    <a:pt x="8347" y="1870"/>
                    <a:pt x="6477" y="1"/>
                    <a:pt x="4180" y="1"/>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811630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549">
                                            <p:txEl>
                                              <p:pRg st="0" end="0"/>
                                            </p:txEl>
                                          </p:spTgt>
                                        </p:tgtEl>
                                        <p:attrNameLst>
                                          <p:attrName>style.visibility</p:attrName>
                                        </p:attrNameLst>
                                      </p:cBhvr>
                                      <p:to>
                                        <p:strVal val="visible"/>
                                      </p:to>
                                    </p:set>
                                    <p:animEffect transition="in" filter="blinds(horizontal)">
                                      <p:cBhvr>
                                        <p:cTn id="11" dur="500"/>
                                        <p:tgtEl>
                                          <p:spTgt spid="549">
                                            <p:txEl>
                                              <p:pRg st="0" end="0"/>
                                            </p:txEl>
                                          </p:spTgt>
                                        </p:tgtEl>
                                      </p:cBhvr>
                                    </p:animEffect>
                                  </p:childTnLst>
                                </p:cTn>
                              </p:par>
                            </p:childTnLst>
                          </p:cTn>
                        </p:par>
                        <p:par>
                          <p:cTn id="12" fill="hold">
                            <p:stCondLst>
                              <p:cond delay="500"/>
                            </p:stCondLst>
                            <p:childTnLst>
                              <p:par>
                                <p:cTn id="13" presetID="5"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grpSp>
        <p:nvGrpSpPr>
          <p:cNvPr id="972" name="Google Shape;972;p54"/>
          <p:cNvGrpSpPr/>
          <p:nvPr/>
        </p:nvGrpSpPr>
        <p:grpSpPr>
          <a:xfrm rot="5040824">
            <a:off x="7979541" y="3966013"/>
            <a:ext cx="194703" cy="1181073"/>
            <a:chOff x="426225" y="1879525"/>
            <a:chExt cx="129500" cy="785550"/>
          </a:xfrm>
        </p:grpSpPr>
        <p:sp>
          <p:nvSpPr>
            <p:cNvPr id="973" name="Google Shape;973;p54"/>
            <p:cNvSpPr/>
            <p:nvPr/>
          </p:nvSpPr>
          <p:spPr>
            <a:xfrm>
              <a:off x="471475" y="1975375"/>
              <a:ext cx="70875" cy="689700"/>
            </a:xfrm>
            <a:custGeom>
              <a:avLst/>
              <a:gdLst/>
              <a:ahLst/>
              <a:cxnLst/>
              <a:rect l="l" t="t" r="r" b="b"/>
              <a:pathLst>
                <a:path w="2835" h="27588" extrusionOk="0">
                  <a:moveTo>
                    <a:pt x="1" y="0"/>
                  </a:moveTo>
                  <a:lnTo>
                    <a:pt x="1" y="24170"/>
                  </a:lnTo>
                  <a:lnTo>
                    <a:pt x="1" y="25885"/>
                  </a:lnTo>
                  <a:lnTo>
                    <a:pt x="1" y="27587"/>
                  </a:lnTo>
                  <a:lnTo>
                    <a:pt x="2834" y="27587"/>
                  </a:lnTo>
                  <a:lnTo>
                    <a:pt x="2834" y="25885"/>
                  </a:lnTo>
                  <a:lnTo>
                    <a:pt x="2834" y="24170"/>
                  </a:lnTo>
                  <a:lnTo>
                    <a:pt x="2834" y="0"/>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4"/>
            <p:cNvSpPr/>
            <p:nvPr/>
          </p:nvSpPr>
          <p:spPr>
            <a:xfrm>
              <a:off x="426225" y="2275400"/>
              <a:ext cx="129500" cy="304250"/>
            </a:xfrm>
            <a:custGeom>
              <a:avLst/>
              <a:gdLst/>
              <a:ahLst/>
              <a:cxnLst/>
              <a:rect l="l" t="t" r="r" b="b"/>
              <a:pathLst>
                <a:path w="5180" h="12170" extrusionOk="0">
                  <a:moveTo>
                    <a:pt x="1" y="1"/>
                  </a:moveTo>
                  <a:lnTo>
                    <a:pt x="1" y="10716"/>
                  </a:lnTo>
                  <a:lnTo>
                    <a:pt x="1" y="12169"/>
                  </a:lnTo>
                  <a:lnTo>
                    <a:pt x="5180" y="12169"/>
                  </a:lnTo>
                  <a:lnTo>
                    <a:pt x="5180" y="10716"/>
                  </a:lnTo>
                  <a:lnTo>
                    <a:pt x="977" y="10716"/>
                  </a:lnTo>
                  <a:lnTo>
                    <a:pt x="977"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4"/>
            <p:cNvSpPr/>
            <p:nvPr/>
          </p:nvSpPr>
          <p:spPr>
            <a:xfrm>
              <a:off x="471475" y="1879525"/>
              <a:ext cx="70875" cy="95875"/>
            </a:xfrm>
            <a:custGeom>
              <a:avLst/>
              <a:gdLst/>
              <a:ahLst/>
              <a:cxnLst/>
              <a:rect l="l" t="t" r="r" b="b"/>
              <a:pathLst>
                <a:path w="2835" h="3835" extrusionOk="0">
                  <a:moveTo>
                    <a:pt x="1263" y="1"/>
                  </a:moveTo>
                  <a:lnTo>
                    <a:pt x="1263" y="1370"/>
                  </a:lnTo>
                  <a:lnTo>
                    <a:pt x="1132" y="1370"/>
                  </a:lnTo>
                  <a:lnTo>
                    <a:pt x="1" y="3834"/>
                  </a:lnTo>
                  <a:lnTo>
                    <a:pt x="2834" y="3834"/>
                  </a:lnTo>
                  <a:lnTo>
                    <a:pt x="1703" y="1370"/>
                  </a:lnTo>
                  <a:lnTo>
                    <a:pt x="1560" y="1370"/>
                  </a:lnTo>
                  <a:lnTo>
                    <a:pt x="1560"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982;p55">
            <a:extLst>
              <a:ext uri="{FF2B5EF4-FFF2-40B4-BE49-F238E27FC236}">
                <a16:creationId xmlns:a16="http://schemas.microsoft.com/office/drawing/2014/main" id="{91AE696B-42A3-1301-D0B8-5E91C537ABAF}"/>
              </a:ext>
            </a:extLst>
          </p:cNvPr>
          <p:cNvSpPr/>
          <p:nvPr/>
        </p:nvSpPr>
        <p:spPr>
          <a:xfrm>
            <a:off x="6153160" y="4227304"/>
            <a:ext cx="146400" cy="360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994;p56">
            <a:extLst>
              <a:ext uri="{FF2B5EF4-FFF2-40B4-BE49-F238E27FC236}">
                <a16:creationId xmlns:a16="http://schemas.microsoft.com/office/drawing/2014/main" id="{29F1DD71-D7E8-7FCB-80CD-E5E8AB70AF82}"/>
              </a:ext>
            </a:extLst>
          </p:cNvPr>
          <p:cNvGrpSpPr/>
          <p:nvPr/>
        </p:nvGrpSpPr>
        <p:grpSpPr>
          <a:xfrm>
            <a:off x="601601" y="961977"/>
            <a:ext cx="3724678" cy="1834973"/>
            <a:chOff x="4455374" y="1596313"/>
            <a:chExt cx="3724678" cy="1834973"/>
          </a:xfrm>
        </p:grpSpPr>
        <p:grpSp>
          <p:nvGrpSpPr>
            <p:cNvPr id="19" name="Google Shape;995;p56">
              <a:extLst>
                <a:ext uri="{FF2B5EF4-FFF2-40B4-BE49-F238E27FC236}">
                  <a16:creationId xmlns:a16="http://schemas.microsoft.com/office/drawing/2014/main" id="{48A2FB8F-7A4C-EE58-CFAE-280660860BC3}"/>
                </a:ext>
              </a:extLst>
            </p:cNvPr>
            <p:cNvGrpSpPr/>
            <p:nvPr/>
          </p:nvGrpSpPr>
          <p:grpSpPr>
            <a:xfrm rot="-5400000">
              <a:off x="5400226" y="651461"/>
              <a:ext cx="1834973" cy="3724678"/>
              <a:chOff x="5186401" y="494525"/>
              <a:chExt cx="1834973" cy="3724678"/>
            </a:xfrm>
          </p:grpSpPr>
          <p:sp>
            <p:nvSpPr>
              <p:cNvPr id="21" name="Google Shape;996;p56">
                <a:extLst>
                  <a:ext uri="{FF2B5EF4-FFF2-40B4-BE49-F238E27FC236}">
                    <a16:creationId xmlns:a16="http://schemas.microsoft.com/office/drawing/2014/main" id="{7E237CD9-07DC-7236-B9A0-C0C16D4C755B}"/>
                  </a:ext>
                </a:extLst>
              </p:cNvPr>
              <p:cNvSpPr/>
              <p:nvPr/>
            </p:nvSpPr>
            <p:spPr>
              <a:xfrm>
                <a:off x="5186401" y="494525"/>
                <a:ext cx="1834973" cy="3724678"/>
              </a:xfrm>
              <a:custGeom>
                <a:avLst/>
                <a:gdLst/>
                <a:ahLst/>
                <a:cxnLst/>
                <a:rect l="l" t="t" r="r" b="b"/>
                <a:pathLst>
                  <a:path w="93205" h="189190" extrusionOk="0">
                    <a:moveTo>
                      <a:pt x="2870" y="0"/>
                    </a:moveTo>
                    <a:cubicBezTo>
                      <a:pt x="1280" y="0"/>
                      <a:pt x="0" y="1280"/>
                      <a:pt x="0" y="2914"/>
                    </a:cubicBezTo>
                    <a:lnTo>
                      <a:pt x="0" y="186320"/>
                    </a:lnTo>
                    <a:cubicBezTo>
                      <a:pt x="0" y="187909"/>
                      <a:pt x="1280" y="189190"/>
                      <a:pt x="2870" y="189190"/>
                    </a:cubicBezTo>
                    <a:lnTo>
                      <a:pt x="90334" y="189190"/>
                    </a:lnTo>
                    <a:cubicBezTo>
                      <a:pt x="91924" y="189190"/>
                      <a:pt x="93204" y="187909"/>
                      <a:pt x="93204" y="186320"/>
                    </a:cubicBezTo>
                    <a:lnTo>
                      <a:pt x="93204" y="2914"/>
                    </a:lnTo>
                    <a:cubicBezTo>
                      <a:pt x="93204" y="1280"/>
                      <a:pt x="91924" y="0"/>
                      <a:pt x="9033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97;p56">
                <a:extLst>
                  <a:ext uri="{FF2B5EF4-FFF2-40B4-BE49-F238E27FC236}">
                    <a16:creationId xmlns:a16="http://schemas.microsoft.com/office/drawing/2014/main" id="{874D97DE-38CA-8A76-7CD8-68AA2547905C}"/>
                  </a:ext>
                </a:extLst>
              </p:cNvPr>
              <p:cNvSpPr/>
              <p:nvPr/>
            </p:nvSpPr>
            <p:spPr>
              <a:xfrm>
                <a:off x="5890455" y="3969678"/>
                <a:ext cx="458108" cy="154724"/>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998;p56">
              <a:extLst>
                <a:ext uri="{FF2B5EF4-FFF2-40B4-BE49-F238E27FC236}">
                  <a16:creationId xmlns:a16="http://schemas.microsoft.com/office/drawing/2014/main" id="{A237F21B-B8E6-0355-E25A-2D439376E6A4}"/>
                </a:ext>
              </a:extLst>
            </p:cNvPr>
            <p:cNvSpPr/>
            <p:nvPr/>
          </p:nvSpPr>
          <p:spPr>
            <a:xfrm rot="-5400000">
              <a:off x="4517801" y="2476686"/>
              <a:ext cx="108375" cy="74228"/>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994;p56">
            <a:extLst>
              <a:ext uri="{FF2B5EF4-FFF2-40B4-BE49-F238E27FC236}">
                <a16:creationId xmlns:a16="http://schemas.microsoft.com/office/drawing/2014/main" id="{48181223-D484-F94D-373F-B8A8BF1FEBB3}"/>
              </a:ext>
            </a:extLst>
          </p:cNvPr>
          <p:cNvGrpSpPr/>
          <p:nvPr/>
        </p:nvGrpSpPr>
        <p:grpSpPr>
          <a:xfrm>
            <a:off x="4773119" y="961978"/>
            <a:ext cx="3724678" cy="1834973"/>
            <a:chOff x="4455374" y="1596313"/>
            <a:chExt cx="3724678" cy="1834973"/>
          </a:xfrm>
        </p:grpSpPr>
        <p:grpSp>
          <p:nvGrpSpPr>
            <p:cNvPr id="24" name="Google Shape;995;p56">
              <a:extLst>
                <a:ext uri="{FF2B5EF4-FFF2-40B4-BE49-F238E27FC236}">
                  <a16:creationId xmlns:a16="http://schemas.microsoft.com/office/drawing/2014/main" id="{3D35308E-1D72-A1D9-1378-F789FCF6DDE5}"/>
                </a:ext>
              </a:extLst>
            </p:cNvPr>
            <p:cNvGrpSpPr/>
            <p:nvPr/>
          </p:nvGrpSpPr>
          <p:grpSpPr>
            <a:xfrm rot="-5400000">
              <a:off x="5400226" y="651461"/>
              <a:ext cx="1834973" cy="3724678"/>
              <a:chOff x="5186401" y="494525"/>
              <a:chExt cx="1834973" cy="3724678"/>
            </a:xfrm>
          </p:grpSpPr>
          <p:sp>
            <p:nvSpPr>
              <p:cNvPr id="26" name="Google Shape;996;p56">
                <a:extLst>
                  <a:ext uri="{FF2B5EF4-FFF2-40B4-BE49-F238E27FC236}">
                    <a16:creationId xmlns:a16="http://schemas.microsoft.com/office/drawing/2014/main" id="{B6FADEAB-2F47-29B9-1209-FED35FDB26DD}"/>
                  </a:ext>
                </a:extLst>
              </p:cNvPr>
              <p:cNvSpPr/>
              <p:nvPr/>
            </p:nvSpPr>
            <p:spPr>
              <a:xfrm>
                <a:off x="5186401" y="494525"/>
                <a:ext cx="1834973" cy="3724678"/>
              </a:xfrm>
              <a:custGeom>
                <a:avLst/>
                <a:gdLst/>
                <a:ahLst/>
                <a:cxnLst/>
                <a:rect l="l" t="t" r="r" b="b"/>
                <a:pathLst>
                  <a:path w="93205" h="189190" extrusionOk="0">
                    <a:moveTo>
                      <a:pt x="2870" y="0"/>
                    </a:moveTo>
                    <a:cubicBezTo>
                      <a:pt x="1280" y="0"/>
                      <a:pt x="0" y="1280"/>
                      <a:pt x="0" y="2914"/>
                    </a:cubicBezTo>
                    <a:lnTo>
                      <a:pt x="0" y="186320"/>
                    </a:lnTo>
                    <a:cubicBezTo>
                      <a:pt x="0" y="187909"/>
                      <a:pt x="1280" y="189190"/>
                      <a:pt x="2870" y="189190"/>
                    </a:cubicBezTo>
                    <a:lnTo>
                      <a:pt x="90334" y="189190"/>
                    </a:lnTo>
                    <a:cubicBezTo>
                      <a:pt x="91924" y="189190"/>
                      <a:pt x="93204" y="187909"/>
                      <a:pt x="93204" y="186320"/>
                    </a:cubicBezTo>
                    <a:lnTo>
                      <a:pt x="93204" y="2914"/>
                    </a:lnTo>
                    <a:cubicBezTo>
                      <a:pt x="93204" y="1280"/>
                      <a:pt x="91924" y="0"/>
                      <a:pt x="9033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97;p56">
                <a:extLst>
                  <a:ext uri="{FF2B5EF4-FFF2-40B4-BE49-F238E27FC236}">
                    <a16:creationId xmlns:a16="http://schemas.microsoft.com/office/drawing/2014/main" id="{59C2243E-4C18-D2FD-6264-AD07F4645A4E}"/>
                  </a:ext>
                </a:extLst>
              </p:cNvPr>
              <p:cNvSpPr/>
              <p:nvPr/>
            </p:nvSpPr>
            <p:spPr>
              <a:xfrm>
                <a:off x="5890455" y="3969678"/>
                <a:ext cx="458108" cy="154724"/>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998;p56">
              <a:extLst>
                <a:ext uri="{FF2B5EF4-FFF2-40B4-BE49-F238E27FC236}">
                  <a16:creationId xmlns:a16="http://schemas.microsoft.com/office/drawing/2014/main" id="{83CC56C2-C994-9FA0-9761-56928989D3F0}"/>
                </a:ext>
              </a:extLst>
            </p:cNvPr>
            <p:cNvSpPr/>
            <p:nvPr/>
          </p:nvSpPr>
          <p:spPr>
            <a:xfrm rot="-5400000">
              <a:off x="4517801" y="2476686"/>
              <a:ext cx="108375" cy="74228"/>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1426;p69">
            <a:extLst>
              <a:ext uri="{FF2B5EF4-FFF2-40B4-BE49-F238E27FC236}">
                <a16:creationId xmlns:a16="http://schemas.microsoft.com/office/drawing/2014/main" id="{C791947E-C697-69B6-1BDB-D280AF6F9AF6}"/>
              </a:ext>
            </a:extLst>
          </p:cNvPr>
          <p:cNvGrpSpPr/>
          <p:nvPr/>
        </p:nvGrpSpPr>
        <p:grpSpPr>
          <a:xfrm>
            <a:off x="755330" y="4227304"/>
            <a:ext cx="1168538" cy="500794"/>
            <a:chOff x="4202600" y="4144975"/>
            <a:chExt cx="1005800" cy="431050"/>
          </a:xfrm>
        </p:grpSpPr>
        <p:sp>
          <p:nvSpPr>
            <p:cNvPr id="30" name="Google Shape;1427;p69">
              <a:extLst>
                <a:ext uri="{FF2B5EF4-FFF2-40B4-BE49-F238E27FC236}">
                  <a16:creationId xmlns:a16="http://schemas.microsoft.com/office/drawing/2014/main" id="{F5C976C2-E22A-B325-604D-C4F55C12BE2C}"/>
                </a:ext>
              </a:extLst>
            </p:cNvPr>
            <p:cNvSpPr/>
            <p:nvPr/>
          </p:nvSpPr>
          <p:spPr>
            <a:xfrm>
              <a:off x="4288925" y="4174150"/>
              <a:ext cx="869175" cy="125650"/>
            </a:xfrm>
            <a:custGeom>
              <a:avLst/>
              <a:gdLst/>
              <a:ahLst/>
              <a:cxnLst/>
              <a:rect l="l" t="t" r="r" b="b"/>
              <a:pathLst>
                <a:path w="34767" h="5026" extrusionOk="0">
                  <a:moveTo>
                    <a:pt x="0" y="1"/>
                  </a:moveTo>
                  <a:lnTo>
                    <a:pt x="0" y="5025"/>
                  </a:lnTo>
                  <a:lnTo>
                    <a:pt x="34766" y="5025"/>
                  </a:lnTo>
                  <a:cubicBezTo>
                    <a:pt x="34326" y="3382"/>
                    <a:pt x="34326" y="1656"/>
                    <a:pt x="34766" y="1"/>
                  </a:cubicBezTo>
                  <a:close/>
                </a:path>
              </a:pathLst>
            </a:custGeom>
            <a:solidFill>
              <a:srgbClr val="5058F2"/>
            </a:solidFill>
            <a:ln w="3875" cap="flat" cmpd="sng">
              <a:solidFill>
                <a:srgbClr val="0511F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28;p69">
              <a:extLst>
                <a:ext uri="{FF2B5EF4-FFF2-40B4-BE49-F238E27FC236}">
                  <a16:creationId xmlns:a16="http://schemas.microsoft.com/office/drawing/2014/main" id="{1E3A7702-7276-A899-5DF4-24D83BE440D5}"/>
                </a:ext>
              </a:extLst>
            </p:cNvPr>
            <p:cNvSpPr/>
            <p:nvPr/>
          </p:nvSpPr>
          <p:spPr>
            <a:xfrm>
              <a:off x="4238325" y="4358625"/>
              <a:ext cx="931375" cy="188275"/>
            </a:xfrm>
            <a:custGeom>
              <a:avLst/>
              <a:gdLst/>
              <a:ahLst/>
              <a:cxnLst/>
              <a:rect l="l" t="t" r="r" b="b"/>
              <a:pathLst>
                <a:path w="37255" h="7531" extrusionOk="0">
                  <a:moveTo>
                    <a:pt x="3745" y="1"/>
                  </a:moveTo>
                  <a:cubicBezTo>
                    <a:pt x="1681" y="1"/>
                    <a:pt x="0" y="1685"/>
                    <a:pt x="0" y="3766"/>
                  </a:cubicBezTo>
                  <a:cubicBezTo>
                    <a:pt x="0" y="5843"/>
                    <a:pt x="1692" y="7530"/>
                    <a:pt x="3765" y="7530"/>
                  </a:cubicBezTo>
                  <a:cubicBezTo>
                    <a:pt x="3808" y="7530"/>
                    <a:pt x="3850" y="7530"/>
                    <a:pt x="3893" y="7528"/>
                  </a:cubicBezTo>
                  <a:lnTo>
                    <a:pt x="37255" y="7528"/>
                  </a:lnTo>
                  <a:cubicBezTo>
                    <a:pt x="35909" y="5195"/>
                    <a:pt x="35909" y="2325"/>
                    <a:pt x="37255" y="4"/>
                  </a:cubicBezTo>
                  <a:lnTo>
                    <a:pt x="3893" y="4"/>
                  </a:lnTo>
                  <a:cubicBezTo>
                    <a:pt x="3844" y="2"/>
                    <a:pt x="3794" y="1"/>
                    <a:pt x="3745"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29;p69">
              <a:extLst>
                <a:ext uri="{FF2B5EF4-FFF2-40B4-BE49-F238E27FC236}">
                  <a16:creationId xmlns:a16="http://schemas.microsoft.com/office/drawing/2014/main" id="{B55367D6-F2FB-B708-92B1-7B17960BDBD0}"/>
                </a:ext>
              </a:extLst>
            </p:cNvPr>
            <p:cNvSpPr/>
            <p:nvPr/>
          </p:nvSpPr>
          <p:spPr>
            <a:xfrm>
              <a:off x="4259450" y="4144975"/>
              <a:ext cx="938525" cy="184275"/>
            </a:xfrm>
            <a:custGeom>
              <a:avLst/>
              <a:gdLst/>
              <a:ahLst/>
              <a:cxnLst/>
              <a:rect l="l" t="t" r="r" b="b"/>
              <a:pathLst>
                <a:path w="37541" h="7371" extrusionOk="0">
                  <a:moveTo>
                    <a:pt x="870" y="1"/>
                  </a:moveTo>
                  <a:cubicBezTo>
                    <a:pt x="393" y="1"/>
                    <a:pt x="0" y="382"/>
                    <a:pt x="0" y="858"/>
                  </a:cubicBezTo>
                  <a:lnTo>
                    <a:pt x="0" y="6502"/>
                  </a:lnTo>
                  <a:cubicBezTo>
                    <a:pt x="0" y="6978"/>
                    <a:pt x="393" y="7371"/>
                    <a:pt x="870" y="7371"/>
                  </a:cubicBezTo>
                  <a:lnTo>
                    <a:pt x="36946" y="7371"/>
                  </a:lnTo>
                  <a:cubicBezTo>
                    <a:pt x="37267" y="7371"/>
                    <a:pt x="37541" y="7109"/>
                    <a:pt x="37541" y="6787"/>
                  </a:cubicBezTo>
                  <a:cubicBezTo>
                    <a:pt x="37529" y="6454"/>
                    <a:pt x="37267" y="6192"/>
                    <a:pt x="36946" y="6192"/>
                  </a:cubicBezTo>
                  <a:lnTo>
                    <a:pt x="1179" y="6192"/>
                  </a:lnTo>
                  <a:lnTo>
                    <a:pt x="1179" y="1180"/>
                  </a:lnTo>
                  <a:lnTo>
                    <a:pt x="36946" y="1180"/>
                  </a:lnTo>
                  <a:cubicBezTo>
                    <a:pt x="37267" y="1180"/>
                    <a:pt x="37541" y="906"/>
                    <a:pt x="37541" y="584"/>
                  </a:cubicBezTo>
                  <a:cubicBezTo>
                    <a:pt x="37529" y="263"/>
                    <a:pt x="37267" y="1"/>
                    <a:pt x="36946"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30;p69">
              <a:extLst>
                <a:ext uri="{FF2B5EF4-FFF2-40B4-BE49-F238E27FC236}">
                  <a16:creationId xmlns:a16="http://schemas.microsoft.com/office/drawing/2014/main" id="{32D5361C-58BC-A8F1-A1AC-826ED795055C}"/>
                </a:ext>
              </a:extLst>
            </p:cNvPr>
            <p:cNvSpPr/>
            <p:nvPr/>
          </p:nvSpPr>
          <p:spPr>
            <a:xfrm>
              <a:off x="4202600" y="4329225"/>
              <a:ext cx="1005800" cy="246800"/>
            </a:xfrm>
            <a:custGeom>
              <a:avLst/>
              <a:gdLst/>
              <a:ahLst/>
              <a:cxnLst/>
              <a:rect l="l" t="t" r="r" b="b"/>
              <a:pathLst>
                <a:path w="40232" h="9872" extrusionOk="0">
                  <a:moveTo>
                    <a:pt x="39668" y="0"/>
                  </a:moveTo>
                  <a:cubicBezTo>
                    <a:pt x="39662" y="0"/>
                    <a:pt x="39655" y="1"/>
                    <a:pt x="39648" y="1"/>
                  </a:cubicBezTo>
                  <a:lnTo>
                    <a:pt x="5191" y="1"/>
                  </a:lnTo>
                  <a:cubicBezTo>
                    <a:pt x="2274" y="1"/>
                    <a:pt x="0" y="2513"/>
                    <a:pt x="274" y="5406"/>
                  </a:cubicBezTo>
                  <a:cubicBezTo>
                    <a:pt x="512" y="7978"/>
                    <a:pt x="2763" y="9871"/>
                    <a:pt x="5334" y="9871"/>
                  </a:cubicBezTo>
                  <a:lnTo>
                    <a:pt x="39648" y="9871"/>
                  </a:lnTo>
                  <a:cubicBezTo>
                    <a:pt x="39970" y="9871"/>
                    <a:pt x="40232" y="9609"/>
                    <a:pt x="40232" y="9288"/>
                  </a:cubicBezTo>
                  <a:cubicBezTo>
                    <a:pt x="40232" y="8966"/>
                    <a:pt x="39970" y="8704"/>
                    <a:pt x="39648" y="8704"/>
                  </a:cubicBezTo>
                  <a:lnTo>
                    <a:pt x="5191" y="8704"/>
                  </a:lnTo>
                  <a:cubicBezTo>
                    <a:pt x="3013" y="8704"/>
                    <a:pt x="1286" y="6859"/>
                    <a:pt x="1441" y="4680"/>
                  </a:cubicBezTo>
                  <a:cubicBezTo>
                    <a:pt x="1572" y="2680"/>
                    <a:pt x="3322" y="1180"/>
                    <a:pt x="5322" y="1180"/>
                  </a:cubicBezTo>
                  <a:lnTo>
                    <a:pt x="39648" y="1180"/>
                  </a:lnTo>
                  <a:cubicBezTo>
                    <a:pt x="39970" y="1180"/>
                    <a:pt x="40232" y="918"/>
                    <a:pt x="40232" y="596"/>
                  </a:cubicBezTo>
                  <a:cubicBezTo>
                    <a:pt x="40232" y="270"/>
                    <a:pt x="39981" y="0"/>
                    <a:pt x="39668" y="0"/>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31;p69">
              <a:extLst>
                <a:ext uri="{FF2B5EF4-FFF2-40B4-BE49-F238E27FC236}">
                  <a16:creationId xmlns:a16="http://schemas.microsoft.com/office/drawing/2014/main" id="{08B9366B-F930-D4A7-0DC8-890C065DE030}"/>
                </a:ext>
              </a:extLst>
            </p:cNvPr>
            <p:cNvSpPr/>
            <p:nvPr/>
          </p:nvSpPr>
          <p:spPr>
            <a:xfrm>
              <a:off x="4679150" y="4174150"/>
              <a:ext cx="11025" cy="125650"/>
            </a:xfrm>
            <a:custGeom>
              <a:avLst/>
              <a:gdLst/>
              <a:ahLst/>
              <a:cxnLst/>
              <a:rect l="l" t="t" r="r" b="b"/>
              <a:pathLst>
                <a:path w="441" h="5026" fill="none" extrusionOk="0">
                  <a:moveTo>
                    <a:pt x="441" y="1"/>
                  </a:moveTo>
                  <a:cubicBezTo>
                    <a:pt x="0" y="1656"/>
                    <a:pt x="0" y="3382"/>
                    <a:pt x="441" y="502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32;p69">
              <a:extLst>
                <a:ext uri="{FF2B5EF4-FFF2-40B4-BE49-F238E27FC236}">
                  <a16:creationId xmlns:a16="http://schemas.microsoft.com/office/drawing/2014/main" id="{713D7748-CD05-98B8-C0C7-92231369BB49}"/>
                </a:ext>
              </a:extLst>
            </p:cNvPr>
            <p:cNvSpPr/>
            <p:nvPr/>
          </p:nvSpPr>
          <p:spPr>
            <a:xfrm>
              <a:off x="4637775" y="4358700"/>
              <a:ext cx="33650" cy="188150"/>
            </a:xfrm>
            <a:custGeom>
              <a:avLst/>
              <a:gdLst/>
              <a:ahLst/>
              <a:cxnLst/>
              <a:rect l="l" t="t" r="r" b="b"/>
              <a:pathLst>
                <a:path w="1346" h="7526" fill="none" extrusionOk="0">
                  <a:moveTo>
                    <a:pt x="1346" y="1"/>
                  </a:moveTo>
                  <a:cubicBezTo>
                    <a:pt x="0" y="2322"/>
                    <a:pt x="0" y="5192"/>
                    <a:pt x="1346" y="752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Rounded Rectangle 36">
            <a:extLst>
              <a:ext uri="{FF2B5EF4-FFF2-40B4-BE49-F238E27FC236}">
                <a16:creationId xmlns:a16="http://schemas.microsoft.com/office/drawing/2014/main" id="{F80AB51B-49F1-5147-6BFB-BCC40FEBB0C1}"/>
              </a:ext>
            </a:extLst>
          </p:cNvPr>
          <p:cNvSpPr/>
          <p:nvPr/>
        </p:nvSpPr>
        <p:spPr>
          <a:xfrm>
            <a:off x="941797" y="1086300"/>
            <a:ext cx="3044283" cy="1555084"/>
          </a:xfrm>
          <a:prstGeom prst="roundRect">
            <a:avLst>
              <a:gd name="adj" fmla="val 447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9" name="Rounded Rectangle 38">
            <a:extLst>
              <a:ext uri="{FF2B5EF4-FFF2-40B4-BE49-F238E27FC236}">
                <a16:creationId xmlns:a16="http://schemas.microsoft.com/office/drawing/2014/main" id="{388F469E-5912-A8DC-53D1-F69F8F03E325}"/>
              </a:ext>
            </a:extLst>
          </p:cNvPr>
          <p:cNvSpPr/>
          <p:nvPr/>
        </p:nvSpPr>
        <p:spPr>
          <a:xfrm>
            <a:off x="5113315" y="1073999"/>
            <a:ext cx="3044283" cy="1555084"/>
          </a:xfrm>
          <a:prstGeom prst="roundRect">
            <a:avLst>
              <a:gd name="adj" fmla="val 447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0" name="Google Shape;981;p55">
            <a:extLst>
              <a:ext uri="{FF2B5EF4-FFF2-40B4-BE49-F238E27FC236}">
                <a16:creationId xmlns:a16="http://schemas.microsoft.com/office/drawing/2014/main" id="{F155E4F2-3DB8-5B8B-23A0-9F78269F4E00}"/>
              </a:ext>
            </a:extLst>
          </p:cNvPr>
          <p:cNvSpPr/>
          <p:nvPr/>
        </p:nvSpPr>
        <p:spPr>
          <a:xfrm>
            <a:off x="2312268" y="2571750"/>
            <a:ext cx="4745733" cy="2510169"/>
          </a:xfrm>
          <a:prstGeom prst="roundRect">
            <a:avLst>
              <a:gd name="adj" fmla="val 4504"/>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Rounded Rectangle 40">
            <a:extLst>
              <a:ext uri="{FF2B5EF4-FFF2-40B4-BE49-F238E27FC236}">
                <a16:creationId xmlns:a16="http://schemas.microsoft.com/office/drawing/2014/main" id="{AEE30396-E1B0-F5A0-2BE8-E4EE2EB3F62B}"/>
              </a:ext>
            </a:extLst>
          </p:cNvPr>
          <p:cNvSpPr/>
          <p:nvPr/>
        </p:nvSpPr>
        <p:spPr>
          <a:xfrm>
            <a:off x="2581194" y="2810021"/>
            <a:ext cx="4177989" cy="1992851"/>
          </a:xfrm>
          <a:prstGeom prst="roundRect">
            <a:avLst>
              <a:gd name="adj" fmla="val 4477"/>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2" name="TextBox 41">
            <a:extLst>
              <a:ext uri="{FF2B5EF4-FFF2-40B4-BE49-F238E27FC236}">
                <a16:creationId xmlns:a16="http://schemas.microsoft.com/office/drawing/2014/main" id="{6FF9CBD3-D0CD-7006-BF03-AAF1232E893B}"/>
              </a:ext>
            </a:extLst>
          </p:cNvPr>
          <p:cNvSpPr txBox="1"/>
          <p:nvPr/>
        </p:nvSpPr>
        <p:spPr>
          <a:xfrm>
            <a:off x="941797" y="1172529"/>
            <a:ext cx="3124702" cy="1305165"/>
          </a:xfrm>
          <a:prstGeom prst="rect">
            <a:avLst/>
          </a:prstGeom>
          <a:noFill/>
        </p:spPr>
        <p:txBody>
          <a:bodyPr wrap="square" rtlCol="0">
            <a:spAutoFit/>
          </a:bodyPr>
          <a:lstStyle/>
          <a:p>
            <a:pPr algn="ctr">
              <a:lnSpc>
                <a:spcPct val="150000"/>
              </a:lnSpc>
            </a:pPr>
            <a:r>
              <a:rPr lang="en-US" sz="2800" dirty="0" err="1">
                <a:effectLst/>
                <a:latin typeface="+mn-lt"/>
                <a:ea typeface="Calibri" panose="020F0502020204030204" pitchFamily="34" charset="0"/>
                <a:cs typeface="Times New Roman" panose="02020603050405020304" pitchFamily="18" charset="0"/>
              </a:rPr>
              <a:t>Ôn</a:t>
            </a:r>
            <a:r>
              <a:rPr lang="en-US" sz="2800" dirty="0">
                <a:effectLst/>
                <a:latin typeface="+mn-lt"/>
                <a:ea typeface="Calibri" panose="020F0502020204030204" pitchFamily="34" charset="0"/>
                <a:cs typeface="Times New Roman" panose="02020603050405020304" pitchFamily="18" charset="0"/>
              </a:rPr>
              <a:t> </a:t>
            </a:r>
            <a:r>
              <a:rPr lang="en-US" sz="2800" dirty="0" err="1">
                <a:effectLst/>
                <a:latin typeface="+mn-lt"/>
                <a:ea typeface="Calibri" panose="020F0502020204030204" pitchFamily="34" charset="0"/>
                <a:cs typeface="Times New Roman" panose="02020603050405020304" pitchFamily="18" charset="0"/>
              </a:rPr>
              <a:t>tập</a:t>
            </a:r>
            <a:r>
              <a:rPr lang="en-US" sz="2800" dirty="0">
                <a:effectLst/>
                <a:latin typeface="+mn-lt"/>
                <a:ea typeface="Calibri" panose="020F0502020204030204" pitchFamily="34" charset="0"/>
                <a:cs typeface="Times New Roman" panose="02020603050405020304" pitchFamily="18" charset="0"/>
              </a:rPr>
              <a:t> </a:t>
            </a:r>
            <a:r>
              <a:rPr lang="en-US" sz="2800" dirty="0" err="1">
                <a:effectLst/>
                <a:latin typeface="+mn-lt"/>
                <a:ea typeface="Calibri" panose="020F0502020204030204" pitchFamily="34" charset="0"/>
                <a:cs typeface="Times New Roman" panose="02020603050405020304" pitchFamily="18" charset="0"/>
              </a:rPr>
              <a:t>kiến</a:t>
            </a:r>
            <a:r>
              <a:rPr lang="en-US" sz="2800" dirty="0">
                <a:effectLst/>
                <a:latin typeface="+mn-lt"/>
                <a:ea typeface="Calibri" panose="020F0502020204030204" pitchFamily="34" charset="0"/>
                <a:cs typeface="Times New Roman" panose="02020603050405020304" pitchFamily="18" charset="0"/>
              </a:rPr>
              <a:t> </a:t>
            </a:r>
            <a:r>
              <a:rPr lang="en-US" sz="2800" dirty="0" err="1">
                <a:effectLst/>
                <a:latin typeface="+mn-lt"/>
                <a:ea typeface="Calibri" panose="020F0502020204030204" pitchFamily="34" charset="0"/>
                <a:cs typeface="Times New Roman" panose="02020603050405020304" pitchFamily="18" charset="0"/>
              </a:rPr>
              <a:t>thức</a:t>
            </a:r>
            <a:r>
              <a:rPr lang="en-US" sz="2800" dirty="0">
                <a:effectLst/>
                <a:latin typeface="+mn-lt"/>
                <a:ea typeface="Calibri" panose="020F0502020204030204" pitchFamily="34" charset="0"/>
                <a:cs typeface="Times New Roman" panose="02020603050405020304" pitchFamily="18" charset="0"/>
              </a:rPr>
              <a:t> </a:t>
            </a:r>
            <a:r>
              <a:rPr lang="en-US" sz="2800" dirty="0" err="1">
                <a:effectLst/>
                <a:latin typeface="+mn-lt"/>
                <a:ea typeface="Calibri" panose="020F0502020204030204" pitchFamily="34" charset="0"/>
                <a:cs typeface="Times New Roman" panose="02020603050405020304" pitchFamily="18" charset="0"/>
              </a:rPr>
              <a:t>đã</a:t>
            </a:r>
            <a:r>
              <a:rPr lang="en-US" sz="2800" dirty="0">
                <a:effectLst/>
                <a:latin typeface="+mn-lt"/>
                <a:ea typeface="Calibri" panose="020F0502020204030204" pitchFamily="34" charset="0"/>
                <a:cs typeface="Times New Roman" panose="02020603050405020304" pitchFamily="18" charset="0"/>
              </a:rPr>
              <a:t> </a:t>
            </a:r>
            <a:r>
              <a:rPr lang="en-US" sz="2800" dirty="0" err="1">
                <a:effectLst/>
                <a:latin typeface="+mn-lt"/>
                <a:ea typeface="Calibri" panose="020F0502020204030204" pitchFamily="34" charset="0"/>
                <a:cs typeface="Times New Roman" panose="02020603050405020304" pitchFamily="18" charset="0"/>
              </a:rPr>
              <a:t>học</a:t>
            </a:r>
            <a:r>
              <a:rPr lang="en-US" sz="2800" i="1" dirty="0">
                <a:effectLst/>
                <a:latin typeface="+mn-lt"/>
                <a:ea typeface="Calibri" panose="020F0502020204030204" pitchFamily="34" charset="0"/>
                <a:cs typeface="Times New Roman" panose="02020603050405020304" pitchFamily="18" charset="0"/>
              </a:rPr>
              <a:t>.</a:t>
            </a:r>
            <a:endParaRPr lang="en-VN" sz="2800" dirty="0">
              <a:effectLst/>
              <a:latin typeface="+mn-lt"/>
              <a:ea typeface="Calibri" panose="020F050202020403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D3EB0BF5-53C6-5AE1-16DB-A6C3D42FB3C1}"/>
              </a:ext>
            </a:extLst>
          </p:cNvPr>
          <p:cNvSpPr txBox="1"/>
          <p:nvPr/>
        </p:nvSpPr>
        <p:spPr>
          <a:xfrm>
            <a:off x="5120382" y="1114369"/>
            <a:ext cx="3124702" cy="1305101"/>
          </a:xfrm>
          <a:prstGeom prst="rect">
            <a:avLst/>
          </a:prstGeom>
          <a:noFill/>
        </p:spPr>
        <p:txBody>
          <a:bodyPr wrap="square" rtlCol="0">
            <a:spAutoFit/>
          </a:bodyPr>
          <a:lstStyle/>
          <a:p>
            <a:pPr algn="ctr">
              <a:lnSpc>
                <a:spcPct val="150000"/>
              </a:lnSpc>
            </a:pPr>
            <a:r>
              <a:rPr lang="en-US" sz="2800" dirty="0" err="1">
                <a:effectLst/>
                <a:latin typeface="+mn-lt"/>
                <a:ea typeface="Calibri" panose="020F0502020204030204" pitchFamily="34" charset="0"/>
                <a:cs typeface="Times New Roman" panose="02020603050405020304" pitchFamily="18" charset="0"/>
              </a:rPr>
              <a:t>Hoàn</a:t>
            </a:r>
            <a:r>
              <a:rPr lang="en-US" sz="2800" dirty="0">
                <a:effectLst/>
                <a:latin typeface="+mn-lt"/>
                <a:ea typeface="Calibri" panose="020F0502020204030204" pitchFamily="34" charset="0"/>
                <a:cs typeface="Times New Roman" panose="02020603050405020304" pitchFamily="18" charset="0"/>
              </a:rPr>
              <a:t> </a:t>
            </a:r>
            <a:r>
              <a:rPr lang="en-US" sz="2800" dirty="0" err="1">
                <a:effectLst/>
                <a:latin typeface="+mn-lt"/>
                <a:ea typeface="Calibri" panose="020F0502020204030204" pitchFamily="34" charset="0"/>
                <a:cs typeface="Times New Roman" panose="02020603050405020304" pitchFamily="18" charset="0"/>
              </a:rPr>
              <a:t>thành</a:t>
            </a:r>
            <a:r>
              <a:rPr lang="en-US" sz="2800" dirty="0">
                <a:effectLst/>
                <a:latin typeface="+mn-lt"/>
                <a:ea typeface="Calibri" panose="020F0502020204030204" pitchFamily="34" charset="0"/>
                <a:cs typeface="Times New Roman" panose="02020603050405020304" pitchFamily="18" charset="0"/>
              </a:rPr>
              <a:t> </a:t>
            </a:r>
            <a:r>
              <a:rPr lang="en-US" sz="2800" dirty="0" err="1">
                <a:effectLst/>
                <a:latin typeface="+mn-lt"/>
                <a:ea typeface="Calibri" panose="020F0502020204030204" pitchFamily="34" charset="0"/>
                <a:cs typeface="Times New Roman" panose="02020603050405020304" pitchFamily="18" charset="0"/>
              </a:rPr>
              <a:t>bài</a:t>
            </a:r>
            <a:r>
              <a:rPr lang="en-US" sz="2800" dirty="0">
                <a:effectLst/>
                <a:latin typeface="+mn-lt"/>
                <a:ea typeface="Calibri" panose="020F0502020204030204" pitchFamily="34" charset="0"/>
                <a:cs typeface="Times New Roman" panose="02020603050405020304" pitchFamily="18" charset="0"/>
              </a:rPr>
              <a:t> </a:t>
            </a:r>
            <a:r>
              <a:rPr lang="en-US" sz="2800" dirty="0" err="1">
                <a:effectLst/>
                <a:latin typeface="+mn-lt"/>
                <a:ea typeface="Calibri" panose="020F0502020204030204" pitchFamily="34" charset="0"/>
                <a:cs typeface="Times New Roman" panose="02020603050405020304" pitchFamily="18" charset="0"/>
              </a:rPr>
              <a:t>tập</a:t>
            </a:r>
            <a:r>
              <a:rPr lang="en-US" sz="2800" dirty="0">
                <a:effectLst/>
                <a:latin typeface="+mn-lt"/>
                <a:ea typeface="Calibri" panose="020F0502020204030204" pitchFamily="34" charset="0"/>
                <a:cs typeface="Times New Roman" panose="02020603050405020304" pitchFamily="18" charset="0"/>
              </a:rPr>
              <a:t> </a:t>
            </a:r>
            <a:r>
              <a:rPr lang="en-US" sz="2800" dirty="0" err="1">
                <a:effectLst/>
                <a:latin typeface="+mn-lt"/>
                <a:ea typeface="Calibri" panose="020F0502020204030204" pitchFamily="34" charset="0"/>
                <a:cs typeface="Times New Roman" panose="02020603050405020304" pitchFamily="18" charset="0"/>
              </a:rPr>
              <a:t>trong</a:t>
            </a:r>
            <a:r>
              <a:rPr lang="en-US" sz="2800" dirty="0">
                <a:effectLst/>
                <a:latin typeface="+mn-lt"/>
                <a:ea typeface="Calibri" panose="020F0502020204030204" pitchFamily="34" charset="0"/>
                <a:cs typeface="Times New Roman" panose="02020603050405020304" pitchFamily="18" charset="0"/>
              </a:rPr>
              <a:t> SBT.</a:t>
            </a:r>
            <a:endParaRPr lang="en-VN" sz="2800" dirty="0">
              <a:effectLst/>
              <a:latin typeface="+mn-lt"/>
              <a:ea typeface="Calibri" panose="020F050202020403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795A4947-71F6-9317-EC7A-A2AC3FA8EF57}"/>
              </a:ext>
            </a:extLst>
          </p:cNvPr>
          <p:cNvSpPr txBox="1"/>
          <p:nvPr/>
        </p:nvSpPr>
        <p:spPr>
          <a:xfrm>
            <a:off x="2590799" y="3041800"/>
            <a:ext cx="4150945" cy="1305101"/>
          </a:xfrm>
          <a:prstGeom prst="rect">
            <a:avLst/>
          </a:prstGeom>
          <a:noFill/>
        </p:spPr>
        <p:txBody>
          <a:bodyPr wrap="square" rtlCol="0">
            <a:spAutoFit/>
          </a:bodyPr>
          <a:lstStyle/>
          <a:p>
            <a:pPr algn="ctr">
              <a:lnSpc>
                <a:spcPct val="150000"/>
              </a:lnSpc>
            </a:pPr>
            <a:r>
              <a:rPr lang="en-US" sz="2800" dirty="0" err="1">
                <a:effectLst/>
                <a:latin typeface="+mn-lt"/>
                <a:ea typeface="Calibri" panose="020F0502020204030204" pitchFamily="34" charset="0"/>
              </a:rPr>
              <a:t>Đọc</a:t>
            </a:r>
            <a:r>
              <a:rPr lang="en-US" sz="2800" dirty="0">
                <a:effectLst/>
                <a:latin typeface="+mn-lt"/>
                <a:ea typeface="Calibri" panose="020F0502020204030204" pitchFamily="34" charset="0"/>
              </a:rPr>
              <a:t> </a:t>
            </a:r>
            <a:r>
              <a:rPr lang="en-US" sz="2800" dirty="0" err="1">
                <a:effectLst/>
                <a:latin typeface="+mn-lt"/>
                <a:ea typeface="Calibri" panose="020F0502020204030204" pitchFamily="34" charset="0"/>
              </a:rPr>
              <a:t>và</a:t>
            </a:r>
            <a:r>
              <a:rPr lang="en-US" sz="2800" dirty="0">
                <a:effectLst/>
                <a:latin typeface="+mn-lt"/>
                <a:ea typeface="Calibri" panose="020F0502020204030204" pitchFamily="34" charset="0"/>
              </a:rPr>
              <a:t> </a:t>
            </a:r>
            <a:r>
              <a:rPr lang="en-US" sz="2800" dirty="0" err="1">
                <a:effectLst/>
                <a:latin typeface="+mn-lt"/>
                <a:ea typeface="Calibri" panose="020F0502020204030204" pitchFamily="34" charset="0"/>
              </a:rPr>
              <a:t>chuẩn</a:t>
            </a:r>
            <a:r>
              <a:rPr lang="en-US" sz="2800" dirty="0">
                <a:effectLst/>
                <a:latin typeface="+mn-lt"/>
                <a:ea typeface="Calibri" panose="020F0502020204030204" pitchFamily="34" charset="0"/>
              </a:rPr>
              <a:t> </a:t>
            </a:r>
            <a:r>
              <a:rPr lang="en-US" sz="2800" dirty="0" err="1">
                <a:effectLst/>
                <a:latin typeface="+mn-lt"/>
                <a:ea typeface="Calibri" panose="020F0502020204030204" pitchFamily="34" charset="0"/>
              </a:rPr>
              <a:t>bị</a:t>
            </a:r>
            <a:r>
              <a:rPr lang="en-US" sz="2800" dirty="0">
                <a:effectLst/>
                <a:latin typeface="+mn-lt"/>
                <a:ea typeface="Calibri" panose="020F0502020204030204" pitchFamily="34" charset="0"/>
              </a:rPr>
              <a:t> </a:t>
            </a:r>
            <a:r>
              <a:rPr lang="en-US" sz="2800" dirty="0" err="1">
                <a:effectLst/>
                <a:latin typeface="+mn-lt"/>
                <a:ea typeface="Calibri" panose="020F0502020204030204" pitchFamily="34" charset="0"/>
              </a:rPr>
              <a:t>trước</a:t>
            </a:r>
            <a:r>
              <a:rPr lang="en-US" sz="2800" dirty="0">
                <a:effectLst/>
                <a:latin typeface="+mn-lt"/>
                <a:ea typeface="Calibri" panose="020F0502020204030204" pitchFamily="34" charset="0"/>
              </a:rPr>
              <a:t> </a:t>
            </a:r>
          </a:p>
          <a:p>
            <a:pPr algn="ctr">
              <a:lnSpc>
                <a:spcPct val="150000"/>
              </a:lnSpc>
            </a:pPr>
            <a:r>
              <a:rPr lang="en-US" sz="2800" b="1" dirty="0" err="1">
                <a:effectLst/>
                <a:latin typeface="+mn-lt"/>
                <a:ea typeface="Calibri" panose="020F0502020204030204" pitchFamily="34" charset="0"/>
              </a:rPr>
              <a:t>Bài</a:t>
            </a:r>
            <a:r>
              <a:rPr lang="en-US" sz="2800" b="1" dirty="0">
                <a:effectLst/>
                <a:latin typeface="+mn-lt"/>
                <a:ea typeface="Calibri" panose="020F0502020204030204" pitchFamily="34" charset="0"/>
              </a:rPr>
              <a:t> 33 – </a:t>
            </a:r>
            <a:r>
              <a:rPr lang="en-US" sz="2800" b="1" dirty="0" err="1">
                <a:effectLst/>
                <a:latin typeface="+mn-lt"/>
                <a:ea typeface="Calibri" panose="020F0502020204030204" pitchFamily="34" charset="0"/>
              </a:rPr>
              <a:t>Luyện</a:t>
            </a:r>
            <a:r>
              <a:rPr lang="en-US" sz="2800" b="1" dirty="0">
                <a:effectLst/>
                <a:latin typeface="+mn-lt"/>
                <a:ea typeface="Calibri" panose="020F0502020204030204" pitchFamily="34" charset="0"/>
              </a:rPr>
              <a:t> </a:t>
            </a:r>
            <a:r>
              <a:rPr lang="en-US" sz="2800" b="1" dirty="0" err="1">
                <a:effectLst/>
                <a:latin typeface="+mn-lt"/>
                <a:ea typeface="Calibri" panose="020F0502020204030204" pitchFamily="34" charset="0"/>
              </a:rPr>
              <a:t>tập</a:t>
            </a:r>
            <a:r>
              <a:rPr lang="en-VN" sz="2800" b="1" dirty="0">
                <a:effectLst/>
                <a:latin typeface="+mn-lt"/>
              </a:rPr>
              <a:t> </a:t>
            </a:r>
            <a:endParaRPr lang="en-VN" sz="2800" b="1" dirty="0">
              <a:effectLst/>
              <a:latin typeface="+mn-lt"/>
              <a:ea typeface="Calibri" panose="020F050202020403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81C93869-0562-9315-B3B2-9877B007BC49}"/>
              </a:ext>
            </a:extLst>
          </p:cNvPr>
          <p:cNvSpPr txBox="1"/>
          <p:nvPr/>
        </p:nvSpPr>
        <p:spPr>
          <a:xfrm>
            <a:off x="2438380" y="110922"/>
            <a:ext cx="4493507" cy="7397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50000"/>
              </a:lnSpc>
            </a:pPr>
            <a:r>
              <a:rPr lang="en-US" sz="3200" b="1" dirty="0">
                <a:latin typeface="+mn-lt"/>
              </a:rPr>
              <a:t>HƯỚNG DẪN VỀ NHÀ</a:t>
            </a:r>
            <a:r>
              <a:rPr lang="en-VN" sz="3200" b="1" dirty="0">
                <a:effectLst/>
                <a:latin typeface="+mn-lt"/>
              </a:rPr>
              <a:t> </a:t>
            </a:r>
            <a:endParaRPr lang="en-VN" sz="3200" b="1" dirty="0">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972"/>
                                        </p:tgtEl>
                                        <p:attrNameLst>
                                          <p:attrName>style.visibility</p:attrName>
                                        </p:attrNameLst>
                                      </p:cBhvr>
                                      <p:to>
                                        <p:strVal val="visible"/>
                                      </p:to>
                                    </p:set>
                                    <p:animEffect transition="in" filter="fade">
                                      <p:cBhvr>
                                        <p:cTn id="18" dur="500"/>
                                        <p:tgtEl>
                                          <p:spTgt spid="972"/>
                                        </p:tgtEl>
                                      </p:cBhvr>
                                    </p:animEffect>
                                    <p:anim calcmode="lin" valueType="num">
                                      <p:cBhvr>
                                        <p:cTn id="19" dur="500" fill="hold"/>
                                        <p:tgtEl>
                                          <p:spTgt spid="972"/>
                                        </p:tgtEl>
                                        <p:attrNameLst>
                                          <p:attrName>ppt_x</p:attrName>
                                        </p:attrNameLst>
                                      </p:cBhvr>
                                      <p:tavLst>
                                        <p:tav tm="0">
                                          <p:val>
                                            <p:strVal val="#ppt_x"/>
                                          </p:val>
                                        </p:tav>
                                        <p:tav tm="100000">
                                          <p:val>
                                            <p:strVal val="#ppt_x"/>
                                          </p:val>
                                        </p:tav>
                                      </p:tavLst>
                                    </p:anim>
                                    <p:anim calcmode="lin" valueType="num">
                                      <p:cBhvr>
                                        <p:cTn id="20" dur="500" fill="hold"/>
                                        <p:tgtEl>
                                          <p:spTgt spid="97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0" grpId="0" animBg="1"/>
      <p:bldP spid="41" grpId="0" animBg="1"/>
      <p:bldP spid="42" grpId="0"/>
      <p:bldP spid="43" grpId="0"/>
      <p:bldP spid="44" grpId="0"/>
      <p:bldP spid="4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grpSp>
        <p:nvGrpSpPr>
          <p:cNvPr id="2" name="Google Shape;964;p54">
            <a:extLst>
              <a:ext uri="{FF2B5EF4-FFF2-40B4-BE49-F238E27FC236}">
                <a16:creationId xmlns:a16="http://schemas.microsoft.com/office/drawing/2014/main" id="{ECB9CE1D-D8EC-BB78-58A4-AB68453BFE16}"/>
              </a:ext>
            </a:extLst>
          </p:cNvPr>
          <p:cNvGrpSpPr/>
          <p:nvPr/>
        </p:nvGrpSpPr>
        <p:grpSpPr>
          <a:xfrm>
            <a:off x="1873379" y="71253"/>
            <a:ext cx="6877526" cy="5000994"/>
            <a:chOff x="331763" y="414153"/>
            <a:chExt cx="6903246" cy="5019697"/>
          </a:xfrm>
        </p:grpSpPr>
        <p:sp>
          <p:nvSpPr>
            <p:cNvPr id="3" name="Google Shape;965;p54">
              <a:extLst>
                <a:ext uri="{FF2B5EF4-FFF2-40B4-BE49-F238E27FC236}">
                  <a16:creationId xmlns:a16="http://schemas.microsoft.com/office/drawing/2014/main" id="{BC1C7B6A-E9F0-2C30-CDEA-039312A51143}"/>
                </a:ext>
              </a:extLst>
            </p:cNvPr>
            <p:cNvSpPr/>
            <p:nvPr/>
          </p:nvSpPr>
          <p:spPr>
            <a:xfrm>
              <a:off x="2953125" y="4725150"/>
              <a:ext cx="1660725" cy="708700"/>
            </a:xfrm>
            <a:custGeom>
              <a:avLst/>
              <a:gdLst/>
              <a:ahLst/>
              <a:cxnLst/>
              <a:rect l="l" t="t" r="r" b="b"/>
              <a:pathLst>
                <a:path w="66429" h="28348" extrusionOk="0">
                  <a:moveTo>
                    <a:pt x="6889" y="1"/>
                  </a:moveTo>
                  <a:lnTo>
                    <a:pt x="1" y="28347"/>
                  </a:lnTo>
                  <a:lnTo>
                    <a:pt x="66429" y="28347"/>
                  </a:lnTo>
                  <a:lnTo>
                    <a:pt x="59475" y="1"/>
                  </a:lnTo>
                  <a:lnTo>
                    <a:pt x="33182" y="464"/>
                  </a:lnTo>
                  <a:lnTo>
                    <a:pt x="6889"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966;p54">
              <a:extLst>
                <a:ext uri="{FF2B5EF4-FFF2-40B4-BE49-F238E27FC236}">
                  <a16:creationId xmlns:a16="http://schemas.microsoft.com/office/drawing/2014/main" id="{8E03CAA7-AF4B-D550-811A-5472DB380559}"/>
                </a:ext>
              </a:extLst>
            </p:cNvPr>
            <p:cNvSpPr/>
            <p:nvPr/>
          </p:nvSpPr>
          <p:spPr>
            <a:xfrm>
              <a:off x="331763" y="414153"/>
              <a:ext cx="6903246" cy="4353879"/>
            </a:xfrm>
            <a:custGeom>
              <a:avLst/>
              <a:gdLst/>
              <a:ahLst/>
              <a:cxnLst/>
              <a:rect l="l" t="t" r="r" b="b"/>
              <a:pathLst>
                <a:path w="248162" h="181204" extrusionOk="0">
                  <a:moveTo>
                    <a:pt x="4636" y="0"/>
                  </a:moveTo>
                  <a:cubicBezTo>
                    <a:pt x="2053" y="0"/>
                    <a:pt x="0" y="2053"/>
                    <a:pt x="0" y="4636"/>
                  </a:cubicBezTo>
                  <a:lnTo>
                    <a:pt x="0" y="176634"/>
                  </a:lnTo>
                  <a:cubicBezTo>
                    <a:pt x="0" y="179151"/>
                    <a:pt x="2053" y="181204"/>
                    <a:pt x="4636" y="181204"/>
                  </a:cubicBezTo>
                  <a:lnTo>
                    <a:pt x="243526" y="181204"/>
                  </a:lnTo>
                  <a:cubicBezTo>
                    <a:pt x="246109" y="181204"/>
                    <a:pt x="248162" y="179151"/>
                    <a:pt x="248162" y="176634"/>
                  </a:cubicBezTo>
                  <a:lnTo>
                    <a:pt x="248162" y="4636"/>
                  </a:lnTo>
                  <a:cubicBezTo>
                    <a:pt x="248162" y="2053"/>
                    <a:pt x="246109" y="0"/>
                    <a:pt x="243526"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67;p54">
              <a:extLst>
                <a:ext uri="{FF2B5EF4-FFF2-40B4-BE49-F238E27FC236}">
                  <a16:creationId xmlns:a16="http://schemas.microsoft.com/office/drawing/2014/main" id="{A9E2CB49-08D5-942B-A3D2-364B48F37CA5}"/>
                </a:ext>
              </a:extLst>
            </p:cNvPr>
            <p:cNvSpPr/>
            <p:nvPr/>
          </p:nvSpPr>
          <p:spPr>
            <a:xfrm>
              <a:off x="547300" y="600323"/>
              <a:ext cx="6472159" cy="3981525"/>
            </a:xfrm>
            <a:custGeom>
              <a:avLst/>
              <a:gdLst/>
              <a:ahLst/>
              <a:cxnLst/>
              <a:rect l="l" t="t" r="r" b="b"/>
              <a:pathLst>
                <a:path w="232665" h="165707" extrusionOk="0">
                  <a:moveTo>
                    <a:pt x="1" y="1"/>
                  </a:moveTo>
                  <a:lnTo>
                    <a:pt x="1" y="24307"/>
                  </a:lnTo>
                  <a:lnTo>
                    <a:pt x="1" y="165707"/>
                  </a:lnTo>
                  <a:lnTo>
                    <a:pt x="232665" y="165707"/>
                  </a:lnTo>
                  <a:lnTo>
                    <a:pt x="232665" y="121532"/>
                  </a:lnTo>
                  <a:lnTo>
                    <a:pt x="232665"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968;p54">
              <a:extLst>
                <a:ext uri="{FF2B5EF4-FFF2-40B4-BE49-F238E27FC236}">
                  <a16:creationId xmlns:a16="http://schemas.microsoft.com/office/drawing/2014/main" id="{5B5637F3-A5DB-B4D8-05A9-515D2C530D82}"/>
                </a:ext>
              </a:extLst>
            </p:cNvPr>
            <p:cNvSpPr/>
            <p:nvPr/>
          </p:nvSpPr>
          <p:spPr>
            <a:xfrm>
              <a:off x="2772650" y="5206975"/>
              <a:ext cx="2020025" cy="226875"/>
            </a:xfrm>
            <a:custGeom>
              <a:avLst/>
              <a:gdLst/>
              <a:ahLst/>
              <a:cxnLst/>
              <a:rect l="l" t="t" r="r" b="b"/>
              <a:pathLst>
                <a:path w="80801" h="9075" extrusionOk="0">
                  <a:moveTo>
                    <a:pt x="4571" y="1"/>
                  </a:moveTo>
                  <a:cubicBezTo>
                    <a:pt x="2054" y="1"/>
                    <a:pt x="1" y="2054"/>
                    <a:pt x="1" y="4570"/>
                  </a:cubicBezTo>
                  <a:cubicBezTo>
                    <a:pt x="1" y="7021"/>
                    <a:pt x="2054" y="9074"/>
                    <a:pt x="4571" y="9074"/>
                  </a:cubicBezTo>
                  <a:lnTo>
                    <a:pt x="76297" y="9074"/>
                  </a:lnTo>
                  <a:cubicBezTo>
                    <a:pt x="78814" y="9074"/>
                    <a:pt x="80801" y="7021"/>
                    <a:pt x="80801" y="4570"/>
                  </a:cubicBezTo>
                  <a:cubicBezTo>
                    <a:pt x="80801" y="2054"/>
                    <a:pt x="78814" y="1"/>
                    <a:pt x="76297"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Rounded Rectangle 10">
            <a:extLst>
              <a:ext uri="{FF2B5EF4-FFF2-40B4-BE49-F238E27FC236}">
                <a16:creationId xmlns:a16="http://schemas.microsoft.com/office/drawing/2014/main" id="{D778F271-9FB8-787F-5BF1-2A61D9CC012B}"/>
              </a:ext>
            </a:extLst>
          </p:cNvPr>
          <p:cNvSpPr/>
          <p:nvPr/>
        </p:nvSpPr>
        <p:spPr>
          <a:xfrm>
            <a:off x="2105445" y="275887"/>
            <a:ext cx="6411951" cy="3947532"/>
          </a:xfrm>
          <a:prstGeom prst="roundRect">
            <a:avLst>
              <a:gd name="adj" fmla="val 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dirty="0"/>
          </a:p>
        </p:txBody>
      </p:sp>
      <p:grpSp>
        <p:nvGrpSpPr>
          <p:cNvPr id="28" name="Google Shape;994;p56">
            <a:extLst>
              <a:ext uri="{FF2B5EF4-FFF2-40B4-BE49-F238E27FC236}">
                <a16:creationId xmlns:a16="http://schemas.microsoft.com/office/drawing/2014/main" id="{64E0C480-C2E4-5B8B-4E31-823DBC01F601}"/>
              </a:ext>
            </a:extLst>
          </p:cNvPr>
          <p:cNvGrpSpPr/>
          <p:nvPr/>
        </p:nvGrpSpPr>
        <p:grpSpPr>
          <a:xfrm>
            <a:off x="4850660" y="315290"/>
            <a:ext cx="3550376" cy="458108"/>
            <a:chOff x="4534875" y="2269124"/>
            <a:chExt cx="3550376" cy="458108"/>
          </a:xfrm>
        </p:grpSpPr>
        <p:sp>
          <p:nvSpPr>
            <p:cNvPr id="29" name="Google Shape;997;p56">
              <a:extLst>
                <a:ext uri="{FF2B5EF4-FFF2-40B4-BE49-F238E27FC236}">
                  <a16:creationId xmlns:a16="http://schemas.microsoft.com/office/drawing/2014/main" id="{5AF1465E-AB42-5542-CEA2-3026AED6F6BD}"/>
                </a:ext>
              </a:extLst>
            </p:cNvPr>
            <p:cNvSpPr/>
            <p:nvPr/>
          </p:nvSpPr>
          <p:spPr>
            <a:xfrm rot="16200000">
              <a:off x="7778835" y="2420816"/>
              <a:ext cx="458108" cy="154724"/>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98;p56">
              <a:extLst>
                <a:ext uri="{FF2B5EF4-FFF2-40B4-BE49-F238E27FC236}">
                  <a16:creationId xmlns:a16="http://schemas.microsoft.com/office/drawing/2014/main" id="{233C1E98-1101-46EB-15C4-BE2E8DA29DDD}"/>
                </a:ext>
              </a:extLst>
            </p:cNvPr>
            <p:cNvSpPr/>
            <p:nvPr/>
          </p:nvSpPr>
          <p:spPr>
            <a:xfrm rot="-5400000">
              <a:off x="4517801" y="2476686"/>
              <a:ext cx="108375" cy="74228"/>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id="{DEDBE4D4-FFF8-1D49-4F69-89FE09371C70}"/>
              </a:ext>
            </a:extLst>
          </p:cNvPr>
          <p:cNvSpPr txBox="1"/>
          <p:nvPr/>
        </p:nvSpPr>
        <p:spPr>
          <a:xfrm>
            <a:off x="2255773" y="1120626"/>
            <a:ext cx="5990539" cy="225805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n-US" sz="5000" b="1" dirty="0">
                <a:effectLst/>
                <a:latin typeface="Arial" panose="020B0604020202020204" pitchFamily="34" charset="0"/>
                <a:ea typeface="Calibri" panose="020F0502020204030204" pitchFamily="34" charset="0"/>
                <a:cs typeface="Arial" panose="020B0604020202020204" pitchFamily="34" charset="0"/>
              </a:rPr>
              <a:t>Xin </a:t>
            </a:r>
            <a:r>
              <a:rPr lang="en-US" sz="5000" b="1" dirty="0" err="1">
                <a:effectLst/>
                <a:latin typeface="Arial" panose="020B0604020202020204" pitchFamily="34" charset="0"/>
                <a:ea typeface="Calibri" panose="020F0502020204030204" pitchFamily="34" charset="0"/>
                <a:cs typeface="Arial" panose="020B0604020202020204" pitchFamily="34" charset="0"/>
              </a:rPr>
              <a:t>chào</a:t>
            </a:r>
            <a:r>
              <a:rPr lang="en-US" sz="5000" b="1" dirty="0">
                <a:effectLst/>
                <a:latin typeface="Arial" panose="020B0604020202020204" pitchFamily="34" charset="0"/>
                <a:ea typeface="Calibri" panose="020F0502020204030204" pitchFamily="34" charset="0"/>
                <a:cs typeface="Arial" panose="020B0604020202020204" pitchFamily="34" charset="0"/>
              </a:rPr>
              <a:t> </a:t>
            </a:r>
            <a:r>
              <a:rPr lang="en-US" sz="5000" b="1" dirty="0" err="1">
                <a:effectLst/>
                <a:latin typeface="Arial" panose="020B0604020202020204" pitchFamily="34" charset="0"/>
                <a:ea typeface="Calibri" panose="020F0502020204030204" pitchFamily="34" charset="0"/>
                <a:cs typeface="Arial" panose="020B0604020202020204" pitchFamily="34" charset="0"/>
              </a:rPr>
              <a:t>tạm</a:t>
            </a:r>
            <a:r>
              <a:rPr lang="en-US" sz="5000" b="1" dirty="0">
                <a:effectLst/>
                <a:latin typeface="Arial" panose="020B0604020202020204" pitchFamily="34" charset="0"/>
                <a:ea typeface="Calibri" panose="020F0502020204030204" pitchFamily="34" charset="0"/>
                <a:cs typeface="Arial" panose="020B0604020202020204" pitchFamily="34" charset="0"/>
              </a:rPr>
              <a:t> </a:t>
            </a:r>
            <a:r>
              <a:rPr lang="en-US" sz="5000" b="1" dirty="0" err="1">
                <a:effectLst/>
                <a:latin typeface="Arial" panose="020B0604020202020204" pitchFamily="34" charset="0"/>
                <a:ea typeface="Calibri" panose="020F0502020204030204" pitchFamily="34" charset="0"/>
                <a:cs typeface="Arial" panose="020B0604020202020204" pitchFamily="34" charset="0"/>
              </a:rPr>
              <a:t>biệt</a:t>
            </a:r>
            <a:r>
              <a:rPr lang="en-US" sz="5000" b="1" dirty="0">
                <a:effectLst/>
                <a:latin typeface="Arial" panose="020B0604020202020204" pitchFamily="34" charset="0"/>
                <a:ea typeface="Calibri" panose="020F0502020204030204" pitchFamily="34" charset="0"/>
                <a:cs typeface="Arial" panose="020B0604020202020204" pitchFamily="34" charset="0"/>
              </a:rPr>
              <a:t> </a:t>
            </a:r>
            <a:r>
              <a:rPr lang="en-US" sz="5000" b="1" dirty="0" err="1">
                <a:effectLst/>
                <a:latin typeface="Arial" panose="020B0604020202020204" pitchFamily="34" charset="0"/>
                <a:ea typeface="Calibri" panose="020F0502020204030204" pitchFamily="34" charset="0"/>
                <a:cs typeface="Arial" panose="020B0604020202020204" pitchFamily="34" charset="0"/>
              </a:rPr>
              <a:t>và</a:t>
            </a:r>
            <a:r>
              <a:rPr lang="en-US" sz="5000" b="1" dirty="0">
                <a:effectLst/>
                <a:latin typeface="Arial" panose="020B0604020202020204" pitchFamily="34" charset="0"/>
                <a:ea typeface="Calibri" panose="020F0502020204030204" pitchFamily="34" charset="0"/>
                <a:cs typeface="Arial" panose="020B0604020202020204" pitchFamily="34" charset="0"/>
              </a:rPr>
              <a:t> </a:t>
            </a:r>
            <a:r>
              <a:rPr lang="en-US" sz="5000" b="1" dirty="0" err="1">
                <a:effectLst/>
                <a:latin typeface="Arial" panose="020B0604020202020204" pitchFamily="34" charset="0"/>
                <a:ea typeface="Calibri" panose="020F0502020204030204" pitchFamily="34" charset="0"/>
                <a:cs typeface="Arial" panose="020B0604020202020204" pitchFamily="34" charset="0"/>
              </a:rPr>
              <a:t>hẹn</a:t>
            </a:r>
            <a:r>
              <a:rPr lang="en-US" sz="5000" b="1" dirty="0">
                <a:effectLst/>
                <a:latin typeface="Arial" panose="020B0604020202020204" pitchFamily="34" charset="0"/>
                <a:ea typeface="Calibri" panose="020F0502020204030204" pitchFamily="34" charset="0"/>
                <a:cs typeface="Arial" panose="020B0604020202020204" pitchFamily="34" charset="0"/>
              </a:rPr>
              <a:t> </a:t>
            </a:r>
            <a:r>
              <a:rPr lang="en-US" sz="5000" b="1" dirty="0" err="1">
                <a:effectLst/>
                <a:latin typeface="Arial" panose="020B0604020202020204" pitchFamily="34" charset="0"/>
                <a:ea typeface="Calibri" panose="020F0502020204030204" pitchFamily="34" charset="0"/>
                <a:cs typeface="Arial" panose="020B0604020202020204" pitchFamily="34" charset="0"/>
              </a:rPr>
              <a:t>gặp</a:t>
            </a:r>
            <a:r>
              <a:rPr lang="en-US" sz="5000" b="1" dirty="0">
                <a:effectLst/>
                <a:latin typeface="Arial" panose="020B0604020202020204" pitchFamily="34" charset="0"/>
                <a:ea typeface="Calibri" panose="020F0502020204030204" pitchFamily="34" charset="0"/>
                <a:cs typeface="Arial" panose="020B0604020202020204" pitchFamily="34" charset="0"/>
              </a:rPr>
              <a:t> </a:t>
            </a:r>
            <a:r>
              <a:rPr lang="en-US" sz="5000" b="1" dirty="0" err="1">
                <a:effectLst/>
                <a:latin typeface="Arial" panose="020B0604020202020204" pitchFamily="34" charset="0"/>
                <a:ea typeface="Calibri" panose="020F0502020204030204" pitchFamily="34" charset="0"/>
                <a:cs typeface="Arial" panose="020B0604020202020204" pitchFamily="34" charset="0"/>
              </a:rPr>
              <a:t>lại</a:t>
            </a:r>
            <a:r>
              <a:rPr lang="en-US" sz="5000" b="1" dirty="0">
                <a:latin typeface="Arial" panose="020B0604020202020204" pitchFamily="34" charset="0"/>
                <a:ea typeface="Calibri" panose="020F0502020204030204" pitchFamily="34" charset="0"/>
                <a:cs typeface="Arial" panose="020B0604020202020204" pitchFamily="34" charset="0"/>
              </a:rPr>
              <a:t>!</a:t>
            </a:r>
            <a:endParaRPr lang="en-VN" sz="50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44" name="Picture 43">
            <a:extLst>
              <a:ext uri="{FF2B5EF4-FFF2-40B4-BE49-F238E27FC236}">
                <a16:creationId xmlns:a16="http://schemas.microsoft.com/office/drawing/2014/main" id="{4A9A5930-C215-8AF3-4EEE-4C6623E52C16}"/>
              </a:ext>
            </a:extLst>
          </p:cNvPr>
          <p:cNvPicPr>
            <a:picLocks noChangeAspect="1"/>
          </p:cNvPicPr>
          <p:nvPr/>
        </p:nvPicPr>
        <p:blipFill rotWithShape="1">
          <a:blip r:embed="rId3"/>
          <a:srcRect l="7639" t="7344" r="55774" b="53928"/>
          <a:stretch/>
        </p:blipFill>
        <p:spPr>
          <a:xfrm>
            <a:off x="6988215" y="2671583"/>
            <a:ext cx="1557324" cy="1456114"/>
          </a:xfrm>
          <a:prstGeom prst="rect">
            <a:avLst/>
          </a:prstGeom>
        </p:spPr>
      </p:pic>
      <p:pic>
        <p:nvPicPr>
          <p:cNvPr id="49" name="Picture 48">
            <a:extLst>
              <a:ext uri="{FF2B5EF4-FFF2-40B4-BE49-F238E27FC236}">
                <a16:creationId xmlns:a16="http://schemas.microsoft.com/office/drawing/2014/main" id="{F8B2D269-C82A-EB2B-04E4-96065A924D93}"/>
              </a:ext>
            </a:extLst>
          </p:cNvPr>
          <p:cNvPicPr>
            <a:picLocks noChangeAspect="1"/>
          </p:cNvPicPr>
          <p:nvPr/>
        </p:nvPicPr>
        <p:blipFill>
          <a:blip r:embed="rId4"/>
          <a:stretch>
            <a:fillRect/>
          </a:stretch>
        </p:blipFill>
        <p:spPr>
          <a:xfrm>
            <a:off x="-1676722" y="505778"/>
            <a:ext cx="5822950" cy="5143500"/>
          </a:xfrm>
          <a:prstGeom prst="rect">
            <a:avLst/>
          </a:prstGeom>
        </p:spPr>
      </p:pic>
      <p:pic>
        <p:nvPicPr>
          <p:cNvPr id="51" name="Picture 50">
            <a:extLst>
              <a:ext uri="{FF2B5EF4-FFF2-40B4-BE49-F238E27FC236}">
                <a16:creationId xmlns:a16="http://schemas.microsoft.com/office/drawing/2014/main" id="{1574C5D8-6BD7-1FE1-E792-0EA2493AD5A4}"/>
              </a:ext>
            </a:extLst>
          </p:cNvPr>
          <p:cNvPicPr>
            <a:picLocks noChangeAspect="1"/>
          </p:cNvPicPr>
          <p:nvPr/>
        </p:nvPicPr>
        <p:blipFill rotWithShape="1">
          <a:blip r:embed="rId5"/>
          <a:srcRect l="2984" r="64642" b="54905"/>
          <a:stretch/>
        </p:blipFill>
        <p:spPr>
          <a:xfrm flipH="1">
            <a:off x="7569309" y="327483"/>
            <a:ext cx="948087" cy="1237803"/>
          </a:xfrm>
          <a:prstGeom prst="rect">
            <a:avLst/>
          </a:prstGeom>
        </p:spPr>
      </p:pic>
      <p:pic>
        <p:nvPicPr>
          <p:cNvPr id="52" name="Picture 51">
            <a:extLst>
              <a:ext uri="{FF2B5EF4-FFF2-40B4-BE49-F238E27FC236}">
                <a16:creationId xmlns:a16="http://schemas.microsoft.com/office/drawing/2014/main" id="{E79E3688-C854-2526-C64A-6D0BC9331911}"/>
              </a:ext>
            </a:extLst>
          </p:cNvPr>
          <p:cNvPicPr>
            <a:picLocks noChangeAspect="1"/>
          </p:cNvPicPr>
          <p:nvPr/>
        </p:nvPicPr>
        <p:blipFill rotWithShape="1">
          <a:blip r:embed="rId6"/>
          <a:srcRect l="49657" t="2706" r="31483" b="80291"/>
          <a:stretch/>
        </p:blipFill>
        <p:spPr>
          <a:xfrm flipH="1">
            <a:off x="2664486" y="430113"/>
            <a:ext cx="1128299" cy="874555"/>
          </a:xfrm>
          <a:prstGeom prst="rect">
            <a:avLst/>
          </a:prstGeom>
        </p:spPr>
      </p:pic>
      <p:pic>
        <p:nvPicPr>
          <p:cNvPr id="53" name="Picture 52">
            <a:extLst>
              <a:ext uri="{FF2B5EF4-FFF2-40B4-BE49-F238E27FC236}">
                <a16:creationId xmlns:a16="http://schemas.microsoft.com/office/drawing/2014/main" id="{CD7E8256-5EA2-9EEC-90C9-5DC3A3589F23}"/>
              </a:ext>
            </a:extLst>
          </p:cNvPr>
          <p:cNvPicPr>
            <a:picLocks noChangeAspect="1"/>
          </p:cNvPicPr>
          <p:nvPr/>
        </p:nvPicPr>
        <p:blipFill rotWithShape="1">
          <a:blip r:embed="rId3"/>
          <a:srcRect l="7639" t="7344" r="55774" b="53928"/>
          <a:stretch/>
        </p:blipFill>
        <p:spPr>
          <a:xfrm>
            <a:off x="2664486" y="3267953"/>
            <a:ext cx="808881" cy="756312"/>
          </a:xfrm>
          <a:prstGeom prst="rect">
            <a:avLst/>
          </a:prstGeom>
        </p:spPr>
      </p:pic>
      <p:pic>
        <p:nvPicPr>
          <p:cNvPr id="54" name="Picture 53">
            <a:extLst>
              <a:ext uri="{FF2B5EF4-FFF2-40B4-BE49-F238E27FC236}">
                <a16:creationId xmlns:a16="http://schemas.microsoft.com/office/drawing/2014/main" id="{8CCFD3E3-62E5-FB25-FCCA-B4CF25C5304C}"/>
              </a:ext>
            </a:extLst>
          </p:cNvPr>
          <p:cNvPicPr>
            <a:picLocks noChangeAspect="1"/>
          </p:cNvPicPr>
          <p:nvPr/>
        </p:nvPicPr>
        <p:blipFill rotWithShape="1">
          <a:blip r:embed="rId3"/>
          <a:srcRect l="7639" t="7344" r="55774" b="53928"/>
          <a:stretch/>
        </p:blipFill>
        <p:spPr>
          <a:xfrm flipH="1">
            <a:off x="5056314" y="769557"/>
            <a:ext cx="575052" cy="5376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out)">
                                      <p:cBhvr>
                                        <p:cTn id="17" dur="500"/>
                                        <p:tgtEl>
                                          <p:spTgt spid="11"/>
                                        </p:tgtEl>
                                      </p:cBhvr>
                                    </p:animEffect>
                                  </p:childTnLst>
                                </p:cTn>
                              </p:par>
                            </p:childTnLst>
                          </p:cTn>
                        </p:par>
                        <p:par>
                          <p:cTn id="18" fill="hold">
                            <p:stCondLst>
                              <p:cond delay="500"/>
                            </p:stCondLst>
                            <p:childTnLst>
                              <p:par>
                                <p:cTn id="19" presetID="6" presetClass="entr" presetSubtype="16"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circle(in)">
                                      <p:cBhvr>
                                        <p:cTn id="21" dur="10"/>
                                        <p:tgtEl>
                                          <p:spTgt spid="51"/>
                                        </p:tgtEl>
                                      </p:cBhvr>
                                    </p:animEffect>
                                  </p:childTnLst>
                                </p:cTn>
                              </p:par>
                            </p:childTnLst>
                          </p:cTn>
                        </p:par>
                        <p:par>
                          <p:cTn id="22" fill="hold">
                            <p:stCondLst>
                              <p:cond delay="510"/>
                            </p:stCondLst>
                            <p:childTnLst>
                              <p:par>
                                <p:cTn id="23" presetID="6" presetClass="entr" presetSubtype="16" fill="hold"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circle(in)">
                                      <p:cBhvr>
                                        <p:cTn id="25" dur="10"/>
                                        <p:tgtEl>
                                          <p:spTgt spid="52"/>
                                        </p:tgtEl>
                                      </p:cBhvr>
                                    </p:animEffect>
                                  </p:childTnLst>
                                </p:cTn>
                              </p:par>
                            </p:childTnLst>
                          </p:cTn>
                        </p:par>
                        <p:par>
                          <p:cTn id="26" fill="hold">
                            <p:stCondLst>
                              <p:cond delay="520"/>
                            </p:stCondLst>
                            <p:childTnLst>
                              <p:par>
                                <p:cTn id="27" presetID="6" presetClass="entr" presetSubtype="16"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circle(in)">
                                      <p:cBhvr>
                                        <p:cTn id="29" dur="10"/>
                                        <p:tgtEl>
                                          <p:spTgt spid="54"/>
                                        </p:tgtEl>
                                      </p:cBhvr>
                                    </p:animEffect>
                                  </p:childTnLst>
                                </p:cTn>
                              </p:par>
                            </p:childTnLst>
                          </p:cTn>
                        </p:par>
                        <p:par>
                          <p:cTn id="30" fill="hold">
                            <p:stCondLst>
                              <p:cond delay="530"/>
                            </p:stCondLst>
                            <p:childTnLst>
                              <p:par>
                                <p:cTn id="31" presetID="6" presetClass="entr" presetSubtype="16"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circle(in)">
                                      <p:cBhvr>
                                        <p:cTn id="33" dur="10"/>
                                        <p:tgtEl>
                                          <p:spTgt spid="53"/>
                                        </p:tgtEl>
                                      </p:cBhvr>
                                    </p:animEffect>
                                  </p:childTnLst>
                                </p:cTn>
                              </p:par>
                            </p:childTnLst>
                          </p:cTn>
                        </p:par>
                        <p:par>
                          <p:cTn id="34" fill="hold">
                            <p:stCondLst>
                              <p:cond delay="540"/>
                            </p:stCondLst>
                            <p:childTnLst>
                              <p:par>
                                <p:cTn id="35" presetID="6" presetClass="entr" presetSubtype="16"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circle(in)">
                                      <p:cBhvr>
                                        <p:cTn id="37" dur="10"/>
                                        <p:tgtEl>
                                          <p:spTgt spid="44"/>
                                        </p:tgtEl>
                                      </p:cBhvr>
                                    </p:animEffect>
                                  </p:childTnLst>
                                </p:cTn>
                              </p:par>
                            </p:childTnLst>
                          </p:cTn>
                        </p:par>
                        <p:par>
                          <p:cTn id="38" fill="hold">
                            <p:stCondLst>
                              <p:cond delay="550"/>
                            </p:stCondLst>
                            <p:childTnLst>
                              <p:par>
                                <p:cTn id="39" presetID="5" presetClass="entr" presetSubtype="1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checkerboard(across)">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8"/>
          <p:cNvSpPr txBox="1">
            <a:spLocks noGrp="1"/>
          </p:cNvSpPr>
          <p:nvPr>
            <p:ph type="title"/>
          </p:nvPr>
        </p:nvSpPr>
        <p:spPr>
          <a:xfrm>
            <a:off x="3019944" y="472361"/>
            <a:ext cx="3179946" cy="125945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b="1" dirty="0">
                <a:latin typeface="Arial" panose="020B0604020202020204" pitchFamily="34" charset="0"/>
                <a:cs typeface="Arial" panose="020B0604020202020204" pitchFamily="34" charset="0"/>
              </a:rPr>
              <a:t>BÀI 32</a:t>
            </a:r>
            <a:endParaRPr sz="6000" b="1" dirty="0">
              <a:latin typeface="Arial" panose="020B0604020202020204" pitchFamily="34" charset="0"/>
              <a:cs typeface="Arial" panose="020B0604020202020204" pitchFamily="34" charset="0"/>
            </a:endParaRPr>
          </a:p>
        </p:txBody>
      </p:sp>
      <p:sp>
        <p:nvSpPr>
          <p:cNvPr id="520" name="Google Shape;520;p38"/>
          <p:cNvSpPr txBox="1">
            <a:spLocks noGrp="1"/>
          </p:cNvSpPr>
          <p:nvPr>
            <p:ph type="subTitle" idx="1"/>
          </p:nvPr>
        </p:nvSpPr>
        <p:spPr>
          <a:xfrm>
            <a:off x="1040021" y="1723711"/>
            <a:ext cx="7139792" cy="22542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VN" sz="6000" b="1" dirty="0">
                <a:latin typeface="Arial" panose="020B0604020202020204" pitchFamily="34" charset="0"/>
                <a:cs typeface="Arial" panose="020B0604020202020204" pitchFamily="34" charset="0"/>
              </a:rPr>
              <a:t>NHÂN VỚI SỐ CÓ HAI CHỮ SỐ</a:t>
            </a:r>
            <a:endParaRPr sz="6000" b="1" dirty="0">
              <a:latin typeface="Arial" panose="020B0604020202020204" pitchFamily="34" charset="0"/>
              <a:cs typeface="Arial" panose="020B0604020202020204" pitchFamily="34" charset="0"/>
            </a:endParaRPr>
          </a:p>
        </p:txBody>
      </p:sp>
      <p:grpSp>
        <p:nvGrpSpPr>
          <p:cNvPr id="521" name="Google Shape;521;p38"/>
          <p:cNvGrpSpPr/>
          <p:nvPr/>
        </p:nvGrpSpPr>
        <p:grpSpPr>
          <a:xfrm rot="491977">
            <a:off x="7803058" y="3118107"/>
            <a:ext cx="1040193" cy="1295665"/>
            <a:chOff x="5197950" y="1761650"/>
            <a:chExt cx="782875" cy="975150"/>
          </a:xfrm>
        </p:grpSpPr>
        <p:sp>
          <p:nvSpPr>
            <p:cNvPr id="522" name="Google Shape;522;p38"/>
            <p:cNvSpPr/>
            <p:nvPr/>
          </p:nvSpPr>
          <p:spPr>
            <a:xfrm>
              <a:off x="5403650" y="2582900"/>
              <a:ext cx="364050" cy="153900"/>
            </a:xfrm>
            <a:custGeom>
              <a:avLst/>
              <a:gdLst/>
              <a:ahLst/>
              <a:cxnLst/>
              <a:rect l="l" t="t" r="r" b="b"/>
              <a:pathLst>
                <a:path w="14562" h="6156" extrusionOk="0">
                  <a:moveTo>
                    <a:pt x="0" y="0"/>
                  </a:moveTo>
                  <a:lnTo>
                    <a:pt x="0" y="6156"/>
                  </a:lnTo>
                  <a:lnTo>
                    <a:pt x="14561" y="6156"/>
                  </a:lnTo>
                  <a:lnTo>
                    <a:pt x="14561"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5197950" y="1761650"/>
              <a:ext cx="782875" cy="821275"/>
            </a:xfrm>
            <a:custGeom>
              <a:avLst/>
              <a:gdLst/>
              <a:ahLst/>
              <a:cxnLst/>
              <a:rect l="l" t="t" r="r" b="b"/>
              <a:pathLst>
                <a:path w="31315" h="32851" extrusionOk="0">
                  <a:moveTo>
                    <a:pt x="5252" y="4704"/>
                  </a:moveTo>
                  <a:lnTo>
                    <a:pt x="5252" y="14562"/>
                  </a:lnTo>
                  <a:cubicBezTo>
                    <a:pt x="5252" y="14729"/>
                    <a:pt x="5252" y="14884"/>
                    <a:pt x="5263" y="15038"/>
                  </a:cubicBezTo>
                  <a:cubicBezTo>
                    <a:pt x="3466" y="14526"/>
                    <a:pt x="2227" y="12883"/>
                    <a:pt x="2227" y="11014"/>
                  </a:cubicBezTo>
                  <a:lnTo>
                    <a:pt x="2227" y="4704"/>
                  </a:lnTo>
                  <a:close/>
                  <a:moveTo>
                    <a:pt x="29088" y="4704"/>
                  </a:moveTo>
                  <a:lnTo>
                    <a:pt x="29088" y="11014"/>
                  </a:lnTo>
                  <a:cubicBezTo>
                    <a:pt x="29076" y="12990"/>
                    <a:pt x="27696" y="14692"/>
                    <a:pt x="25768" y="15109"/>
                  </a:cubicBezTo>
                  <a:lnTo>
                    <a:pt x="25768" y="15109"/>
                  </a:lnTo>
                  <a:cubicBezTo>
                    <a:pt x="25778" y="14931"/>
                    <a:pt x="25778" y="14752"/>
                    <a:pt x="25778" y="14562"/>
                  </a:cubicBezTo>
                  <a:lnTo>
                    <a:pt x="25778" y="4704"/>
                  </a:lnTo>
                  <a:close/>
                  <a:moveTo>
                    <a:pt x="6990" y="1"/>
                  </a:moveTo>
                  <a:cubicBezTo>
                    <a:pt x="6025" y="1"/>
                    <a:pt x="5252" y="775"/>
                    <a:pt x="5252" y="1739"/>
                  </a:cubicBezTo>
                  <a:lnTo>
                    <a:pt x="5252" y="2477"/>
                  </a:lnTo>
                  <a:lnTo>
                    <a:pt x="1" y="2477"/>
                  </a:lnTo>
                  <a:lnTo>
                    <a:pt x="1" y="11014"/>
                  </a:lnTo>
                  <a:cubicBezTo>
                    <a:pt x="1" y="14264"/>
                    <a:pt x="2430" y="16991"/>
                    <a:pt x="5656" y="17372"/>
                  </a:cubicBezTo>
                  <a:cubicBezTo>
                    <a:pt x="6585" y="20658"/>
                    <a:pt x="9085" y="23254"/>
                    <a:pt x="12324" y="24313"/>
                  </a:cubicBezTo>
                  <a:cubicBezTo>
                    <a:pt x="14431" y="26778"/>
                    <a:pt x="14396" y="30421"/>
                    <a:pt x="12252" y="32850"/>
                  </a:cubicBezTo>
                  <a:lnTo>
                    <a:pt x="18789" y="32850"/>
                  </a:lnTo>
                  <a:cubicBezTo>
                    <a:pt x="16646" y="30421"/>
                    <a:pt x="16610" y="26790"/>
                    <a:pt x="18706" y="24313"/>
                  </a:cubicBezTo>
                  <a:cubicBezTo>
                    <a:pt x="21944" y="23254"/>
                    <a:pt x="24432" y="20658"/>
                    <a:pt x="25385" y="17384"/>
                  </a:cubicBezTo>
                  <a:lnTo>
                    <a:pt x="25385" y="17396"/>
                  </a:lnTo>
                  <a:lnTo>
                    <a:pt x="25385" y="17408"/>
                  </a:lnTo>
                  <a:cubicBezTo>
                    <a:pt x="28731" y="17158"/>
                    <a:pt x="31314" y="14360"/>
                    <a:pt x="31314" y="11014"/>
                  </a:cubicBezTo>
                  <a:lnTo>
                    <a:pt x="31314" y="2477"/>
                  </a:lnTo>
                  <a:lnTo>
                    <a:pt x="25778" y="2477"/>
                  </a:lnTo>
                  <a:lnTo>
                    <a:pt x="25778" y="1739"/>
                  </a:lnTo>
                  <a:cubicBezTo>
                    <a:pt x="25778" y="775"/>
                    <a:pt x="25004" y="1"/>
                    <a:pt x="24040"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38"/>
          <p:cNvGrpSpPr/>
          <p:nvPr/>
        </p:nvGrpSpPr>
        <p:grpSpPr>
          <a:xfrm rot="-569994">
            <a:off x="529683" y="794626"/>
            <a:ext cx="965848" cy="1366890"/>
            <a:chOff x="3411725" y="964225"/>
            <a:chExt cx="726900" cy="1028725"/>
          </a:xfrm>
        </p:grpSpPr>
        <p:sp>
          <p:nvSpPr>
            <p:cNvPr id="525" name="Google Shape;525;p38"/>
            <p:cNvSpPr/>
            <p:nvPr/>
          </p:nvSpPr>
          <p:spPr>
            <a:xfrm>
              <a:off x="3411725" y="1060975"/>
              <a:ext cx="726900" cy="931975"/>
            </a:xfrm>
            <a:custGeom>
              <a:avLst/>
              <a:gdLst/>
              <a:ahLst/>
              <a:cxnLst/>
              <a:rect l="l" t="t" r="r" b="b"/>
              <a:pathLst>
                <a:path w="29076" h="37279" extrusionOk="0">
                  <a:moveTo>
                    <a:pt x="0" y="0"/>
                  </a:moveTo>
                  <a:lnTo>
                    <a:pt x="0" y="37279"/>
                  </a:lnTo>
                  <a:lnTo>
                    <a:pt x="29076" y="37279"/>
                  </a:lnTo>
                  <a:lnTo>
                    <a:pt x="29076"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3491800" y="1340775"/>
              <a:ext cx="570325" cy="21750"/>
            </a:xfrm>
            <a:custGeom>
              <a:avLst/>
              <a:gdLst/>
              <a:ahLst/>
              <a:cxnLst/>
              <a:rect l="l" t="t" r="r" b="b"/>
              <a:pathLst>
                <a:path w="22813" h="870" extrusionOk="0">
                  <a:moveTo>
                    <a:pt x="0" y="0"/>
                  </a:moveTo>
                  <a:lnTo>
                    <a:pt x="0" y="869"/>
                  </a:lnTo>
                  <a:lnTo>
                    <a:pt x="22813" y="869"/>
                  </a:lnTo>
                  <a:lnTo>
                    <a:pt x="22813"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3491800" y="1447025"/>
              <a:ext cx="570325" cy="21775"/>
            </a:xfrm>
            <a:custGeom>
              <a:avLst/>
              <a:gdLst/>
              <a:ahLst/>
              <a:cxnLst/>
              <a:rect l="l" t="t" r="r" b="b"/>
              <a:pathLst>
                <a:path w="22813" h="871" extrusionOk="0">
                  <a:moveTo>
                    <a:pt x="0" y="1"/>
                  </a:moveTo>
                  <a:lnTo>
                    <a:pt x="0" y="870"/>
                  </a:lnTo>
                  <a:lnTo>
                    <a:pt x="22813" y="870"/>
                  </a:lnTo>
                  <a:lnTo>
                    <a:pt x="22813"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3491800" y="1553000"/>
              <a:ext cx="570325" cy="21750"/>
            </a:xfrm>
            <a:custGeom>
              <a:avLst/>
              <a:gdLst/>
              <a:ahLst/>
              <a:cxnLst/>
              <a:rect l="l" t="t" r="r" b="b"/>
              <a:pathLst>
                <a:path w="22813" h="870" extrusionOk="0">
                  <a:moveTo>
                    <a:pt x="0" y="0"/>
                  </a:moveTo>
                  <a:lnTo>
                    <a:pt x="0" y="870"/>
                  </a:lnTo>
                  <a:lnTo>
                    <a:pt x="22813" y="870"/>
                  </a:lnTo>
                  <a:lnTo>
                    <a:pt x="22813"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3491800" y="1658975"/>
              <a:ext cx="570325" cy="21750"/>
            </a:xfrm>
            <a:custGeom>
              <a:avLst/>
              <a:gdLst/>
              <a:ahLst/>
              <a:cxnLst/>
              <a:rect l="l" t="t" r="r" b="b"/>
              <a:pathLst>
                <a:path w="22813" h="870" extrusionOk="0">
                  <a:moveTo>
                    <a:pt x="0" y="0"/>
                  </a:moveTo>
                  <a:lnTo>
                    <a:pt x="0" y="869"/>
                  </a:lnTo>
                  <a:lnTo>
                    <a:pt x="22813" y="869"/>
                  </a:lnTo>
                  <a:lnTo>
                    <a:pt x="22813"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3491800" y="1764925"/>
              <a:ext cx="570325" cy="21750"/>
            </a:xfrm>
            <a:custGeom>
              <a:avLst/>
              <a:gdLst/>
              <a:ahLst/>
              <a:cxnLst/>
              <a:rect l="l" t="t" r="r" b="b"/>
              <a:pathLst>
                <a:path w="22813" h="870" extrusionOk="0">
                  <a:moveTo>
                    <a:pt x="0" y="1"/>
                  </a:moveTo>
                  <a:lnTo>
                    <a:pt x="0" y="870"/>
                  </a:lnTo>
                  <a:lnTo>
                    <a:pt x="22813" y="870"/>
                  </a:lnTo>
                  <a:lnTo>
                    <a:pt x="22813"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3491800" y="1871200"/>
              <a:ext cx="570325" cy="21750"/>
            </a:xfrm>
            <a:custGeom>
              <a:avLst/>
              <a:gdLst/>
              <a:ahLst/>
              <a:cxnLst/>
              <a:rect l="l" t="t" r="r" b="b"/>
              <a:pathLst>
                <a:path w="22813" h="870" extrusionOk="0">
                  <a:moveTo>
                    <a:pt x="0" y="0"/>
                  </a:moveTo>
                  <a:lnTo>
                    <a:pt x="0" y="869"/>
                  </a:lnTo>
                  <a:lnTo>
                    <a:pt x="22813" y="869"/>
                  </a:lnTo>
                  <a:lnTo>
                    <a:pt x="22813"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3496250" y="964225"/>
              <a:ext cx="70875" cy="232800"/>
            </a:xfrm>
            <a:custGeom>
              <a:avLst/>
              <a:gdLst/>
              <a:ahLst/>
              <a:cxnLst/>
              <a:rect l="l" t="t" r="r" b="b"/>
              <a:pathLst>
                <a:path w="2835" h="9312" fill="none" extrusionOk="0">
                  <a:moveTo>
                    <a:pt x="1418" y="1"/>
                  </a:moveTo>
                  <a:cubicBezTo>
                    <a:pt x="2203" y="1"/>
                    <a:pt x="2835" y="632"/>
                    <a:pt x="2835" y="1406"/>
                  </a:cubicBezTo>
                  <a:lnTo>
                    <a:pt x="2835" y="7907"/>
                  </a:lnTo>
                  <a:cubicBezTo>
                    <a:pt x="2835" y="8681"/>
                    <a:pt x="2203" y="9312"/>
                    <a:pt x="1418" y="9312"/>
                  </a:cubicBezTo>
                  <a:cubicBezTo>
                    <a:pt x="632" y="9312"/>
                    <a:pt x="1" y="8681"/>
                    <a:pt x="1" y="7907"/>
                  </a:cubicBezTo>
                  <a:lnTo>
                    <a:pt x="1" y="1406"/>
                  </a:lnTo>
                  <a:cubicBezTo>
                    <a:pt x="1" y="632"/>
                    <a:pt x="632" y="1"/>
                    <a:pt x="1418" y="1"/>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3496250" y="1033000"/>
              <a:ext cx="70875" cy="164025"/>
            </a:xfrm>
            <a:custGeom>
              <a:avLst/>
              <a:gdLst/>
              <a:ahLst/>
              <a:cxnLst/>
              <a:rect l="l" t="t" r="r" b="b"/>
              <a:pathLst>
                <a:path w="2835" h="6561" fill="none" extrusionOk="0">
                  <a:moveTo>
                    <a:pt x="1418" y="0"/>
                  </a:moveTo>
                  <a:cubicBezTo>
                    <a:pt x="2203" y="0"/>
                    <a:pt x="2835" y="631"/>
                    <a:pt x="2835" y="1417"/>
                  </a:cubicBezTo>
                  <a:lnTo>
                    <a:pt x="2835" y="5156"/>
                  </a:lnTo>
                  <a:cubicBezTo>
                    <a:pt x="2835" y="5930"/>
                    <a:pt x="2203" y="6561"/>
                    <a:pt x="1418" y="6561"/>
                  </a:cubicBezTo>
                  <a:cubicBezTo>
                    <a:pt x="632" y="6561"/>
                    <a:pt x="1" y="5930"/>
                    <a:pt x="1" y="5156"/>
                  </a:cubicBezTo>
                  <a:lnTo>
                    <a:pt x="1" y="1417"/>
                  </a:lnTo>
                  <a:cubicBezTo>
                    <a:pt x="1" y="631"/>
                    <a:pt x="632" y="0"/>
                    <a:pt x="1418" y="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3895725" y="1153850"/>
              <a:ext cx="87225" cy="83075"/>
            </a:xfrm>
            <a:custGeom>
              <a:avLst/>
              <a:gdLst/>
              <a:ahLst/>
              <a:cxnLst/>
              <a:rect l="l" t="t" r="r" b="b"/>
              <a:pathLst>
                <a:path w="3489" h="3323" extrusionOk="0">
                  <a:moveTo>
                    <a:pt x="1750" y="786"/>
                  </a:moveTo>
                  <a:lnTo>
                    <a:pt x="2203" y="2108"/>
                  </a:lnTo>
                  <a:lnTo>
                    <a:pt x="1286" y="2108"/>
                  </a:lnTo>
                  <a:lnTo>
                    <a:pt x="1750" y="786"/>
                  </a:lnTo>
                  <a:close/>
                  <a:moveTo>
                    <a:pt x="1238" y="0"/>
                  </a:moveTo>
                  <a:lnTo>
                    <a:pt x="0" y="3322"/>
                  </a:lnTo>
                  <a:lnTo>
                    <a:pt x="869" y="3322"/>
                  </a:lnTo>
                  <a:lnTo>
                    <a:pt x="1072" y="2715"/>
                  </a:lnTo>
                  <a:lnTo>
                    <a:pt x="2417" y="2715"/>
                  </a:lnTo>
                  <a:lnTo>
                    <a:pt x="2619" y="3322"/>
                  </a:lnTo>
                  <a:lnTo>
                    <a:pt x="3489" y="3322"/>
                  </a:lnTo>
                  <a:lnTo>
                    <a:pt x="22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8"/>
            <p:cNvSpPr/>
            <p:nvPr/>
          </p:nvSpPr>
          <p:spPr>
            <a:xfrm>
              <a:off x="3870700" y="1135675"/>
              <a:ext cx="134575" cy="134575"/>
            </a:xfrm>
            <a:custGeom>
              <a:avLst/>
              <a:gdLst/>
              <a:ahLst/>
              <a:cxnLst/>
              <a:rect l="l" t="t" r="r" b="b"/>
              <a:pathLst>
                <a:path w="5383" h="5383" fill="none" extrusionOk="0">
                  <a:moveTo>
                    <a:pt x="5383" y="2692"/>
                  </a:moveTo>
                  <a:cubicBezTo>
                    <a:pt x="5383" y="4180"/>
                    <a:pt x="4180" y="5383"/>
                    <a:pt x="2692" y="5383"/>
                  </a:cubicBezTo>
                  <a:cubicBezTo>
                    <a:pt x="1203" y="5383"/>
                    <a:pt x="1" y="4180"/>
                    <a:pt x="1" y="2692"/>
                  </a:cubicBezTo>
                  <a:cubicBezTo>
                    <a:pt x="1" y="1203"/>
                    <a:pt x="1203" y="1"/>
                    <a:pt x="2692" y="1"/>
                  </a:cubicBezTo>
                  <a:cubicBezTo>
                    <a:pt x="4180" y="1"/>
                    <a:pt x="5383" y="1203"/>
                    <a:pt x="5383" y="2692"/>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38"/>
          <p:cNvGrpSpPr/>
          <p:nvPr/>
        </p:nvGrpSpPr>
        <p:grpSpPr>
          <a:xfrm rot="183768">
            <a:off x="1024202" y="4424543"/>
            <a:ext cx="1286998" cy="468420"/>
            <a:chOff x="2270500" y="1841675"/>
            <a:chExt cx="726900" cy="264550"/>
          </a:xfrm>
        </p:grpSpPr>
        <p:sp>
          <p:nvSpPr>
            <p:cNvPr id="537" name="Google Shape;537;p38"/>
            <p:cNvSpPr/>
            <p:nvPr/>
          </p:nvSpPr>
          <p:spPr>
            <a:xfrm>
              <a:off x="2270500" y="1841675"/>
              <a:ext cx="726900" cy="264550"/>
            </a:xfrm>
            <a:custGeom>
              <a:avLst/>
              <a:gdLst/>
              <a:ahLst/>
              <a:cxnLst/>
              <a:rect l="l" t="t" r="r" b="b"/>
              <a:pathLst>
                <a:path w="29076" h="10582" extrusionOk="0">
                  <a:moveTo>
                    <a:pt x="21627" y="0"/>
                  </a:moveTo>
                  <a:cubicBezTo>
                    <a:pt x="21361" y="0"/>
                    <a:pt x="21093" y="21"/>
                    <a:pt x="20825" y="62"/>
                  </a:cubicBezTo>
                  <a:cubicBezTo>
                    <a:pt x="18575" y="407"/>
                    <a:pt x="16813" y="2146"/>
                    <a:pt x="16420" y="4384"/>
                  </a:cubicBezTo>
                  <a:lnTo>
                    <a:pt x="16420" y="4360"/>
                  </a:lnTo>
                  <a:cubicBezTo>
                    <a:pt x="15848" y="4051"/>
                    <a:pt x="15217" y="3884"/>
                    <a:pt x="14562" y="3884"/>
                  </a:cubicBezTo>
                  <a:lnTo>
                    <a:pt x="14527" y="3884"/>
                  </a:lnTo>
                  <a:cubicBezTo>
                    <a:pt x="14506" y="3884"/>
                    <a:pt x="14485" y="3883"/>
                    <a:pt x="14465" y="3883"/>
                  </a:cubicBezTo>
                  <a:cubicBezTo>
                    <a:pt x="13831" y="3883"/>
                    <a:pt x="13199" y="4061"/>
                    <a:pt x="12633" y="4372"/>
                  </a:cubicBezTo>
                  <a:cubicBezTo>
                    <a:pt x="12241" y="2134"/>
                    <a:pt x="10455" y="395"/>
                    <a:pt x="8204" y="74"/>
                  </a:cubicBezTo>
                  <a:cubicBezTo>
                    <a:pt x="7944" y="35"/>
                    <a:pt x="7685" y="17"/>
                    <a:pt x="7428" y="17"/>
                  </a:cubicBezTo>
                  <a:cubicBezTo>
                    <a:pt x="5461" y="17"/>
                    <a:pt x="3633" y="1118"/>
                    <a:pt x="2727" y="2908"/>
                  </a:cubicBezTo>
                  <a:lnTo>
                    <a:pt x="2751" y="2836"/>
                  </a:lnTo>
                  <a:lnTo>
                    <a:pt x="1" y="2836"/>
                  </a:lnTo>
                  <a:lnTo>
                    <a:pt x="1" y="3943"/>
                  </a:lnTo>
                  <a:lnTo>
                    <a:pt x="2323" y="3943"/>
                  </a:lnTo>
                  <a:lnTo>
                    <a:pt x="2335" y="3908"/>
                  </a:lnTo>
                  <a:lnTo>
                    <a:pt x="2335" y="3908"/>
                  </a:lnTo>
                  <a:cubicBezTo>
                    <a:pt x="1525" y="6920"/>
                    <a:pt x="3478" y="9980"/>
                    <a:pt x="6561" y="10504"/>
                  </a:cubicBezTo>
                  <a:cubicBezTo>
                    <a:pt x="6857" y="10553"/>
                    <a:pt x="7150" y="10577"/>
                    <a:pt x="7440" y="10577"/>
                  </a:cubicBezTo>
                  <a:cubicBezTo>
                    <a:pt x="10158" y="10577"/>
                    <a:pt x="12511" y="8477"/>
                    <a:pt x="12705" y="5658"/>
                  </a:cubicBezTo>
                  <a:cubicBezTo>
                    <a:pt x="13241" y="5241"/>
                    <a:pt x="13884" y="5015"/>
                    <a:pt x="14562" y="5003"/>
                  </a:cubicBezTo>
                  <a:cubicBezTo>
                    <a:pt x="15217" y="5015"/>
                    <a:pt x="15848" y="5241"/>
                    <a:pt x="16348" y="5658"/>
                  </a:cubicBezTo>
                  <a:lnTo>
                    <a:pt x="16348" y="5622"/>
                  </a:lnTo>
                  <a:cubicBezTo>
                    <a:pt x="16521" y="8446"/>
                    <a:pt x="18877" y="10582"/>
                    <a:pt x="21620" y="10582"/>
                  </a:cubicBezTo>
                  <a:cubicBezTo>
                    <a:pt x="21895" y="10582"/>
                    <a:pt x="22175" y="10560"/>
                    <a:pt x="22456" y="10516"/>
                  </a:cubicBezTo>
                  <a:cubicBezTo>
                    <a:pt x="25540" y="10016"/>
                    <a:pt x="27528" y="6968"/>
                    <a:pt x="26730" y="3955"/>
                  </a:cubicBezTo>
                  <a:lnTo>
                    <a:pt x="29064" y="3955"/>
                  </a:lnTo>
                  <a:lnTo>
                    <a:pt x="29076" y="2836"/>
                  </a:lnTo>
                  <a:lnTo>
                    <a:pt x="26314" y="2836"/>
                  </a:lnTo>
                  <a:lnTo>
                    <a:pt x="26314" y="2860"/>
                  </a:lnTo>
                  <a:cubicBezTo>
                    <a:pt x="25402" y="1089"/>
                    <a:pt x="23577" y="0"/>
                    <a:pt x="21627" y="0"/>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8"/>
            <p:cNvSpPr/>
            <p:nvPr/>
          </p:nvSpPr>
          <p:spPr>
            <a:xfrm>
              <a:off x="2352375" y="1869700"/>
              <a:ext cx="208675" cy="208675"/>
            </a:xfrm>
            <a:custGeom>
              <a:avLst/>
              <a:gdLst/>
              <a:ahLst/>
              <a:cxnLst/>
              <a:rect l="l" t="t" r="r" b="b"/>
              <a:pathLst>
                <a:path w="8347" h="8347" extrusionOk="0">
                  <a:moveTo>
                    <a:pt x="4167" y="1"/>
                  </a:moveTo>
                  <a:cubicBezTo>
                    <a:pt x="1869" y="1"/>
                    <a:pt x="0" y="1870"/>
                    <a:pt x="0" y="4168"/>
                  </a:cubicBezTo>
                  <a:cubicBezTo>
                    <a:pt x="0" y="6478"/>
                    <a:pt x="1869" y="8347"/>
                    <a:pt x="4167" y="8347"/>
                  </a:cubicBezTo>
                  <a:cubicBezTo>
                    <a:pt x="6477" y="8347"/>
                    <a:pt x="8346" y="6478"/>
                    <a:pt x="8346" y="4168"/>
                  </a:cubicBezTo>
                  <a:cubicBezTo>
                    <a:pt x="8346" y="1870"/>
                    <a:pt x="6477" y="1"/>
                    <a:pt x="4167" y="1"/>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8"/>
            <p:cNvSpPr/>
            <p:nvPr/>
          </p:nvSpPr>
          <p:spPr>
            <a:xfrm>
              <a:off x="2706875" y="1869700"/>
              <a:ext cx="208675" cy="208675"/>
            </a:xfrm>
            <a:custGeom>
              <a:avLst/>
              <a:gdLst/>
              <a:ahLst/>
              <a:cxnLst/>
              <a:rect l="l" t="t" r="r" b="b"/>
              <a:pathLst>
                <a:path w="8347" h="8347" extrusionOk="0">
                  <a:moveTo>
                    <a:pt x="4180" y="1"/>
                  </a:moveTo>
                  <a:cubicBezTo>
                    <a:pt x="1870" y="1"/>
                    <a:pt x="0" y="1870"/>
                    <a:pt x="0" y="4168"/>
                  </a:cubicBezTo>
                  <a:cubicBezTo>
                    <a:pt x="0" y="6478"/>
                    <a:pt x="1870" y="8347"/>
                    <a:pt x="4180" y="8347"/>
                  </a:cubicBezTo>
                  <a:cubicBezTo>
                    <a:pt x="6477" y="8347"/>
                    <a:pt x="8347" y="6478"/>
                    <a:pt x="8347" y="4168"/>
                  </a:cubicBezTo>
                  <a:cubicBezTo>
                    <a:pt x="8347" y="1870"/>
                    <a:pt x="6477" y="1"/>
                    <a:pt x="4180" y="1"/>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 name="Google Shape;540;p38"/>
          <p:cNvGrpSpPr/>
          <p:nvPr/>
        </p:nvGrpSpPr>
        <p:grpSpPr>
          <a:xfrm rot="2383614">
            <a:off x="5397392" y="289803"/>
            <a:ext cx="1604996" cy="688226"/>
            <a:chOff x="1923150" y="2392675"/>
            <a:chExt cx="1207900" cy="517950"/>
          </a:xfrm>
        </p:grpSpPr>
        <p:sp>
          <p:nvSpPr>
            <p:cNvPr id="541" name="Google Shape;541;p38"/>
            <p:cNvSpPr/>
            <p:nvPr/>
          </p:nvSpPr>
          <p:spPr>
            <a:xfrm>
              <a:off x="1923150" y="2392675"/>
              <a:ext cx="1207900" cy="401875"/>
            </a:xfrm>
            <a:custGeom>
              <a:avLst/>
              <a:gdLst/>
              <a:ahLst/>
              <a:cxnLst/>
              <a:rect l="l" t="t" r="r" b="b"/>
              <a:pathLst>
                <a:path w="48316" h="16075" extrusionOk="0">
                  <a:moveTo>
                    <a:pt x="24158" y="1"/>
                  </a:moveTo>
                  <a:lnTo>
                    <a:pt x="0" y="8621"/>
                  </a:lnTo>
                  <a:lnTo>
                    <a:pt x="24158" y="16074"/>
                  </a:lnTo>
                  <a:lnTo>
                    <a:pt x="48316" y="8621"/>
                  </a:lnTo>
                  <a:lnTo>
                    <a:pt x="24158"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8"/>
            <p:cNvSpPr/>
            <p:nvPr/>
          </p:nvSpPr>
          <p:spPr>
            <a:xfrm>
              <a:off x="2166325" y="2569800"/>
              <a:ext cx="721250" cy="340825"/>
            </a:xfrm>
            <a:custGeom>
              <a:avLst/>
              <a:gdLst/>
              <a:ahLst/>
              <a:cxnLst/>
              <a:rect l="l" t="t" r="r" b="b"/>
              <a:pathLst>
                <a:path w="28850" h="13633" extrusionOk="0">
                  <a:moveTo>
                    <a:pt x="14425" y="0"/>
                  </a:moveTo>
                  <a:cubicBezTo>
                    <a:pt x="9555" y="0"/>
                    <a:pt x="4686" y="774"/>
                    <a:pt x="1" y="2322"/>
                  </a:cubicBezTo>
                  <a:lnTo>
                    <a:pt x="1" y="11204"/>
                  </a:lnTo>
                  <a:cubicBezTo>
                    <a:pt x="1" y="11204"/>
                    <a:pt x="2235" y="10520"/>
                    <a:pt x="5198" y="10520"/>
                  </a:cubicBezTo>
                  <a:cubicBezTo>
                    <a:pt x="8048" y="10520"/>
                    <a:pt x="11571" y="11152"/>
                    <a:pt x="14431" y="13633"/>
                  </a:cubicBezTo>
                  <a:cubicBezTo>
                    <a:pt x="17285" y="11152"/>
                    <a:pt x="20806" y="10520"/>
                    <a:pt x="23654" y="10520"/>
                  </a:cubicBezTo>
                  <a:cubicBezTo>
                    <a:pt x="26615" y="10520"/>
                    <a:pt x="28850" y="11204"/>
                    <a:pt x="28850" y="11204"/>
                  </a:cubicBezTo>
                  <a:lnTo>
                    <a:pt x="28850" y="2322"/>
                  </a:lnTo>
                  <a:cubicBezTo>
                    <a:pt x="24164" y="774"/>
                    <a:pt x="19295" y="0"/>
                    <a:pt x="14425" y="0"/>
                  </a:cubicBezTo>
                  <a:close/>
                </a:path>
              </a:pathLst>
            </a:custGeom>
            <a:solidFill>
              <a:schemeClr val="l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19"/>
                                        </p:tgtEl>
                                        <p:attrNameLst>
                                          <p:attrName>style.visibility</p:attrName>
                                        </p:attrNameLst>
                                      </p:cBhvr>
                                      <p:to>
                                        <p:strVal val="visible"/>
                                      </p:to>
                                    </p:set>
                                    <p:anim calcmode="lin" valueType="num">
                                      <p:cBhvr>
                                        <p:cTn id="7" dur="500" fill="hold"/>
                                        <p:tgtEl>
                                          <p:spTgt spid="519"/>
                                        </p:tgtEl>
                                        <p:attrNameLst>
                                          <p:attrName>ppt_w</p:attrName>
                                        </p:attrNameLst>
                                      </p:cBhvr>
                                      <p:tavLst>
                                        <p:tav tm="0">
                                          <p:val>
                                            <p:fltVal val="0"/>
                                          </p:val>
                                        </p:tav>
                                        <p:tav tm="100000">
                                          <p:val>
                                            <p:strVal val="#ppt_w"/>
                                          </p:val>
                                        </p:tav>
                                      </p:tavLst>
                                    </p:anim>
                                    <p:anim calcmode="lin" valueType="num">
                                      <p:cBhvr>
                                        <p:cTn id="8" dur="500" fill="hold"/>
                                        <p:tgtEl>
                                          <p:spTgt spid="519"/>
                                        </p:tgtEl>
                                        <p:attrNameLst>
                                          <p:attrName>ppt_h</p:attrName>
                                        </p:attrNameLst>
                                      </p:cBhvr>
                                      <p:tavLst>
                                        <p:tav tm="0">
                                          <p:val>
                                            <p:fltVal val="0"/>
                                          </p:val>
                                        </p:tav>
                                        <p:tav tm="100000">
                                          <p:val>
                                            <p:strVal val="#ppt_h"/>
                                          </p:val>
                                        </p:tav>
                                      </p:tavLst>
                                    </p:anim>
                                    <p:anim calcmode="lin" valueType="num">
                                      <p:cBhvr>
                                        <p:cTn id="9" dur="500" fill="hold"/>
                                        <p:tgtEl>
                                          <p:spTgt spid="519"/>
                                        </p:tgtEl>
                                        <p:attrNameLst>
                                          <p:attrName>style.rotation</p:attrName>
                                        </p:attrNameLst>
                                      </p:cBhvr>
                                      <p:tavLst>
                                        <p:tav tm="0">
                                          <p:val>
                                            <p:fltVal val="360"/>
                                          </p:val>
                                        </p:tav>
                                        <p:tav tm="100000">
                                          <p:val>
                                            <p:fltVal val="0"/>
                                          </p:val>
                                        </p:tav>
                                      </p:tavLst>
                                    </p:anim>
                                    <p:animEffect transition="in" filter="fade">
                                      <p:cBhvr>
                                        <p:cTn id="10" dur="500"/>
                                        <p:tgtEl>
                                          <p:spTgt spid="519"/>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540"/>
                                        </p:tgtEl>
                                        <p:attrNameLst>
                                          <p:attrName>style.visibility</p:attrName>
                                        </p:attrNameLst>
                                      </p:cBhvr>
                                      <p:to>
                                        <p:strVal val="visible"/>
                                      </p:to>
                                    </p:set>
                                    <p:anim calcmode="lin" valueType="num">
                                      <p:cBhvr>
                                        <p:cTn id="13" dur="500" fill="hold"/>
                                        <p:tgtEl>
                                          <p:spTgt spid="540"/>
                                        </p:tgtEl>
                                        <p:attrNameLst>
                                          <p:attrName>ppt_w</p:attrName>
                                        </p:attrNameLst>
                                      </p:cBhvr>
                                      <p:tavLst>
                                        <p:tav tm="0">
                                          <p:val>
                                            <p:fltVal val="0"/>
                                          </p:val>
                                        </p:tav>
                                        <p:tav tm="100000">
                                          <p:val>
                                            <p:strVal val="#ppt_w"/>
                                          </p:val>
                                        </p:tav>
                                      </p:tavLst>
                                    </p:anim>
                                    <p:anim calcmode="lin" valueType="num">
                                      <p:cBhvr>
                                        <p:cTn id="14" dur="500" fill="hold"/>
                                        <p:tgtEl>
                                          <p:spTgt spid="540"/>
                                        </p:tgtEl>
                                        <p:attrNameLst>
                                          <p:attrName>ppt_h</p:attrName>
                                        </p:attrNameLst>
                                      </p:cBhvr>
                                      <p:tavLst>
                                        <p:tav tm="0">
                                          <p:val>
                                            <p:fltVal val="0"/>
                                          </p:val>
                                        </p:tav>
                                        <p:tav tm="100000">
                                          <p:val>
                                            <p:strVal val="#ppt_h"/>
                                          </p:val>
                                        </p:tav>
                                      </p:tavLst>
                                    </p:anim>
                                    <p:anim calcmode="lin" valueType="num">
                                      <p:cBhvr>
                                        <p:cTn id="15" dur="500" fill="hold"/>
                                        <p:tgtEl>
                                          <p:spTgt spid="540"/>
                                        </p:tgtEl>
                                        <p:attrNameLst>
                                          <p:attrName>style.rotation</p:attrName>
                                        </p:attrNameLst>
                                      </p:cBhvr>
                                      <p:tavLst>
                                        <p:tav tm="0">
                                          <p:val>
                                            <p:fltVal val="360"/>
                                          </p:val>
                                        </p:tav>
                                        <p:tav tm="100000">
                                          <p:val>
                                            <p:fltVal val="0"/>
                                          </p:val>
                                        </p:tav>
                                      </p:tavLst>
                                    </p:anim>
                                    <p:animEffect transition="in" filter="fade">
                                      <p:cBhvr>
                                        <p:cTn id="16" dur="500"/>
                                        <p:tgtEl>
                                          <p:spTgt spid="54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520">
                                            <p:bg/>
                                          </p:spTgt>
                                        </p:tgtEl>
                                        <p:attrNameLst>
                                          <p:attrName>style.visibility</p:attrName>
                                        </p:attrNameLst>
                                      </p:cBhvr>
                                      <p:to>
                                        <p:strVal val="visible"/>
                                      </p:to>
                                    </p:set>
                                    <p:animEffect transition="in" filter="checkerboard(across)">
                                      <p:cBhvr>
                                        <p:cTn id="19" dur="500"/>
                                        <p:tgtEl>
                                          <p:spTgt spid="520">
                                            <p:bg/>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520">
                                            <p:txEl>
                                              <p:pRg st="0" end="0"/>
                                            </p:txEl>
                                          </p:spTgt>
                                        </p:tgtEl>
                                        <p:attrNameLst>
                                          <p:attrName>style.visibility</p:attrName>
                                        </p:attrNameLst>
                                      </p:cBhvr>
                                      <p:to>
                                        <p:strVal val="visible"/>
                                      </p:to>
                                    </p:set>
                                    <p:animEffect transition="in" filter="checkerboard(across)">
                                      <p:cBhvr>
                                        <p:cTn id="22" dur="500"/>
                                        <p:tgtEl>
                                          <p:spTgt spid="520">
                                            <p:txEl>
                                              <p:pRg st="0" end="0"/>
                                            </p:txEl>
                                          </p:spTgt>
                                        </p:tgtEl>
                                      </p:cBhvr>
                                    </p:animEffect>
                                  </p:childTnLst>
                                </p:cTn>
                              </p:par>
                            </p:childTnLst>
                          </p:cTn>
                        </p:par>
                        <p:par>
                          <p:cTn id="23" fill="hold">
                            <p:stCondLst>
                              <p:cond delay="500"/>
                            </p:stCondLst>
                            <p:childTnLst>
                              <p:par>
                                <p:cTn id="24" presetID="2" presetClass="entr" presetSubtype="8" fill="hold" nodeType="afterEffect">
                                  <p:stCondLst>
                                    <p:cond delay="0"/>
                                  </p:stCondLst>
                                  <p:childTnLst>
                                    <p:set>
                                      <p:cBhvr>
                                        <p:cTn id="25" dur="1" fill="hold">
                                          <p:stCondLst>
                                            <p:cond delay="0"/>
                                          </p:stCondLst>
                                        </p:cTn>
                                        <p:tgtEl>
                                          <p:spTgt spid="524"/>
                                        </p:tgtEl>
                                        <p:attrNameLst>
                                          <p:attrName>style.visibility</p:attrName>
                                        </p:attrNameLst>
                                      </p:cBhvr>
                                      <p:to>
                                        <p:strVal val="visible"/>
                                      </p:to>
                                    </p:set>
                                    <p:anim calcmode="lin" valueType="num">
                                      <p:cBhvr additive="base">
                                        <p:cTn id="26" dur="500" fill="hold"/>
                                        <p:tgtEl>
                                          <p:spTgt spid="524"/>
                                        </p:tgtEl>
                                        <p:attrNameLst>
                                          <p:attrName>ppt_x</p:attrName>
                                        </p:attrNameLst>
                                      </p:cBhvr>
                                      <p:tavLst>
                                        <p:tav tm="0">
                                          <p:val>
                                            <p:strVal val="0-#ppt_w/2"/>
                                          </p:val>
                                        </p:tav>
                                        <p:tav tm="100000">
                                          <p:val>
                                            <p:strVal val="#ppt_x"/>
                                          </p:val>
                                        </p:tav>
                                      </p:tavLst>
                                    </p:anim>
                                    <p:anim calcmode="lin" valueType="num">
                                      <p:cBhvr additive="base">
                                        <p:cTn id="27" dur="500" fill="hold"/>
                                        <p:tgtEl>
                                          <p:spTgt spid="524"/>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 presetClass="entr" presetSubtype="8" fill="hold" nodeType="afterEffect">
                                  <p:stCondLst>
                                    <p:cond delay="0"/>
                                  </p:stCondLst>
                                  <p:childTnLst>
                                    <p:set>
                                      <p:cBhvr>
                                        <p:cTn id="30" dur="1" fill="hold">
                                          <p:stCondLst>
                                            <p:cond delay="0"/>
                                          </p:stCondLst>
                                        </p:cTn>
                                        <p:tgtEl>
                                          <p:spTgt spid="536"/>
                                        </p:tgtEl>
                                        <p:attrNameLst>
                                          <p:attrName>style.visibility</p:attrName>
                                        </p:attrNameLst>
                                      </p:cBhvr>
                                      <p:to>
                                        <p:strVal val="visible"/>
                                      </p:to>
                                    </p:set>
                                    <p:anim calcmode="lin" valueType="num">
                                      <p:cBhvr additive="base">
                                        <p:cTn id="31" dur="500" fill="hold"/>
                                        <p:tgtEl>
                                          <p:spTgt spid="536"/>
                                        </p:tgtEl>
                                        <p:attrNameLst>
                                          <p:attrName>ppt_x</p:attrName>
                                        </p:attrNameLst>
                                      </p:cBhvr>
                                      <p:tavLst>
                                        <p:tav tm="0">
                                          <p:val>
                                            <p:strVal val="0-#ppt_w/2"/>
                                          </p:val>
                                        </p:tav>
                                        <p:tav tm="100000">
                                          <p:val>
                                            <p:strVal val="#ppt_x"/>
                                          </p:val>
                                        </p:tav>
                                      </p:tavLst>
                                    </p:anim>
                                    <p:anim calcmode="lin" valueType="num">
                                      <p:cBhvr additive="base">
                                        <p:cTn id="32" dur="500" fill="hold"/>
                                        <p:tgtEl>
                                          <p:spTgt spid="536"/>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2" fill="hold" nodeType="afterEffect">
                                  <p:stCondLst>
                                    <p:cond delay="0"/>
                                  </p:stCondLst>
                                  <p:childTnLst>
                                    <p:set>
                                      <p:cBhvr>
                                        <p:cTn id="35" dur="1" fill="hold">
                                          <p:stCondLst>
                                            <p:cond delay="0"/>
                                          </p:stCondLst>
                                        </p:cTn>
                                        <p:tgtEl>
                                          <p:spTgt spid="521"/>
                                        </p:tgtEl>
                                        <p:attrNameLst>
                                          <p:attrName>style.visibility</p:attrName>
                                        </p:attrNameLst>
                                      </p:cBhvr>
                                      <p:to>
                                        <p:strVal val="visible"/>
                                      </p:to>
                                    </p:set>
                                    <p:anim calcmode="lin" valueType="num">
                                      <p:cBhvr additive="base">
                                        <p:cTn id="36" dur="500" fill="hold"/>
                                        <p:tgtEl>
                                          <p:spTgt spid="521"/>
                                        </p:tgtEl>
                                        <p:attrNameLst>
                                          <p:attrName>ppt_x</p:attrName>
                                        </p:attrNameLst>
                                      </p:cBhvr>
                                      <p:tavLst>
                                        <p:tav tm="0">
                                          <p:val>
                                            <p:strVal val="1+#ppt_w/2"/>
                                          </p:val>
                                        </p:tav>
                                        <p:tav tm="100000">
                                          <p:val>
                                            <p:strVal val="#ppt_x"/>
                                          </p:val>
                                        </p:tav>
                                      </p:tavLst>
                                    </p:anim>
                                    <p:anim calcmode="lin" valueType="num">
                                      <p:cBhvr additive="base">
                                        <p:cTn id="37" dur="500" fill="hold"/>
                                        <p:tgtEl>
                                          <p:spTgt spid="5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 grpId="0"/>
      <p:bldP spid="520"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10" name="Google Shape;549;p39">
            <a:extLst>
              <a:ext uri="{FF2B5EF4-FFF2-40B4-BE49-F238E27FC236}">
                <a16:creationId xmlns:a16="http://schemas.microsoft.com/office/drawing/2014/main" id="{8D7271B2-BF37-23D8-D819-0BF002CE8BC0}"/>
              </a:ext>
            </a:extLst>
          </p:cNvPr>
          <p:cNvSpPr txBox="1">
            <a:spLocks/>
          </p:cNvSpPr>
          <p:nvPr/>
        </p:nvSpPr>
        <p:spPr>
          <a:xfrm>
            <a:off x="712341" y="77391"/>
            <a:ext cx="2515688" cy="492269"/>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ctr">
              <a:buNone/>
            </a:pPr>
            <a:r>
              <a:rPr lang="en-US" sz="2400" b="1" dirty="0" err="1">
                <a:solidFill>
                  <a:schemeClr val="bg1">
                    <a:lumMod val="10000"/>
                  </a:schemeClr>
                </a:solidFill>
                <a:latin typeface="+mn-lt"/>
                <a:ea typeface="Calibri" panose="020F0502020204030204" pitchFamily="34" charset="0"/>
                <a:cs typeface="Times New Roman" panose="02020603050405020304" pitchFamily="18" charset="0"/>
              </a:rPr>
              <a:t>Tính</a:t>
            </a:r>
            <a:r>
              <a:rPr lang="en-US" sz="2400" b="1" dirty="0">
                <a:solidFill>
                  <a:schemeClr val="bg1">
                    <a:lumMod val="10000"/>
                  </a:schemeClr>
                </a:solidFill>
                <a:latin typeface="+mn-lt"/>
                <a:ea typeface="Calibri" panose="020F0502020204030204" pitchFamily="34" charset="0"/>
                <a:cs typeface="Times New Roman" panose="02020603050405020304" pitchFamily="18" charset="0"/>
              </a:rPr>
              <a:t> 25 x 53 = ?</a:t>
            </a:r>
          </a:p>
          <a:p>
            <a:pPr marL="0" indent="0" algn="ctr">
              <a:buFont typeface="Nunito Light"/>
              <a:buNone/>
            </a:pPr>
            <a:endParaRPr lang="en-US" sz="2400" b="1" dirty="0">
              <a:solidFill>
                <a:schemeClr val="bg1">
                  <a:lumMod val="10000"/>
                </a:schemeClr>
              </a:solidFill>
              <a:latin typeface="+mn-lt"/>
            </a:endParaRPr>
          </a:p>
        </p:txBody>
      </p:sp>
      <p:sp>
        <p:nvSpPr>
          <p:cNvPr id="11" name="Google Shape;549;p39">
            <a:extLst>
              <a:ext uri="{FF2B5EF4-FFF2-40B4-BE49-F238E27FC236}">
                <a16:creationId xmlns:a16="http://schemas.microsoft.com/office/drawing/2014/main" id="{DA20007C-5A74-7018-0AF7-EA554A63EBD8}"/>
              </a:ext>
            </a:extLst>
          </p:cNvPr>
          <p:cNvSpPr txBox="1">
            <a:spLocks/>
          </p:cNvSpPr>
          <p:nvPr/>
        </p:nvSpPr>
        <p:spPr>
          <a:xfrm>
            <a:off x="5989740" y="77391"/>
            <a:ext cx="2607609" cy="492269"/>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ctr">
              <a:buNone/>
            </a:pPr>
            <a:r>
              <a:rPr lang="en-US" sz="2400" b="1" dirty="0" err="1">
                <a:solidFill>
                  <a:schemeClr val="bg1">
                    <a:lumMod val="10000"/>
                  </a:schemeClr>
                </a:solidFill>
                <a:latin typeface="+mn-lt"/>
                <a:ea typeface="Calibri" panose="020F0502020204030204" pitchFamily="34" charset="0"/>
                <a:cs typeface="Times New Roman" panose="02020603050405020304" pitchFamily="18" charset="0"/>
              </a:rPr>
              <a:t>Thảo</a:t>
            </a:r>
            <a:r>
              <a:rPr lang="en-US" sz="2400" b="1" dirty="0">
                <a:solidFill>
                  <a:schemeClr val="bg1">
                    <a:lumMod val="10000"/>
                  </a:schemeClr>
                </a:solidFill>
                <a:latin typeface="+mn-lt"/>
                <a:ea typeface="Calibri" panose="020F0502020204030204" pitchFamily="34" charset="0"/>
                <a:cs typeface="Times New Roman" panose="02020603050405020304" pitchFamily="18" charset="0"/>
              </a:rPr>
              <a:t> </a:t>
            </a:r>
            <a:r>
              <a:rPr lang="en-US" sz="2400" b="1" dirty="0" err="1">
                <a:solidFill>
                  <a:schemeClr val="bg1">
                    <a:lumMod val="10000"/>
                  </a:schemeClr>
                </a:solidFill>
                <a:latin typeface="+mn-lt"/>
                <a:ea typeface="Calibri" panose="020F0502020204030204" pitchFamily="34" charset="0"/>
                <a:cs typeface="Times New Roman" panose="02020603050405020304" pitchFamily="18" charset="0"/>
              </a:rPr>
              <a:t>luận</a:t>
            </a:r>
            <a:r>
              <a:rPr lang="en-US" sz="2400" b="1" dirty="0">
                <a:solidFill>
                  <a:schemeClr val="bg1">
                    <a:lumMod val="10000"/>
                  </a:schemeClr>
                </a:solidFill>
                <a:latin typeface="+mn-lt"/>
                <a:ea typeface="Calibri" panose="020F0502020204030204" pitchFamily="34" charset="0"/>
                <a:cs typeface="Times New Roman" panose="02020603050405020304" pitchFamily="18" charset="0"/>
              </a:rPr>
              <a:t> </a:t>
            </a:r>
            <a:r>
              <a:rPr lang="en-US" sz="2400" b="1" dirty="0" err="1">
                <a:solidFill>
                  <a:schemeClr val="bg1">
                    <a:lumMod val="10000"/>
                  </a:schemeClr>
                </a:solidFill>
                <a:latin typeface="+mn-lt"/>
                <a:ea typeface="Calibri" panose="020F0502020204030204" pitchFamily="34" charset="0"/>
                <a:cs typeface="Times New Roman" panose="02020603050405020304" pitchFamily="18" charset="0"/>
              </a:rPr>
              <a:t>nhóm</a:t>
            </a:r>
            <a:endParaRPr lang="en-US" sz="2400" b="1" dirty="0">
              <a:solidFill>
                <a:schemeClr val="bg1">
                  <a:lumMod val="10000"/>
                </a:schemeClr>
              </a:solidFill>
              <a:latin typeface="+mn-lt"/>
            </a:endParaRPr>
          </a:p>
        </p:txBody>
      </p:sp>
      <p:sp>
        <p:nvSpPr>
          <p:cNvPr id="12" name="Rounded Rectangle 11">
            <a:extLst>
              <a:ext uri="{FF2B5EF4-FFF2-40B4-BE49-F238E27FC236}">
                <a16:creationId xmlns:a16="http://schemas.microsoft.com/office/drawing/2014/main" id="{E8F31B24-6A82-E8D4-EBE0-202A6491EB2B}"/>
              </a:ext>
            </a:extLst>
          </p:cNvPr>
          <p:cNvSpPr/>
          <p:nvPr/>
        </p:nvSpPr>
        <p:spPr>
          <a:xfrm>
            <a:off x="3360320" y="738472"/>
            <a:ext cx="5326665" cy="4190250"/>
          </a:xfrm>
          <a:prstGeom prst="roundRect">
            <a:avLst>
              <a:gd name="adj" fmla="val 4245"/>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5" name="TextBox 14">
            <a:extLst>
              <a:ext uri="{FF2B5EF4-FFF2-40B4-BE49-F238E27FC236}">
                <a16:creationId xmlns:a16="http://schemas.microsoft.com/office/drawing/2014/main" id="{44F544BD-4FAA-56C8-7265-57EFDD4DAB53}"/>
              </a:ext>
            </a:extLst>
          </p:cNvPr>
          <p:cNvSpPr txBox="1"/>
          <p:nvPr/>
        </p:nvSpPr>
        <p:spPr>
          <a:xfrm>
            <a:off x="3453322" y="735909"/>
            <a:ext cx="5301493" cy="4190250"/>
          </a:xfrm>
          <a:prstGeom prst="rect">
            <a:avLst/>
          </a:prstGeom>
          <a:noFill/>
        </p:spPr>
        <p:txBody>
          <a:bodyPr wrap="square" rtlCol="0">
            <a:spAutoFit/>
          </a:bodyPr>
          <a:lstStyle/>
          <a:p>
            <a:pPr>
              <a:lnSpc>
                <a:spcPct val="150000"/>
              </a:lnSpc>
            </a:pPr>
            <a:r>
              <a:rPr lang="en-VN" sz="2000" dirty="0">
                <a:latin typeface="+mn-lt"/>
              </a:rPr>
              <a:t>Nhân theo thứ tự từ phải sang trái:</a:t>
            </a:r>
          </a:p>
          <a:p>
            <a:pPr marL="285750" indent="-285750">
              <a:lnSpc>
                <a:spcPct val="150000"/>
              </a:lnSpc>
              <a:buFont typeface="Arial" panose="020B0604020202020204" pitchFamily="34" charset="0"/>
              <a:buChar char="•"/>
            </a:pPr>
            <a:r>
              <a:rPr lang="en-VN" sz="2000" dirty="0">
                <a:latin typeface="+mn-lt"/>
              </a:rPr>
              <a:t>3 nhân 5 bằng 15, viết 5, nhớ 1;</a:t>
            </a:r>
          </a:p>
          <a:p>
            <a:pPr lvl="1">
              <a:lnSpc>
                <a:spcPct val="150000"/>
              </a:lnSpc>
            </a:pPr>
            <a:r>
              <a:rPr lang="en-VN" sz="2000" dirty="0">
                <a:latin typeface="+mn-lt"/>
              </a:rPr>
              <a:t>    3 nhân 2 bằng 6, thêm 1 bằng 7, viết 7.</a:t>
            </a:r>
          </a:p>
          <a:p>
            <a:pPr marL="285750" lvl="1" indent="-285750">
              <a:lnSpc>
                <a:spcPct val="150000"/>
              </a:lnSpc>
              <a:buFont typeface="Arial" panose="020B0604020202020204" pitchFamily="34" charset="0"/>
              <a:buChar char="•"/>
            </a:pPr>
            <a:r>
              <a:rPr lang="en-VN" sz="2000" dirty="0">
                <a:latin typeface="+mn-lt"/>
              </a:rPr>
              <a:t>5 nhân 5 bằng 25, viết 5 ( dưới 7 ), nhớ 2;</a:t>
            </a:r>
          </a:p>
          <a:p>
            <a:pPr lvl="1">
              <a:lnSpc>
                <a:spcPct val="150000"/>
              </a:lnSpc>
            </a:pPr>
            <a:r>
              <a:rPr lang="en-VN" sz="2000" dirty="0">
                <a:latin typeface="+mn-lt"/>
              </a:rPr>
              <a:t>    5 nhân 2 bằng 10, thêm 2 bằng 12, viết 12.</a:t>
            </a:r>
          </a:p>
          <a:p>
            <a:pPr marL="285750" lvl="1" indent="-285750">
              <a:lnSpc>
                <a:spcPct val="150000"/>
              </a:lnSpc>
              <a:buFont typeface="Arial" panose="020B0604020202020204" pitchFamily="34" charset="0"/>
              <a:buChar char="•"/>
            </a:pPr>
            <a:r>
              <a:rPr lang="en-VN" sz="2000" dirty="0">
                <a:latin typeface="+mn-lt"/>
              </a:rPr>
              <a:t>Hạ 5;</a:t>
            </a:r>
          </a:p>
          <a:p>
            <a:pPr lvl="1">
              <a:lnSpc>
                <a:spcPct val="150000"/>
              </a:lnSpc>
            </a:pPr>
            <a:r>
              <a:rPr lang="en-VN" sz="2000" dirty="0">
                <a:latin typeface="+mn-lt"/>
              </a:rPr>
              <a:t>    7 cộng 5 bằng 12, viết 2, nhớ 1;</a:t>
            </a:r>
          </a:p>
          <a:p>
            <a:pPr lvl="1">
              <a:lnSpc>
                <a:spcPct val="150000"/>
              </a:lnSpc>
            </a:pPr>
            <a:r>
              <a:rPr lang="en-VN" sz="2000" dirty="0">
                <a:latin typeface="+mn-lt"/>
              </a:rPr>
              <a:t>    2 thêm 1 bằng 3, viết 3;</a:t>
            </a:r>
          </a:p>
          <a:p>
            <a:pPr lvl="1">
              <a:lnSpc>
                <a:spcPct val="150000"/>
              </a:lnSpc>
            </a:pPr>
            <a:r>
              <a:rPr lang="en-VN" sz="2000" dirty="0">
                <a:latin typeface="+mn-lt"/>
              </a:rPr>
              <a:t>    Hạ 1.</a:t>
            </a:r>
          </a:p>
        </p:txBody>
      </p:sp>
      <p:sp>
        <p:nvSpPr>
          <p:cNvPr id="17" name="Google Shape;549;p39">
            <a:extLst>
              <a:ext uri="{FF2B5EF4-FFF2-40B4-BE49-F238E27FC236}">
                <a16:creationId xmlns:a16="http://schemas.microsoft.com/office/drawing/2014/main" id="{A3FBE881-035F-6637-BD84-92DC7B29D309}"/>
              </a:ext>
            </a:extLst>
          </p:cNvPr>
          <p:cNvSpPr txBox="1">
            <a:spLocks/>
          </p:cNvSpPr>
          <p:nvPr/>
        </p:nvSpPr>
        <p:spPr>
          <a:xfrm>
            <a:off x="699755" y="735909"/>
            <a:ext cx="1345009"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chemeClr val="bg1">
                    <a:lumMod val="10000"/>
                  </a:schemeClr>
                </a:solidFill>
                <a:latin typeface="+mn-lt"/>
              </a:rPr>
              <a:t>25</a:t>
            </a:r>
          </a:p>
          <a:p>
            <a:pPr marL="0" indent="0" algn="r">
              <a:lnSpc>
                <a:spcPct val="150000"/>
              </a:lnSpc>
              <a:buNone/>
            </a:pPr>
            <a:r>
              <a:rPr lang="en-US" sz="3200" b="1" dirty="0">
                <a:solidFill>
                  <a:schemeClr val="bg1">
                    <a:lumMod val="10000"/>
                  </a:schemeClr>
                </a:solidFill>
                <a:latin typeface="+mn-lt"/>
              </a:rPr>
              <a:t>53</a:t>
            </a:r>
          </a:p>
        </p:txBody>
      </p:sp>
      <p:sp>
        <p:nvSpPr>
          <p:cNvPr id="18" name="Google Shape;549;p39">
            <a:extLst>
              <a:ext uri="{FF2B5EF4-FFF2-40B4-BE49-F238E27FC236}">
                <a16:creationId xmlns:a16="http://schemas.microsoft.com/office/drawing/2014/main" id="{FC156CF5-5650-BDC9-0200-E859D6D0085D}"/>
              </a:ext>
            </a:extLst>
          </p:cNvPr>
          <p:cNvSpPr txBox="1">
            <a:spLocks/>
          </p:cNvSpPr>
          <p:nvPr/>
        </p:nvSpPr>
        <p:spPr>
          <a:xfrm>
            <a:off x="260059" y="4368309"/>
            <a:ext cx="2970750" cy="492269"/>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ctr">
              <a:buNone/>
            </a:pPr>
            <a:r>
              <a:rPr lang="en-US" sz="2400" b="1" dirty="0" err="1">
                <a:solidFill>
                  <a:schemeClr val="bg1">
                    <a:lumMod val="10000"/>
                  </a:schemeClr>
                </a:solidFill>
                <a:latin typeface="+mn-lt"/>
              </a:rPr>
              <a:t>Vậy</a:t>
            </a:r>
            <a:r>
              <a:rPr lang="en-US" sz="2400" b="1" dirty="0">
                <a:solidFill>
                  <a:schemeClr val="bg1">
                    <a:lumMod val="10000"/>
                  </a:schemeClr>
                </a:solidFill>
                <a:latin typeface="+mn-lt"/>
              </a:rPr>
              <a:t> 25 x 53 = 1 325</a:t>
            </a:r>
          </a:p>
        </p:txBody>
      </p:sp>
      <p:cxnSp>
        <p:nvCxnSpPr>
          <p:cNvPr id="21" name="Straight Connector 20">
            <a:extLst>
              <a:ext uri="{FF2B5EF4-FFF2-40B4-BE49-F238E27FC236}">
                <a16:creationId xmlns:a16="http://schemas.microsoft.com/office/drawing/2014/main" id="{DFB70BA4-EE3D-A862-2145-05D99F3838D7}"/>
              </a:ext>
            </a:extLst>
          </p:cNvPr>
          <p:cNvCxnSpPr/>
          <p:nvPr/>
        </p:nvCxnSpPr>
        <p:spPr>
          <a:xfrm>
            <a:off x="805343" y="2038525"/>
            <a:ext cx="1870745"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10DFC790-CF5A-299E-791F-191E2AD3621F}"/>
              </a:ext>
            </a:extLst>
          </p:cNvPr>
          <p:cNvCxnSpPr/>
          <p:nvPr/>
        </p:nvCxnSpPr>
        <p:spPr>
          <a:xfrm>
            <a:off x="712341" y="3549941"/>
            <a:ext cx="1870745"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
        <p:nvSpPr>
          <p:cNvPr id="23" name="Google Shape;549;p39">
            <a:extLst>
              <a:ext uri="{FF2B5EF4-FFF2-40B4-BE49-F238E27FC236}">
                <a16:creationId xmlns:a16="http://schemas.microsoft.com/office/drawing/2014/main" id="{F7DD20C0-3904-1014-BAD1-AB5D2629DBC8}"/>
              </a:ext>
            </a:extLst>
          </p:cNvPr>
          <p:cNvSpPr txBox="1">
            <a:spLocks/>
          </p:cNvSpPr>
          <p:nvPr/>
        </p:nvSpPr>
        <p:spPr>
          <a:xfrm>
            <a:off x="925922" y="997911"/>
            <a:ext cx="427426" cy="373291"/>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chemeClr val="bg1">
                    <a:lumMod val="10000"/>
                  </a:schemeClr>
                </a:solidFill>
                <a:latin typeface="+mn-lt"/>
              </a:rPr>
              <a:t>x</a:t>
            </a:r>
          </a:p>
        </p:txBody>
      </p:sp>
      <p:sp>
        <p:nvSpPr>
          <p:cNvPr id="24" name="Google Shape;549;p39">
            <a:extLst>
              <a:ext uri="{FF2B5EF4-FFF2-40B4-BE49-F238E27FC236}">
                <a16:creationId xmlns:a16="http://schemas.microsoft.com/office/drawing/2014/main" id="{8976FBA6-5F67-60D7-A900-61B8D3D514FF}"/>
              </a:ext>
            </a:extLst>
          </p:cNvPr>
          <p:cNvSpPr txBox="1">
            <a:spLocks/>
          </p:cNvSpPr>
          <p:nvPr/>
        </p:nvSpPr>
        <p:spPr>
          <a:xfrm>
            <a:off x="1647713" y="3573829"/>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5</a:t>
            </a:r>
          </a:p>
        </p:txBody>
      </p:sp>
      <p:sp>
        <p:nvSpPr>
          <p:cNvPr id="25" name="Google Shape;549;p39">
            <a:extLst>
              <a:ext uri="{FF2B5EF4-FFF2-40B4-BE49-F238E27FC236}">
                <a16:creationId xmlns:a16="http://schemas.microsoft.com/office/drawing/2014/main" id="{18B837EC-9566-62B3-2BA4-61C219162B4F}"/>
              </a:ext>
            </a:extLst>
          </p:cNvPr>
          <p:cNvSpPr txBox="1">
            <a:spLocks/>
          </p:cNvSpPr>
          <p:nvPr/>
        </p:nvSpPr>
        <p:spPr>
          <a:xfrm>
            <a:off x="1425199" y="3573829"/>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2</a:t>
            </a:r>
          </a:p>
        </p:txBody>
      </p:sp>
      <p:sp>
        <p:nvSpPr>
          <p:cNvPr id="26" name="Google Shape;549;p39">
            <a:extLst>
              <a:ext uri="{FF2B5EF4-FFF2-40B4-BE49-F238E27FC236}">
                <a16:creationId xmlns:a16="http://schemas.microsoft.com/office/drawing/2014/main" id="{3872DC34-EF02-9A8C-B0FC-ED31A3458D6F}"/>
              </a:ext>
            </a:extLst>
          </p:cNvPr>
          <p:cNvSpPr txBox="1">
            <a:spLocks/>
          </p:cNvSpPr>
          <p:nvPr/>
        </p:nvSpPr>
        <p:spPr>
          <a:xfrm>
            <a:off x="1190099" y="3581848"/>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3</a:t>
            </a:r>
          </a:p>
        </p:txBody>
      </p:sp>
      <p:sp>
        <p:nvSpPr>
          <p:cNvPr id="27" name="Google Shape;549;p39">
            <a:extLst>
              <a:ext uri="{FF2B5EF4-FFF2-40B4-BE49-F238E27FC236}">
                <a16:creationId xmlns:a16="http://schemas.microsoft.com/office/drawing/2014/main" id="{BA4F40D7-0712-74BF-C17D-1D5C4263B9DC}"/>
              </a:ext>
            </a:extLst>
          </p:cNvPr>
          <p:cNvSpPr txBox="1">
            <a:spLocks/>
          </p:cNvSpPr>
          <p:nvPr/>
        </p:nvSpPr>
        <p:spPr>
          <a:xfrm>
            <a:off x="949406" y="3576090"/>
            <a:ext cx="252590"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1</a:t>
            </a:r>
          </a:p>
        </p:txBody>
      </p:sp>
      <p:sp>
        <p:nvSpPr>
          <p:cNvPr id="28" name="Google Shape;549;p39">
            <a:extLst>
              <a:ext uri="{FF2B5EF4-FFF2-40B4-BE49-F238E27FC236}">
                <a16:creationId xmlns:a16="http://schemas.microsoft.com/office/drawing/2014/main" id="{F59EC1A6-A4D8-B535-30DA-E85B112ACECA}"/>
              </a:ext>
            </a:extLst>
          </p:cNvPr>
          <p:cNvSpPr txBox="1">
            <a:spLocks/>
          </p:cNvSpPr>
          <p:nvPr/>
        </p:nvSpPr>
        <p:spPr>
          <a:xfrm>
            <a:off x="1631440" y="2117253"/>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5</a:t>
            </a:r>
          </a:p>
        </p:txBody>
      </p:sp>
      <p:sp>
        <p:nvSpPr>
          <p:cNvPr id="29" name="Google Shape;549;p39">
            <a:extLst>
              <a:ext uri="{FF2B5EF4-FFF2-40B4-BE49-F238E27FC236}">
                <a16:creationId xmlns:a16="http://schemas.microsoft.com/office/drawing/2014/main" id="{4EDA8784-24AF-B5C5-5729-3209DF9AC8DA}"/>
              </a:ext>
            </a:extLst>
          </p:cNvPr>
          <p:cNvSpPr txBox="1">
            <a:spLocks/>
          </p:cNvSpPr>
          <p:nvPr/>
        </p:nvSpPr>
        <p:spPr>
          <a:xfrm>
            <a:off x="1401869" y="2117252"/>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7</a:t>
            </a:r>
          </a:p>
        </p:txBody>
      </p:sp>
      <p:sp>
        <p:nvSpPr>
          <p:cNvPr id="33" name="Google Shape;549;p39">
            <a:extLst>
              <a:ext uri="{FF2B5EF4-FFF2-40B4-BE49-F238E27FC236}">
                <a16:creationId xmlns:a16="http://schemas.microsoft.com/office/drawing/2014/main" id="{D7A89C80-5473-8846-0E3D-0462FA04A55F}"/>
              </a:ext>
            </a:extLst>
          </p:cNvPr>
          <p:cNvSpPr txBox="1">
            <a:spLocks/>
          </p:cNvSpPr>
          <p:nvPr/>
        </p:nvSpPr>
        <p:spPr>
          <a:xfrm>
            <a:off x="1425199" y="2833596"/>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5</a:t>
            </a:r>
          </a:p>
        </p:txBody>
      </p:sp>
      <p:sp>
        <p:nvSpPr>
          <p:cNvPr id="34" name="Google Shape;549;p39">
            <a:extLst>
              <a:ext uri="{FF2B5EF4-FFF2-40B4-BE49-F238E27FC236}">
                <a16:creationId xmlns:a16="http://schemas.microsoft.com/office/drawing/2014/main" id="{BABEADDA-72A3-C739-B7E5-7DBB30A7071B}"/>
              </a:ext>
            </a:extLst>
          </p:cNvPr>
          <p:cNvSpPr txBox="1">
            <a:spLocks/>
          </p:cNvSpPr>
          <p:nvPr/>
        </p:nvSpPr>
        <p:spPr>
          <a:xfrm>
            <a:off x="1199556" y="2834530"/>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2</a:t>
            </a:r>
          </a:p>
          <a:p>
            <a:pPr marL="0" indent="0" algn="r">
              <a:buNone/>
            </a:pPr>
            <a:endParaRPr lang="en-US" sz="3200" b="1" dirty="0">
              <a:solidFill>
                <a:srgbClr val="C00000"/>
              </a:solidFill>
              <a:latin typeface="+mn-lt"/>
            </a:endParaRPr>
          </a:p>
        </p:txBody>
      </p:sp>
      <p:sp>
        <p:nvSpPr>
          <p:cNvPr id="35" name="Google Shape;549;p39">
            <a:extLst>
              <a:ext uri="{FF2B5EF4-FFF2-40B4-BE49-F238E27FC236}">
                <a16:creationId xmlns:a16="http://schemas.microsoft.com/office/drawing/2014/main" id="{224FDC7D-9823-D34D-9DD5-E98C3DEC39A5}"/>
              </a:ext>
            </a:extLst>
          </p:cNvPr>
          <p:cNvSpPr txBox="1">
            <a:spLocks/>
          </p:cNvSpPr>
          <p:nvPr/>
        </p:nvSpPr>
        <p:spPr>
          <a:xfrm>
            <a:off x="975639" y="2834530"/>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1</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 presetClass="entr" presetSubtype="1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wipe(down)">
                                      <p:cBhvr>
                                        <p:cTn id="21" dur="500"/>
                                        <p:tgtEl>
                                          <p:spTgt spid="17">
                                            <p:txEl>
                                              <p:pRg st="0" end="0"/>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7">
                                            <p:txEl>
                                              <p:pRg st="1" end="1"/>
                                            </p:txEl>
                                          </p:spTgt>
                                        </p:tgtEl>
                                        <p:attrNameLst>
                                          <p:attrName>style.visibility</p:attrName>
                                        </p:attrNameLst>
                                      </p:cBhvr>
                                      <p:to>
                                        <p:strVal val="visible"/>
                                      </p:to>
                                    </p:set>
                                    <p:animEffect transition="in" filter="wipe(down)">
                                      <p:cBhvr>
                                        <p:cTn id="24" dur="500"/>
                                        <p:tgtEl>
                                          <p:spTgt spid="17">
                                            <p:txEl>
                                              <p:pRg st="1" end="1"/>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par>
                                <p:cTn id="28" presetID="9"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ssolv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5">
                                            <p:txEl>
                                              <p:pRg st="1" end="1"/>
                                            </p:txEl>
                                          </p:spTgt>
                                        </p:tgtEl>
                                        <p:attrNameLst>
                                          <p:attrName>style.visibility</p:attrName>
                                        </p:attrNameLst>
                                      </p:cBhvr>
                                      <p:to>
                                        <p:strVal val="visible"/>
                                      </p:to>
                                    </p:set>
                                    <p:animEffect transition="in" filter="dissolve">
                                      <p:cBhvr>
                                        <p:cTn id="41" dur="500"/>
                                        <p:tgtEl>
                                          <p:spTgt spid="15">
                                            <p:txEl>
                                              <p:pRg st="1" end="1"/>
                                            </p:txEl>
                                          </p:spTgt>
                                        </p:tgtEl>
                                      </p:cBhvr>
                                    </p:animEffect>
                                  </p:childTnLst>
                                </p:cTn>
                              </p:par>
                            </p:childTnLst>
                          </p:cTn>
                        </p:par>
                        <p:par>
                          <p:cTn id="42" fill="hold">
                            <p:stCondLst>
                              <p:cond delay="500"/>
                            </p:stCondLst>
                            <p:childTnLst>
                              <p:par>
                                <p:cTn id="43" presetID="5" presetClass="entr" presetSubtype="1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checkerboard(across)">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5">
                                            <p:txEl>
                                              <p:pRg st="2" end="2"/>
                                            </p:txEl>
                                          </p:spTgt>
                                        </p:tgtEl>
                                        <p:attrNameLst>
                                          <p:attrName>style.visibility</p:attrName>
                                        </p:attrNameLst>
                                      </p:cBhvr>
                                      <p:to>
                                        <p:strVal val="visible"/>
                                      </p:to>
                                    </p:set>
                                    <p:animEffect transition="in" filter="dissolve">
                                      <p:cBhvr>
                                        <p:cTn id="50" dur="500"/>
                                        <p:tgtEl>
                                          <p:spTgt spid="15">
                                            <p:txEl>
                                              <p:pRg st="2" end="2"/>
                                            </p:txEl>
                                          </p:spTgt>
                                        </p:tgtEl>
                                      </p:cBhvr>
                                    </p:animEffect>
                                  </p:childTnLst>
                                </p:cTn>
                              </p:par>
                            </p:childTnLst>
                          </p:cTn>
                        </p:par>
                        <p:par>
                          <p:cTn id="51" fill="hold">
                            <p:stCondLst>
                              <p:cond delay="500"/>
                            </p:stCondLst>
                            <p:childTnLst>
                              <p:par>
                                <p:cTn id="52" presetID="5" presetClass="entr" presetSubtype="10"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checkerboard(across)">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15">
                                            <p:txEl>
                                              <p:pRg st="3" end="3"/>
                                            </p:txEl>
                                          </p:spTgt>
                                        </p:tgtEl>
                                        <p:attrNameLst>
                                          <p:attrName>style.visibility</p:attrName>
                                        </p:attrNameLst>
                                      </p:cBhvr>
                                      <p:to>
                                        <p:strVal val="visible"/>
                                      </p:to>
                                    </p:set>
                                    <p:animEffect transition="in" filter="dissolve">
                                      <p:cBhvr>
                                        <p:cTn id="59" dur="500"/>
                                        <p:tgtEl>
                                          <p:spTgt spid="15">
                                            <p:txEl>
                                              <p:pRg st="3" end="3"/>
                                            </p:txEl>
                                          </p:spTgt>
                                        </p:tgtEl>
                                      </p:cBhvr>
                                    </p:animEffect>
                                  </p:childTnLst>
                                </p:cTn>
                              </p:par>
                            </p:childTnLst>
                          </p:cTn>
                        </p:par>
                        <p:par>
                          <p:cTn id="60" fill="hold">
                            <p:stCondLst>
                              <p:cond delay="500"/>
                            </p:stCondLst>
                            <p:childTnLst>
                              <p:par>
                                <p:cTn id="61" presetID="5" presetClass="entr" presetSubtype="10"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checkerboard(across)">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15">
                                            <p:txEl>
                                              <p:pRg st="4" end="4"/>
                                            </p:txEl>
                                          </p:spTgt>
                                        </p:tgtEl>
                                        <p:attrNameLst>
                                          <p:attrName>style.visibility</p:attrName>
                                        </p:attrNameLst>
                                      </p:cBhvr>
                                      <p:to>
                                        <p:strVal val="visible"/>
                                      </p:to>
                                    </p:set>
                                    <p:animEffect transition="in" filter="dissolve">
                                      <p:cBhvr>
                                        <p:cTn id="68" dur="500"/>
                                        <p:tgtEl>
                                          <p:spTgt spid="15">
                                            <p:txEl>
                                              <p:pRg st="4" end="4"/>
                                            </p:txEl>
                                          </p:spTgt>
                                        </p:tgtEl>
                                      </p:cBhvr>
                                    </p:animEffect>
                                  </p:childTnLst>
                                </p:cTn>
                              </p:par>
                            </p:childTnLst>
                          </p:cTn>
                        </p:par>
                        <p:par>
                          <p:cTn id="69" fill="hold">
                            <p:stCondLst>
                              <p:cond delay="500"/>
                            </p:stCondLst>
                            <p:childTnLst>
                              <p:par>
                                <p:cTn id="70" presetID="5" presetClass="entr" presetSubtype="1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checkerboard(across)">
                                      <p:cBhvr>
                                        <p:cTn id="72" dur="500"/>
                                        <p:tgtEl>
                                          <p:spTgt spid="34"/>
                                        </p:tgtEl>
                                      </p:cBhvr>
                                    </p:animEffect>
                                  </p:childTnLst>
                                </p:cTn>
                              </p:par>
                            </p:childTnLst>
                          </p:cTn>
                        </p:par>
                        <p:par>
                          <p:cTn id="73" fill="hold">
                            <p:stCondLst>
                              <p:cond delay="1000"/>
                            </p:stCondLst>
                            <p:childTnLst>
                              <p:par>
                                <p:cTn id="74" presetID="5" presetClass="entr" presetSubtype="10"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checkerboard(across)">
                                      <p:cBhvr>
                                        <p:cTn id="76" dur="500"/>
                                        <p:tgtEl>
                                          <p:spTgt spid="35"/>
                                        </p:tgtEl>
                                      </p:cBhvr>
                                    </p:animEffect>
                                  </p:childTnLst>
                                </p:cTn>
                              </p:par>
                            </p:childTnLst>
                          </p:cTn>
                        </p:par>
                        <p:par>
                          <p:cTn id="77" fill="hold">
                            <p:stCondLst>
                              <p:cond delay="1500"/>
                            </p:stCondLst>
                            <p:childTnLst>
                              <p:par>
                                <p:cTn id="78" presetID="2" presetClass="entr" presetSubtype="4" fill="hold" nodeType="after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fill="hold"/>
                                        <p:tgtEl>
                                          <p:spTgt spid="22"/>
                                        </p:tgtEl>
                                        <p:attrNameLst>
                                          <p:attrName>ppt_x</p:attrName>
                                        </p:attrNameLst>
                                      </p:cBhvr>
                                      <p:tavLst>
                                        <p:tav tm="0">
                                          <p:val>
                                            <p:strVal val="#ppt_x"/>
                                          </p:val>
                                        </p:tav>
                                        <p:tav tm="100000">
                                          <p:val>
                                            <p:strVal val="#ppt_x"/>
                                          </p:val>
                                        </p:tav>
                                      </p:tavLst>
                                    </p:anim>
                                    <p:anim calcmode="lin" valueType="num">
                                      <p:cBhvr additive="base">
                                        <p:cTn id="8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15">
                                            <p:txEl>
                                              <p:pRg st="5" end="5"/>
                                            </p:txEl>
                                          </p:spTgt>
                                        </p:tgtEl>
                                        <p:attrNameLst>
                                          <p:attrName>style.visibility</p:attrName>
                                        </p:attrNameLst>
                                      </p:cBhvr>
                                      <p:to>
                                        <p:strVal val="visible"/>
                                      </p:to>
                                    </p:set>
                                    <p:animEffect transition="in" filter="dissolve">
                                      <p:cBhvr>
                                        <p:cTn id="86" dur="500"/>
                                        <p:tgtEl>
                                          <p:spTgt spid="15">
                                            <p:txEl>
                                              <p:pRg st="5" end="5"/>
                                            </p:txEl>
                                          </p:spTgt>
                                        </p:tgtEl>
                                      </p:cBhvr>
                                    </p:animEffect>
                                  </p:childTnLst>
                                </p:cTn>
                              </p:par>
                            </p:childTnLst>
                          </p:cTn>
                        </p:par>
                        <p:par>
                          <p:cTn id="87" fill="hold">
                            <p:stCondLst>
                              <p:cond delay="500"/>
                            </p:stCondLst>
                            <p:childTnLst>
                              <p:par>
                                <p:cTn id="88" presetID="5" presetClass="entr" presetSubtype="10"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checkerboard(across)">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nodeType="clickEffect">
                                  <p:stCondLst>
                                    <p:cond delay="0"/>
                                  </p:stCondLst>
                                  <p:childTnLst>
                                    <p:set>
                                      <p:cBhvr>
                                        <p:cTn id="94" dur="1" fill="hold">
                                          <p:stCondLst>
                                            <p:cond delay="0"/>
                                          </p:stCondLst>
                                        </p:cTn>
                                        <p:tgtEl>
                                          <p:spTgt spid="15">
                                            <p:txEl>
                                              <p:pRg st="6" end="6"/>
                                            </p:txEl>
                                          </p:spTgt>
                                        </p:tgtEl>
                                        <p:attrNameLst>
                                          <p:attrName>style.visibility</p:attrName>
                                        </p:attrNameLst>
                                      </p:cBhvr>
                                      <p:to>
                                        <p:strVal val="visible"/>
                                      </p:to>
                                    </p:set>
                                    <p:animEffect transition="in" filter="dissolve">
                                      <p:cBhvr>
                                        <p:cTn id="95" dur="500"/>
                                        <p:tgtEl>
                                          <p:spTgt spid="15">
                                            <p:txEl>
                                              <p:pRg st="6" end="6"/>
                                            </p:txEl>
                                          </p:spTgt>
                                        </p:tgtEl>
                                      </p:cBhvr>
                                    </p:animEffect>
                                  </p:childTnLst>
                                </p:cTn>
                              </p:par>
                            </p:childTnLst>
                          </p:cTn>
                        </p:par>
                        <p:par>
                          <p:cTn id="96" fill="hold">
                            <p:stCondLst>
                              <p:cond delay="500"/>
                            </p:stCondLst>
                            <p:childTnLst>
                              <p:par>
                                <p:cTn id="97" presetID="5" presetClass="entr" presetSubtype="10" fill="hold" grpId="0"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checkerboard(across)">
                                      <p:cBhvr>
                                        <p:cTn id="99" dur="500"/>
                                        <p:tgtEl>
                                          <p:spTgt spid="25"/>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nodeType="clickEffect">
                                  <p:stCondLst>
                                    <p:cond delay="0"/>
                                  </p:stCondLst>
                                  <p:childTnLst>
                                    <p:set>
                                      <p:cBhvr>
                                        <p:cTn id="103" dur="1" fill="hold">
                                          <p:stCondLst>
                                            <p:cond delay="0"/>
                                          </p:stCondLst>
                                        </p:cTn>
                                        <p:tgtEl>
                                          <p:spTgt spid="15">
                                            <p:txEl>
                                              <p:pRg st="7" end="7"/>
                                            </p:txEl>
                                          </p:spTgt>
                                        </p:tgtEl>
                                        <p:attrNameLst>
                                          <p:attrName>style.visibility</p:attrName>
                                        </p:attrNameLst>
                                      </p:cBhvr>
                                      <p:to>
                                        <p:strVal val="visible"/>
                                      </p:to>
                                    </p:set>
                                    <p:animEffect transition="in" filter="dissolve">
                                      <p:cBhvr>
                                        <p:cTn id="104" dur="500"/>
                                        <p:tgtEl>
                                          <p:spTgt spid="15">
                                            <p:txEl>
                                              <p:pRg st="7" end="7"/>
                                            </p:txEl>
                                          </p:spTgt>
                                        </p:tgtEl>
                                      </p:cBhvr>
                                    </p:animEffect>
                                  </p:childTnLst>
                                </p:cTn>
                              </p:par>
                            </p:childTnLst>
                          </p:cTn>
                        </p:par>
                        <p:par>
                          <p:cTn id="105" fill="hold">
                            <p:stCondLst>
                              <p:cond delay="500"/>
                            </p:stCondLst>
                            <p:childTnLst>
                              <p:par>
                                <p:cTn id="106" presetID="5" presetClass="entr" presetSubtype="10"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checkerboard(across)">
                                      <p:cBhvr>
                                        <p:cTn id="108" dur="500"/>
                                        <p:tgtEl>
                                          <p:spTgt spid="26"/>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nodeType="clickEffect">
                                  <p:stCondLst>
                                    <p:cond delay="0"/>
                                  </p:stCondLst>
                                  <p:childTnLst>
                                    <p:set>
                                      <p:cBhvr>
                                        <p:cTn id="112" dur="1" fill="hold">
                                          <p:stCondLst>
                                            <p:cond delay="0"/>
                                          </p:stCondLst>
                                        </p:cTn>
                                        <p:tgtEl>
                                          <p:spTgt spid="15">
                                            <p:txEl>
                                              <p:pRg st="8" end="8"/>
                                            </p:txEl>
                                          </p:spTgt>
                                        </p:tgtEl>
                                        <p:attrNameLst>
                                          <p:attrName>style.visibility</p:attrName>
                                        </p:attrNameLst>
                                      </p:cBhvr>
                                      <p:to>
                                        <p:strVal val="visible"/>
                                      </p:to>
                                    </p:set>
                                    <p:animEffect transition="in" filter="dissolve">
                                      <p:cBhvr>
                                        <p:cTn id="113" dur="500"/>
                                        <p:tgtEl>
                                          <p:spTgt spid="15">
                                            <p:txEl>
                                              <p:pRg st="8" end="8"/>
                                            </p:txEl>
                                          </p:spTgt>
                                        </p:tgtEl>
                                      </p:cBhvr>
                                    </p:animEffect>
                                  </p:childTnLst>
                                </p:cTn>
                              </p:par>
                            </p:childTnLst>
                          </p:cTn>
                        </p:par>
                        <p:par>
                          <p:cTn id="114" fill="hold">
                            <p:stCondLst>
                              <p:cond delay="500"/>
                            </p:stCondLst>
                            <p:childTnLst>
                              <p:par>
                                <p:cTn id="115" presetID="5" presetClass="entr" presetSubtype="1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checkerboard(across)">
                                      <p:cBhvr>
                                        <p:cTn id="117" dur="5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18"/>
                                        </p:tgtEl>
                                        <p:attrNameLst>
                                          <p:attrName>style.visibility</p:attrName>
                                        </p:attrNameLst>
                                      </p:cBhvr>
                                      <p:to>
                                        <p:strVal val="visible"/>
                                      </p:to>
                                    </p:set>
                                    <p:anim calcmode="lin" valueType="num">
                                      <p:cBhvr additive="base">
                                        <p:cTn id="122" dur="500" fill="hold"/>
                                        <p:tgtEl>
                                          <p:spTgt spid="18"/>
                                        </p:tgtEl>
                                        <p:attrNameLst>
                                          <p:attrName>ppt_x</p:attrName>
                                        </p:attrNameLst>
                                      </p:cBhvr>
                                      <p:tavLst>
                                        <p:tav tm="0">
                                          <p:val>
                                            <p:strVal val="#ppt_x"/>
                                          </p:val>
                                        </p:tav>
                                        <p:tav tm="100000">
                                          <p:val>
                                            <p:strVal val="#ppt_x"/>
                                          </p:val>
                                        </p:tav>
                                      </p:tavLst>
                                    </p:anim>
                                    <p:anim calcmode="lin" valueType="num">
                                      <p:cBhvr additive="base">
                                        <p:cTn id="1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8" grpId="0" animBg="1"/>
      <p:bldP spid="23" grpId="0"/>
      <p:bldP spid="24" grpId="0"/>
      <p:bldP spid="25" grpId="0"/>
      <p:bldP spid="26" grpId="0"/>
      <p:bldP spid="27" grpId="0"/>
      <p:bldP spid="28" grpId="0"/>
      <p:bldP spid="29"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10" name="Google Shape;549;p39">
            <a:extLst>
              <a:ext uri="{FF2B5EF4-FFF2-40B4-BE49-F238E27FC236}">
                <a16:creationId xmlns:a16="http://schemas.microsoft.com/office/drawing/2014/main" id="{8D7271B2-BF37-23D8-D819-0BF002CE8BC0}"/>
              </a:ext>
            </a:extLst>
          </p:cNvPr>
          <p:cNvSpPr txBox="1">
            <a:spLocks/>
          </p:cNvSpPr>
          <p:nvPr/>
        </p:nvSpPr>
        <p:spPr>
          <a:xfrm>
            <a:off x="712341" y="77391"/>
            <a:ext cx="2515688" cy="492269"/>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ctr">
              <a:buNone/>
            </a:pPr>
            <a:r>
              <a:rPr lang="en-US" sz="2400" b="1" dirty="0" err="1">
                <a:solidFill>
                  <a:schemeClr val="bg1">
                    <a:lumMod val="10000"/>
                  </a:schemeClr>
                </a:solidFill>
                <a:latin typeface="+mn-lt"/>
                <a:ea typeface="Calibri" panose="020F0502020204030204" pitchFamily="34" charset="0"/>
                <a:cs typeface="Times New Roman" panose="02020603050405020304" pitchFamily="18" charset="0"/>
              </a:rPr>
              <a:t>Tính</a:t>
            </a:r>
            <a:r>
              <a:rPr lang="en-US" sz="2400" b="1" dirty="0">
                <a:solidFill>
                  <a:schemeClr val="bg1">
                    <a:lumMod val="10000"/>
                  </a:schemeClr>
                </a:solidFill>
                <a:latin typeface="+mn-lt"/>
                <a:ea typeface="Calibri" panose="020F0502020204030204" pitchFamily="34" charset="0"/>
                <a:cs typeface="Times New Roman" panose="02020603050405020304" pitchFamily="18" charset="0"/>
              </a:rPr>
              <a:t> 25 x 53 = ?</a:t>
            </a:r>
          </a:p>
          <a:p>
            <a:pPr marL="0" indent="0" algn="ctr">
              <a:buFont typeface="Nunito Light"/>
              <a:buNone/>
            </a:pPr>
            <a:endParaRPr lang="en-US" sz="2400" b="1" dirty="0">
              <a:solidFill>
                <a:schemeClr val="bg1">
                  <a:lumMod val="10000"/>
                </a:schemeClr>
              </a:solidFill>
              <a:latin typeface="+mn-lt"/>
            </a:endParaRPr>
          </a:p>
        </p:txBody>
      </p:sp>
      <p:sp>
        <p:nvSpPr>
          <p:cNvPr id="11" name="Google Shape;549;p39">
            <a:extLst>
              <a:ext uri="{FF2B5EF4-FFF2-40B4-BE49-F238E27FC236}">
                <a16:creationId xmlns:a16="http://schemas.microsoft.com/office/drawing/2014/main" id="{DA20007C-5A74-7018-0AF7-EA554A63EBD8}"/>
              </a:ext>
            </a:extLst>
          </p:cNvPr>
          <p:cNvSpPr txBox="1">
            <a:spLocks/>
          </p:cNvSpPr>
          <p:nvPr/>
        </p:nvSpPr>
        <p:spPr>
          <a:xfrm>
            <a:off x="5989740" y="77391"/>
            <a:ext cx="2607609" cy="492269"/>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ctr">
              <a:buNone/>
            </a:pPr>
            <a:r>
              <a:rPr lang="en-US" sz="2400" b="1" dirty="0" err="1">
                <a:solidFill>
                  <a:schemeClr val="bg1">
                    <a:lumMod val="10000"/>
                  </a:schemeClr>
                </a:solidFill>
                <a:latin typeface="+mn-lt"/>
                <a:ea typeface="Calibri" panose="020F0502020204030204" pitchFamily="34" charset="0"/>
                <a:cs typeface="Times New Roman" panose="02020603050405020304" pitchFamily="18" charset="0"/>
              </a:rPr>
              <a:t>Thảo</a:t>
            </a:r>
            <a:r>
              <a:rPr lang="en-US" sz="2400" b="1" dirty="0">
                <a:solidFill>
                  <a:schemeClr val="bg1">
                    <a:lumMod val="10000"/>
                  </a:schemeClr>
                </a:solidFill>
                <a:latin typeface="+mn-lt"/>
                <a:ea typeface="Calibri" panose="020F0502020204030204" pitchFamily="34" charset="0"/>
                <a:cs typeface="Times New Roman" panose="02020603050405020304" pitchFamily="18" charset="0"/>
              </a:rPr>
              <a:t> </a:t>
            </a:r>
            <a:r>
              <a:rPr lang="en-US" sz="2400" b="1" dirty="0" err="1">
                <a:solidFill>
                  <a:schemeClr val="bg1">
                    <a:lumMod val="10000"/>
                  </a:schemeClr>
                </a:solidFill>
                <a:latin typeface="+mn-lt"/>
                <a:ea typeface="Calibri" panose="020F0502020204030204" pitchFamily="34" charset="0"/>
                <a:cs typeface="Times New Roman" panose="02020603050405020304" pitchFamily="18" charset="0"/>
              </a:rPr>
              <a:t>luận</a:t>
            </a:r>
            <a:r>
              <a:rPr lang="en-US" sz="2400" b="1" dirty="0">
                <a:solidFill>
                  <a:schemeClr val="bg1">
                    <a:lumMod val="10000"/>
                  </a:schemeClr>
                </a:solidFill>
                <a:latin typeface="+mn-lt"/>
                <a:ea typeface="Calibri" panose="020F0502020204030204" pitchFamily="34" charset="0"/>
                <a:cs typeface="Times New Roman" panose="02020603050405020304" pitchFamily="18" charset="0"/>
              </a:rPr>
              <a:t> </a:t>
            </a:r>
            <a:r>
              <a:rPr lang="en-US" sz="2400" b="1" dirty="0" err="1">
                <a:solidFill>
                  <a:schemeClr val="bg1">
                    <a:lumMod val="10000"/>
                  </a:schemeClr>
                </a:solidFill>
                <a:latin typeface="+mn-lt"/>
                <a:ea typeface="Calibri" panose="020F0502020204030204" pitchFamily="34" charset="0"/>
                <a:cs typeface="Times New Roman" panose="02020603050405020304" pitchFamily="18" charset="0"/>
              </a:rPr>
              <a:t>nhóm</a:t>
            </a:r>
            <a:endParaRPr lang="en-US" sz="2400" b="1" dirty="0">
              <a:solidFill>
                <a:schemeClr val="bg1">
                  <a:lumMod val="10000"/>
                </a:schemeClr>
              </a:solidFill>
              <a:latin typeface="+mn-lt"/>
            </a:endParaRPr>
          </a:p>
        </p:txBody>
      </p:sp>
      <p:sp>
        <p:nvSpPr>
          <p:cNvPr id="12" name="Rounded Rectangle 11">
            <a:extLst>
              <a:ext uri="{FF2B5EF4-FFF2-40B4-BE49-F238E27FC236}">
                <a16:creationId xmlns:a16="http://schemas.microsoft.com/office/drawing/2014/main" id="{E8F31B24-6A82-E8D4-EBE0-202A6491EB2B}"/>
              </a:ext>
            </a:extLst>
          </p:cNvPr>
          <p:cNvSpPr/>
          <p:nvPr/>
        </p:nvSpPr>
        <p:spPr>
          <a:xfrm>
            <a:off x="3360320" y="1228178"/>
            <a:ext cx="5326665" cy="2986011"/>
          </a:xfrm>
          <a:prstGeom prst="roundRect">
            <a:avLst>
              <a:gd name="adj" fmla="val 4245"/>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7" name="Google Shape;549;p39">
            <a:extLst>
              <a:ext uri="{FF2B5EF4-FFF2-40B4-BE49-F238E27FC236}">
                <a16:creationId xmlns:a16="http://schemas.microsoft.com/office/drawing/2014/main" id="{A3FBE881-035F-6637-BD84-92DC7B29D309}"/>
              </a:ext>
            </a:extLst>
          </p:cNvPr>
          <p:cNvSpPr txBox="1">
            <a:spLocks/>
          </p:cNvSpPr>
          <p:nvPr/>
        </p:nvSpPr>
        <p:spPr>
          <a:xfrm>
            <a:off x="699755" y="735909"/>
            <a:ext cx="1345009"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chemeClr val="bg1">
                    <a:lumMod val="10000"/>
                  </a:schemeClr>
                </a:solidFill>
                <a:latin typeface="+mn-lt"/>
              </a:rPr>
              <a:t>25</a:t>
            </a:r>
          </a:p>
          <a:p>
            <a:pPr marL="0" indent="0" algn="r">
              <a:lnSpc>
                <a:spcPct val="150000"/>
              </a:lnSpc>
              <a:buNone/>
            </a:pPr>
            <a:r>
              <a:rPr lang="en-US" sz="3200" b="1" dirty="0">
                <a:solidFill>
                  <a:schemeClr val="bg1">
                    <a:lumMod val="10000"/>
                  </a:schemeClr>
                </a:solidFill>
                <a:latin typeface="+mn-lt"/>
              </a:rPr>
              <a:t>53</a:t>
            </a:r>
          </a:p>
          <a:p>
            <a:pPr marL="0" indent="0" algn="r">
              <a:lnSpc>
                <a:spcPct val="150000"/>
              </a:lnSpc>
              <a:buNone/>
            </a:pPr>
            <a:r>
              <a:rPr lang="en-US" sz="3200" b="1" dirty="0">
                <a:solidFill>
                  <a:schemeClr val="bg1">
                    <a:lumMod val="10000"/>
                  </a:schemeClr>
                </a:solidFill>
                <a:latin typeface="+mn-lt"/>
              </a:rPr>
              <a:t>75</a:t>
            </a:r>
          </a:p>
        </p:txBody>
      </p:sp>
      <p:sp>
        <p:nvSpPr>
          <p:cNvPr id="18" name="Google Shape;549;p39">
            <a:extLst>
              <a:ext uri="{FF2B5EF4-FFF2-40B4-BE49-F238E27FC236}">
                <a16:creationId xmlns:a16="http://schemas.microsoft.com/office/drawing/2014/main" id="{FC156CF5-5650-BDC9-0200-E859D6D0085D}"/>
              </a:ext>
            </a:extLst>
          </p:cNvPr>
          <p:cNvSpPr txBox="1">
            <a:spLocks/>
          </p:cNvSpPr>
          <p:nvPr/>
        </p:nvSpPr>
        <p:spPr>
          <a:xfrm>
            <a:off x="260059" y="4368309"/>
            <a:ext cx="2970750" cy="492269"/>
          </a:xfrm>
          <a:prstGeom prst="rect">
            <a:avLst/>
          </a:prstGeom>
          <a:solidFill>
            <a:schemeClr val="accent2"/>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ctr">
              <a:buNone/>
            </a:pPr>
            <a:r>
              <a:rPr lang="en-US" sz="2400" b="1" dirty="0" err="1">
                <a:solidFill>
                  <a:schemeClr val="bg1">
                    <a:lumMod val="10000"/>
                  </a:schemeClr>
                </a:solidFill>
                <a:latin typeface="+mn-lt"/>
              </a:rPr>
              <a:t>Vậy</a:t>
            </a:r>
            <a:r>
              <a:rPr lang="en-US" sz="2400" b="1" dirty="0">
                <a:solidFill>
                  <a:schemeClr val="bg1">
                    <a:lumMod val="10000"/>
                  </a:schemeClr>
                </a:solidFill>
                <a:latin typeface="+mn-lt"/>
              </a:rPr>
              <a:t> 25 x 53 = 1 325</a:t>
            </a:r>
          </a:p>
        </p:txBody>
      </p:sp>
      <p:sp>
        <p:nvSpPr>
          <p:cNvPr id="19" name="Google Shape;549;p39">
            <a:extLst>
              <a:ext uri="{FF2B5EF4-FFF2-40B4-BE49-F238E27FC236}">
                <a16:creationId xmlns:a16="http://schemas.microsoft.com/office/drawing/2014/main" id="{A0645D4D-31FE-0C8C-40A7-C2B1AEC0933E}"/>
              </a:ext>
            </a:extLst>
          </p:cNvPr>
          <p:cNvSpPr txBox="1">
            <a:spLocks/>
          </p:cNvSpPr>
          <p:nvPr/>
        </p:nvSpPr>
        <p:spPr>
          <a:xfrm>
            <a:off x="925922" y="2833597"/>
            <a:ext cx="91784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chemeClr val="bg1">
                    <a:lumMod val="10000"/>
                  </a:schemeClr>
                </a:solidFill>
                <a:latin typeface="+mn-lt"/>
              </a:rPr>
              <a:t>125</a:t>
            </a:r>
          </a:p>
        </p:txBody>
      </p:sp>
      <p:cxnSp>
        <p:nvCxnSpPr>
          <p:cNvPr id="21" name="Straight Connector 20">
            <a:extLst>
              <a:ext uri="{FF2B5EF4-FFF2-40B4-BE49-F238E27FC236}">
                <a16:creationId xmlns:a16="http://schemas.microsoft.com/office/drawing/2014/main" id="{DFB70BA4-EE3D-A862-2145-05D99F3838D7}"/>
              </a:ext>
            </a:extLst>
          </p:cNvPr>
          <p:cNvCxnSpPr/>
          <p:nvPr/>
        </p:nvCxnSpPr>
        <p:spPr>
          <a:xfrm>
            <a:off x="805343" y="2038525"/>
            <a:ext cx="1870745"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10DFC790-CF5A-299E-791F-191E2AD3621F}"/>
              </a:ext>
            </a:extLst>
          </p:cNvPr>
          <p:cNvCxnSpPr/>
          <p:nvPr/>
        </p:nvCxnSpPr>
        <p:spPr>
          <a:xfrm>
            <a:off x="712341" y="3549941"/>
            <a:ext cx="1870745"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
        <p:nvSpPr>
          <p:cNvPr id="23" name="Google Shape;549;p39">
            <a:extLst>
              <a:ext uri="{FF2B5EF4-FFF2-40B4-BE49-F238E27FC236}">
                <a16:creationId xmlns:a16="http://schemas.microsoft.com/office/drawing/2014/main" id="{F7DD20C0-3904-1014-BAD1-AB5D2629DBC8}"/>
              </a:ext>
            </a:extLst>
          </p:cNvPr>
          <p:cNvSpPr txBox="1">
            <a:spLocks/>
          </p:cNvSpPr>
          <p:nvPr/>
        </p:nvSpPr>
        <p:spPr>
          <a:xfrm>
            <a:off x="925922" y="997911"/>
            <a:ext cx="427426" cy="373291"/>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chemeClr val="bg1">
                    <a:lumMod val="10000"/>
                  </a:schemeClr>
                </a:solidFill>
                <a:latin typeface="+mn-lt"/>
              </a:rPr>
              <a:t>x</a:t>
            </a:r>
          </a:p>
        </p:txBody>
      </p:sp>
      <p:sp>
        <p:nvSpPr>
          <p:cNvPr id="24" name="Google Shape;549;p39">
            <a:extLst>
              <a:ext uri="{FF2B5EF4-FFF2-40B4-BE49-F238E27FC236}">
                <a16:creationId xmlns:a16="http://schemas.microsoft.com/office/drawing/2014/main" id="{8976FBA6-5F67-60D7-A900-61B8D3D514FF}"/>
              </a:ext>
            </a:extLst>
          </p:cNvPr>
          <p:cNvSpPr txBox="1">
            <a:spLocks/>
          </p:cNvSpPr>
          <p:nvPr/>
        </p:nvSpPr>
        <p:spPr>
          <a:xfrm>
            <a:off x="1647713" y="3573829"/>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5</a:t>
            </a:r>
          </a:p>
        </p:txBody>
      </p:sp>
      <p:sp>
        <p:nvSpPr>
          <p:cNvPr id="25" name="Google Shape;549;p39">
            <a:extLst>
              <a:ext uri="{FF2B5EF4-FFF2-40B4-BE49-F238E27FC236}">
                <a16:creationId xmlns:a16="http://schemas.microsoft.com/office/drawing/2014/main" id="{18B837EC-9566-62B3-2BA4-61C219162B4F}"/>
              </a:ext>
            </a:extLst>
          </p:cNvPr>
          <p:cNvSpPr txBox="1">
            <a:spLocks/>
          </p:cNvSpPr>
          <p:nvPr/>
        </p:nvSpPr>
        <p:spPr>
          <a:xfrm>
            <a:off x="1425199" y="3573829"/>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2</a:t>
            </a:r>
          </a:p>
        </p:txBody>
      </p:sp>
      <p:sp>
        <p:nvSpPr>
          <p:cNvPr id="26" name="Google Shape;549;p39">
            <a:extLst>
              <a:ext uri="{FF2B5EF4-FFF2-40B4-BE49-F238E27FC236}">
                <a16:creationId xmlns:a16="http://schemas.microsoft.com/office/drawing/2014/main" id="{3872DC34-EF02-9A8C-B0FC-ED31A3458D6F}"/>
              </a:ext>
            </a:extLst>
          </p:cNvPr>
          <p:cNvSpPr txBox="1">
            <a:spLocks/>
          </p:cNvSpPr>
          <p:nvPr/>
        </p:nvSpPr>
        <p:spPr>
          <a:xfrm>
            <a:off x="1190099" y="3581848"/>
            <a:ext cx="354385"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3</a:t>
            </a:r>
          </a:p>
        </p:txBody>
      </p:sp>
      <p:sp>
        <p:nvSpPr>
          <p:cNvPr id="27" name="Google Shape;549;p39">
            <a:extLst>
              <a:ext uri="{FF2B5EF4-FFF2-40B4-BE49-F238E27FC236}">
                <a16:creationId xmlns:a16="http://schemas.microsoft.com/office/drawing/2014/main" id="{BA4F40D7-0712-74BF-C17D-1D5C4263B9DC}"/>
              </a:ext>
            </a:extLst>
          </p:cNvPr>
          <p:cNvSpPr txBox="1">
            <a:spLocks/>
          </p:cNvSpPr>
          <p:nvPr/>
        </p:nvSpPr>
        <p:spPr>
          <a:xfrm>
            <a:off x="960575" y="3574619"/>
            <a:ext cx="252590" cy="492269"/>
          </a:xfrm>
          <a:prstGeom prst="rect">
            <a:avLst/>
          </a:prstGeom>
          <a:noFill/>
          <a:ln>
            <a:noFill/>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Nunito Light"/>
              <a:buChar char="●"/>
              <a:defRPr sz="1200" b="0" i="0" u="none" strike="noStrike" cap="none">
                <a:solidFill>
                  <a:schemeClr val="dk2"/>
                </a:solidFill>
                <a:latin typeface="Manrope"/>
                <a:ea typeface="Manrope"/>
                <a:cs typeface="Manrope"/>
                <a:sym typeface="Manrope"/>
              </a:defRPr>
            </a:lvl1pPr>
            <a:lvl2pPr marL="914400" marR="0" lvl="1"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2pPr>
            <a:lvl3pPr marL="1371600" marR="0" lvl="2"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3pPr>
            <a:lvl4pPr marL="1828800" marR="0" lvl="3"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4pPr>
            <a:lvl5pPr marL="2286000" marR="0" lvl="4"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5pPr>
            <a:lvl6pPr marL="2743200" marR="0" lvl="5"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6pPr>
            <a:lvl7pPr marL="3200400" marR="0" lvl="6"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7pPr>
            <a:lvl8pPr marL="3657600" marR="0" lvl="7"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8pPr>
            <a:lvl9pPr marL="4114800" marR="0" lvl="8" indent="-317500" algn="l" rtl="0">
              <a:lnSpc>
                <a:spcPct val="100000"/>
              </a:lnSpc>
              <a:spcBef>
                <a:spcPts val="0"/>
              </a:spcBef>
              <a:spcAft>
                <a:spcPts val="0"/>
              </a:spcAft>
              <a:buClr>
                <a:schemeClr val="dk2"/>
              </a:buClr>
              <a:buSzPts val="1400"/>
              <a:buFont typeface="Nunito Light"/>
              <a:buChar char="■"/>
              <a:defRPr sz="1400" b="0" i="0" u="none" strike="noStrike" cap="none">
                <a:solidFill>
                  <a:schemeClr val="dk2"/>
                </a:solidFill>
                <a:latin typeface="Manrope"/>
                <a:ea typeface="Manrope"/>
                <a:cs typeface="Manrope"/>
                <a:sym typeface="Manrope"/>
              </a:defRPr>
            </a:lvl9pPr>
          </a:lstStyle>
          <a:p>
            <a:pPr marL="0" indent="0" algn="r">
              <a:buNone/>
            </a:pPr>
            <a:r>
              <a:rPr lang="en-US" sz="3200" b="1" dirty="0">
                <a:solidFill>
                  <a:srgbClr val="C00000"/>
                </a:solidFill>
                <a:latin typeface="+mn-lt"/>
              </a:rPr>
              <a:t>1</a:t>
            </a:r>
          </a:p>
        </p:txBody>
      </p:sp>
      <p:sp>
        <p:nvSpPr>
          <p:cNvPr id="2" name="TextBox 1">
            <a:extLst>
              <a:ext uri="{FF2B5EF4-FFF2-40B4-BE49-F238E27FC236}">
                <a16:creationId xmlns:a16="http://schemas.microsoft.com/office/drawing/2014/main" id="{8C77CCA4-C2A3-51C8-6165-7FD041A150B4}"/>
              </a:ext>
            </a:extLst>
          </p:cNvPr>
          <p:cNvSpPr txBox="1"/>
          <p:nvPr/>
        </p:nvSpPr>
        <p:spPr>
          <a:xfrm>
            <a:off x="3385492" y="1239111"/>
            <a:ext cx="5301493" cy="2805255"/>
          </a:xfrm>
          <a:prstGeom prst="rect">
            <a:avLst/>
          </a:prstGeom>
          <a:noFill/>
        </p:spPr>
        <p:txBody>
          <a:bodyPr wrap="square" rtlCol="0">
            <a:spAutoFit/>
          </a:bodyPr>
          <a:lstStyle/>
          <a:p>
            <a:pPr>
              <a:lnSpc>
                <a:spcPct val="150000"/>
              </a:lnSpc>
            </a:pPr>
            <a:r>
              <a:rPr lang="en-VN" sz="2000" dirty="0">
                <a:latin typeface="+mn-lt"/>
              </a:rPr>
              <a:t>Trong cách tính trên: </a:t>
            </a:r>
          </a:p>
          <a:p>
            <a:pPr marL="342900" indent="-342900">
              <a:lnSpc>
                <a:spcPct val="150000"/>
              </a:lnSpc>
              <a:buFont typeface="Arial" panose="020B0604020202020204" pitchFamily="34" charset="0"/>
              <a:buChar char="•"/>
            </a:pPr>
            <a:r>
              <a:rPr lang="en-VN" sz="2000" dirty="0">
                <a:latin typeface="+mn-lt"/>
              </a:rPr>
              <a:t>75 gọi là tích riêng thứ nhất.</a:t>
            </a:r>
          </a:p>
          <a:p>
            <a:pPr marL="342900" indent="-342900">
              <a:lnSpc>
                <a:spcPct val="150000"/>
              </a:lnSpc>
              <a:buFont typeface="Arial" panose="020B0604020202020204" pitchFamily="34" charset="0"/>
              <a:buChar char="•"/>
            </a:pPr>
            <a:r>
              <a:rPr lang="en-VN" sz="2000" dirty="0">
                <a:latin typeface="+mn-lt"/>
              </a:rPr>
              <a:t>125 gọi là tích riêng thứ hai, được viết lùi sang bên trái một cột vì nó là 125 chục, nêu viết đầy đủ thì phải là 1 250 ( tích của 50 và 25 ) </a:t>
            </a:r>
          </a:p>
        </p:txBody>
      </p:sp>
    </p:spTree>
    <p:extLst>
      <p:ext uri="{BB962C8B-B14F-4D97-AF65-F5344CB8AC3E}">
        <p14:creationId xmlns:p14="http://schemas.microsoft.com/office/powerpoint/2010/main" val="8440368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5" name="Google Shape;505;p37"/>
          <p:cNvSpPr txBox="1">
            <a:spLocks noGrp="1"/>
          </p:cNvSpPr>
          <p:nvPr>
            <p:ph type="title" idx="4"/>
          </p:nvPr>
        </p:nvSpPr>
        <p:spPr>
          <a:xfrm>
            <a:off x="4233832" y="369470"/>
            <a:ext cx="855677" cy="39899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err="1">
                <a:latin typeface="Arial" panose="020B0604020202020204" pitchFamily="34" charset="0"/>
                <a:cs typeface="Arial" panose="020B0604020202020204" pitchFamily="34" charset="0"/>
              </a:rPr>
              <a:t>Ví</a:t>
            </a:r>
            <a:r>
              <a:rPr lang="en" sz="2000" b="1" dirty="0">
                <a:latin typeface="Arial" panose="020B0604020202020204" pitchFamily="34" charset="0"/>
                <a:cs typeface="Arial" panose="020B0604020202020204" pitchFamily="34" charset="0"/>
              </a:rPr>
              <a:t> </a:t>
            </a:r>
            <a:r>
              <a:rPr lang="en" sz="2000" b="1" dirty="0" err="1">
                <a:latin typeface="Arial" panose="020B0604020202020204" pitchFamily="34" charset="0"/>
                <a:cs typeface="Arial" panose="020B0604020202020204" pitchFamily="34" charset="0"/>
              </a:rPr>
              <a:t>dụ</a:t>
            </a:r>
            <a:endParaRPr sz="2000" b="1" dirty="0">
              <a:latin typeface="Arial" panose="020B0604020202020204" pitchFamily="34" charset="0"/>
              <a:cs typeface="Arial" panose="020B0604020202020204" pitchFamily="34" charset="0"/>
            </a:endParaRPr>
          </a:p>
        </p:txBody>
      </p:sp>
      <p:grpSp>
        <p:nvGrpSpPr>
          <p:cNvPr id="511" name="Google Shape;511;p37"/>
          <p:cNvGrpSpPr/>
          <p:nvPr/>
        </p:nvGrpSpPr>
        <p:grpSpPr>
          <a:xfrm rot="-1705788">
            <a:off x="8326665" y="130488"/>
            <a:ext cx="194706" cy="1181093"/>
            <a:chOff x="426225" y="1879525"/>
            <a:chExt cx="129500" cy="785550"/>
          </a:xfrm>
        </p:grpSpPr>
        <p:sp>
          <p:nvSpPr>
            <p:cNvPr id="512" name="Google Shape;512;p37"/>
            <p:cNvSpPr/>
            <p:nvPr/>
          </p:nvSpPr>
          <p:spPr>
            <a:xfrm>
              <a:off x="471475" y="1975375"/>
              <a:ext cx="70875" cy="689700"/>
            </a:xfrm>
            <a:custGeom>
              <a:avLst/>
              <a:gdLst/>
              <a:ahLst/>
              <a:cxnLst/>
              <a:rect l="l" t="t" r="r" b="b"/>
              <a:pathLst>
                <a:path w="2835" h="27588" extrusionOk="0">
                  <a:moveTo>
                    <a:pt x="1" y="0"/>
                  </a:moveTo>
                  <a:lnTo>
                    <a:pt x="1" y="24170"/>
                  </a:lnTo>
                  <a:lnTo>
                    <a:pt x="1" y="25885"/>
                  </a:lnTo>
                  <a:lnTo>
                    <a:pt x="1" y="27587"/>
                  </a:lnTo>
                  <a:lnTo>
                    <a:pt x="2834" y="27587"/>
                  </a:lnTo>
                  <a:lnTo>
                    <a:pt x="2834" y="25885"/>
                  </a:lnTo>
                  <a:lnTo>
                    <a:pt x="2834" y="24170"/>
                  </a:lnTo>
                  <a:lnTo>
                    <a:pt x="2834" y="0"/>
                  </a:ln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426225" y="2275400"/>
              <a:ext cx="129500" cy="304250"/>
            </a:xfrm>
            <a:custGeom>
              <a:avLst/>
              <a:gdLst/>
              <a:ahLst/>
              <a:cxnLst/>
              <a:rect l="l" t="t" r="r" b="b"/>
              <a:pathLst>
                <a:path w="5180" h="12170" extrusionOk="0">
                  <a:moveTo>
                    <a:pt x="1" y="1"/>
                  </a:moveTo>
                  <a:lnTo>
                    <a:pt x="1" y="10716"/>
                  </a:lnTo>
                  <a:lnTo>
                    <a:pt x="1" y="12169"/>
                  </a:lnTo>
                  <a:lnTo>
                    <a:pt x="5180" y="12169"/>
                  </a:lnTo>
                  <a:lnTo>
                    <a:pt x="5180" y="10716"/>
                  </a:lnTo>
                  <a:lnTo>
                    <a:pt x="977" y="10716"/>
                  </a:lnTo>
                  <a:lnTo>
                    <a:pt x="977"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471475" y="1879525"/>
              <a:ext cx="70875" cy="95875"/>
            </a:xfrm>
            <a:custGeom>
              <a:avLst/>
              <a:gdLst/>
              <a:ahLst/>
              <a:cxnLst/>
              <a:rect l="l" t="t" r="r" b="b"/>
              <a:pathLst>
                <a:path w="2835" h="3835" extrusionOk="0">
                  <a:moveTo>
                    <a:pt x="1263" y="1"/>
                  </a:moveTo>
                  <a:lnTo>
                    <a:pt x="1263" y="1370"/>
                  </a:lnTo>
                  <a:lnTo>
                    <a:pt x="1132" y="1370"/>
                  </a:lnTo>
                  <a:lnTo>
                    <a:pt x="1" y="3834"/>
                  </a:lnTo>
                  <a:lnTo>
                    <a:pt x="2834" y="3834"/>
                  </a:lnTo>
                  <a:lnTo>
                    <a:pt x="1703" y="1370"/>
                  </a:lnTo>
                  <a:lnTo>
                    <a:pt x="1560" y="1370"/>
                  </a:lnTo>
                  <a:lnTo>
                    <a:pt x="1560"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505;p37">
            <a:extLst>
              <a:ext uri="{FF2B5EF4-FFF2-40B4-BE49-F238E27FC236}">
                <a16:creationId xmlns:a16="http://schemas.microsoft.com/office/drawing/2014/main" id="{C6A7D4FD-5880-953F-50C8-CD58A9B475F8}"/>
              </a:ext>
            </a:extLst>
          </p:cNvPr>
          <p:cNvSpPr txBox="1">
            <a:spLocks/>
          </p:cNvSpPr>
          <p:nvPr/>
        </p:nvSpPr>
        <p:spPr>
          <a:xfrm>
            <a:off x="736247" y="1479095"/>
            <a:ext cx="1977136" cy="49076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nrope ExtraBold"/>
              <a:buNone/>
              <a:defRPr sz="3600" b="0" i="0" u="none" strike="noStrike" cap="none">
                <a:solidFill>
                  <a:schemeClr val="accent2"/>
                </a:solidFill>
                <a:latin typeface="Manrope ExtraBold"/>
                <a:ea typeface="Manrope ExtraBold"/>
                <a:cs typeface="Manrope ExtraBold"/>
                <a:sym typeface="Manrope ExtraBold"/>
              </a:defRPr>
            </a:lvl1pPr>
            <a:lvl2pPr marR="0" lvl="1"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9pPr>
          </a:lstStyle>
          <a:p>
            <a:r>
              <a:rPr lang="en-US" sz="2400" b="1" dirty="0">
                <a:latin typeface="Arial" panose="020B0604020202020204" pitchFamily="34" charset="0"/>
                <a:cs typeface="Arial" panose="020B0604020202020204" pitchFamily="34" charset="0"/>
              </a:rPr>
              <a:t>72 x 31 = ?</a:t>
            </a:r>
          </a:p>
        </p:txBody>
      </p:sp>
      <p:sp>
        <p:nvSpPr>
          <p:cNvPr id="23" name="TextBox 22">
            <a:extLst>
              <a:ext uri="{FF2B5EF4-FFF2-40B4-BE49-F238E27FC236}">
                <a16:creationId xmlns:a16="http://schemas.microsoft.com/office/drawing/2014/main" id="{0795A8AF-D1DE-DBD0-3A59-5F94D376CB0D}"/>
              </a:ext>
            </a:extLst>
          </p:cNvPr>
          <p:cNvSpPr txBox="1"/>
          <p:nvPr/>
        </p:nvSpPr>
        <p:spPr>
          <a:xfrm>
            <a:off x="909782" y="2057063"/>
            <a:ext cx="1271037" cy="2793842"/>
          </a:xfrm>
          <a:prstGeom prst="rect">
            <a:avLst/>
          </a:prstGeom>
          <a:noFill/>
        </p:spPr>
        <p:txBody>
          <a:bodyPr wrap="square" rtlCol="0">
            <a:spAutoFit/>
          </a:bodyPr>
          <a:lstStyle/>
          <a:p>
            <a:pPr algn="r">
              <a:lnSpc>
                <a:spcPct val="150000"/>
              </a:lnSpc>
            </a:pPr>
            <a:r>
              <a:rPr lang="en-VN" sz="2400" dirty="0">
                <a:latin typeface="+mn-lt"/>
              </a:rPr>
              <a:t>72</a:t>
            </a:r>
          </a:p>
          <a:p>
            <a:pPr algn="r">
              <a:lnSpc>
                <a:spcPct val="150000"/>
              </a:lnSpc>
            </a:pPr>
            <a:r>
              <a:rPr lang="en-VN" sz="2400" dirty="0">
                <a:latin typeface="+mn-lt"/>
              </a:rPr>
              <a:t>31</a:t>
            </a:r>
          </a:p>
          <a:p>
            <a:pPr algn="r">
              <a:lnSpc>
                <a:spcPct val="150000"/>
              </a:lnSpc>
            </a:pPr>
            <a:r>
              <a:rPr lang="en-VN" sz="2400" dirty="0">
                <a:latin typeface="+mn-lt"/>
              </a:rPr>
              <a:t>72</a:t>
            </a:r>
          </a:p>
          <a:p>
            <a:pPr algn="r">
              <a:lnSpc>
                <a:spcPct val="150000"/>
              </a:lnSpc>
            </a:pPr>
            <a:endParaRPr lang="en-VN" sz="2400" dirty="0">
              <a:latin typeface="+mn-lt"/>
            </a:endParaRPr>
          </a:p>
          <a:p>
            <a:pPr algn="r">
              <a:lnSpc>
                <a:spcPct val="150000"/>
              </a:lnSpc>
            </a:pPr>
            <a:r>
              <a:rPr lang="en-VN" sz="2400" b="1" dirty="0">
                <a:solidFill>
                  <a:srgbClr val="C00000"/>
                </a:solidFill>
                <a:latin typeface="+mn-lt"/>
              </a:rPr>
              <a:t>2232</a:t>
            </a:r>
          </a:p>
        </p:txBody>
      </p:sp>
      <p:sp>
        <p:nvSpPr>
          <p:cNvPr id="24" name="Google Shape;505;p37">
            <a:extLst>
              <a:ext uri="{FF2B5EF4-FFF2-40B4-BE49-F238E27FC236}">
                <a16:creationId xmlns:a16="http://schemas.microsoft.com/office/drawing/2014/main" id="{204641E5-FD4A-ACC9-B28B-9001E19076FC}"/>
              </a:ext>
            </a:extLst>
          </p:cNvPr>
          <p:cNvSpPr txBox="1">
            <a:spLocks/>
          </p:cNvSpPr>
          <p:nvPr/>
        </p:nvSpPr>
        <p:spPr>
          <a:xfrm>
            <a:off x="3730711" y="1479094"/>
            <a:ext cx="1977136" cy="49076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nrope ExtraBold"/>
              <a:buNone/>
              <a:defRPr sz="3600" b="0" i="0" u="none" strike="noStrike" cap="none">
                <a:solidFill>
                  <a:schemeClr val="accent2"/>
                </a:solidFill>
                <a:latin typeface="Manrope ExtraBold"/>
                <a:ea typeface="Manrope ExtraBold"/>
                <a:cs typeface="Manrope ExtraBold"/>
                <a:sym typeface="Manrope ExtraBold"/>
              </a:defRPr>
            </a:lvl1pPr>
            <a:lvl2pPr marR="0" lvl="1"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9pPr>
          </a:lstStyle>
          <a:p>
            <a:r>
              <a:rPr lang="en-US" sz="2400" b="1" dirty="0">
                <a:latin typeface="Arial" panose="020B0604020202020204" pitchFamily="34" charset="0"/>
                <a:cs typeface="Arial" panose="020B0604020202020204" pitchFamily="34" charset="0"/>
              </a:rPr>
              <a:t>45 x 26 = ?</a:t>
            </a:r>
          </a:p>
        </p:txBody>
      </p:sp>
      <p:sp>
        <p:nvSpPr>
          <p:cNvPr id="25" name="Google Shape;505;p37">
            <a:extLst>
              <a:ext uri="{FF2B5EF4-FFF2-40B4-BE49-F238E27FC236}">
                <a16:creationId xmlns:a16="http://schemas.microsoft.com/office/drawing/2014/main" id="{2FEB9785-B22F-08FA-2E88-07D91E834235}"/>
              </a:ext>
            </a:extLst>
          </p:cNvPr>
          <p:cNvSpPr txBox="1">
            <a:spLocks/>
          </p:cNvSpPr>
          <p:nvPr/>
        </p:nvSpPr>
        <p:spPr>
          <a:xfrm>
            <a:off x="6564320" y="1481472"/>
            <a:ext cx="1977136" cy="488382"/>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nrope ExtraBold"/>
              <a:buNone/>
              <a:defRPr sz="3600" b="0" i="0" u="none" strike="noStrike" cap="none">
                <a:solidFill>
                  <a:schemeClr val="accent2"/>
                </a:solidFill>
                <a:latin typeface="Manrope ExtraBold"/>
                <a:ea typeface="Manrope ExtraBold"/>
                <a:cs typeface="Manrope ExtraBold"/>
                <a:sym typeface="Manrope ExtraBold"/>
              </a:defRPr>
            </a:lvl1pPr>
            <a:lvl2pPr marR="0" lvl="1"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2pPr>
            <a:lvl3pPr marR="0" lvl="2"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3pPr>
            <a:lvl4pPr marR="0" lvl="3"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4pPr>
            <a:lvl5pPr marR="0" lvl="4"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5pPr>
            <a:lvl6pPr marR="0" lvl="5"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6pPr>
            <a:lvl7pPr marR="0" lvl="6"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7pPr>
            <a:lvl8pPr marR="0" lvl="7"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8pPr>
            <a:lvl9pPr marR="0" lvl="8" algn="l" rtl="0">
              <a:lnSpc>
                <a:spcPct val="100000"/>
              </a:lnSpc>
              <a:spcBef>
                <a:spcPts val="0"/>
              </a:spcBef>
              <a:spcAft>
                <a:spcPts val="0"/>
              </a:spcAft>
              <a:buClr>
                <a:schemeClr val="dk1"/>
              </a:buClr>
              <a:buSzPts val="3000"/>
              <a:buFont typeface="Manrope ExtraBold"/>
              <a:buNone/>
              <a:defRPr sz="3000" b="0" i="0" u="none" strike="noStrike" cap="none">
                <a:solidFill>
                  <a:schemeClr val="dk1"/>
                </a:solidFill>
                <a:latin typeface="Manrope ExtraBold"/>
                <a:ea typeface="Manrope ExtraBold"/>
                <a:cs typeface="Manrope ExtraBold"/>
                <a:sym typeface="Manrope ExtraBold"/>
              </a:defRPr>
            </a:lvl9pPr>
          </a:lstStyle>
          <a:p>
            <a:r>
              <a:rPr lang="en-US" sz="2400" b="1" dirty="0">
                <a:latin typeface="Arial" panose="020B0604020202020204" pitchFamily="34" charset="0"/>
                <a:cs typeface="Arial" panose="020B0604020202020204" pitchFamily="34" charset="0"/>
              </a:rPr>
              <a:t>58 x 19 = ?</a:t>
            </a:r>
          </a:p>
        </p:txBody>
      </p:sp>
      <p:grpSp>
        <p:nvGrpSpPr>
          <p:cNvPr id="458" name="Group 457">
            <a:extLst>
              <a:ext uri="{FF2B5EF4-FFF2-40B4-BE49-F238E27FC236}">
                <a16:creationId xmlns:a16="http://schemas.microsoft.com/office/drawing/2014/main" id="{932CD2E1-1E19-9B59-5C88-7772EE9174E0}"/>
              </a:ext>
            </a:extLst>
          </p:cNvPr>
          <p:cNvGrpSpPr/>
          <p:nvPr/>
        </p:nvGrpSpPr>
        <p:grpSpPr>
          <a:xfrm>
            <a:off x="1421338" y="948173"/>
            <a:ext cx="6376498" cy="530351"/>
            <a:chOff x="1421338" y="948173"/>
            <a:chExt cx="6376498" cy="530351"/>
          </a:xfrm>
        </p:grpSpPr>
        <p:grpSp>
          <p:nvGrpSpPr>
            <p:cNvPr id="26" name="Group 25">
              <a:extLst>
                <a:ext uri="{FF2B5EF4-FFF2-40B4-BE49-F238E27FC236}">
                  <a16:creationId xmlns:a16="http://schemas.microsoft.com/office/drawing/2014/main" id="{5EFB705E-3B88-01B0-DCA7-E5E58FB101FD}"/>
                </a:ext>
              </a:extLst>
            </p:cNvPr>
            <p:cNvGrpSpPr/>
            <p:nvPr/>
          </p:nvGrpSpPr>
          <p:grpSpPr>
            <a:xfrm>
              <a:off x="1421338" y="948173"/>
              <a:ext cx="639916" cy="530337"/>
              <a:chOff x="1415728" y="1143278"/>
              <a:chExt cx="639916" cy="530337"/>
            </a:xfrm>
          </p:grpSpPr>
          <p:grpSp>
            <p:nvGrpSpPr>
              <p:cNvPr id="27" name="Google Shape;3622;p92">
                <a:extLst>
                  <a:ext uri="{FF2B5EF4-FFF2-40B4-BE49-F238E27FC236}">
                    <a16:creationId xmlns:a16="http://schemas.microsoft.com/office/drawing/2014/main" id="{1A1F8CAA-2C78-DC94-9061-A09E54E2E747}"/>
                  </a:ext>
                </a:extLst>
              </p:cNvPr>
              <p:cNvGrpSpPr/>
              <p:nvPr/>
            </p:nvGrpSpPr>
            <p:grpSpPr>
              <a:xfrm>
                <a:off x="1449941" y="1143278"/>
                <a:ext cx="600230" cy="530337"/>
                <a:chOff x="4313292" y="3415760"/>
                <a:chExt cx="517432" cy="530337"/>
              </a:xfrm>
            </p:grpSpPr>
            <p:sp>
              <p:nvSpPr>
                <p:cNvPr id="29" name="Google Shape;3623;p92">
                  <a:extLst>
                    <a:ext uri="{FF2B5EF4-FFF2-40B4-BE49-F238E27FC236}">
                      <a16:creationId xmlns:a16="http://schemas.microsoft.com/office/drawing/2014/main" id="{CEB875C4-82EC-0642-13B3-AA2954F897D6}"/>
                    </a:ext>
                  </a:extLst>
                </p:cNvPr>
                <p:cNvSpPr/>
                <p:nvPr/>
              </p:nvSpPr>
              <p:spPr>
                <a:xfrm>
                  <a:off x="4313292" y="3455323"/>
                  <a:ext cx="517430" cy="490775"/>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624;p92">
                  <a:extLst>
                    <a:ext uri="{FF2B5EF4-FFF2-40B4-BE49-F238E27FC236}">
                      <a16:creationId xmlns:a16="http://schemas.microsoft.com/office/drawing/2014/main" id="{8780711E-3041-4606-2D6C-4E02C153F17E}"/>
                    </a:ext>
                  </a:extLst>
                </p:cNvPr>
                <p:cNvSpPr/>
                <p:nvPr/>
              </p:nvSpPr>
              <p:spPr>
                <a:xfrm>
                  <a:off x="4772639" y="3455323"/>
                  <a:ext cx="58085" cy="490760"/>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625;p92">
                  <a:extLst>
                    <a:ext uri="{FF2B5EF4-FFF2-40B4-BE49-F238E27FC236}">
                      <a16:creationId xmlns:a16="http://schemas.microsoft.com/office/drawing/2014/main" id="{9AD04CFB-FF4D-094E-1F38-1B382C78C5A6}"/>
                    </a:ext>
                  </a:extLst>
                </p:cNvPr>
                <p:cNvSpPr/>
                <p:nvPr/>
              </p:nvSpPr>
              <p:spPr>
                <a:xfrm>
                  <a:off x="4313292" y="3455323"/>
                  <a:ext cx="517430" cy="88652"/>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626;p92">
                  <a:extLst>
                    <a:ext uri="{FF2B5EF4-FFF2-40B4-BE49-F238E27FC236}">
                      <a16:creationId xmlns:a16="http://schemas.microsoft.com/office/drawing/2014/main" id="{D2EB90CE-D3AE-B258-C9D3-C0E1A5B41BF0}"/>
                    </a:ext>
                  </a:extLst>
                </p:cNvPr>
                <p:cNvSpPr/>
                <p:nvPr/>
              </p:nvSpPr>
              <p:spPr>
                <a:xfrm>
                  <a:off x="4772639" y="3455323"/>
                  <a:ext cx="58085" cy="88649"/>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627;p92">
                  <a:extLst>
                    <a:ext uri="{FF2B5EF4-FFF2-40B4-BE49-F238E27FC236}">
                      <a16:creationId xmlns:a16="http://schemas.microsoft.com/office/drawing/2014/main" id="{CF570A08-766C-4B86-A479-07A00AB30FAF}"/>
                    </a:ext>
                  </a:extLst>
                </p:cNvPr>
                <p:cNvSpPr/>
                <p:nvPr/>
              </p:nvSpPr>
              <p:spPr>
                <a:xfrm>
                  <a:off x="4366630" y="3415760"/>
                  <a:ext cx="48064" cy="79148"/>
                </a:xfrm>
                <a:custGeom>
                  <a:avLst/>
                  <a:gdLst/>
                  <a:ahLst/>
                  <a:cxnLst/>
                  <a:rect l="l" t="t" r="r" b="b"/>
                  <a:pathLst>
                    <a:path w="1914" h="3323" extrusionOk="0">
                      <a:moveTo>
                        <a:pt x="968" y="0"/>
                      </a:moveTo>
                      <a:cubicBezTo>
                        <a:pt x="442" y="0"/>
                        <a:pt x="0" y="442"/>
                        <a:pt x="0" y="967"/>
                      </a:cubicBezTo>
                      <a:lnTo>
                        <a:pt x="0" y="2376"/>
                      </a:lnTo>
                      <a:cubicBezTo>
                        <a:pt x="0" y="2902"/>
                        <a:pt x="442" y="3322"/>
                        <a:pt x="968" y="3322"/>
                      </a:cubicBezTo>
                      <a:cubicBezTo>
                        <a:pt x="1472" y="3322"/>
                        <a:pt x="1914" y="2902"/>
                        <a:pt x="1914" y="2376"/>
                      </a:cubicBezTo>
                      <a:lnTo>
                        <a:pt x="1914" y="967"/>
                      </a:lnTo>
                      <a:cubicBezTo>
                        <a:pt x="1914" y="442"/>
                        <a:pt x="1472"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628;p92">
                  <a:extLst>
                    <a:ext uri="{FF2B5EF4-FFF2-40B4-BE49-F238E27FC236}">
                      <a16:creationId xmlns:a16="http://schemas.microsoft.com/office/drawing/2014/main" id="{3ABAEF50-F8E6-F9BC-7ADD-080679635714}"/>
                    </a:ext>
                  </a:extLst>
                </p:cNvPr>
                <p:cNvSpPr/>
                <p:nvPr/>
              </p:nvSpPr>
              <p:spPr>
                <a:xfrm>
                  <a:off x="4487518" y="3415760"/>
                  <a:ext cx="47562" cy="79148"/>
                </a:xfrm>
                <a:custGeom>
                  <a:avLst/>
                  <a:gdLst/>
                  <a:ahLst/>
                  <a:cxnLst/>
                  <a:rect l="l" t="t" r="r" b="b"/>
                  <a:pathLst>
                    <a:path w="1894" h="3323" extrusionOk="0">
                      <a:moveTo>
                        <a:pt x="947" y="0"/>
                      </a:moveTo>
                      <a:cubicBezTo>
                        <a:pt x="421" y="0"/>
                        <a:pt x="1" y="442"/>
                        <a:pt x="1" y="967"/>
                      </a:cubicBezTo>
                      <a:lnTo>
                        <a:pt x="1" y="2376"/>
                      </a:lnTo>
                      <a:cubicBezTo>
                        <a:pt x="1" y="2902"/>
                        <a:pt x="421" y="3322"/>
                        <a:pt x="947" y="3322"/>
                      </a:cubicBezTo>
                      <a:cubicBezTo>
                        <a:pt x="1473" y="3322"/>
                        <a:pt x="1893" y="2902"/>
                        <a:pt x="1893" y="2376"/>
                      </a:cubicBezTo>
                      <a:lnTo>
                        <a:pt x="1893" y="967"/>
                      </a:lnTo>
                      <a:cubicBezTo>
                        <a:pt x="1893" y="442"/>
                        <a:pt x="1473"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629;p92">
                  <a:extLst>
                    <a:ext uri="{FF2B5EF4-FFF2-40B4-BE49-F238E27FC236}">
                      <a16:creationId xmlns:a16="http://schemas.microsoft.com/office/drawing/2014/main" id="{9E26A1E5-DB46-ED4F-4832-1E1DEEA7CDF5}"/>
                    </a:ext>
                  </a:extLst>
                </p:cNvPr>
                <p:cNvSpPr/>
                <p:nvPr/>
              </p:nvSpPr>
              <p:spPr>
                <a:xfrm>
                  <a:off x="4608432" y="3415760"/>
                  <a:ext cx="47537" cy="79148"/>
                </a:xfrm>
                <a:custGeom>
                  <a:avLst/>
                  <a:gdLst/>
                  <a:ahLst/>
                  <a:cxnLst/>
                  <a:rect l="l" t="t" r="r" b="b"/>
                  <a:pathLst>
                    <a:path w="1893" h="3323" extrusionOk="0">
                      <a:moveTo>
                        <a:pt x="947" y="0"/>
                      </a:moveTo>
                      <a:cubicBezTo>
                        <a:pt x="421" y="0"/>
                        <a:pt x="1" y="442"/>
                        <a:pt x="1" y="967"/>
                      </a:cubicBezTo>
                      <a:lnTo>
                        <a:pt x="1" y="2376"/>
                      </a:lnTo>
                      <a:cubicBezTo>
                        <a:pt x="1" y="2902"/>
                        <a:pt x="421" y="3322"/>
                        <a:pt x="947" y="3322"/>
                      </a:cubicBezTo>
                      <a:cubicBezTo>
                        <a:pt x="1472" y="3322"/>
                        <a:pt x="1893" y="2902"/>
                        <a:pt x="1893" y="2376"/>
                      </a:cubicBezTo>
                      <a:lnTo>
                        <a:pt x="1893" y="967"/>
                      </a:lnTo>
                      <a:cubicBezTo>
                        <a:pt x="1893" y="442"/>
                        <a:pt x="1472"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30;p92">
                  <a:extLst>
                    <a:ext uri="{FF2B5EF4-FFF2-40B4-BE49-F238E27FC236}">
                      <a16:creationId xmlns:a16="http://schemas.microsoft.com/office/drawing/2014/main" id="{91A1F326-5676-FB0B-33BC-F039E31A4232}"/>
                    </a:ext>
                  </a:extLst>
                </p:cNvPr>
                <p:cNvSpPr/>
                <p:nvPr/>
              </p:nvSpPr>
              <p:spPr>
                <a:xfrm>
                  <a:off x="4728818" y="3415760"/>
                  <a:ext cx="48064" cy="79148"/>
                </a:xfrm>
                <a:custGeom>
                  <a:avLst/>
                  <a:gdLst/>
                  <a:ahLst/>
                  <a:cxnLst/>
                  <a:rect l="l" t="t" r="r" b="b"/>
                  <a:pathLst>
                    <a:path w="1914" h="3323" extrusionOk="0">
                      <a:moveTo>
                        <a:pt x="967" y="0"/>
                      </a:moveTo>
                      <a:cubicBezTo>
                        <a:pt x="442" y="0"/>
                        <a:pt x="0" y="442"/>
                        <a:pt x="0" y="967"/>
                      </a:cubicBezTo>
                      <a:lnTo>
                        <a:pt x="0" y="2376"/>
                      </a:lnTo>
                      <a:cubicBezTo>
                        <a:pt x="0" y="2902"/>
                        <a:pt x="442" y="3322"/>
                        <a:pt x="967" y="3322"/>
                      </a:cubicBezTo>
                      <a:cubicBezTo>
                        <a:pt x="1493" y="3322"/>
                        <a:pt x="1913" y="2902"/>
                        <a:pt x="1913" y="2376"/>
                      </a:cubicBezTo>
                      <a:lnTo>
                        <a:pt x="1913" y="967"/>
                      </a:lnTo>
                      <a:cubicBezTo>
                        <a:pt x="1913" y="442"/>
                        <a:pt x="1493" y="0"/>
                        <a:pt x="9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837;p55">
                <a:extLst>
                  <a:ext uri="{FF2B5EF4-FFF2-40B4-BE49-F238E27FC236}">
                    <a16:creationId xmlns:a16="http://schemas.microsoft.com/office/drawing/2014/main" id="{8663DB3E-03CA-89C1-AB82-FF83496259D1}"/>
                  </a:ext>
                </a:extLst>
              </p:cNvPr>
              <p:cNvSpPr txBox="1">
                <a:spLocks/>
              </p:cNvSpPr>
              <p:nvPr/>
            </p:nvSpPr>
            <p:spPr>
              <a:xfrm>
                <a:off x="1415728" y="1339938"/>
                <a:ext cx="639916" cy="2470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Josefin Sans"/>
                  <a:buNone/>
                  <a:defRPr sz="29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2pPr>
                <a:lvl3pPr marR="0" lvl="2"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3pPr>
                <a:lvl4pPr marR="0" lvl="3"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4pPr>
                <a:lvl5pPr marR="0" lvl="4"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5pPr>
                <a:lvl6pPr marR="0" lvl="5"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6pPr>
                <a:lvl7pPr marR="0" lvl="6"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7pPr>
                <a:lvl8pPr marR="0" lvl="7"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8pPr>
                <a:lvl9pPr marR="0" lvl="8"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9pPr>
              </a:lstStyle>
              <a:p>
                <a:r>
                  <a:rPr lang="en" sz="2400">
                    <a:solidFill>
                      <a:schemeClr val="tx1">
                        <a:lumMod val="50000"/>
                      </a:schemeClr>
                    </a:solidFill>
                    <a:latin typeface="+mn-lt"/>
                  </a:rPr>
                  <a:t>01</a:t>
                </a:r>
                <a:endParaRPr lang="en" sz="2400" dirty="0">
                  <a:solidFill>
                    <a:schemeClr val="tx1">
                      <a:lumMod val="50000"/>
                    </a:schemeClr>
                  </a:solidFill>
                  <a:latin typeface="+mn-lt"/>
                </a:endParaRPr>
              </a:p>
            </p:txBody>
          </p:sp>
        </p:grpSp>
        <p:grpSp>
          <p:nvGrpSpPr>
            <p:cNvPr id="38" name="Group 37">
              <a:extLst>
                <a:ext uri="{FF2B5EF4-FFF2-40B4-BE49-F238E27FC236}">
                  <a16:creationId xmlns:a16="http://schemas.microsoft.com/office/drawing/2014/main" id="{F9646D80-AA92-231F-4F33-1CD8B793A666}"/>
                </a:ext>
              </a:extLst>
            </p:cNvPr>
            <p:cNvGrpSpPr/>
            <p:nvPr/>
          </p:nvGrpSpPr>
          <p:grpSpPr>
            <a:xfrm>
              <a:off x="4354531" y="948187"/>
              <a:ext cx="639916" cy="530337"/>
              <a:chOff x="4258445" y="1143278"/>
              <a:chExt cx="639916" cy="530337"/>
            </a:xfrm>
          </p:grpSpPr>
          <p:grpSp>
            <p:nvGrpSpPr>
              <p:cNvPr id="49" name="Google Shape;3622;p92">
                <a:extLst>
                  <a:ext uri="{FF2B5EF4-FFF2-40B4-BE49-F238E27FC236}">
                    <a16:creationId xmlns:a16="http://schemas.microsoft.com/office/drawing/2014/main" id="{9BBFAA13-A3EA-1643-0000-8D6E99425F97}"/>
                  </a:ext>
                </a:extLst>
              </p:cNvPr>
              <p:cNvGrpSpPr/>
              <p:nvPr/>
            </p:nvGrpSpPr>
            <p:grpSpPr>
              <a:xfrm>
                <a:off x="4292658" y="1143278"/>
                <a:ext cx="600230" cy="530337"/>
                <a:chOff x="4313292" y="3415760"/>
                <a:chExt cx="517432" cy="530337"/>
              </a:xfrm>
            </p:grpSpPr>
            <p:sp>
              <p:nvSpPr>
                <p:cNvPr id="51" name="Google Shape;3623;p92">
                  <a:extLst>
                    <a:ext uri="{FF2B5EF4-FFF2-40B4-BE49-F238E27FC236}">
                      <a16:creationId xmlns:a16="http://schemas.microsoft.com/office/drawing/2014/main" id="{9BC5A037-0DE2-21E7-BB1B-8192F7A8C653}"/>
                    </a:ext>
                  </a:extLst>
                </p:cNvPr>
                <p:cNvSpPr/>
                <p:nvPr/>
              </p:nvSpPr>
              <p:spPr>
                <a:xfrm>
                  <a:off x="4313292" y="3455323"/>
                  <a:ext cx="517430" cy="490775"/>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3624;p92">
                  <a:extLst>
                    <a:ext uri="{FF2B5EF4-FFF2-40B4-BE49-F238E27FC236}">
                      <a16:creationId xmlns:a16="http://schemas.microsoft.com/office/drawing/2014/main" id="{9A5BEDB0-53CF-7688-48BB-6F8D47CF2BA8}"/>
                    </a:ext>
                  </a:extLst>
                </p:cNvPr>
                <p:cNvSpPr/>
                <p:nvPr/>
              </p:nvSpPr>
              <p:spPr>
                <a:xfrm>
                  <a:off x="4772639" y="3455323"/>
                  <a:ext cx="58085" cy="490760"/>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3625;p92">
                  <a:extLst>
                    <a:ext uri="{FF2B5EF4-FFF2-40B4-BE49-F238E27FC236}">
                      <a16:creationId xmlns:a16="http://schemas.microsoft.com/office/drawing/2014/main" id="{AB113291-E43D-0970-D522-AE867D0D1FF8}"/>
                    </a:ext>
                  </a:extLst>
                </p:cNvPr>
                <p:cNvSpPr/>
                <p:nvPr/>
              </p:nvSpPr>
              <p:spPr>
                <a:xfrm>
                  <a:off x="4313292" y="3455323"/>
                  <a:ext cx="517430" cy="88652"/>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3626;p92">
                  <a:extLst>
                    <a:ext uri="{FF2B5EF4-FFF2-40B4-BE49-F238E27FC236}">
                      <a16:creationId xmlns:a16="http://schemas.microsoft.com/office/drawing/2014/main" id="{2165E973-69B5-1A08-17CA-D16361E045A6}"/>
                    </a:ext>
                  </a:extLst>
                </p:cNvPr>
                <p:cNvSpPr/>
                <p:nvPr/>
              </p:nvSpPr>
              <p:spPr>
                <a:xfrm>
                  <a:off x="4772639" y="3455323"/>
                  <a:ext cx="58085" cy="88649"/>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3627;p92">
                  <a:extLst>
                    <a:ext uri="{FF2B5EF4-FFF2-40B4-BE49-F238E27FC236}">
                      <a16:creationId xmlns:a16="http://schemas.microsoft.com/office/drawing/2014/main" id="{1609C6D3-AB24-5E94-5930-0EE0CF6F7D10}"/>
                    </a:ext>
                  </a:extLst>
                </p:cNvPr>
                <p:cNvSpPr/>
                <p:nvPr/>
              </p:nvSpPr>
              <p:spPr>
                <a:xfrm>
                  <a:off x="4366630" y="3415760"/>
                  <a:ext cx="48064" cy="79148"/>
                </a:xfrm>
                <a:custGeom>
                  <a:avLst/>
                  <a:gdLst/>
                  <a:ahLst/>
                  <a:cxnLst/>
                  <a:rect l="l" t="t" r="r" b="b"/>
                  <a:pathLst>
                    <a:path w="1914" h="3323" extrusionOk="0">
                      <a:moveTo>
                        <a:pt x="968" y="0"/>
                      </a:moveTo>
                      <a:cubicBezTo>
                        <a:pt x="442" y="0"/>
                        <a:pt x="0" y="442"/>
                        <a:pt x="0" y="967"/>
                      </a:cubicBezTo>
                      <a:lnTo>
                        <a:pt x="0" y="2376"/>
                      </a:lnTo>
                      <a:cubicBezTo>
                        <a:pt x="0" y="2902"/>
                        <a:pt x="442" y="3322"/>
                        <a:pt x="968" y="3322"/>
                      </a:cubicBezTo>
                      <a:cubicBezTo>
                        <a:pt x="1472" y="3322"/>
                        <a:pt x="1914" y="2902"/>
                        <a:pt x="1914" y="2376"/>
                      </a:cubicBezTo>
                      <a:lnTo>
                        <a:pt x="1914" y="967"/>
                      </a:lnTo>
                      <a:cubicBezTo>
                        <a:pt x="1914" y="442"/>
                        <a:pt x="1472"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3628;p92">
                  <a:extLst>
                    <a:ext uri="{FF2B5EF4-FFF2-40B4-BE49-F238E27FC236}">
                      <a16:creationId xmlns:a16="http://schemas.microsoft.com/office/drawing/2014/main" id="{215D9F62-B030-8A36-3396-2CBE742E54C5}"/>
                    </a:ext>
                  </a:extLst>
                </p:cNvPr>
                <p:cNvSpPr/>
                <p:nvPr/>
              </p:nvSpPr>
              <p:spPr>
                <a:xfrm>
                  <a:off x="4487518" y="3415760"/>
                  <a:ext cx="47562" cy="79148"/>
                </a:xfrm>
                <a:custGeom>
                  <a:avLst/>
                  <a:gdLst/>
                  <a:ahLst/>
                  <a:cxnLst/>
                  <a:rect l="l" t="t" r="r" b="b"/>
                  <a:pathLst>
                    <a:path w="1894" h="3323" extrusionOk="0">
                      <a:moveTo>
                        <a:pt x="947" y="0"/>
                      </a:moveTo>
                      <a:cubicBezTo>
                        <a:pt x="421" y="0"/>
                        <a:pt x="1" y="442"/>
                        <a:pt x="1" y="967"/>
                      </a:cubicBezTo>
                      <a:lnTo>
                        <a:pt x="1" y="2376"/>
                      </a:lnTo>
                      <a:cubicBezTo>
                        <a:pt x="1" y="2902"/>
                        <a:pt x="421" y="3322"/>
                        <a:pt x="947" y="3322"/>
                      </a:cubicBezTo>
                      <a:cubicBezTo>
                        <a:pt x="1473" y="3322"/>
                        <a:pt x="1893" y="2902"/>
                        <a:pt x="1893" y="2376"/>
                      </a:cubicBezTo>
                      <a:lnTo>
                        <a:pt x="1893" y="967"/>
                      </a:lnTo>
                      <a:cubicBezTo>
                        <a:pt x="1893" y="442"/>
                        <a:pt x="1473"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3629;p92">
                  <a:extLst>
                    <a:ext uri="{FF2B5EF4-FFF2-40B4-BE49-F238E27FC236}">
                      <a16:creationId xmlns:a16="http://schemas.microsoft.com/office/drawing/2014/main" id="{F6A951AF-3699-1D86-C07A-43074BEF5882}"/>
                    </a:ext>
                  </a:extLst>
                </p:cNvPr>
                <p:cNvSpPr/>
                <p:nvPr/>
              </p:nvSpPr>
              <p:spPr>
                <a:xfrm>
                  <a:off x="4608432" y="3415760"/>
                  <a:ext cx="47537" cy="79148"/>
                </a:xfrm>
                <a:custGeom>
                  <a:avLst/>
                  <a:gdLst/>
                  <a:ahLst/>
                  <a:cxnLst/>
                  <a:rect l="l" t="t" r="r" b="b"/>
                  <a:pathLst>
                    <a:path w="1893" h="3323" extrusionOk="0">
                      <a:moveTo>
                        <a:pt x="947" y="0"/>
                      </a:moveTo>
                      <a:cubicBezTo>
                        <a:pt x="421" y="0"/>
                        <a:pt x="1" y="442"/>
                        <a:pt x="1" y="967"/>
                      </a:cubicBezTo>
                      <a:lnTo>
                        <a:pt x="1" y="2376"/>
                      </a:lnTo>
                      <a:cubicBezTo>
                        <a:pt x="1" y="2902"/>
                        <a:pt x="421" y="3322"/>
                        <a:pt x="947" y="3322"/>
                      </a:cubicBezTo>
                      <a:cubicBezTo>
                        <a:pt x="1472" y="3322"/>
                        <a:pt x="1893" y="2902"/>
                        <a:pt x="1893" y="2376"/>
                      </a:cubicBezTo>
                      <a:lnTo>
                        <a:pt x="1893" y="967"/>
                      </a:lnTo>
                      <a:cubicBezTo>
                        <a:pt x="1893" y="442"/>
                        <a:pt x="1472"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3630;p92">
                  <a:extLst>
                    <a:ext uri="{FF2B5EF4-FFF2-40B4-BE49-F238E27FC236}">
                      <a16:creationId xmlns:a16="http://schemas.microsoft.com/office/drawing/2014/main" id="{D5612318-CF95-FC57-82B6-BE461EEDD554}"/>
                    </a:ext>
                  </a:extLst>
                </p:cNvPr>
                <p:cNvSpPr/>
                <p:nvPr/>
              </p:nvSpPr>
              <p:spPr>
                <a:xfrm>
                  <a:off x="4728818" y="3415760"/>
                  <a:ext cx="48064" cy="79148"/>
                </a:xfrm>
                <a:custGeom>
                  <a:avLst/>
                  <a:gdLst/>
                  <a:ahLst/>
                  <a:cxnLst/>
                  <a:rect l="l" t="t" r="r" b="b"/>
                  <a:pathLst>
                    <a:path w="1914" h="3323" extrusionOk="0">
                      <a:moveTo>
                        <a:pt x="967" y="0"/>
                      </a:moveTo>
                      <a:cubicBezTo>
                        <a:pt x="442" y="0"/>
                        <a:pt x="0" y="442"/>
                        <a:pt x="0" y="967"/>
                      </a:cubicBezTo>
                      <a:lnTo>
                        <a:pt x="0" y="2376"/>
                      </a:lnTo>
                      <a:cubicBezTo>
                        <a:pt x="0" y="2902"/>
                        <a:pt x="442" y="3322"/>
                        <a:pt x="967" y="3322"/>
                      </a:cubicBezTo>
                      <a:cubicBezTo>
                        <a:pt x="1493" y="3322"/>
                        <a:pt x="1913" y="2902"/>
                        <a:pt x="1913" y="2376"/>
                      </a:cubicBezTo>
                      <a:lnTo>
                        <a:pt x="1913" y="967"/>
                      </a:lnTo>
                      <a:cubicBezTo>
                        <a:pt x="1913" y="442"/>
                        <a:pt x="1493" y="0"/>
                        <a:pt x="9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 name="Google Shape;837;p55">
                <a:extLst>
                  <a:ext uri="{FF2B5EF4-FFF2-40B4-BE49-F238E27FC236}">
                    <a16:creationId xmlns:a16="http://schemas.microsoft.com/office/drawing/2014/main" id="{CECF95FE-45DD-FAA8-7CF0-C6E17D3E447B}"/>
                  </a:ext>
                </a:extLst>
              </p:cNvPr>
              <p:cNvSpPr txBox="1">
                <a:spLocks/>
              </p:cNvSpPr>
              <p:nvPr/>
            </p:nvSpPr>
            <p:spPr>
              <a:xfrm>
                <a:off x="4258445" y="1339938"/>
                <a:ext cx="639916" cy="2470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Josefin Sans"/>
                  <a:buNone/>
                  <a:defRPr sz="29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2pPr>
                <a:lvl3pPr marR="0" lvl="2"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3pPr>
                <a:lvl4pPr marR="0" lvl="3"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4pPr>
                <a:lvl5pPr marR="0" lvl="4"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5pPr>
                <a:lvl6pPr marR="0" lvl="5"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6pPr>
                <a:lvl7pPr marR="0" lvl="6"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7pPr>
                <a:lvl8pPr marR="0" lvl="7"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8pPr>
                <a:lvl9pPr marR="0" lvl="8"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9pPr>
              </a:lstStyle>
              <a:p>
                <a:r>
                  <a:rPr lang="en" sz="2400" dirty="0">
                    <a:solidFill>
                      <a:schemeClr val="tx1">
                        <a:lumMod val="50000"/>
                      </a:schemeClr>
                    </a:solidFill>
                    <a:latin typeface="+mn-lt"/>
                  </a:rPr>
                  <a:t>02</a:t>
                </a:r>
              </a:p>
            </p:txBody>
          </p:sp>
        </p:grpSp>
        <p:grpSp>
          <p:nvGrpSpPr>
            <p:cNvPr id="39" name="Google Shape;3622;p92">
              <a:extLst>
                <a:ext uri="{FF2B5EF4-FFF2-40B4-BE49-F238E27FC236}">
                  <a16:creationId xmlns:a16="http://schemas.microsoft.com/office/drawing/2014/main" id="{A42273CD-B2B1-1F44-11CA-8514A2033FDF}"/>
                </a:ext>
              </a:extLst>
            </p:cNvPr>
            <p:cNvGrpSpPr/>
            <p:nvPr/>
          </p:nvGrpSpPr>
          <p:grpSpPr>
            <a:xfrm>
              <a:off x="7192133" y="948187"/>
              <a:ext cx="600230" cy="530337"/>
              <a:chOff x="4313292" y="3415760"/>
              <a:chExt cx="517432" cy="530337"/>
            </a:xfrm>
          </p:grpSpPr>
          <p:sp>
            <p:nvSpPr>
              <p:cNvPr id="41" name="Google Shape;3623;p92">
                <a:extLst>
                  <a:ext uri="{FF2B5EF4-FFF2-40B4-BE49-F238E27FC236}">
                    <a16:creationId xmlns:a16="http://schemas.microsoft.com/office/drawing/2014/main" id="{CEC3D19F-2EDD-234E-01E4-014D7F4F2AD5}"/>
                  </a:ext>
                </a:extLst>
              </p:cNvPr>
              <p:cNvSpPr/>
              <p:nvPr/>
            </p:nvSpPr>
            <p:spPr>
              <a:xfrm>
                <a:off x="4313292" y="3455323"/>
                <a:ext cx="517430" cy="490775"/>
              </a:xfrm>
              <a:custGeom>
                <a:avLst/>
                <a:gdLst/>
                <a:ahLst/>
                <a:cxnLst/>
                <a:rect l="l" t="t" r="r" b="b"/>
                <a:pathLst>
                  <a:path w="20605" h="20605" extrusionOk="0">
                    <a:moveTo>
                      <a:pt x="905" y="0"/>
                    </a:moveTo>
                    <a:cubicBezTo>
                      <a:pt x="400" y="0"/>
                      <a:pt x="1" y="400"/>
                      <a:pt x="1" y="904"/>
                    </a:cubicBezTo>
                    <a:lnTo>
                      <a:pt x="1" y="19700"/>
                    </a:lnTo>
                    <a:cubicBezTo>
                      <a:pt x="1" y="20205"/>
                      <a:pt x="400" y="20604"/>
                      <a:pt x="905" y="20604"/>
                    </a:cubicBezTo>
                    <a:lnTo>
                      <a:pt x="19701" y="20604"/>
                    </a:lnTo>
                    <a:cubicBezTo>
                      <a:pt x="20184" y="20604"/>
                      <a:pt x="20584" y="20205"/>
                      <a:pt x="20605" y="19721"/>
                    </a:cubicBezTo>
                    <a:lnTo>
                      <a:pt x="20605" y="904"/>
                    </a:lnTo>
                    <a:cubicBezTo>
                      <a:pt x="20605" y="400"/>
                      <a:pt x="20184" y="0"/>
                      <a:pt x="19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3624;p92">
                <a:extLst>
                  <a:ext uri="{FF2B5EF4-FFF2-40B4-BE49-F238E27FC236}">
                    <a16:creationId xmlns:a16="http://schemas.microsoft.com/office/drawing/2014/main" id="{32DB47F0-FFE2-E2A7-6E4B-0197BE282EA6}"/>
                  </a:ext>
                </a:extLst>
              </p:cNvPr>
              <p:cNvSpPr/>
              <p:nvPr/>
            </p:nvSpPr>
            <p:spPr>
              <a:xfrm>
                <a:off x="4772639" y="3455323"/>
                <a:ext cx="58085" cy="490760"/>
              </a:xfrm>
              <a:custGeom>
                <a:avLst/>
                <a:gdLst/>
                <a:ahLst/>
                <a:cxnLst/>
                <a:rect l="l" t="t" r="r" b="b"/>
                <a:pathLst>
                  <a:path w="2313" h="20605" extrusionOk="0">
                    <a:moveTo>
                      <a:pt x="0" y="0"/>
                    </a:moveTo>
                    <a:lnTo>
                      <a:pt x="0" y="20604"/>
                    </a:lnTo>
                    <a:lnTo>
                      <a:pt x="1409" y="20604"/>
                    </a:lnTo>
                    <a:cubicBezTo>
                      <a:pt x="1892" y="20604"/>
                      <a:pt x="2313" y="20205"/>
                      <a:pt x="2313" y="19700"/>
                    </a:cubicBezTo>
                    <a:lnTo>
                      <a:pt x="2313" y="904"/>
                    </a:lnTo>
                    <a:cubicBezTo>
                      <a:pt x="2313" y="400"/>
                      <a:pt x="1892" y="0"/>
                      <a:pt x="1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3625;p92">
                <a:extLst>
                  <a:ext uri="{FF2B5EF4-FFF2-40B4-BE49-F238E27FC236}">
                    <a16:creationId xmlns:a16="http://schemas.microsoft.com/office/drawing/2014/main" id="{F87FE97A-3DFA-03CF-D9A3-51E5807DE016}"/>
                  </a:ext>
                </a:extLst>
              </p:cNvPr>
              <p:cNvSpPr/>
              <p:nvPr/>
            </p:nvSpPr>
            <p:spPr>
              <a:xfrm>
                <a:off x="4313292" y="3455323"/>
                <a:ext cx="517430" cy="88652"/>
              </a:xfrm>
              <a:custGeom>
                <a:avLst/>
                <a:gdLst/>
                <a:ahLst/>
                <a:cxnLst/>
                <a:rect l="l" t="t" r="r" b="b"/>
                <a:pathLst>
                  <a:path w="20605" h="3722" extrusionOk="0">
                    <a:moveTo>
                      <a:pt x="905" y="0"/>
                    </a:moveTo>
                    <a:cubicBezTo>
                      <a:pt x="400" y="0"/>
                      <a:pt x="1" y="400"/>
                      <a:pt x="1" y="904"/>
                    </a:cubicBezTo>
                    <a:lnTo>
                      <a:pt x="1" y="3721"/>
                    </a:lnTo>
                    <a:lnTo>
                      <a:pt x="20605" y="3721"/>
                    </a:lnTo>
                    <a:lnTo>
                      <a:pt x="20605" y="904"/>
                    </a:lnTo>
                    <a:cubicBezTo>
                      <a:pt x="20605" y="400"/>
                      <a:pt x="20184" y="0"/>
                      <a:pt x="19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3626;p92">
                <a:extLst>
                  <a:ext uri="{FF2B5EF4-FFF2-40B4-BE49-F238E27FC236}">
                    <a16:creationId xmlns:a16="http://schemas.microsoft.com/office/drawing/2014/main" id="{7F7324C1-2A22-5EE7-73DD-2707305FB53B}"/>
                  </a:ext>
                </a:extLst>
              </p:cNvPr>
              <p:cNvSpPr/>
              <p:nvPr/>
            </p:nvSpPr>
            <p:spPr>
              <a:xfrm>
                <a:off x="4772639" y="3455323"/>
                <a:ext cx="58085" cy="88649"/>
              </a:xfrm>
              <a:custGeom>
                <a:avLst/>
                <a:gdLst/>
                <a:ahLst/>
                <a:cxnLst/>
                <a:rect l="l" t="t" r="r" b="b"/>
                <a:pathLst>
                  <a:path w="2313" h="3722" extrusionOk="0">
                    <a:moveTo>
                      <a:pt x="0" y="0"/>
                    </a:moveTo>
                    <a:lnTo>
                      <a:pt x="0" y="3721"/>
                    </a:lnTo>
                    <a:lnTo>
                      <a:pt x="2313" y="3721"/>
                    </a:lnTo>
                    <a:lnTo>
                      <a:pt x="2313" y="904"/>
                    </a:lnTo>
                    <a:cubicBezTo>
                      <a:pt x="2313" y="400"/>
                      <a:pt x="1892" y="0"/>
                      <a:pt x="1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3627;p92">
                <a:extLst>
                  <a:ext uri="{FF2B5EF4-FFF2-40B4-BE49-F238E27FC236}">
                    <a16:creationId xmlns:a16="http://schemas.microsoft.com/office/drawing/2014/main" id="{EB344981-3A5D-FD2C-B973-9F95DD328313}"/>
                  </a:ext>
                </a:extLst>
              </p:cNvPr>
              <p:cNvSpPr/>
              <p:nvPr/>
            </p:nvSpPr>
            <p:spPr>
              <a:xfrm>
                <a:off x="4366630" y="3415760"/>
                <a:ext cx="48064" cy="79148"/>
              </a:xfrm>
              <a:custGeom>
                <a:avLst/>
                <a:gdLst/>
                <a:ahLst/>
                <a:cxnLst/>
                <a:rect l="l" t="t" r="r" b="b"/>
                <a:pathLst>
                  <a:path w="1914" h="3323" extrusionOk="0">
                    <a:moveTo>
                      <a:pt x="968" y="0"/>
                    </a:moveTo>
                    <a:cubicBezTo>
                      <a:pt x="442" y="0"/>
                      <a:pt x="0" y="442"/>
                      <a:pt x="0" y="967"/>
                    </a:cubicBezTo>
                    <a:lnTo>
                      <a:pt x="0" y="2376"/>
                    </a:lnTo>
                    <a:cubicBezTo>
                      <a:pt x="0" y="2902"/>
                      <a:pt x="442" y="3322"/>
                      <a:pt x="968" y="3322"/>
                    </a:cubicBezTo>
                    <a:cubicBezTo>
                      <a:pt x="1472" y="3322"/>
                      <a:pt x="1914" y="2902"/>
                      <a:pt x="1914" y="2376"/>
                    </a:cubicBezTo>
                    <a:lnTo>
                      <a:pt x="1914" y="967"/>
                    </a:lnTo>
                    <a:cubicBezTo>
                      <a:pt x="1914" y="442"/>
                      <a:pt x="1472"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3628;p92">
                <a:extLst>
                  <a:ext uri="{FF2B5EF4-FFF2-40B4-BE49-F238E27FC236}">
                    <a16:creationId xmlns:a16="http://schemas.microsoft.com/office/drawing/2014/main" id="{08D18337-6CC6-3EC4-BCAA-DF2A23BBA073}"/>
                  </a:ext>
                </a:extLst>
              </p:cNvPr>
              <p:cNvSpPr/>
              <p:nvPr/>
            </p:nvSpPr>
            <p:spPr>
              <a:xfrm>
                <a:off x="4487518" y="3415760"/>
                <a:ext cx="47562" cy="79148"/>
              </a:xfrm>
              <a:custGeom>
                <a:avLst/>
                <a:gdLst/>
                <a:ahLst/>
                <a:cxnLst/>
                <a:rect l="l" t="t" r="r" b="b"/>
                <a:pathLst>
                  <a:path w="1894" h="3323" extrusionOk="0">
                    <a:moveTo>
                      <a:pt x="947" y="0"/>
                    </a:moveTo>
                    <a:cubicBezTo>
                      <a:pt x="421" y="0"/>
                      <a:pt x="1" y="442"/>
                      <a:pt x="1" y="967"/>
                    </a:cubicBezTo>
                    <a:lnTo>
                      <a:pt x="1" y="2376"/>
                    </a:lnTo>
                    <a:cubicBezTo>
                      <a:pt x="1" y="2902"/>
                      <a:pt x="421" y="3322"/>
                      <a:pt x="947" y="3322"/>
                    </a:cubicBezTo>
                    <a:cubicBezTo>
                      <a:pt x="1473" y="3322"/>
                      <a:pt x="1893" y="2902"/>
                      <a:pt x="1893" y="2376"/>
                    </a:cubicBezTo>
                    <a:lnTo>
                      <a:pt x="1893" y="967"/>
                    </a:lnTo>
                    <a:cubicBezTo>
                      <a:pt x="1893" y="442"/>
                      <a:pt x="1473"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3629;p92">
                <a:extLst>
                  <a:ext uri="{FF2B5EF4-FFF2-40B4-BE49-F238E27FC236}">
                    <a16:creationId xmlns:a16="http://schemas.microsoft.com/office/drawing/2014/main" id="{0E2757C6-FD65-47EC-A662-C6DBF3E6F9D8}"/>
                  </a:ext>
                </a:extLst>
              </p:cNvPr>
              <p:cNvSpPr/>
              <p:nvPr/>
            </p:nvSpPr>
            <p:spPr>
              <a:xfrm>
                <a:off x="4608432" y="3415760"/>
                <a:ext cx="47537" cy="79148"/>
              </a:xfrm>
              <a:custGeom>
                <a:avLst/>
                <a:gdLst/>
                <a:ahLst/>
                <a:cxnLst/>
                <a:rect l="l" t="t" r="r" b="b"/>
                <a:pathLst>
                  <a:path w="1893" h="3323" extrusionOk="0">
                    <a:moveTo>
                      <a:pt x="947" y="0"/>
                    </a:moveTo>
                    <a:cubicBezTo>
                      <a:pt x="421" y="0"/>
                      <a:pt x="1" y="442"/>
                      <a:pt x="1" y="967"/>
                    </a:cubicBezTo>
                    <a:lnTo>
                      <a:pt x="1" y="2376"/>
                    </a:lnTo>
                    <a:cubicBezTo>
                      <a:pt x="1" y="2902"/>
                      <a:pt x="421" y="3322"/>
                      <a:pt x="947" y="3322"/>
                    </a:cubicBezTo>
                    <a:cubicBezTo>
                      <a:pt x="1472" y="3322"/>
                      <a:pt x="1893" y="2902"/>
                      <a:pt x="1893" y="2376"/>
                    </a:cubicBezTo>
                    <a:lnTo>
                      <a:pt x="1893" y="967"/>
                    </a:lnTo>
                    <a:cubicBezTo>
                      <a:pt x="1893" y="442"/>
                      <a:pt x="1472" y="0"/>
                      <a:pt x="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3630;p92">
                <a:extLst>
                  <a:ext uri="{FF2B5EF4-FFF2-40B4-BE49-F238E27FC236}">
                    <a16:creationId xmlns:a16="http://schemas.microsoft.com/office/drawing/2014/main" id="{06DE22EB-E7C7-AF10-AB95-B37218E1E0D5}"/>
                  </a:ext>
                </a:extLst>
              </p:cNvPr>
              <p:cNvSpPr/>
              <p:nvPr/>
            </p:nvSpPr>
            <p:spPr>
              <a:xfrm>
                <a:off x="4728818" y="3415760"/>
                <a:ext cx="48064" cy="79148"/>
              </a:xfrm>
              <a:custGeom>
                <a:avLst/>
                <a:gdLst/>
                <a:ahLst/>
                <a:cxnLst/>
                <a:rect l="l" t="t" r="r" b="b"/>
                <a:pathLst>
                  <a:path w="1914" h="3323" extrusionOk="0">
                    <a:moveTo>
                      <a:pt x="967" y="0"/>
                    </a:moveTo>
                    <a:cubicBezTo>
                      <a:pt x="442" y="0"/>
                      <a:pt x="0" y="442"/>
                      <a:pt x="0" y="967"/>
                    </a:cubicBezTo>
                    <a:lnTo>
                      <a:pt x="0" y="2376"/>
                    </a:lnTo>
                    <a:cubicBezTo>
                      <a:pt x="0" y="2902"/>
                      <a:pt x="442" y="3322"/>
                      <a:pt x="967" y="3322"/>
                    </a:cubicBezTo>
                    <a:cubicBezTo>
                      <a:pt x="1493" y="3322"/>
                      <a:pt x="1913" y="2902"/>
                      <a:pt x="1913" y="2376"/>
                    </a:cubicBezTo>
                    <a:lnTo>
                      <a:pt x="1913" y="967"/>
                    </a:lnTo>
                    <a:cubicBezTo>
                      <a:pt x="1913" y="442"/>
                      <a:pt x="1493" y="0"/>
                      <a:pt x="9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837;p55">
              <a:extLst>
                <a:ext uri="{FF2B5EF4-FFF2-40B4-BE49-F238E27FC236}">
                  <a16:creationId xmlns:a16="http://schemas.microsoft.com/office/drawing/2014/main" id="{73C45D29-0E41-216A-27D3-7CD17A4001F9}"/>
                </a:ext>
              </a:extLst>
            </p:cNvPr>
            <p:cNvSpPr txBox="1">
              <a:spLocks/>
            </p:cNvSpPr>
            <p:nvPr/>
          </p:nvSpPr>
          <p:spPr>
            <a:xfrm>
              <a:off x="7157920" y="1144847"/>
              <a:ext cx="639916" cy="2470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Josefin Sans"/>
                <a:buNone/>
                <a:defRPr sz="29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2pPr>
              <a:lvl3pPr marR="0" lvl="2"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3pPr>
              <a:lvl4pPr marR="0" lvl="3"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4pPr>
              <a:lvl5pPr marR="0" lvl="4"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5pPr>
              <a:lvl6pPr marR="0" lvl="5"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6pPr>
              <a:lvl7pPr marR="0" lvl="6"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7pPr>
              <a:lvl8pPr marR="0" lvl="7"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8pPr>
              <a:lvl9pPr marR="0" lvl="8" algn="ctr" rtl="0">
                <a:lnSpc>
                  <a:spcPct val="100000"/>
                </a:lnSpc>
                <a:spcBef>
                  <a:spcPts val="0"/>
                </a:spcBef>
                <a:spcAft>
                  <a:spcPts val="0"/>
                </a:spcAft>
                <a:buClr>
                  <a:schemeClr val="dk1"/>
                </a:buClr>
                <a:buSzPts val="3600"/>
                <a:buFont typeface="Josefin Sans"/>
                <a:buNone/>
                <a:defRPr sz="3600" b="0" i="0" u="none" strike="noStrike" cap="none">
                  <a:solidFill>
                    <a:schemeClr val="dk1"/>
                  </a:solidFill>
                  <a:latin typeface="Josefin Sans"/>
                  <a:ea typeface="Josefin Sans"/>
                  <a:cs typeface="Josefin Sans"/>
                  <a:sym typeface="Josefin Sans"/>
                </a:defRPr>
              </a:lvl9pPr>
            </a:lstStyle>
            <a:p>
              <a:r>
                <a:rPr lang="en" sz="2400" dirty="0">
                  <a:solidFill>
                    <a:schemeClr val="tx1">
                      <a:lumMod val="50000"/>
                    </a:schemeClr>
                  </a:solidFill>
                  <a:latin typeface="+mn-lt"/>
                </a:rPr>
                <a:t>03</a:t>
              </a:r>
            </a:p>
          </p:txBody>
        </p:sp>
      </p:grpSp>
      <p:sp>
        <p:nvSpPr>
          <p:cNvPr id="59" name="TextBox 58">
            <a:extLst>
              <a:ext uri="{FF2B5EF4-FFF2-40B4-BE49-F238E27FC236}">
                <a16:creationId xmlns:a16="http://schemas.microsoft.com/office/drawing/2014/main" id="{3A75C5B9-725F-DFAB-EC73-F4086CE751BE}"/>
              </a:ext>
            </a:extLst>
          </p:cNvPr>
          <p:cNvSpPr txBox="1"/>
          <p:nvPr/>
        </p:nvSpPr>
        <p:spPr>
          <a:xfrm>
            <a:off x="3753225" y="2057047"/>
            <a:ext cx="1271037" cy="2793842"/>
          </a:xfrm>
          <a:prstGeom prst="rect">
            <a:avLst/>
          </a:prstGeom>
          <a:noFill/>
        </p:spPr>
        <p:txBody>
          <a:bodyPr wrap="square" rtlCol="0">
            <a:spAutoFit/>
          </a:bodyPr>
          <a:lstStyle/>
          <a:p>
            <a:pPr algn="r">
              <a:lnSpc>
                <a:spcPct val="150000"/>
              </a:lnSpc>
            </a:pPr>
            <a:r>
              <a:rPr lang="en-VN" sz="2400" dirty="0">
                <a:latin typeface="+mn-lt"/>
              </a:rPr>
              <a:t>45</a:t>
            </a:r>
          </a:p>
          <a:p>
            <a:pPr algn="r">
              <a:lnSpc>
                <a:spcPct val="150000"/>
              </a:lnSpc>
            </a:pPr>
            <a:r>
              <a:rPr lang="en-VN" sz="2400" dirty="0">
                <a:latin typeface="+mn-lt"/>
              </a:rPr>
              <a:t>26</a:t>
            </a:r>
          </a:p>
          <a:p>
            <a:pPr algn="r">
              <a:lnSpc>
                <a:spcPct val="150000"/>
              </a:lnSpc>
            </a:pPr>
            <a:r>
              <a:rPr lang="en-VN" sz="2400" dirty="0">
                <a:latin typeface="+mn-lt"/>
              </a:rPr>
              <a:t>270</a:t>
            </a:r>
          </a:p>
          <a:p>
            <a:pPr algn="r">
              <a:lnSpc>
                <a:spcPct val="150000"/>
              </a:lnSpc>
            </a:pPr>
            <a:endParaRPr lang="en-VN" sz="2400" dirty="0">
              <a:latin typeface="+mn-lt"/>
            </a:endParaRPr>
          </a:p>
          <a:p>
            <a:pPr algn="r">
              <a:lnSpc>
                <a:spcPct val="150000"/>
              </a:lnSpc>
            </a:pPr>
            <a:r>
              <a:rPr lang="en-VN" sz="2400" b="1" dirty="0">
                <a:solidFill>
                  <a:srgbClr val="C00000"/>
                </a:solidFill>
                <a:latin typeface="+mn-lt"/>
              </a:rPr>
              <a:t>1170</a:t>
            </a:r>
          </a:p>
        </p:txBody>
      </p:sp>
      <p:sp>
        <p:nvSpPr>
          <p:cNvPr id="60" name="TextBox 59">
            <a:extLst>
              <a:ext uri="{FF2B5EF4-FFF2-40B4-BE49-F238E27FC236}">
                <a16:creationId xmlns:a16="http://schemas.microsoft.com/office/drawing/2014/main" id="{B746915B-29A8-4787-BADF-ACB9A6F77223}"/>
              </a:ext>
            </a:extLst>
          </p:cNvPr>
          <p:cNvSpPr txBox="1"/>
          <p:nvPr/>
        </p:nvSpPr>
        <p:spPr>
          <a:xfrm>
            <a:off x="6564320" y="2057047"/>
            <a:ext cx="1271037" cy="2793842"/>
          </a:xfrm>
          <a:prstGeom prst="rect">
            <a:avLst/>
          </a:prstGeom>
          <a:noFill/>
        </p:spPr>
        <p:txBody>
          <a:bodyPr wrap="square" rtlCol="0">
            <a:spAutoFit/>
          </a:bodyPr>
          <a:lstStyle/>
          <a:p>
            <a:pPr algn="r">
              <a:lnSpc>
                <a:spcPct val="150000"/>
              </a:lnSpc>
            </a:pPr>
            <a:r>
              <a:rPr lang="en-VN" sz="2400" dirty="0">
                <a:latin typeface="+mn-lt"/>
              </a:rPr>
              <a:t>58</a:t>
            </a:r>
          </a:p>
          <a:p>
            <a:pPr algn="r">
              <a:lnSpc>
                <a:spcPct val="150000"/>
              </a:lnSpc>
            </a:pPr>
            <a:r>
              <a:rPr lang="en-VN" sz="2400" dirty="0">
                <a:latin typeface="+mn-lt"/>
              </a:rPr>
              <a:t>19</a:t>
            </a:r>
          </a:p>
          <a:p>
            <a:pPr algn="r">
              <a:lnSpc>
                <a:spcPct val="150000"/>
              </a:lnSpc>
            </a:pPr>
            <a:r>
              <a:rPr lang="en-VN" sz="2400" dirty="0">
                <a:latin typeface="+mn-lt"/>
              </a:rPr>
              <a:t>522</a:t>
            </a:r>
          </a:p>
          <a:p>
            <a:pPr algn="r">
              <a:lnSpc>
                <a:spcPct val="150000"/>
              </a:lnSpc>
            </a:pPr>
            <a:endParaRPr lang="en-VN" sz="2400" dirty="0">
              <a:latin typeface="+mn-lt"/>
            </a:endParaRPr>
          </a:p>
          <a:p>
            <a:pPr algn="r">
              <a:lnSpc>
                <a:spcPct val="150000"/>
              </a:lnSpc>
            </a:pPr>
            <a:r>
              <a:rPr lang="en-VN" sz="2400" b="1" dirty="0">
                <a:solidFill>
                  <a:srgbClr val="C00000"/>
                </a:solidFill>
                <a:latin typeface="+mn-lt"/>
              </a:rPr>
              <a:t>1102</a:t>
            </a:r>
          </a:p>
        </p:txBody>
      </p:sp>
      <p:sp>
        <p:nvSpPr>
          <p:cNvPr id="61" name="TextBox 60">
            <a:extLst>
              <a:ext uri="{FF2B5EF4-FFF2-40B4-BE49-F238E27FC236}">
                <a16:creationId xmlns:a16="http://schemas.microsoft.com/office/drawing/2014/main" id="{B5D05FA5-C0DE-E62D-9923-213E50EC79D7}"/>
              </a:ext>
            </a:extLst>
          </p:cNvPr>
          <p:cNvSpPr txBox="1"/>
          <p:nvPr/>
        </p:nvSpPr>
        <p:spPr>
          <a:xfrm>
            <a:off x="1308643" y="2282825"/>
            <a:ext cx="310909" cy="577850"/>
          </a:xfrm>
          <a:prstGeom prst="rect">
            <a:avLst/>
          </a:prstGeom>
          <a:noFill/>
        </p:spPr>
        <p:txBody>
          <a:bodyPr wrap="square" rtlCol="0">
            <a:spAutoFit/>
          </a:bodyPr>
          <a:lstStyle/>
          <a:p>
            <a:pPr algn="r">
              <a:lnSpc>
                <a:spcPct val="150000"/>
              </a:lnSpc>
            </a:pPr>
            <a:r>
              <a:rPr lang="en-VN" sz="2400" dirty="0">
                <a:latin typeface="+mn-lt"/>
              </a:rPr>
              <a:t>x</a:t>
            </a:r>
          </a:p>
        </p:txBody>
      </p:sp>
      <p:sp>
        <p:nvSpPr>
          <p:cNvPr id="62" name="TextBox 61">
            <a:extLst>
              <a:ext uri="{FF2B5EF4-FFF2-40B4-BE49-F238E27FC236}">
                <a16:creationId xmlns:a16="http://schemas.microsoft.com/office/drawing/2014/main" id="{7879EF97-19DD-5EB7-9B23-36A1FA595AA0}"/>
              </a:ext>
            </a:extLst>
          </p:cNvPr>
          <p:cNvSpPr txBox="1"/>
          <p:nvPr/>
        </p:nvSpPr>
        <p:spPr>
          <a:xfrm>
            <a:off x="1283507" y="3709742"/>
            <a:ext cx="738584" cy="577850"/>
          </a:xfrm>
          <a:prstGeom prst="rect">
            <a:avLst/>
          </a:prstGeom>
          <a:noFill/>
        </p:spPr>
        <p:txBody>
          <a:bodyPr wrap="square" rtlCol="0">
            <a:spAutoFit/>
          </a:bodyPr>
          <a:lstStyle/>
          <a:p>
            <a:pPr algn="r">
              <a:lnSpc>
                <a:spcPct val="150000"/>
              </a:lnSpc>
            </a:pPr>
            <a:r>
              <a:rPr lang="en-VN" sz="2400" dirty="0">
                <a:latin typeface="+mn-lt"/>
              </a:rPr>
              <a:t>216</a:t>
            </a:r>
          </a:p>
        </p:txBody>
      </p:sp>
      <p:sp>
        <p:nvSpPr>
          <p:cNvPr id="63" name="TextBox 62">
            <a:extLst>
              <a:ext uri="{FF2B5EF4-FFF2-40B4-BE49-F238E27FC236}">
                <a16:creationId xmlns:a16="http://schemas.microsoft.com/office/drawing/2014/main" id="{ADDB4701-7F6F-962E-EDDF-831CCC49E3E2}"/>
              </a:ext>
            </a:extLst>
          </p:cNvPr>
          <p:cNvSpPr txBox="1"/>
          <p:nvPr/>
        </p:nvSpPr>
        <p:spPr>
          <a:xfrm>
            <a:off x="4078377" y="2300909"/>
            <a:ext cx="310909" cy="577850"/>
          </a:xfrm>
          <a:prstGeom prst="rect">
            <a:avLst/>
          </a:prstGeom>
          <a:noFill/>
        </p:spPr>
        <p:txBody>
          <a:bodyPr wrap="square" rtlCol="0">
            <a:spAutoFit/>
          </a:bodyPr>
          <a:lstStyle/>
          <a:p>
            <a:pPr algn="r">
              <a:lnSpc>
                <a:spcPct val="150000"/>
              </a:lnSpc>
            </a:pPr>
            <a:r>
              <a:rPr lang="en-VN" sz="2400" dirty="0">
                <a:latin typeface="+mn-lt"/>
              </a:rPr>
              <a:t>x</a:t>
            </a:r>
          </a:p>
        </p:txBody>
      </p:sp>
      <p:sp>
        <p:nvSpPr>
          <p:cNvPr id="448" name="TextBox 447">
            <a:extLst>
              <a:ext uri="{FF2B5EF4-FFF2-40B4-BE49-F238E27FC236}">
                <a16:creationId xmlns:a16="http://schemas.microsoft.com/office/drawing/2014/main" id="{4D8D1097-F2B5-F37D-FD49-4CB96611AE39}"/>
              </a:ext>
            </a:extLst>
          </p:cNvPr>
          <p:cNvSpPr txBox="1"/>
          <p:nvPr/>
        </p:nvSpPr>
        <p:spPr>
          <a:xfrm>
            <a:off x="6888929" y="2215443"/>
            <a:ext cx="310909" cy="577850"/>
          </a:xfrm>
          <a:prstGeom prst="rect">
            <a:avLst/>
          </a:prstGeom>
          <a:noFill/>
        </p:spPr>
        <p:txBody>
          <a:bodyPr wrap="square" rtlCol="0">
            <a:spAutoFit/>
          </a:bodyPr>
          <a:lstStyle/>
          <a:p>
            <a:pPr algn="r">
              <a:lnSpc>
                <a:spcPct val="150000"/>
              </a:lnSpc>
            </a:pPr>
            <a:r>
              <a:rPr lang="en-VN" sz="2400" dirty="0">
                <a:latin typeface="+mn-lt"/>
              </a:rPr>
              <a:t>x</a:t>
            </a:r>
          </a:p>
        </p:txBody>
      </p:sp>
      <p:sp>
        <p:nvSpPr>
          <p:cNvPr id="449" name="TextBox 448">
            <a:extLst>
              <a:ext uri="{FF2B5EF4-FFF2-40B4-BE49-F238E27FC236}">
                <a16:creationId xmlns:a16="http://schemas.microsoft.com/office/drawing/2014/main" id="{0ED44966-8856-A6E6-AD09-E616F6824369}"/>
              </a:ext>
            </a:extLst>
          </p:cNvPr>
          <p:cNvSpPr txBox="1"/>
          <p:nvPr/>
        </p:nvSpPr>
        <p:spPr>
          <a:xfrm>
            <a:off x="4190014" y="3709728"/>
            <a:ext cx="673906" cy="577850"/>
          </a:xfrm>
          <a:prstGeom prst="rect">
            <a:avLst/>
          </a:prstGeom>
          <a:noFill/>
        </p:spPr>
        <p:txBody>
          <a:bodyPr wrap="square" rtlCol="0">
            <a:spAutoFit/>
          </a:bodyPr>
          <a:lstStyle/>
          <a:p>
            <a:pPr algn="r">
              <a:lnSpc>
                <a:spcPct val="150000"/>
              </a:lnSpc>
            </a:pPr>
            <a:r>
              <a:rPr lang="en-VN" sz="2400" dirty="0">
                <a:latin typeface="+mn-lt"/>
              </a:rPr>
              <a:t>90</a:t>
            </a:r>
          </a:p>
        </p:txBody>
      </p:sp>
      <p:sp>
        <p:nvSpPr>
          <p:cNvPr id="450" name="TextBox 449">
            <a:extLst>
              <a:ext uri="{FF2B5EF4-FFF2-40B4-BE49-F238E27FC236}">
                <a16:creationId xmlns:a16="http://schemas.microsoft.com/office/drawing/2014/main" id="{48FF94ED-FCDD-0536-CEA7-8049D8F60D6E}"/>
              </a:ext>
            </a:extLst>
          </p:cNvPr>
          <p:cNvSpPr txBox="1"/>
          <p:nvPr/>
        </p:nvSpPr>
        <p:spPr>
          <a:xfrm>
            <a:off x="7000244" y="3709728"/>
            <a:ext cx="673906" cy="577850"/>
          </a:xfrm>
          <a:prstGeom prst="rect">
            <a:avLst/>
          </a:prstGeom>
          <a:noFill/>
        </p:spPr>
        <p:txBody>
          <a:bodyPr wrap="square" rtlCol="0">
            <a:spAutoFit/>
          </a:bodyPr>
          <a:lstStyle/>
          <a:p>
            <a:pPr algn="r">
              <a:lnSpc>
                <a:spcPct val="150000"/>
              </a:lnSpc>
            </a:pPr>
            <a:r>
              <a:rPr lang="en-VN" sz="2400" dirty="0">
                <a:latin typeface="+mn-lt"/>
              </a:rPr>
              <a:t>58</a:t>
            </a:r>
          </a:p>
        </p:txBody>
      </p:sp>
      <p:cxnSp>
        <p:nvCxnSpPr>
          <p:cNvPr id="451" name="Straight Connector 450">
            <a:extLst>
              <a:ext uri="{FF2B5EF4-FFF2-40B4-BE49-F238E27FC236}">
                <a16:creationId xmlns:a16="http://schemas.microsoft.com/office/drawing/2014/main" id="{1183616C-B565-7022-953D-F1B92BEA1C20}"/>
              </a:ext>
            </a:extLst>
          </p:cNvPr>
          <p:cNvCxnSpPr>
            <a:cxnSpLocks/>
          </p:cNvCxnSpPr>
          <p:nvPr/>
        </p:nvCxnSpPr>
        <p:spPr>
          <a:xfrm>
            <a:off x="1063679" y="3241828"/>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453" name="Straight Connector 452">
            <a:extLst>
              <a:ext uri="{FF2B5EF4-FFF2-40B4-BE49-F238E27FC236}">
                <a16:creationId xmlns:a16="http://schemas.microsoft.com/office/drawing/2014/main" id="{4B999D93-A795-62B8-1697-5F1AFA3C2A6D}"/>
              </a:ext>
            </a:extLst>
          </p:cNvPr>
          <p:cNvCxnSpPr>
            <a:cxnSpLocks/>
          </p:cNvCxnSpPr>
          <p:nvPr/>
        </p:nvCxnSpPr>
        <p:spPr>
          <a:xfrm>
            <a:off x="1053731" y="4287578"/>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454" name="Straight Connector 453">
            <a:extLst>
              <a:ext uri="{FF2B5EF4-FFF2-40B4-BE49-F238E27FC236}">
                <a16:creationId xmlns:a16="http://schemas.microsoft.com/office/drawing/2014/main" id="{C04DEBDE-D21D-0E0E-F168-FB05204FF19F}"/>
              </a:ext>
            </a:extLst>
          </p:cNvPr>
          <p:cNvCxnSpPr>
            <a:cxnSpLocks/>
          </p:cNvCxnSpPr>
          <p:nvPr/>
        </p:nvCxnSpPr>
        <p:spPr>
          <a:xfrm>
            <a:off x="3901369" y="323687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455" name="Straight Connector 454">
            <a:extLst>
              <a:ext uri="{FF2B5EF4-FFF2-40B4-BE49-F238E27FC236}">
                <a16:creationId xmlns:a16="http://schemas.microsoft.com/office/drawing/2014/main" id="{2A7CFF5B-D422-C965-8E20-E8CE19A80433}"/>
              </a:ext>
            </a:extLst>
          </p:cNvPr>
          <p:cNvCxnSpPr>
            <a:cxnSpLocks/>
          </p:cNvCxnSpPr>
          <p:nvPr/>
        </p:nvCxnSpPr>
        <p:spPr>
          <a:xfrm>
            <a:off x="3877280" y="4291391"/>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456" name="Straight Connector 455">
            <a:extLst>
              <a:ext uri="{FF2B5EF4-FFF2-40B4-BE49-F238E27FC236}">
                <a16:creationId xmlns:a16="http://schemas.microsoft.com/office/drawing/2014/main" id="{0583A6C4-4E06-F39E-8564-15394A79E23E}"/>
              </a:ext>
            </a:extLst>
          </p:cNvPr>
          <p:cNvCxnSpPr>
            <a:cxnSpLocks/>
          </p:cNvCxnSpPr>
          <p:nvPr/>
        </p:nvCxnSpPr>
        <p:spPr>
          <a:xfrm>
            <a:off x="6717218" y="323687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457" name="Straight Connector 456">
            <a:extLst>
              <a:ext uri="{FF2B5EF4-FFF2-40B4-BE49-F238E27FC236}">
                <a16:creationId xmlns:a16="http://schemas.microsoft.com/office/drawing/2014/main" id="{31C0EB19-955B-8C3A-8646-9255A09629B4}"/>
              </a:ext>
            </a:extLst>
          </p:cNvPr>
          <p:cNvCxnSpPr>
            <a:cxnSpLocks/>
          </p:cNvCxnSpPr>
          <p:nvPr/>
        </p:nvCxnSpPr>
        <p:spPr>
          <a:xfrm>
            <a:off x="6715172" y="429256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05"/>
                                        </p:tgtEl>
                                        <p:attrNameLst>
                                          <p:attrName>style.visibility</p:attrName>
                                        </p:attrNameLst>
                                      </p:cBhvr>
                                      <p:to>
                                        <p:strVal val="visible"/>
                                      </p:to>
                                    </p:set>
                                    <p:anim calcmode="lin" valueType="num">
                                      <p:cBhvr additive="base">
                                        <p:cTn id="7" dur="500"/>
                                        <p:tgtEl>
                                          <p:spTgt spid="505"/>
                                        </p:tgtEl>
                                        <p:attrNameLst>
                                          <p:attrName>ppt_y</p:attrName>
                                        </p:attrNameLst>
                                      </p:cBhvr>
                                      <p:tavLst>
                                        <p:tav tm="0">
                                          <p:val>
                                            <p:strVal val="#ppt_y+#ppt_h*1.125000"/>
                                          </p:val>
                                        </p:tav>
                                        <p:tav tm="100000">
                                          <p:val>
                                            <p:strVal val="#ppt_y"/>
                                          </p:val>
                                        </p:tav>
                                      </p:tavLst>
                                    </p:anim>
                                    <p:animEffect transition="in" filter="wipe(up)">
                                      <p:cBhvr>
                                        <p:cTn id="8" dur="500"/>
                                        <p:tgtEl>
                                          <p:spTgt spid="505"/>
                                        </p:tgtEl>
                                      </p:cBhvr>
                                    </p:animEffect>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458"/>
                                        </p:tgtEl>
                                        <p:attrNameLst>
                                          <p:attrName>style.visibility</p:attrName>
                                        </p:attrNameLst>
                                      </p:cBhvr>
                                      <p:to>
                                        <p:strVal val="visible"/>
                                      </p:to>
                                    </p:set>
                                    <p:animEffect transition="in" filter="fade">
                                      <p:cBhvr>
                                        <p:cTn id="13" dur="1000"/>
                                        <p:tgtEl>
                                          <p:spTgt spid="458"/>
                                        </p:tgtEl>
                                      </p:cBhvr>
                                    </p:animEffect>
                                    <p:anim calcmode="lin" valueType="num">
                                      <p:cBhvr>
                                        <p:cTn id="14" dur="1000" fill="hold"/>
                                        <p:tgtEl>
                                          <p:spTgt spid="458"/>
                                        </p:tgtEl>
                                        <p:attrNameLst>
                                          <p:attrName>ppt_x</p:attrName>
                                        </p:attrNameLst>
                                      </p:cBhvr>
                                      <p:tavLst>
                                        <p:tav tm="0">
                                          <p:val>
                                            <p:strVal val="#ppt_x"/>
                                          </p:val>
                                        </p:tav>
                                        <p:tav tm="100000">
                                          <p:val>
                                            <p:strVal val="#ppt_x"/>
                                          </p:val>
                                        </p:tav>
                                      </p:tavLst>
                                    </p:anim>
                                    <p:anim calcmode="lin" valueType="num">
                                      <p:cBhvr>
                                        <p:cTn id="15" dur="900" decel="100000" fill="hold"/>
                                        <p:tgtEl>
                                          <p:spTgt spid="45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58"/>
                                        </p:tgtEl>
                                        <p:attrNameLst>
                                          <p:attrName>ppt_y</p:attrName>
                                        </p:attrNameLst>
                                      </p:cBhvr>
                                      <p:tavLst>
                                        <p:tav tm="0">
                                          <p:val>
                                            <p:strVal val="#ppt_y-.03"/>
                                          </p:val>
                                        </p:tav>
                                        <p:tav tm="100000">
                                          <p:val>
                                            <p:strVal val="#ppt_y"/>
                                          </p:val>
                                        </p:tav>
                                      </p:tavLst>
                                    </p:anim>
                                  </p:childTnLst>
                                </p:cTn>
                              </p:par>
                              <p:par>
                                <p:cTn id="17" presetID="5" presetClass="entr" presetSubtype="1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heckerboard(across)">
                                      <p:cBhvr>
                                        <p:cTn id="22" dur="500"/>
                                        <p:tgtEl>
                                          <p:spTgt spid="24"/>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heckerboard(across)">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blinds(horizontal)">
                                      <p:cBhvr>
                                        <p:cTn id="30" dur="500"/>
                                        <p:tgtEl>
                                          <p:spTgt spid="23">
                                            <p:txEl>
                                              <p:pRg st="0" end="0"/>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3">
                                            <p:txEl>
                                              <p:pRg st="1" end="1"/>
                                            </p:txEl>
                                          </p:spTgt>
                                        </p:tgtEl>
                                        <p:attrNameLst>
                                          <p:attrName>style.visibility</p:attrName>
                                        </p:attrNameLst>
                                      </p:cBhvr>
                                      <p:to>
                                        <p:strVal val="visible"/>
                                      </p:to>
                                    </p:set>
                                    <p:animEffect transition="in" filter="blinds(horizontal)">
                                      <p:cBhvr>
                                        <p:cTn id="33" dur="500"/>
                                        <p:tgtEl>
                                          <p:spTgt spid="23">
                                            <p:txEl>
                                              <p:pRg st="1" end="1"/>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dissolve">
                                      <p:cBhvr>
                                        <p:cTn id="36" dur="500"/>
                                        <p:tgtEl>
                                          <p:spTgt spid="61"/>
                                        </p:tgtEl>
                                      </p:cBhvr>
                                    </p:animEffect>
                                  </p:childTnLst>
                                </p:cTn>
                              </p:par>
                              <p:par>
                                <p:cTn id="37" presetID="9" presetClass="entr" presetSubtype="0" fill="hold" nodeType="withEffect">
                                  <p:stCondLst>
                                    <p:cond delay="0"/>
                                  </p:stCondLst>
                                  <p:childTnLst>
                                    <p:set>
                                      <p:cBhvr>
                                        <p:cTn id="38" dur="1" fill="hold">
                                          <p:stCondLst>
                                            <p:cond delay="0"/>
                                          </p:stCondLst>
                                        </p:cTn>
                                        <p:tgtEl>
                                          <p:spTgt spid="451"/>
                                        </p:tgtEl>
                                        <p:attrNameLst>
                                          <p:attrName>style.visibility</p:attrName>
                                        </p:attrNameLst>
                                      </p:cBhvr>
                                      <p:to>
                                        <p:strVal val="visible"/>
                                      </p:to>
                                    </p:set>
                                    <p:animEffect transition="in" filter="dissolve">
                                      <p:cBhvr>
                                        <p:cTn id="39" dur="500"/>
                                        <p:tgtEl>
                                          <p:spTgt spid="451"/>
                                        </p:tgtEl>
                                      </p:cBhvr>
                                    </p:animEffect>
                                  </p:childTnLst>
                                </p:cTn>
                              </p:par>
                              <p:par>
                                <p:cTn id="40" presetID="3" presetClass="entr" presetSubtype="10" fill="hold" nodeType="withEffect">
                                  <p:stCondLst>
                                    <p:cond delay="0"/>
                                  </p:stCondLst>
                                  <p:childTnLst>
                                    <p:set>
                                      <p:cBhvr>
                                        <p:cTn id="41" dur="1" fill="hold">
                                          <p:stCondLst>
                                            <p:cond delay="0"/>
                                          </p:stCondLst>
                                        </p:cTn>
                                        <p:tgtEl>
                                          <p:spTgt spid="59">
                                            <p:txEl>
                                              <p:pRg st="0" end="0"/>
                                            </p:txEl>
                                          </p:spTgt>
                                        </p:tgtEl>
                                        <p:attrNameLst>
                                          <p:attrName>style.visibility</p:attrName>
                                        </p:attrNameLst>
                                      </p:cBhvr>
                                      <p:to>
                                        <p:strVal val="visible"/>
                                      </p:to>
                                    </p:set>
                                    <p:animEffect transition="in" filter="blinds(horizontal)">
                                      <p:cBhvr>
                                        <p:cTn id="42" dur="500"/>
                                        <p:tgtEl>
                                          <p:spTgt spid="59">
                                            <p:txEl>
                                              <p:pRg st="0" end="0"/>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59">
                                            <p:txEl>
                                              <p:pRg st="1" end="1"/>
                                            </p:txEl>
                                          </p:spTgt>
                                        </p:tgtEl>
                                        <p:attrNameLst>
                                          <p:attrName>style.visibility</p:attrName>
                                        </p:attrNameLst>
                                      </p:cBhvr>
                                      <p:to>
                                        <p:strVal val="visible"/>
                                      </p:to>
                                    </p:set>
                                    <p:animEffect transition="in" filter="blinds(horizontal)">
                                      <p:cBhvr>
                                        <p:cTn id="45" dur="500"/>
                                        <p:tgtEl>
                                          <p:spTgt spid="59">
                                            <p:txEl>
                                              <p:pRg st="1" end="1"/>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dissolve">
                                      <p:cBhvr>
                                        <p:cTn id="48" dur="500"/>
                                        <p:tgtEl>
                                          <p:spTgt spid="63"/>
                                        </p:tgtEl>
                                      </p:cBhvr>
                                    </p:animEffect>
                                  </p:childTnLst>
                                </p:cTn>
                              </p:par>
                              <p:par>
                                <p:cTn id="49" presetID="9" presetClass="entr" presetSubtype="0" fill="hold" nodeType="withEffect">
                                  <p:stCondLst>
                                    <p:cond delay="0"/>
                                  </p:stCondLst>
                                  <p:childTnLst>
                                    <p:set>
                                      <p:cBhvr>
                                        <p:cTn id="50" dur="1" fill="hold">
                                          <p:stCondLst>
                                            <p:cond delay="0"/>
                                          </p:stCondLst>
                                        </p:cTn>
                                        <p:tgtEl>
                                          <p:spTgt spid="454"/>
                                        </p:tgtEl>
                                        <p:attrNameLst>
                                          <p:attrName>style.visibility</p:attrName>
                                        </p:attrNameLst>
                                      </p:cBhvr>
                                      <p:to>
                                        <p:strVal val="visible"/>
                                      </p:to>
                                    </p:set>
                                    <p:animEffect transition="in" filter="dissolve">
                                      <p:cBhvr>
                                        <p:cTn id="51" dur="500"/>
                                        <p:tgtEl>
                                          <p:spTgt spid="454"/>
                                        </p:tgtEl>
                                      </p:cBhvr>
                                    </p:animEffect>
                                  </p:childTnLst>
                                </p:cTn>
                              </p:par>
                              <p:par>
                                <p:cTn id="52" presetID="3" presetClass="entr" presetSubtype="10" fill="hold" nodeType="withEffect">
                                  <p:stCondLst>
                                    <p:cond delay="0"/>
                                  </p:stCondLst>
                                  <p:childTnLst>
                                    <p:set>
                                      <p:cBhvr>
                                        <p:cTn id="53" dur="1" fill="hold">
                                          <p:stCondLst>
                                            <p:cond delay="0"/>
                                          </p:stCondLst>
                                        </p:cTn>
                                        <p:tgtEl>
                                          <p:spTgt spid="60">
                                            <p:txEl>
                                              <p:pRg st="0" end="0"/>
                                            </p:txEl>
                                          </p:spTgt>
                                        </p:tgtEl>
                                        <p:attrNameLst>
                                          <p:attrName>style.visibility</p:attrName>
                                        </p:attrNameLst>
                                      </p:cBhvr>
                                      <p:to>
                                        <p:strVal val="visible"/>
                                      </p:to>
                                    </p:set>
                                    <p:animEffect transition="in" filter="blinds(horizontal)">
                                      <p:cBhvr>
                                        <p:cTn id="54" dur="500"/>
                                        <p:tgtEl>
                                          <p:spTgt spid="60">
                                            <p:txEl>
                                              <p:pRg st="0" end="0"/>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60">
                                            <p:txEl>
                                              <p:pRg st="1" end="1"/>
                                            </p:txEl>
                                          </p:spTgt>
                                        </p:tgtEl>
                                        <p:attrNameLst>
                                          <p:attrName>style.visibility</p:attrName>
                                        </p:attrNameLst>
                                      </p:cBhvr>
                                      <p:to>
                                        <p:strVal val="visible"/>
                                      </p:to>
                                    </p:set>
                                    <p:animEffect transition="in" filter="blinds(horizontal)">
                                      <p:cBhvr>
                                        <p:cTn id="57" dur="500"/>
                                        <p:tgtEl>
                                          <p:spTgt spid="60">
                                            <p:txEl>
                                              <p:pRg st="1" end="1"/>
                                            </p:txEl>
                                          </p:spTgt>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448"/>
                                        </p:tgtEl>
                                        <p:attrNameLst>
                                          <p:attrName>style.visibility</p:attrName>
                                        </p:attrNameLst>
                                      </p:cBhvr>
                                      <p:to>
                                        <p:strVal val="visible"/>
                                      </p:to>
                                    </p:set>
                                    <p:animEffect transition="in" filter="dissolve">
                                      <p:cBhvr>
                                        <p:cTn id="60" dur="500"/>
                                        <p:tgtEl>
                                          <p:spTgt spid="448"/>
                                        </p:tgtEl>
                                      </p:cBhvr>
                                    </p:animEffect>
                                  </p:childTnLst>
                                </p:cTn>
                              </p:par>
                              <p:par>
                                <p:cTn id="61" presetID="9" presetClass="entr" presetSubtype="0" fill="hold" nodeType="withEffect">
                                  <p:stCondLst>
                                    <p:cond delay="0"/>
                                  </p:stCondLst>
                                  <p:childTnLst>
                                    <p:set>
                                      <p:cBhvr>
                                        <p:cTn id="62" dur="1" fill="hold">
                                          <p:stCondLst>
                                            <p:cond delay="0"/>
                                          </p:stCondLst>
                                        </p:cTn>
                                        <p:tgtEl>
                                          <p:spTgt spid="456"/>
                                        </p:tgtEl>
                                        <p:attrNameLst>
                                          <p:attrName>style.visibility</p:attrName>
                                        </p:attrNameLst>
                                      </p:cBhvr>
                                      <p:to>
                                        <p:strVal val="visible"/>
                                      </p:to>
                                    </p:set>
                                    <p:animEffect transition="in" filter="dissolve">
                                      <p:cBhvr>
                                        <p:cTn id="63" dur="500"/>
                                        <p:tgtEl>
                                          <p:spTgt spid="45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23">
                                            <p:txEl>
                                              <p:pRg st="2" end="2"/>
                                            </p:txEl>
                                          </p:spTgt>
                                        </p:tgtEl>
                                        <p:attrNameLst>
                                          <p:attrName>style.visibility</p:attrName>
                                        </p:attrNameLst>
                                      </p:cBhvr>
                                      <p:to>
                                        <p:strVal val="visible"/>
                                      </p:to>
                                    </p:set>
                                    <p:animEffect transition="in" filter="blinds(horizontal)">
                                      <p:cBhvr>
                                        <p:cTn id="68" dur="500"/>
                                        <p:tgtEl>
                                          <p:spTgt spid="23">
                                            <p:txEl>
                                              <p:pRg st="2" end="2"/>
                                            </p:txEl>
                                          </p:spTgt>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blinds(horizontal)">
                                      <p:cBhvr>
                                        <p:cTn id="71" dur="500"/>
                                        <p:tgtEl>
                                          <p:spTgt spid="62"/>
                                        </p:tgtEl>
                                      </p:cBhvr>
                                    </p:animEffect>
                                  </p:childTnLst>
                                </p:cTn>
                              </p:par>
                              <p:par>
                                <p:cTn id="72" presetID="3" presetClass="entr" presetSubtype="10" fill="hold" nodeType="withEffect">
                                  <p:stCondLst>
                                    <p:cond delay="0"/>
                                  </p:stCondLst>
                                  <p:childTnLst>
                                    <p:set>
                                      <p:cBhvr>
                                        <p:cTn id="73" dur="1" fill="hold">
                                          <p:stCondLst>
                                            <p:cond delay="0"/>
                                          </p:stCondLst>
                                        </p:cTn>
                                        <p:tgtEl>
                                          <p:spTgt spid="453"/>
                                        </p:tgtEl>
                                        <p:attrNameLst>
                                          <p:attrName>style.visibility</p:attrName>
                                        </p:attrNameLst>
                                      </p:cBhvr>
                                      <p:to>
                                        <p:strVal val="visible"/>
                                      </p:to>
                                    </p:set>
                                    <p:animEffect transition="in" filter="blinds(horizontal)">
                                      <p:cBhvr>
                                        <p:cTn id="74" dur="500"/>
                                        <p:tgtEl>
                                          <p:spTgt spid="453"/>
                                        </p:tgtEl>
                                      </p:cBhvr>
                                    </p:animEffect>
                                  </p:childTnLst>
                                </p:cTn>
                              </p:par>
                            </p:childTnLst>
                          </p:cTn>
                        </p:par>
                        <p:par>
                          <p:cTn id="75" fill="hold">
                            <p:stCondLst>
                              <p:cond delay="500"/>
                            </p:stCondLst>
                            <p:childTnLst>
                              <p:par>
                                <p:cTn id="76" presetID="3" presetClass="entr" presetSubtype="10" fill="hold" nodeType="afterEffect">
                                  <p:stCondLst>
                                    <p:cond delay="0"/>
                                  </p:stCondLst>
                                  <p:childTnLst>
                                    <p:set>
                                      <p:cBhvr>
                                        <p:cTn id="77" dur="1" fill="hold">
                                          <p:stCondLst>
                                            <p:cond delay="0"/>
                                          </p:stCondLst>
                                        </p:cTn>
                                        <p:tgtEl>
                                          <p:spTgt spid="23">
                                            <p:txEl>
                                              <p:pRg st="4" end="4"/>
                                            </p:txEl>
                                          </p:spTgt>
                                        </p:tgtEl>
                                        <p:attrNameLst>
                                          <p:attrName>style.visibility</p:attrName>
                                        </p:attrNameLst>
                                      </p:cBhvr>
                                      <p:to>
                                        <p:strVal val="visible"/>
                                      </p:to>
                                    </p:set>
                                    <p:animEffect transition="in" filter="blinds(horizontal)">
                                      <p:cBhvr>
                                        <p:cTn id="78" dur="500"/>
                                        <p:tgtEl>
                                          <p:spTgt spid="23">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59">
                                            <p:txEl>
                                              <p:pRg st="2" end="2"/>
                                            </p:txEl>
                                          </p:spTgt>
                                        </p:tgtEl>
                                        <p:attrNameLst>
                                          <p:attrName>style.visibility</p:attrName>
                                        </p:attrNameLst>
                                      </p:cBhvr>
                                      <p:to>
                                        <p:strVal val="visible"/>
                                      </p:to>
                                    </p:set>
                                    <p:animEffect transition="in" filter="blinds(horizontal)">
                                      <p:cBhvr>
                                        <p:cTn id="83" dur="500"/>
                                        <p:tgtEl>
                                          <p:spTgt spid="59">
                                            <p:txEl>
                                              <p:pRg st="2" end="2"/>
                                            </p:txEl>
                                          </p:spTgt>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449"/>
                                        </p:tgtEl>
                                        <p:attrNameLst>
                                          <p:attrName>style.visibility</p:attrName>
                                        </p:attrNameLst>
                                      </p:cBhvr>
                                      <p:to>
                                        <p:strVal val="visible"/>
                                      </p:to>
                                    </p:set>
                                    <p:animEffect transition="in" filter="blinds(horizontal)">
                                      <p:cBhvr>
                                        <p:cTn id="86" dur="500"/>
                                        <p:tgtEl>
                                          <p:spTgt spid="449"/>
                                        </p:tgtEl>
                                      </p:cBhvr>
                                    </p:animEffect>
                                  </p:childTnLst>
                                </p:cTn>
                              </p:par>
                              <p:par>
                                <p:cTn id="87" presetID="3" presetClass="entr" presetSubtype="10" fill="hold" nodeType="withEffect">
                                  <p:stCondLst>
                                    <p:cond delay="0"/>
                                  </p:stCondLst>
                                  <p:childTnLst>
                                    <p:set>
                                      <p:cBhvr>
                                        <p:cTn id="88" dur="1" fill="hold">
                                          <p:stCondLst>
                                            <p:cond delay="0"/>
                                          </p:stCondLst>
                                        </p:cTn>
                                        <p:tgtEl>
                                          <p:spTgt spid="455"/>
                                        </p:tgtEl>
                                        <p:attrNameLst>
                                          <p:attrName>style.visibility</p:attrName>
                                        </p:attrNameLst>
                                      </p:cBhvr>
                                      <p:to>
                                        <p:strVal val="visible"/>
                                      </p:to>
                                    </p:set>
                                    <p:animEffect transition="in" filter="blinds(horizontal)">
                                      <p:cBhvr>
                                        <p:cTn id="89" dur="500"/>
                                        <p:tgtEl>
                                          <p:spTgt spid="455"/>
                                        </p:tgtEl>
                                      </p:cBhvr>
                                    </p:animEffect>
                                  </p:childTnLst>
                                </p:cTn>
                              </p:par>
                            </p:childTnLst>
                          </p:cTn>
                        </p:par>
                        <p:par>
                          <p:cTn id="90" fill="hold">
                            <p:stCondLst>
                              <p:cond delay="500"/>
                            </p:stCondLst>
                            <p:childTnLst>
                              <p:par>
                                <p:cTn id="91" presetID="3" presetClass="entr" presetSubtype="10" fill="hold" nodeType="afterEffect">
                                  <p:stCondLst>
                                    <p:cond delay="0"/>
                                  </p:stCondLst>
                                  <p:childTnLst>
                                    <p:set>
                                      <p:cBhvr>
                                        <p:cTn id="92" dur="1" fill="hold">
                                          <p:stCondLst>
                                            <p:cond delay="0"/>
                                          </p:stCondLst>
                                        </p:cTn>
                                        <p:tgtEl>
                                          <p:spTgt spid="59">
                                            <p:txEl>
                                              <p:pRg st="4" end="4"/>
                                            </p:txEl>
                                          </p:spTgt>
                                        </p:tgtEl>
                                        <p:attrNameLst>
                                          <p:attrName>style.visibility</p:attrName>
                                        </p:attrNameLst>
                                      </p:cBhvr>
                                      <p:to>
                                        <p:strVal val="visible"/>
                                      </p:to>
                                    </p:set>
                                    <p:animEffect transition="in" filter="blinds(horizontal)">
                                      <p:cBhvr>
                                        <p:cTn id="93" dur="500"/>
                                        <p:tgtEl>
                                          <p:spTgt spid="59">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60">
                                            <p:txEl>
                                              <p:pRg st="2" end="2"/>
                                            </p:txEl>
                                          </p:spTgt>
                                        </p:tgtEl>
                                        <p:attrNameLst>
                                          <p:attrName>style.visibility</p:attrName>
                                        </p:attrNameLst>
                                      </p:cBhvr>
                                      <p:to>
                                        <p:strVal val="visible"/>
                                      </p:to>
                                    </p:set>
                                    <p:animEffect transition="in" filter="blinds(horizontal)">
                                      <p:cBhvr>
                                        <p:cTn id="98" dur="500"/>
                                        <p:tgtEl>
                                          <p:spTgt spid="60">
                                            <p:txEl>
                                              <p:pRg st="2" end="2"/>
                                            </p:txEl>
                                          </p:spTgt>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450"/>
                                        </p:tgtEl>
                                        <p:attrNameLst>
                                          <p:attrName>style.visibility</p:attrName>
                                        </p:attrNameLst>
                                      </p:cBhvr>
                                      <p:to>
                                        <p:strVal val="visible"/>
                                      </p:to>
                                    </p:set>
                                    <p:animEffect transition="in" filter="blinds(horizontal)">
                                      <p:cBhvr>
                                        <p:cTn id="101" dur="500"/>
                                        <p:tgtEl>
                                          <p:spTgt spid="450"/>
                                        </p:tgtEl>
                                      </p:cBhvr>
                                    </p:animEffect>
                                  </p:childTnLst>
                                </p:cTn>
                              </p:par>
                              <p:par>
                                <p:cTn id="102" presetID="3" presetClass="entr" presetSubtype="10" fill="hold" nodeType="withEffect">
                                  <p:stCondLst>
                                    <p:cond delay="0"/>
                                  </p:stCondLst>
                                  <p:childTnLst>
                                    <p:set>
                                      <p:cBhvr>
                                        <p:cTn id="103" dur="1" fill="hold">
                                          <p:stCondLst>
                                            <p:cond delay="0"/>
                                          </p:stCondLst>
                                        </p:cTn>
                                        <p:tgtEl>
                                          <p:spTgt spid="457"/>
                                        </p:tgtEl>
                                        <p:attrNameLst>
                                          <p:attrName>style.visibility</p:attrName>
                                        </p:attrNameLst>
                                      </p:cBhvr>
                                      <p:to>
                                        <p:strVal val="visible"/>
                                      </p:to>
                                    </p:set>
                                    <p:animEffect transition="in" filter="blinds(horizontal)">
                                      <p:cBhvr>
                                        <p:cTn id="104" dur="500"/>
                                        <p:tgtEl>
                                          <p:spTgt spid="457"/>
                                        </p:tgtEl>
                                      </p:cBhvr>
                                    </p:animEffect>
                                  </p:childTnLst>
                                </p:cTn>
                              </p:par>
                            </p:childTnLst>
                          </p:cTn>
                        </p:par>
                        <p:par>
                          <p:cTn id="105" fill="hold">
                            <p:stCondLst>
                              <p:cond delay="500"/>
                            </p:stCondLst>
                            <p:childTnLst>
                              <p:par>
                                <p:cTn id="106" presetID="3" presetClass="entr" presetSubtype="10" fill="hold" nodeType="afterEffect">
                                  <p:stCondLst>
                                    <p:cond delay="0"/>
                                  </p:stCondLst>
                                  <p:childTnLst>
                                    <p:set>
                                      <p:cBhvr>
                                        <p:cTn id="107" dur="1" fill="hold">
                                          <p:stCondLst>
                                            <p:cond delay="0"/>
                                          </p:stCondLst>
                                        </p:cTn>
                                        <p:tgtEl>
                                          <p:spTgt spid="60">
                                            <p:txEl>
                                              <p:pRg st="4" end="4"/>
                                            </p:txEl>
                                          </p:spTgt>
                                        </p:tgtEl>
                                        <p:attrNameLst>
                                          <p:attrName>style.visibility</p:attrName>
                                        </p:attrNameLst>
                                      </p:cBhvr>
                                      <p:to>
                                        <p:strVal val="visible"/>
                                      </p:to>
                                    </p:set>
                                    <p:animEffect transition="in" filter="blinds(horizontal)">
                                      <p:cBhvr>
                                        <p:cTn id="108" dur="500"/>
                                        <p:tgtEl>
                                          <p:spTgt spid="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 grpId="0" animBg="1"/>
      <p:bldP spid="20" grpId="0" animBg="1"/>
      <p:bldP spid="24" grpId="0" animBg="1"/>
      <p:bldP spid="25" grpId="0" animBg="1"/>
      <p:bldP spid="61" grpId="0"/>
      <p:bldP spid="62" grpId="0"/>
      <p:bldP spid="63" grpId="0"/>
      <p:bldP spid="448" grpId="0"/>
      <p:bldP spid="449" grpId="0"/>
      <p:bldP spid="4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grpSp>
        <p:nvGrpSpPr>
          <p:cNvPr id="744" name="Google Shape;744;p46"/>
          <p:cNvGrpSpPr/>
          <p:nvPr/>
        </p:nvGrpSpPr>
        <p:grpSpPr>
          <a:xfrm rot="1021722">
            <a:off x="4744162" y="3945896"/>
            <a:ext cx="1370634" cy="1194372"/>
            <a:chOff x="4406200" y="3151100"/>
            <a:chExt cx="764700" cy="666325"/>
          </a:xfrm>
        </p:grpSpPr>
        <p:sp>
          <p:nvSpPr>
            <p:cNvPr id="745" name="Google Shape;745;p46"/>
            <p:cNvSpPr/>
            <p:nvPr/>
          </p:nvSpPr>
          <p:spPr>
            <a:xfrm>
              <a:off x="4406200" y="3151100"/>
              <a:ext cx="764700" cy="666325"/>
            </a:xfrm>
            <a:custGeom>
              <a:avLst/>
              <a:gdLst/>
              <a:ahLst/>
              <a:cxnLst/>
              <a:rect l="l" t="t" r="r" b="b"/>
              <a:pathLst>
                <a:path w="30588" h="26653" extrusionOk="0">
                  <a:moveTo>
                    <a:pt x="14880" y="1"/>
                  </a:moveTo>
                  <a:cubicBezTo>
                    <a:pt x="11814" y="1"/>
                    <a:pt x="8845" y="1071"/>
                    <a:pt x="6489" y="3025"/>
                  </a:cubicBezTo>
                  <a:lnTo>
                    <a:pt x="6442" y="2942"/>
                  </a:lnTo>
                  <a:lnTo>
                    <a:pt x="6442" y="3061"/>
                  </a:lnTo>
                  <a:cubicBezTo>
                    <a:pt x="0" y="8383"/>
                    <a:pt x="0" y="18253"/>
                    <a:pt x="6442" y="23587"/>
                  </a:cubicBezTo>
                  <a:lnTo>
                    <a:pt x="6442" y="23694"/>
                  </a:lnTo>
                  <a:lnTo>
                    <a:pt x="6477" y="23623"/>
                  </a:lnTo>
                  <a:cubicBezTo>
                    <a:pt x="8895" y="25604"/>
                    <a:pt x="11894" y="26652"/>
                    <a:pt x="14944" y="26652"/>
                  </a:cubicBezTo>
                  <a:cubicBezTo>
                    <a:pt x="16129" y="26652"/>
                    <a:pt x="17321" y="26494"/>
                    <a:pt x="18491" y="26171"/>
                  </a:cubicBezTo>
                  <a:cubicBezTo>
                    <a:pt x="22670" y="25016"/>
                    <a:pt x="26027" y="21897"/>
                    <a:pt x="27480" y="17813"/>
                  </a:cubicBezTo>
                  <a:cubicBezTo>
                    <a:pt x="30587" y="9133"/>
                    <a:pt x="24158" y="1"/>
                    <a:pt x="14931" y="1"/>
                  </a:cubicBezTo>
                  <a:cubicBezTo>
                    <a:pt x="14914" y="1"/>
                    <a:pt x="14897" y="1"/>
                    <a:pt x="14880"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6"/>
            <p:cNvSpPr/>
            <p:nvPr/>
          </p:nvSpPr>
          <p:spPr>
            <a:xfrm>
              <a:off x="4779450" y="3151100"/>
              <a:ext cx="25" cy="665900"/>
            </a:xfrm>
            <a:custGeom>
              <a:avLst/>
              <a:gdLst/>
              <a:ahLst/>
              <a:cxnLst/>
              <a:rect l="l" t="t" r="r" b="b"/>
              <a:pathLst>
                <a:path w="1" h="26636" fill="none" extrusionOk="0">
                  <a:moveTo>
                    <a:pt x="1" y="1"/>
                  </a:moveTo>
                  <a:lnTo>
                    <a:pt x="1" y="2663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6"/>
            <p:cNvSpPr/>
            <p:nvPr/>
          </p:nvSpPr>
          <p:spPr>
            <a:xfrm>
              <a:off x="4446375" y="3484200"/>
              <a:ext cx="666175" cy="25"/>
            </a:xfrm>
            <a:custGeom>
              <a:avLst/>
              <a:gdLst/>
              <a:ahLst/>
              <a:cxnLst/>
              <a:rect l="l" t="t" r="r" b="b"/>
              <a:pathLst>
                <a:path w="26647" h="1" fill="none" extrusionOk="0">
                  <a:moveTo>
                    <a:pt x="26647" y="0"/>
                  </a:moveTo>
                  <a:lnTo>
                    <a:pt x="1"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6"/>
            <p:cNvSpPr/>
            <p:nvPr/>
          </p:nvSpPr>
          <p:spPr>
            <a:xfrm>
              <a:off x="4887800" y="3224625"/>
              <a:ext cx="100625" cy="519150"/>
            </a:xfrm>
            <a:custGeom>
              <a:avLst/>
              <a:gdLst/>
              <a:ahLst/>
              <a:cxnLst/>
              <a:rect l="l" t="t" r="r" b="b"/>
              <a:pathLst>
                <a:path w="4025" h="20766" fill="none" extrusionOk="0">
                  <a:moveTo>
                    <a:pt x="4025" y="1"/>
                  </a:moveTo>
                  <a:cubicBezTo>
                    <a:pt x="1" y="6335"/>
                    <a:pt x="1" y="14431"/>
                    <a:pt x="4025" y="2076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6"/>
            <p:cNvSpPr/>
            <p:nvPr/>
          </p:nvSpPr>
          <p:spPr>
            <a:xfrm>
              <a:off x="4573475" y="3224625"/>
              <a:ext cx="100625" cy="519150"/>
            </a:xfrm>
            <a:custGeom>
              <a:avLst/>
              <a:gdLst/>
              <a:ahLst/>
              <a:cxnLst/>
              <a:rect l="l" t="t" r="r" b="b"/>
              <a:pathLst>
                <a:path w="4025" h="20766" fill="none" extrusionOk="0">
                  <a:moveTo>
                    <a:pt x="1" y="1"/>
                  </a:moveTo>
                  <a:cubicBezTo>
                    <a:pt x="4025" y="6335"/>
                    <a:pt x="4025" y="14431"/>
                    <a:pt x="1" y="2076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57D2C069-B9BE-E899-D805-3E9F134654D4}"/>
              </a:ext>
            </a:extLst>
          </p:cNvPr>
          <p:cNvPicPr>
            <a:picLocks noChangeAspect="1"/>
          </p:cNvPicPr>
          <p:nvPr/>
        </p:nvPicPr>
        <p:blipFill rotWithShape="1">
          <a:blip r:embed="rId3"/>
          <a:srcRect l="8210" t="48117" r="12308" b="15980"/>
          <a:stretch/>
        </p:blipFill>
        <p:spPr>
          <a:xfrm rot="685043">
            <a:off x="1133891" y="766764"/>
            <a:ext cx="7057722" cy="2816100"/>
          </a:xfrm>
          <a:prstGeom prst="rect">
            <a:avLst/>
          </a:prstGeom>
        </p:spPr>
      </p:pic>
      <p:grpSp>
        <p:nvGrpSpPr>
          <p:cNvPr id="9" name="Google Shape;750;p46">
            <a:extLst>
              <a:ext uri="{FF2B5EF4-FFF2-40B4-BE49-F238E27FC236}">
                <a16:creationId xmlns:a16="http://schemas.microsoft.com/office/drawing/2014/main" id="{CE6AA153-03CF-D372-1C3C-B65601C096F9}"/>
              </a:ext>
            </a:extLst>
          </p:cNvPr>
          <p:cNvGrpSpPr/>
          <p:nvPr/>
        </p:nvGrpSpPr>
        <p:grpSpPr>
          <a:xfrm rot="-911724">
            <a:off x="282462" y="657668"/>
            <a:ext cx="1140169" cy="684596"/>
            <a:chOff x="3055425" y="4195875"/>
            <a:chExt cx="636125" cy="381925"/>
          </a:xfrm>
        </p:grpSpPr>
        <p:sp>
          <p:nvSpPr>
            <p:cNvPr id="10" name="Google Shape;751;p46">
              <a:extLst>
                <a:ext uri="{FF2B5EF4-FFF2-40B4-BE49-F238E27FC236}">
                  <a16:creationId xmlns:a16="http://schemas.microsoft.com/office/drawing/2014/main" id="{2B60EE36-561A-C2AF-EE2F-AF703278A7FE}"/>
                </a:ext>
              </a:extLst>
            </p:cNvPr>
            <p:cNvSpPr/>
            <p:nvPr/>
          </p:nvSpPr>
          <p:spPr>
            <a:xfrm>
              <a:off x="3055425" y="4195875"/>
              <a:ext cx="636125" cy="381925"/>
            </a:xfrm>
            <a:custGeom>
              <a:avLst/>
              <a:gdLst/>
              <a:ahLst/>
              <a:cxnLst/>
              <a:rect l="l" t="t" r="r" b="b"/>
              <a:pathLst>
                <a:path w="25445" h="15277" extrusionOk="0">
                  <a:moveTo>
                    <a:pt x="1537" y="1"/>
                  </a:moveTo>
                  <a:cubicBezTo>
                    <a:pt x="691" y="1"/>
                    <a:pt x="1" y="691"/>
                    <a:pt x="1" y="1537"/>
                  </a:cubicBezTo>
                  <a:lnTo>
                    <a:pt x="1" y="13729"/>
                  </a:lnTo>
                  <a:cubicBezTo>
                    <a:pt x="1" y="14586"/>
                    <a:pt x="691" y="15277"/>
                    <a:pt x="1537" y="15277"/>
                  </a:cubicBezTo>
                  <a:lnTo>
                    <a:pt x="23992" y="15277"/>
                  </a:lnTo>
                  <a:cubicBezTo>
                    <a:pt x="24801" y="15277"/>
                    <a:pt x="25444" y="14622"/>
                    <a:pt x="25444" y="13824"/>
                  </a:cubicBezTo>
                  <a:lnTo>
                    <a:pt x="25444" y="1453"/>
                  </a:lnTo>
                  <a:cubicBezTo>
                    <a:pt x="25444" y="656"/>
                    <a:pt x="24801" y="1"/>
                    <a:pt x="23992"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52;p46">
              <a:extLst>
                <a:ext uri="{FF2B5EF4-FFF2-40B4-BE49-F238E27FC236}">
                  <a16:creationId xmlns:a16="http://schemas.microsoft.com/office/drawing/2014/main" id="{08C50040-40AC-0403-643F-01600C641F80}"/>
                </a:ext>
              </a:extLst>
            </p:cNvPr>
            <p:cNvSpPr/>
            <p:nvPr/>
          </p:nvSpPr>
          <p:spPr>
            <a:xfrm>
              <a:off x="3252775" y="4265825"/>
              <a:ext cx="241725" cy="241725"/>
            </a:xfrm>
            <a:custGeom>
              <a:avLst/>
              <a:gdLst/>
              <a:ahLst/>
              <a:cxnLst/>
              <a:rect l="l" t="t" r="r" b="b"/>
              <a:pathLst>
                <a:path w="9669" h="9669" extrusionOk="0">
                  <a:moveTo>
                    <a:pt x="4834" y="1"/>
                  </a:moveTo>
                  <a:cubicBezTo>
                    <a:pt x="2156" y="1"/>
                    <a:pt x="1" y="2168"/>
                    <a:pt x="1" y="4835"/>
                  </a:cubicBezTo>
                  <a:cubicBezTo>
                    <a:pt x="1" y="7502"/>
                    <a:pt x="2156" y="9669"/>
                    <a:pt x="4834" y="9669"/>
                  </a:cubicBezTo>
                  <a:cubicBezTo>
                    <a:pt x="7501" y="9669"/>
                    <a:pt x="9668" y="7502"/>
                    <a:pt x="9668" y="4835"/>
                  </a:cubicBezTo>
                  <a:cubicBezTo>
                    <a:pt x="9668" y="2168"/>
                    <a:pt x="7501" y="1"/>
                    <a:pt x="4834"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53;p46">
              <a:extLst>
                <a:ext uri="{FF2B5EF4-FFF2-40B4-BE49-F238E27FC236}">
                  <a16:creationId xmlns:a16="http://schemas.microsoft.com/office/drawing/2014/main" id="{9E93C9CC-DA2B-1BBA-9857-1A7370CE404C}"/>
                </a:ext>
              </a:extLst>
            </p:cNvPr>
            <p:cNvSpPr/>
            <p:nvPr/>
          </p:nvSpPr>
          <p:spPr>
            <a:xfrm>
              <a:off x="3055425" y="4195875"/>
              <a:ext cx="125050" cy="381925"/>
            </a:xfrm>
            <a:custGeom>
              <a:avLst/>
              <a:gdLst/>
              <a:ahLst/>
              <a:cxnLst/>
              <a:rect l="l" t="t" r="r" b="b"/>
              <a:pathLst>
                <a:path w="5002" h="15277" fill="none" extrusionOk="0">
                  <a:moveTo>
                    <a:pt x="1537" y="1"/>
                  </a:moveTo>
                  <a:lnTo>
                    <a:pt x="5001" y="1"/>
                  </a:lnTo>
                  <a:lnTo>
                    <a:pt x="5001" y="15277"/>
                  </a:lnTo>
                  <a:lnTo>
                    <a:pt x="1537" y="15277"/>
                  </a:lnTo>
                  <a:cubicBezTo>
                    <a:pt x="691" y="15277"/>
                    <a:pt x="1" y="14586"/>
                    <a:pt x="1" y="13729"/>
                  </a:cubicBezTo>
                  <a:lnTo>
                    <a:pt x="1" y="1537"/>
                  </a:lnTo>
                  <a:cubicBezTo>
                    <a:pt x="1" y="691"/>
                    <a:pt x="691" y="1"/>
                    <a:pt x="1537" y="1"/>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54;p46">
              <a:extLst>
                <a:ext uri="{FF2B5EF4-FFF2-40B4-BE49-F238E27FC236}">
                  <a16:creationId xmlns:a16="http://schemas.microsoft.com/office/drawing/2014/main" id="{F6B5CDAA-6A59-6285-B29B-D254B7760A5D}"/>
                </a:ext>
              </a:extLst>
            </p:cNvPr>
            <p:cNvSpPr/>
            <p:nvPr/>
          </p:nvSpPr>
          <p:spPr>
            <a:xfrm>
              <a:off x="3226575" y="4239925"/>
              <a:ext cx="293825" cy="293825"/>
            </a:xfrm>
            <a:custGeom>
              <a:avLst/>
              <a:gdLst/>
              <a:ahLst/>
              <a:cxnLst/>
              <a:rect l="l" t="t" r="r" b="b"/>
              <a:pathLst>
                <a:path w="11753" h="11753" fill="none" extrusionOk="0">
                  <a:moveTo>
                    <a:pt x="11752" y="5871"/>
                  </a:moveTo>
                  <a:cubicBezTo>
                    <a:pt x="11752" y="9121"/>
                    <a:pt x="9121" y="11752"/>
                    <a:pt x="5882" y="11752"/>
                  </a:cubicBezTo>
                  <a:cubicBezTo>
                    <a:pt x="2632" y="11752"/>
                    <a:pt x="1" y="9121"/>
                    <a:pt x="1" y="5871"/>
                  </a:cubicBezTo>
                  <a:cubicBezTo>
                    <a:pt x="1" y="2632"/>
                    <a:pt x="2632" y="1"/>
                    <a:pt x="5882" y="1"/>
                  </a:cubicBezTo>
                  <a:cubicBezTo>
                    <a:pt x="9121" y="1"/>
                    <a:pt x="11752" y="2632"/>
                    <a:pt x="11752" y="5871"/>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55;p46">
              <a:extLst>
                <a:ext uri="{FF2B5EF4-FFF2-40B4-BE49-F238E27FC236}">
                  <a16:creationId xmlns:a16="http://schemas.microsoft.com/office/drawing/2014/main" id="{5512EE1A-3085-AAA4-25A7-87C638266EBF}"/>
                </a:ext>
              </a:extLst>
            </p:cNvPr>
            <p:cNvSpPr/>
            <p:nvPr/>
          </p:nvSpPr>
          <p:spPr>
            <a:xfrm>
              <a:off x="3573650" y="4213750"/>
              <a:ext cx="100325" cy="79500"/>
            </a:xfrm>
            <a:custGeom>
              <a:avLst/>
              <a:gdLst/>
              <a:ahLst/>
              <a:cxnLst/>
              <a:rect l="l" t="t" r="r" b="b"/>
              <a:pathLst>
                <a:path w="4013" h="3180" extrusionOk="0">
                  <a:moveTo>
                    <a:pt x="584" y="0"/>
                  </a:moveTo>
                  <a:cubicBezTo>
                    <a:pt x="262" y="0"/>
                    <a:pt x="0" y="250"/>
                    <a:pt x="0" y="572"/>
                  </a:cubicBezTo>
                  <a:lnTo>
                    <a:pt x="0" y="2608"/>
                  </a:lnTo>
                  <a:cubicBezTo>
                    <a:pt x="0" y="2917"/>
                    <a:pt x="262" y="3179"/>
                    <a:pt x="584" y="3179"/>
                  </a:cubicBezTo>
                  <a:lnTo>
                    <a:pt x="3429" y="3179"/>
                  </a:lnTo>
                  <a:cubicBezTo>
                    <a:pt x="3751" y="3179"/>
                    <a:pt x="4013" y="2917"/>
                    <a:pt x="4013" y="2608"/>
                  </a:cubicBezTo>
                  <a:lnTo>
                    <a:pt x="4013" y="572"/>
                  </a:lnTo>
                  <a:cubicBezTo>
                    <a:pt x="4013" y="250"/>
                    <a:pt x="3751" y="0"/>
                    <a:pt x="3429" y="0"/>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Picture 14">
            <a:extLst>
              <a:ext uri="{FF2B5EF4-FFF2-40B4-BE49-F238E27FC236}">
                <a16:creationId xmlns:a16="http://schemas.microsoft.com/office/drawing/2014/main" id="{A200990C-A6CB-AD37-0F5A-A036E87F3A1D}"/>
              </a:ext>
            </a:extLst>
          </p:cNvPr>
          <p:cNvPicPr>
            <a:picLocks noChangeAspect="1"/>
          </p:cNvPicPr>
          <p:nvPr/>
        </p:nvPicPr>
        <p:blipFill rotWithShape="1">
          <a:blip r:embed="rId3"/>
          <a:srcRect l="7639" t="7344" r="55774" b="53928"/>
          <a:stretch/>
        </p:blipFill>
        <p:spPr>
          <a:xfrm>
            <a:off x="6831304" y="2975841"/>
            <a:ext cx="2347160" cy="2194619"/>
          </a:xfrm>
          <a:prstGeom prst="rect">
            <a:avLst/>
          </a:prstGeom>
        </p:spPr>
      </p:pic>
      <p:grpSp>
        <p:nvGrpSpPr>
          <p:cNvPr id="20" name="Google Shape;1460;p70">
            <a:extLst>
              <a:ext uri="{FF2B5EF4-FFF2-40B4-BE49-F238E27FC236}">
                <a16:creationId xmlns:a16="http://schemas.microsoft.com/office/drawing/2014/main" id="{02B21982-9082-1301-59ED-A8E1CB6125F8}"/>
              </a:ext>
            </a:extLst>
          </p:cNvPr>
          <p:cNvGrpSpPr/>
          <p:nvPr/>
        </p:nvGrpSpPr>
        <p:grpSpPr>
          <a:xfrm>
            <a:off x="7277896" y="1918611"/>
            <a:ext cx="632112" cy="956358"/>
            <a:chOff x="1055175" y="975850"/>
            <a:chExt cx="652200" cy="986750"/>
          </a:xfrm>
        </p:grpSpPr>
        <p:sp>
          <p:nvSpPr>
            <p:cNvPr id="21" name="Google Shape;1461;p70">
              <a:extLst>
                <a:ext uri="{FF2B5EF4-FFF2-40B4-BE49-F238E27FC236}">
                  <a16:creationId xmlns:a16="http://schemas.microsoft.com/office/drawing/2014/main" id="{E4F727E5-25EA-83CD-5BDC-57DAF4D65615}"/>
                </a:ext>
              </a:extLst>
            </p:cNvPr>
            <p:cNvSpPr/>
            <p:nvPr/>
          </p:nvSpPr>
          <p:spPr>
            <a:xfrm>
              <a:off x="1055175" y="975850"/>
              <a:ext cx="149450" cy="792975"/>
            </a:xfrm>
            <a:custGeom>
              <a:avLst/>
              <a:gdLst/>
              <a:ahLst/>
              <a:cxnLst/>
              <a:rect l="l" t="t" r="r" b="b"/>
              <a:pathLst>
                <a:path w="5978" h="31719" extrusionOk="0">
                  <a:moveTo>
                    <a:pt x="1" y="0"/>
                  </a:moveTo>
                  <a:lnTo>
                    <a:pt x="1" y="31718"/>
                  </a:lnTo>
                  <a:lnTo>
                    <a:pt x="5978" y="31718"/>
                  </a:lnTo>
                  <a:lnTo>
                    <a:pt x="5978"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62;p70">
              <a:extLst>
                <a:ext uri="{FF2B5EF4-FFF2-40B4-BE49-F238E27FC236}">
                  <a16:creationId xmlns:a16="http://schemas.microsoft.com/office/drawing/2014/main" id="{C1A398B3-AC1D-7A84-684F-C8459E9E1383}"/>
                </a:ext>
              </a:extLst>
            </p:cNvPr>
            <p:cNvSpPr/>
            <p:nvPr/>
          </p:nvSpPr>
          <p:spPr>
            <a:xfrm>
              <a:off x="1055175" y="1106825"/>
              <a:ext cx="149450" cy="40800"/>
            </a:xfrm>
            <a:custGeom>
              <a:avLst/>
              <a:gdLst/>
              <a:ahLst/>
              <a:cxnLst/>
              <a:rect l="l" t="t" r="r" b="b"/>
              <a:pathLst>
                <a:path w="5978" h="1632" extrusionOk="0">
                  <a:moveTo>
                    <a:pt x="1" y="0"/>
                  </a:moveTo>
                  <a:lnTo>
                    <a:pt x="1" y="1631"/>
                  </a:lnTo>
                  <a:lnTo>
                    <a:pt x="5978" y="1631"/>
                  </a:lnTo>
                  <a:lnTo>
                    <a:pt x="5978" y="0"/>
                  </a:lnTo>
                  <a:close/>
                </a:path>
              </a:pathLst>
            </a:custGeom>
            <a:solidFill>
              <a:srgbClr val="FFFD7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63;p70">
              <a:extLst>
                <a:ext uri="{FF2B5EF4-FFF2-40B4-BE49-F238E27FC236}">
                  <a16:creationId xmlns:a16="http://schemas.microsoft.com/office/drawing/2014/main" id="{64EA5899-2FEF-07F3-D734-0D2990D4F39C}"/>
                </a:ext>
              </a:extLst>
            </p:cNvPr>
            <p:cNvSpPr/>
            <p:nvPr/>
          </p:nvSpPr>
          <p:spPr>
            <a:xfrm>
              <a:off x="1055175" y="1597050"/>
              <a:ext cx="149450" cy="40800"/>
            </a:xfrm>
            <a:custGeom>
              <a:avLst/>
              <a:gdLst/>
              <a:ahLst/>
              <a:cxnLst/>
              <a:rect l="l" t="t" r="r" b="b"/>
              <a:pathLst>
                <a:path w="5978" h="1632" extrusionOk="0">
                  <a:moveTo>
                    <a:pt x="1" y="1"/>
                  </a:moveTo>
                  <a:lnTo>
                    <a:pt x="1" y="1632"/>
                  </a:lnTo>
                  <a:lnTo>
                    <a:pt x="5978" y="1632"/>
                  </a:lnTo>
                  <a:lnTo>
                    <a:pt x="5978" y="1"/>
                  </a:lnTo>
                  <a:close/>
                </a:path>
              </a:pathLst>
            </a:custGeom>
            <a:solidFill>
              <a:srgbClr val="FFFD7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64;p70">
              <a:extLst>
                <a:ext uri="{FF2B5EF4-FFF2-40B4-BE49-F238E27FC236}">
                  <a16:creationId xmlns:a16="http://schemas.microsoft.com/office/drawing/2014/main" id="{3A79713E-329C-9522-B813-F0797E2F731B}"/>
                </a:ext>
              </a:extLst>
            </p:cNvPr>
            <p:cNvSpPr/>
            <p:nvPr/>
          </p:nvSpPr>
          <p:spPr>
            <a:xfrm>
              <a:off x="1203125" y="975850"/>
              <a:ext cx="504250" cy="792975"/>
            </a:xfrm>
            <a:custGeom>
              <a:avLst/>
              <a:gdLst/>
              <a:ahLst/>
              <a:cxnLst/>
              <a:rect l="l" t="t" r="r" b="b"/>
              <a:pathLst>
                <a:path w="20170" h="31719" extrusionOk="0">
                  <a:moveTo>
                    <a:pt x="0" y="0"/>
                  </a:moveTo>
                  <a:lnTo>
                    <a:pt x="0" y="31718"/>
                  </a:lnTo>
                  <a:lnTo>
                    <a:pt x="20169" y="31718"/>
                  </a:lnTo>
                  <a:lnTo>
                    <a:pt x="20169"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65;p70">
              <a:extLst>
                <a:ext uri="{FF2B5EF4-FFF2-40B4-BE49-F238E27FC236}">
                  <a16:creationId xmlns:a16="http://schemas.microsoft.com/office/drawing/2014/main" id="{F50A70F9-24DF-BB7D-8CFB-D3ABB3DFE8F2}"/>
                </a:ext>
              </a:extLst>
            </p:cNvPr>
            <p:cNvSpPr/>
            <p:nvPr/>
          </p:nvSpPr>
          <p:spPr>
            <a:xfrm>
              <a:off x="1203125" y="1106825"/>
              <a:ext cx="131875" cy="40800"/>
            </a:xfrm>
            <a:custGeom>
              <a:avLst/>
              <a:gdLst/>
              <a:ahLst/>
              <a:cxnLst/>
              <a:rect l="l" t="t" r="r" b="b"/>
              <a:pathLst>
                <a:path w="5275" h="1632" extrusionOk="0">
                  <a:moveTo>
                    <a:pt x="0" y="0"/>
                  </a:moveTo>
                  <a:lnTo>
                    <a:pt x="0" y="1631"/>
                  </a:lnTo>
                  <a:lnTo>
                    <a:pt x="5275" y="1631"/>
                  </a:lnTo>
                  <a:lnTo>
                    <a:pt x="5275" y="0"/>
                  </a:lnTo>
                  <a:close/>
                </a:path>
              </a:pathLst>
            </a:custGeom>
            <a:solidFill>
              <a:srgbClr val="FFFD7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66;p70">
              <a:extLst>
                <a:ext uri="{FF2B5EF4-FFF2-40B4-BE49-F238E27FC236}">
                  <a16:creationId xmlns:a16="http://schemas.microsoft.com/office/drawing/2014/main" id="{9B214A3D-3E6F-CBE4-A957-5FA808FAB7EC}"/>
                </a:ext>
              </a:extLst>
            </p:cNvPr>
            <p:cNvSpPr/>
            <p:nvPr/>
          </p:nvSpPr>
          <p:spPr>
            <a:xfrm>
              <a:off x="1203125" y="1597050"/>
              <a:ext cx="131875" cy="40800"/>
            </a:xfrm>
            <a:custGeom>
              <a:avLst/>
              <a:gdLst/>
              <a:ahLst/>
              <a:cxnLst/>
              <a:rect l="l" t="t" r="r" b="b"/>
              <a:pathLst>
                <a:path w="5275" h="1632" extrusionOk="0">
                  <a:moveTo>
                    <a:pt x="0" y="1"/>
                  </a:moveTo>
                  <a:lnTo>
                    <a:pt x="0" y="1632"/>
                  </a:lnTo>
                  <a:lnTo>
                    <a:pt x="5275" y="1632"/>
                  </a:lnTo>
                  <a:lnTo>
                    <a:pt x="5275" y="1"/>
                  </a:lnTo>
                  <a:close/>
                </a:path>
              </a:pathLst>
            </a:custGeom>
            <a:solidFill>
              <a:srgbClr val="FFFD7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67;p70">
              <a:extLst>
                <a:ext uri="{FF2B5EF4-FFF2-40B4-BE49-F238E27FC236}">
                  <a16:creationId xmlns:a16="http://schemas.microsoft.com/office/drawing/2014/main" id="{97B2A43C-D306-74D8-4781-C8EFE07120E7}"/>
                </a:ext>
              </a:extLst>
            </p:cNvPr>
            <p:cNvSpPr/>
            <p:nvPr/>
          </p:nvSpPr>
          <p:spPr>
            <a:xfrm>
              <a:off x="1203125" y="975850"/>
              <a:ext cx="131875" cy="792975"/>
            </a:xfrm>
            <a:custGeom>
              <a:avLst/>
              <a:gdLst/>
              <a:ahLst/>
              <a:cxnLst/>
              <a:rect l="l" t="t" r="r" b="b"/>
              <a:pathLst>
                <a:path w="5275" h="31719" fill="none" extrusionOk="0">
                  <a:moveTo>
                    <a:pt x="0" y="0"/>
                  </a:moveTo>
                  <a:lnTo>
                    <a:pt x="5275" y="0"/>
                  </a:lnTo>
                  <a:lnTo>
                    <a:pt x="5275" y="31718"/>
                  </a:lnTo>
                  <a:lnTo>
                    <a:pt x="0" y="31718"/>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68;p70">
              <a:extLst>
                <a:ext uri="{FF2B5EF4-FFF2-40B4-BE49-F238E27FC236}">
                  <a16:creationId xmlns:a16="http://schemas.microsoft.com/office/drawing/2014/main" id="{30B30039-A3E7-17FA-D2F7-55F7F96317E7}"/>
                </a:ext>
              </a:extLst>
            </p:cNvPr>
            <p:cNvSpPr/>
            <p:nvPr/>
          </p:nvSpPr>
          <p:spPr>
            <a:xfrm>
              <a:off x="1269200" y="1768800"/>
              <a:ext cx="78600" cy="193800"/>
            </a:xfrm>
            <a:custGeom>
              <a:avLst/>
              <a:gdLst/>
              <a:ahLst/>
              <a:cxnLst/>
              <a:rect l="l" t="t" r="r" b="b"/>
              <a:pathLst>
                <a:path w="3144" h="7752" extrusionOk="0">
                  <a:moveTo>
                    <a:pt x="0" y="0"/>
                  </a:moveTo>
                  <a:lnTo>
                    <a:pt x="0" y="7442"/>
                  </a:lnTo>
                  <a:lnTo>
                    <a:pt x="1524" y="5704"/>
                  </a:lnTo>
                  <a:lnTo>
                    <a:pt x="3144" y="7751"/>
                  </a:lnTo>
                  <a:lnTo>
                    <a:pt x="3144" y="0"/>
                  </a:lnTo>
                  <a:close/>
                </a:path>
              </a:pathLst>
            </a:custGeom>
            <a:solidFill>
              <a:srgbClr val="FFFD7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69;p70">
              <a:extLst>
                <a:ext uri="{FF2B5EF4-FFF2-40B4-BE49-F238E27FC236}">
                  <a16:creationId xmlns:a16="http://schemas.microsoft.com/office/drawing/2014/main" id="{29623E9F-515F-3744-EC0A-C8FC30F9AA08}"/>
                </a:ext>
              </a:extLst>
            </p:cNvPr>
            <p:cNvSpPr/>
            <p:nvPr/>
          </p:nvSpPr>
          <p:spPr>
            <a:xfrm>
              <a:off x="1055175" y="1311900"/>
              <a:ext cx="149450" cy="120875"/>
            </a:xfrm>
            <a:custGeom>
              <a:avLst/>
              <a:gdLst/>
              <a:ahLst/>
              <a:cxnLst/>
              <a:rect l="l" t="t" r="r" b="b"/>
              <a:pathLst>
                <a:path w="5978" h="4835" extrusionOk="0">
                  <a:moveTo>
                    <a:pt x="1" y="0"/>
                  </a:moveTo>
                  <a:lnTo>
                    <a:pt x="1" y="4834"/>
                  </a:lnTo>
                  <a:lnTo>
                    <a:pt x="5978" y="4834"/>
                  </a:lnTo>
                  <a:lnTo>
                    <a:pt x="5978" y="0"/>
                  </a:lnTo>
                  <a:close/>
                </a:path>
              </a:pathLst>
            </a:custGeom>
            <a:solidFill>
              <a:srgbClr val="FFFD7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70;p70">
              <a:extLst>
                <a:ext uri="{FF2B5EF4-FFF2-40B4-BE49-F238E27FC236}">
                  <a16:creationId xmlns:a16="http://schemas.microsoft.com/office/drawing/2014/main" id="{E616B1B2-E438-37C3-9019-C02EB4316733}"/>
                </a:ext>
              </a:extLst>
            </p:cNvPr>
            <p:cNvSpPr/>
            <p:nvPr/>
          </p:nvSpPr>
          <p:spPr>
            <a:xfrm>
              <a:off x="1203125" y="1311900"/>
              <a:ext cx="131875" cy="120875"/>
            </a:xfrm>
            <a:custGeom>
              <a:avLst/>
              <a:gdLst/>
              <a:ahLst/>
              <a:cxnLst/>
              <a:rect l="l" t="t" r="r" b="b"/>
              <a:pathLst>
                <a:path w="5275" h="4835" extrusionOk="0">
                  <a:moveTo>
                    <a:pt x="0" y="0"/>
                  </a:moveTo>
                  <a:lnTo>
                    <a:pt x="0" y="4834"/>
                  </a:lnTo>
                  <a:lnTo>
                    <a:pt x="5275" y="4834"/>
                  </a:lnTo>
                  <a:lnTo>
                    <a:pt x="5275" y="0"/>
                  </a:lnTo>
                  <a:close/>
                </a:path>
              </a:pathLst>
            </a:custGeom>
            <a:solidFill>
              <a:srgbClr val="FFFD7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1471;p70">
            <a:extLst>
              <a:ext uri="{FF2B5EF4-FFF2-40B4-BE49-F238E27FC236}">
                <a16:creationId xmlns:a16="http://schemas.microsoft.com/office/drawing/2014/main" id="{11E8FBC1-A993-0EA0-80C6-A663EE3EDA4C}"/>
              </a:ext>
            </a:extLst>
          </p:cNvPr>
          <p:cNvGrpSpPr/>
          <p:nvPr/>
        </p:nvGrpSpPr>
        <p:grpSpPr>
          <a:xfrm>
            <a:off x="6231970" y="3321790"/>
            <a:ext cx="706885" cy="706816"/>
            <a:chOff x="4037700" y="2214400"/>
            <a:chExt cx="692075" cy="692075"/>
          </a:xfrm>
        </p:grpSpPr>
        <p:sp>
          <p:nvSpPr>
            <p:cNvPr id="32" name="Google Shape;1472;p70">
              <a:extLst>
                <a:ext uri="{FF2B5EF4-FFF2-40B4-BE49-F238E27FC236}">
                  <a16:creationId xmlns:a16="http://schemas.microsoft.com/office/drawing/2014/main" id="{90B271A9-0FCA-A710-B3CA-6B193C220DD4}"/>
                </a:ext>
              </a:extLst>
            </p:cNvPr>
            <p:cNvSpPr/>
            <p:nvPr/>
          </p:nvSpPr>
          <p:spPr>
            <a:xfrm>
              <a:off x="4037700" y="2214400"/>
              <a:ext cx="692075" cy="692075"/>
            </a:xfrm>
            <a:custGeom>
              <a:avLst/>
              <a:gdLst/>
              <a:ahLst/>
              <a:cxnLst/>
              <a:rect l="l" t="t" r="r" b="b"/>
              <a:pathLst>
                <a:path w="27683" h="27683" extrusionOk="0">
                  <a:moveTo>
                    <a:pt x="13847" y="0"/>
                  </a:moveTo>
                  <a:cubicBezTo>
                    <a:pt x="6203" y="0"/>
                    <a:pt x="0" y="6203"/>
                    <a:pt x="0" y="13847"/>
                  </a:cubicBezTo>
                  <a:cubicBezTo>
                    <a:pt x="0" y="21491"/>
                    <a:pt x="6203" y="27682"/>
                    <a:pt x="13847" y="27682"/>
                  </a:cubicBezTo>
                  <a:cubicBezTo>
                    <a:pt x="21491" y="27682"/>
                    <a:pt x="27682" y="21491"/>
                    <a:pt x="27682" y="13847"/>
                  </a:cubicBezTo>
                  <a:cubicBezTo>
                    <a:pt x="27682" y="6203"/>
                    <a:pt x="21491" y="0"/>
                    <a:pt x="13847" y="0"/>
                  </a:cubicBezTo>
                  <a:close/>
                </a:path>
              </a:pathLst>
            </a:custGeom>
            <a:solidFill>
              <a:schemeClr val="lt2"/>
            </a:solidFill>
            <a:ln w="387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73;p70">
              <a:extLst>
                <a:ext uri="{FF2B5EF4-FFF2-40B4-BE49-F238E27FC236}">
                  <a16:creationId xmlns:a16="http://schemas.microsoft.com/office/drawing/2014/main" id="{AB2538F7-B349-2749-7445-121F28EB69FA}"/>
                </a:ext>
              </a:extLst>
            </p:cNvPr>
            <p:cNvSpPr/>
            <p:nvPr/>
          </p:nvSpPr>
          <p:spPr>
            <a:xfrm>
              <a:off x="4091875" y="2268575"/>
              <a:ext cx="584025" cy="584025"/>
            </a:xfrm>
            <a:custGeom>
              <a:avLst/>
              <a:gdLst/>
              <a:ahLst/>
              <a:cxnLst/>
              <a:rect l="l" t="t" r="r" b="b"/>
              <a:pathLst>
                <a:path w="23361" h="23361" extrusionOk="0">
                  <a:moveTo>
                    <a:pt x="11680" y="0"/>
                  </a:moveTo>
                  <a:cubicBezTo>
                    <a:pt x="5227" y="0"/>
                    <a:pt x="0" y="5227"/>
                    <a:pt x="0" y="11680"/>
                  </a:cubicBezTo>
                  <a:cubicBezTo>
                    <a:pt x="0" y="18133"/>
                    <a:pt x="5227" y="23360"/>
                    <a:pt x="11680" y="23360"/>
                  </a:cubicBezTo>
                  <a:cubicBezTo>
                    <a:pt x="18133" y="23360"/>
                    <a:pt x="23360" y="18133"/>
                    <a:pt x="23360" y="11680"/>
                  </a:cubicBezTo>
                  <a:cubicBezTo>
                    <a:pt x="23360" y="5227"/>
                    <a:pt x="18133" y="0"/>
                    <a:pt x="116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74;p70">
              <a:extLst>
                <a:ext uri="{FF2B5EF4-FFF2-40B4-BE49-F238E27FC236}">
                  <a16:creationId xmlns:a16="http://schemas.microsoft.com/office/drawing/2014/main" id="{04ECF3F9-7650-39DC-EAB1-8834F984D7EF}"/>
                </a:ext>
              </a:extLst>
            </p:cNvPr>
            <p:cNvSpPr/>
            <p:nvPr/>
          </p:nvSpPr>
          <p:spPr>
            <a:xfrm>
              <a:off x="4114500" y="2291175"/>
              <a:ext cx="538475" cy="538500"/>
            </a:xfrm>
            <a:custGeom>
              <a:avLst/>
              <a:gdLst/>
              <a:ahLst/>
              <a:cxnLst/>
              <a:rect l="l" t="t" r="r" b="b"/>
              <a:pathLst>
                <a:path w="21539" h="21540" extrusionOk="0">
                  <a:moveTo>
                    <a:pt x="10775" y="1"/>
                  </a:moveTo>
                  <a:cubicBezTo>
                    <a:pt x="4822" y="1"/>
                    <a:pt x="0" y="4823"/>
                    <a:pt x="0" y="10776"/>
                  </a:cubicBezTo>
                  <a:cubicBezTo>
                    <a:pt x="0" y="16717"/>
                    <a:pt x="4822" y="21539"/>
                    <a:pt x="10775" y="21539"/>
                  </a:cubicBezTo>
                  <a:cubicBezTo>
                    <a:pt x="16716" y="21539"/>
                    <a:pt x="21539" y="16717"/>
                    <a:pt x="21539" y="10776"/>
                  </a:cubicBezTo>
                  <a:cubicBezTo>
                    <a:pt x="21539" y="4823"/>
                    <a:pt x="16716" y="1"/>
                    <a:pt x="10775"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75;p70">
              <a:extLst>
                <a:ext uri="{FF2B5EF4-FFF2-40B4-BE49-F238E27FC236}">
                  <a16:creationId xmlns:a16="http://schemas.microsoft.com/office/drawing/2014/main" id="{22ADC8D3-6782-60F6-1E25-393F0FA838BA}"/>
                </a:ext>
              </a:extLst>
            </p:cNvPr>
            <p:cNvSpPr/>
            <p:nvPr/>
          </p:nvSpPr>
          <p:spPr>
            <a:xfrm>
              <a:off x="4348425" y="2340600"/>
              <a:ext cx="47050" cy="251250"/>
            </a:xfrm>
            <a:custGeom>
              <a:avLst/>
              <a:gdLst/>
              <a:ahLst/>
              <a:cxnLst/>
              <a:rect l="l" t="t" r="r" b="b"/>
              <a:pathLst>
                <a:path w="1882" h="10050" extrusionOk="0">
                  <a:moveTo>
                    <a:pt x="489" y="0"/>
                  </a:moveTo>
                  <a:cubicBezTo>
                    <a:pt x="334" y="3048"/>
                    <a:pt x="167" y="6096"/>
                    <a:pt x="1" y="9156"/>
                  </a:cubicBezTo>
                  <a:cubicBezTo>
                    <a:pt x="24" y="9656"/>
                    <a:pt x="441" y="10049"/>
                    <a:pt x="941" y="10049"/>
                  </a:cubicBezTo>
                  <a:cubicBezTo>
                    <a:pt x="1441" y="10049"/>
                    <a:pt x="1858" y="9656"/>
                    <a:pt x="1882" y="9156"/>
                  </a:cubicBezTo>
                  <a:lnTo>
                    <a:pt x="1382"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76;p70">
              <a:extLst>
                <a:ext uri="{FF2B5EF4-FFF2-40B4-BE49-F238E27FC236}">
                  <a16:creationId xmlns:a16="http://schemas.microsoft.com/office/drawing/2014/main" id="{4FFC3979-EA0C-D1C9-6CE1-7E767210B92F}"/>
                </a:ext>
              </a:extLst>
            </p:cNvPr>
            <p:cNvSpPr/>
            <p:nvPr/>
          </p:nvSpPr>
          <p:spPr>
            <a:xfrm>
              <a:off x="4338525" y="2450425"/>
              <a:ext cx="263825" cy="142525"/>
            </a:xfrm>
            <a:custGeom>
              <a:avLst/>
              <a:gdLst/>
              <a:ahLst/>
              <a:cxnLst/>
              <a:rect l="l" t="t" r="r" b="b"/>
              <a:pathLst>
                <a:path w="10553" h="5701" extrusionOk="0">
                  <a:moveTo>
                    <a:pt x="10172" y="1"/>
                  </a:moveTo>
                  <a:cubicBezTo>
                    <a:pt x="7350" y="1179"/>
                    <a:pt x="3742" y="2751"/>
                    <a:pt x="909" y="3930"/>
                  </a:cubicBezTo>
                  <a:cubicBezTo>
                    <a:pt x="0" y="4431"/>
                    <a:pt x="474" y="5701"/>
                    <a:pt x="1336" y="5701"/>
                  </a:cubicBezTo>
                  <a:cubicBezTo>
                    <a:pt x="1456" y="5701"/>
                    <a:pt x="1585" y="5676"/>
                    <a:pt x="1718" y="5620"/>
                  </a:cubicBezTo>
                  <a:lnTo>
                    <a:pt x="10553" y="810"/>
                  </a:lnTo>
                  <a:lnTo>
                    <a:pt x="10172"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9" name="Picture 38">
            <a:extLst>
              <a:ext uri="{FF2B5EF4-FFF2-40B4-BE49-F238E27FC236}">
                <a16:creationId xmlns:a16="http://schemas.microsoft.com/office/drawing/2014/main" id="{A1A8F9D9-2192-B51B-184F-F5A3AAFFCA1E}"/>
              </a:ext>
            </a:extLst>
          </p:cNvPr>
          <p:cNvPicPr>
            <a:picLocks noChangeAspect="1"/>
          </p:cNvPicPr>
          <p:nvPr/>
        </p:nvPicPr>
        <p:blipFill rotWithShape="1">
          <a:blip r:embed="rId3"/>
          <a:srcRect l="8210" t="48117" r="12308" b="15980"/>
          <a:stretch/>
        </p:blipFill>
        <p:spPr>
          <a:xfrm rot="19199130">
            <a:off x="1426319" y="1137606"/>
            <a:ext cx="6691274" cy="2669884"/>
          </a:xfrm>
          <a:prstGeom prst="rect">
            <a:avLst/>
          </a:prstGeom>
        </p:spPr>
      </p:pic>
      <p:sp>
        <p:nvSpPr>
          <p:cNvPr id="42" name="Google Shape;743;p46">
            <a:extLst>
              <a:ext uri="{FF2B5EF4-FFF2-40B4-BE49-F238E27FC236}">
                <a16:creationId xmlns:a16="http://schemas.microsoft.com/office/drawing/2014/main" id="{4A15F47E-90E5-5A28-0CA2-5F3F678D45CC}"/>
              </a:ext>
            </a:extLst>
          </p:cNvPr>
          <p:cNvSpPr txBox="1">
            <a:spLocks noGrp="1"/>
          </p:cNvSpPr>
          <p:nvPr>
            <p:ph type="title"/>
          </p:nvPr>
        </p:nvSpPr>
        <p:spPr>
          <a:xfrm>
            <a:off x="2072547" y="920255"/>
            <a:ext cx="5607000" cy="2529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4800" b="1" dirty="0">
                <a:solidFill>
                  <a:schemeClr val="bg2">
                    <a:lumMod val="75000"/>
                    <a:lumOff val="25000"/>
                  </a:schemeClr>
                </a:solidFill>
                <a:latin typeface="Arial" panose="020B0604020202020204" pitchFamily="34" charset="0"/>
                <a:cs typeface="Arial" panose="020B0604020202020204" pitchFamily="34" charset="0"/>
              </a:rPr>
              <a:t>THỰC HÀNH </a:t>
            </a:r>
            <a:r>
              <a:rPr lang="en" sz="4800" b="1" dirty="0">
                <a:solidFill>
                  <a:schemeClr val="bg2">
                    <a:lumMod val="75000"/>
                    <a:lumOff val="25000"/>
                  </a:schemeClr>
                </a:solidFill>
                <a:latin typeface="Arial" panose="020B0604020202020204" pitchFamily="34" charset="0"/>
                <a:cs typeface="Arial" panose="020B0604020202020204" pitchFamily="34" charset="0"/>
                <a:sym typeface="Manrope Medium"/>
              </a:rPr>
              <a:t/>
            </a:r>
            <a:br>
              <a:rPr lang="en" sz="4800" b="1" dirty="0">
                <a:solidFill>
                  <a:schemeClr val="bg2">
                    <a:lumMod val="75000"/>
                    <a:lumOff val="25000"/>
                  </a:schemeClr>
                </a:solidFill>
                <a:latin typeface="Arial" panose="020B0604020202020204" pitchFamily="34" charset="0"/>
                <a:cs typeface="Arial" panose="020B0604020202020204" pitchFamily="34" charset="0"/>
                <a:sym typeface="Manrope Medium"/>
              </a:rPr>
            </a:br>
            <a:r>
              <a:rPr lang="en" sz="4800" b="1" dirty="0">
                <a:solidFill>
                  <a:schemeClr val="bg2">
                    <a:lumMod val="75000"/>
                    <a:lumOff val="25000"/>
                  </a:schemeClr>
                </a:solidFill>
                <a:latin typeface="Arial" panose="020B0604020202020204" pitchFamily="34" charset="0"/>
                <a:cs typeface="Arial" panose="020B0604020202020204" pitchFamily="34" charset="0"/>
                <a:sym typeface="Manrope Medium"/>
              </a:rPr>
              <a:t>LUYỆN TẬP</a:t>
            </a:r>
            <a:endParaRPr sz="4800" b="1" dirty="0">
              <a:solidFill>
                <a:schemeClr val="bg2">
                  <a:lumMod val="75000"/>
                  <a:lumOff val="25000"/>
                </a:schemeClr>
              </a:solidFill>
              <a:latin typeface="Arial" panose="020B0604020202020204" pitchFamily="34" charset="0"/>
              <a:ea typeface="Manrope Medium"/>
              <a:cs typeface="Arial" panose="020B0604020202020204" pitchFamily="34" charset="0"/>
              <a:sym typeface="Manrope Medium"/>
            </a:endParaRPr>
          </a:p>
        </p:txBody>
      </p:sp>
      <p:pic>
        <p:nvPicPr>
          <p:cNvPr id="47" name="Picture 46">
            <a:extLst>
              <a:ext uri="{FF2B5EF4-FFF2-40B4-BE49-F238E27FC236}">
                <a16:creationId xmlns:a16="http://schemas.microsoft.com/office/drawing/2014/main" id="{4874AC4F-6BF2-0C5D-48AD-EDF7080444D7}"/>
              </a:ext>
            </a:extLst>
          </p:cNvPr>
          <p:cNvPicPr>
            <a:picLocks noChangeAspect="1"/>
          </p:cNvPicPr>
          <p:nvPr/>
        </p:nvPicPr>
        <p:blipFill rotWithShape="1">
          <a:blip r:embed="rId4"/>
          <a:srcRect l="14733" t="9567" r="15184" b="7346"/>
          <a:stretch/>
        </p:blipFill>
        <p:spPr>
          <a:xfrm>
            <a:off x="463680" y="2472549"/>
            <a:ext cx="2592280" cy="2714652"/>
          </a:xfrm>
          <a:prstGeom prst="rect">
            <a:avLst/>
          </a:prstGeom>
        </p:spPr>
      </p:pic>
      <p:grpSp>
        <p:nvGrpSpPr>
          <p:cNvPr id="48" name="Google Shape;756;p46">
            <a:extLst>
              <a:ext uri="{FF2B5EF4-FFF2-40B4-BE49-F238E27FC236}">
                <a16:creationId xmlns:a16="http://schemas.microsoft.com/office/drawing/2014/main" id="{EB739F13-6C6A-EEAB-F068-8B35CAB779E0}"/>
              </a:ext>
            </a:extLst>
          </p:cNvPr>
          <p:cNvGrpSpPr/>
          <p:nvPr/>
        </p:nvGrpSpPr>
        <p:grpSpPr>
          <a:xfrm rot="6114486">
            <a:off x="7754174" y="132010"/>
            <a:ext cx="761681" cy="1476671"/>
            <a:chOff x="3289375" y="2146825"/>
            <a:chExt cx="339650" cy="658425"/>
          </a:xfrm>
        </p:grpSpPr>
        <p:sp>
          <p:nvSpPr>
            <p:cNvPr id="49" name="Google Shape;757;p46">
              <a:extLst>
                <a:ext uri="{FF2B5EF4-FFF2-40B4-BE49-F238E27FC236}">
                  <a16:creationId xmlns:a16="http://schemas.microsoft.com/office/drawing/2014/main" id="{1F8AA0E9-32FC-6BBB-9C54-3FD05B2B9EEE}"/>
                </a:ext>
              </a:extLst>
            </p:cNvPr>
            <p:cNvSpPr/>
            <p:nvPr/>
          </p:nvSpPr>
          <p:spPr>
            <a:xfrm>
              <a:off x="3289375" y="2357850"/>
              <a:ext cx="339650" cy="170000"/>
            </a:xfrm>
            <a:custGeom>
              <a:avLst/>
              <a:gdLst/>
              <a:ahLst/>
              <a:cxnLst/>
              <a:rect l="l" t="t" r="r" b="b"/>
              <a:pathLst>
                <a:path w="13586" h="6800" extrusionOk="0">
                  <a:moveTo>
                    <a:pt x="1" y="1"/>
                  </a:moveTo>
                  <a:cubicBezTo>
                    <a:pt x="1" y="3751"/>
                    <a:pt x="3037" y="6799"/>
                    <a:pt x="6788" y="6799"/>
                  </a:cubicBezTo>
                  <a:cubicBezTo>
                    <a:pt x="10550" y="6799"/>
                    <a:pt x="13586" y="3751"/>
                    <a:pt x="13586" y="1"/>
                  </a:cubicBezTo>
                  <a:lnTo>
                    <a:pt x="11550" y="1"/>
                  </a:lnTo>
                  <a:cubicBezTo>
                    <a:pt x="11681" y="2716"/>
                    <a:pt x="9514" y="4990"/>
                    <a:pt x="6788" y="4990"/>
                  </a:cubicBezTo>
                  <a:cubicBezTo>
                    <a:pt x="4073" y="4990"/>
                    <a:pt x="1906" y="2716"/>
                    <a:pt x="2037" y="1"/>
                  </a:cubicBezTo>
                  <a:close/>
                </a:path>
              </a:pathLst>
            </a:custGeom>
            <a:solidFill>
              <a:schemeClr val="accent2"/>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58;p46">
              <a:extLst>
                <a:ext uri="{FF2B5EF4-FFF2-40B4-BE49-F238E27FC236}">
                  <a16:creationId xmlns:a16="http://schemas.microsoft.com/office/drawing/2014/main" id="{E3B35253-DD6F-8281-0AC2-5D199CA8EFA5}"/>
                </a:ext>
              </a:extLst>
            </p:cNvPr>
            <p:cNvSpPr/>
            <p:nvPr/>
          </p:nvSpPr>
          <p:spPr>
            <a:xfrm>
              <a:off x="3436125" y="2146825"/>
              <a:ext cx="46175" cy="153025"/>
            </a:xfrm>
            <a:custGeom>
              <a:avLst/>
              <a:gdLst/>
              <a:ahLst/>
              <a:cxnLst/>
              <a:rect l="l" t="t" r="r" b="b"/>
              <a:pathLst>
                <a:path w="1847" h="6121" extrusionOk="0">
                  <a:moveTo>
                    <a:pt x="1" y="0"/>
                  </a:moveTo>
                  <a:lnTo>
                    <a:pt x="1" y="5072"/>
                  </a:lnTo>
                  <a:lnTo>
                    <a:pt x="560" y="5072"/>
                  </a:lnTo>
                  <a:lnTo>
                    <a:pt x="560" y="6120"/>
                  </a:lnTo>
                  <a:lnTo>
                    <a:pt x="1287" y="6120"/>
                  </a:lnTo>
                  <a:lnTo>
                    <a:pt x="1287" y="5072"/>
                  </a:lnTo>
                  <a:lnTo>
                    <a:pt x="1846" y="5072"/>
                  </a:lnTo>
                  <a:lnTo>
                    <a:pt x="1846" y="0"/>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59;p46">
              <a:extLst>
                <a:ext uri="{FF2B5EF4-FFF2-40B4-BE49-F238E27FC236}">
                  <a16:creationId xmlns:a16="http://schemas.microsoft.com/office/drawing/2014/main" id="{42ECF49D-9A8E-79DD-1B41-828C35BF9C6F}"/>
                </a:ext>
              </a:extLst>
            </p:cNvPr>
            <p:cNvSpPr/>
            <p:nvPr/>
          </p:nvSpPr>
          <p:spPr>
            <a:xfrm>
              <a:off x="3289375" y="2357850"/>
              <a:ext cx="339650" cy="447400"/>
            </a:xfrm>
            <a:custGeom>
              <a:avLst/>
              <a:gdLst/>
              <a:ahLst/>
              <a:cxnLst/>
              <a:rect l="l" t="t" r="r" b="b"/>
              <a:pathLst>
                <a:path w="13586" h="17896" extrusionOk="0">
                  <a:moveTo>
                    <a:pt x="4418" y="1"/>
                  </a:moveTo>
                  <a:lnTo>
                    <a:pt x="1" y="17896"/>
                  </a:lnTo>
                  <a:lnTo>
                    <a:pt x="1013" y="17896"/>
                  </a:lnTo>
                  <a:lnTo>
                    <a:pt x="6764" y="882"/>
                  </a:lnTo>
                  <a:lnTo>
                    <a:pt x="12574" y="17896"/>
                  </a:lnTo>
                  <a:lnTo>
                    <a:pt x="13586" y="17896"/>
                  </a:lnTo>
                  <a:lnTo>
                    <a:pt x="9169" y="1"/>
                  </a:ln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0;p46">
              <a:extLst>
                <a:ext uri="{FF2B5EF4-FFF2-40B4-BE49-F238E27FC236}">
                  <a16:creationId xmlns:a16="http://schemas.microsoft.com/office/drawing/2014/main" id="{B56D8D3C-FC6B-4311-8451-9A8EDED241C9}"/>
                </a:ext>
              </a:extLst>
            </p:cNvPr>
            <p:cNvSpPr/>
            <p:nvPr/>
          </p:nvSpPr>
          <p:spPr>
            <a:xfrm>
              <a:off x="3399825" y="2295050"/>
              <a:ext cx="118775" cy="119100"/>
            </a:xfrm>
            <a:custGeom>
              <a:avLst/>
              <a:gdLst/>
              <a:ahLst/>
              <a:cxnLst/>
              <a:rect l="l" t="t" r="r" b="b"/>
              <a:pathLst>
                <a:path w="4751" h="4764" extrusionOk="0">
                  <a:moveTo>
                    <a:pt x="2370" y="1"/>
                  </a:moveTo>
                  <a:cubicBezTo>
                    <a:pt x="1060" y="1"/>
                    <a:pt x="0" y="1060"/>
                    <a:pt x="0" y="2382"/>
                  </a:cubicBezTo>
                  <a:cubicBezTo>
                    <a:pt x="0" y="3692"/>
                    <a:pt x="1060" y="4763"/>
                    <a:pt x="2370" y="4763"/>
                  </a:cubicBezTo>
                  <a:cubicBezTo>
                    <a:pt x="3691" y="4763"/>
                    <a:pt x="4751" y="3692"/>
                    <a:pt x="4751" y="2382"/>
                  </a:cubicBezTo>
                  <a:cubicBezTo>
                    <a:pt x="4751" y="1060"/>
                    <a:pt x="3691" y="1"/>
                    <a:pt x="2370" y="1"/>
                  </a:cubicBezTo>
                  <a:close/>
                </a:path>
              </a:pathLst>
            </a:custGeom>
            <a:solidFill>
              <a:schemeClr val="accent1"/>
            </a:solidFill>
            <a:ln w="9525"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1;p46">
              <a:extLst>
                <a:ext uri="{FF2B5EF4-FFF2-40B4-BE49-F238E27FC236}">
                  <a16:creationId xmlns:a16="http://schemas.microsoft.com/office/drawing/2014/main" id="{17E7757B-EA2D-D5AA-0E30-67906DA26EC5}"/>
                </a:ext>
              </a:extLst>
            </p:cNvPr>
            <p:cNvSpPr/>
            <p:nvPr/>
          </p:nvSpPr>
          <p:spPr>
            <a:xfrm>
              <a:off x="3432850" y="2328400"/>
              <a:ext cx="52425" cy="52400"/>
            </a:xfrm>
            <a:custGeom>
              <a:avLst/>
              <a:gdLst/>
              <a:ahLst/>
              <a:cxnLst/>
              <a:rect l="l" t="t" r="r" b="b"/>
              <a:pathLst>
                <a:path w="2097" h="2096" fill="none" extrusionOk="0">
                  <a:moveTo>
                    <a:pt x="2096" y="1048"/>
                  </a:moveTo>
                  <a:cubicBezTo>
                    <a:pt x="2096" y="1619"/>
                    <a:pt x="1632" y="2096"/>
                    <a:pt x="1049" y="2096"/>
                  </a:cubicBezTo>
                  <a:cubicBezTo>
                    <a:pt x="477" y="2096"/>
                    <a:pt x="1" y="1619"/>
                    <a:pt x="1" y="1048"/>
                  </a:cubicBezTo>
                  <a:cubicBezTo>
                    <a:pt x="1" y="465"/>
                    <a:pt x="477" y="0"/>
                    <a:pt x="1049" y="0"/>
                  </a:cubicBezTo>
                  <a:cubicBezTo>
                    <a:pt x="1632" y="0"/>
                    <a:pt x="2096" y="465"/>
                    <a:pt x="2096" y="1048"/>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1+#ppt_w/2"/>
                                          </p:val>
                                        </p:tav>
                                        <p:tav tm="100000">
                                          <p:val>
                                            <p:strVal val="#ppt_x"/>
                                          </p:val>
                                        </p:tav>
                                      </p:tavLst>
                                    </p:anim>
                                    <p:anim calcmode="lin" valueType="num">
                                      <p:cBhvr additive="base">
                                        <p:cTn id="12" dur="500" fill="hold"/>
                                        <p:tgtEl>
                                          <p:spTgt spid="4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0-#ppt_w/2"/>
                                          </p:val>
                                        </p:tav>
                                        <p:tav tm="100000">
                                          <p:val>
                                            <p:strVal val="#ppt_x"/>
                                          </p:val>
                                        </p:tav>
                                      </p:tavLst>
                                    </p:anim>
                                    <p:anim calcmode="lin" valueType="num">
                                      <p:cBhvr additive="base">
                                        <p:cTn id="20" dur="500" fill="hold"/>
                                        <p:tgtEl>
                                          <p:spTgt spid="47"/>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44"/>
                                        </p:tgtEl>
                                        <p:attrNameLst>
                                          <p:attrName>style.visibility</p:attrName>
                                        </p:attrNameLst>
                                      </p:cBhvr>
                                      <p:to>
                                        <p:strVal val="visible"/>
                                      </p:to>
                                    </p:set>
                                    <p:anim calcmode="lin" valueType="num">
                                      <p:cBhvr additive="base">
                                        <p:cTn id="23" dur="500" fill="hold"/>
                                        <p:tgtEl>
                                          <p:spTgt spid="744"/>
                                        </p:tgtEl>
                                        <p:attrNameLst>
                                          <p:attrName>ppt_x</p:attrName>
                                        </p:attrNameLst>
                                      </p:cBhvr>
                                      <p:tavLst>
                                        <p:tav tm="0">
                                          <p:val>
                                            <p:strVal val="#ppt_x"/>
                                          </p:val>
                                        </p:tav>
                                        <p:tav tm="100000">
                                          <p:val>
                                            <p:strVal val="#ppt_x"/>
                                          </p:val>
                                        </p:tav>
                                      </p:tavLst>
                                    </p:anim>
                                    <p:anim calcmode="lin" valueType="num">
                                      <p:cBhvr additive="base">
                                        <p:cTn id="24" dur="500" fill="hold"/>
                                        <p:tgtEl>
                                          <p:spTgt spid="74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16" presetClass="entr" presetSubtype="21"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barn(inVertical)">
                                      <p:cBhvr>
                                        <p:cTn id="34" dur="500"/>
                                        <p:tgtEl>
                                          <p:spTgt spid="39"/>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8" name="TextBox 7">
            <a:extLst>
              <a:ext uri="{FF2B5EF4-FFF2-40B4-BE49-F238E27FC236}">
                <a16:creationId xmlns:a16="http://schemas.microsoft.com/office/drawing/2014/main" id="{D36B0E16-8E35-F292-EA51-1DF86F640C41}"/>
              </a:ext>
            </a:extLst>
          </p:cNvPr>
          <p:cNvSpPr txBox="1"/>
          <p:nvPr/>
        </p:nvSpPr>
        <p:spPr>
          <a:xfrm>
            <a:off x="3006587" y="248479"/>
            <a:ext cx="3130826" cy="461665"/>
          </a:xfrm>
          <a:prstGeom prst="rect">
            <a:avLst/>
          </a:prstGeom>
          <a:noFill/>
        </p:spPr>
        <p:txBody>
          <a:bodyPr wrap="square" rtlCol="0">
            <a:spAutoFit/>
          </a:bodyPr>
          <a:lstStyle/>
          <a:p>
            <a:r>
              <a:rPr lang="en-VN" sz="2400" b="1" dirty="0"/>
              <a:t>Bài tập 1 SGK – tr78</a:t>
            </a:r>
          </a:p>
        </p:txBody>
      </p:sp>
      <p:sp>
        <p:nvSpPr>
          <p:cNvPr id="9" name="TextBox 8">
            <a:extLst>
              <a:ext uri="{FF2B5EF4-FFF2-40B4-BE49-F238E27FC236}">
                <a16:creationId xmlns:a16="http://schemas.microsoft.com/office/drawing/2014/main" id="{939F7ECA-4909-D064-6219-0D4841DE5AAE}"/>
              </a:ext>
            </a:extLst>
          </p:cNvPr>
          <p:cNvSpPr txBox="1"/>
          <p:nvPr/>
        </p:nvSpPr>
        <p:spPr>
          <a:xfrm>
            <a:off x="4132193" y="710144"/>
            <a:ext cx="879613" cy="461665"/>
          </a:xfrm>
          <a:prstGeom prst="rect">
            <a:avLst/>
          </a:prstGeom>
          <a:noFill/>
        </p:spPr>
        <p:txBody>
          <a:bodyPr wrap="square" rtlCol="0">
            <a:spAutoFit/>
          </a:bodyPr>
          <a:lstStyle/>
          <a:p>
            <a:r>
              <a:rPr lang="en-VN" sz="2400" b="1" dirty="0">
                <a:solidFill>
                  <a:schemeClr val="bg2">
                    <a:lumMod val="75000"/>
                    <a:lumOff val="25000"/>
                  </a:schemeClr>
                </a:solidFill>
              </a:rPr>
              <a:t>Tính</a:t>
            </a:r>
          </a:p>
        </p:txBody>
      </p:sp>
      <p:sp>
        <p:nvSpPr>
          <p:cNvPr id="11" name="TextBox 10">
            <a:extLst>
              <a:ext uri="{FF2B5EF4-FFF2-40B4-BE49-F238E27FC236}">
                <a16:creationId xmlns:a16="http://schemas.microsoft.com/office/drawing/2014/main" id="{DA30F8C1-E480-949B-B54D-2FBE7F69276F}"/>
              </a:ext>
            </a:extLst>
          </p:cNvPr>
          <p:cNvSpPr txBox="1"/>
          <p:nvPr/>
        </p:nvSpPr>
        <p:spPr>
          <a:xfrm>
            <a:off x="770633" y="1311628"/>
            <a:ext cx="1271037" cy="2793842"/>
          </a:xfrm>
          <a:prstGeom prst="rect">
            <a:avLst/>
          </a:prstGeom>
          <a:noFill/>
        </p:spPr>
        <p:txBody>
          <a:bodyPr wrap="square" rtlCol="0">
            <a:spAutoFit/>
          </a:bodyPr>
          <a:lstStyle/>
          <a:p>
            <a:pPr algn="r">
              <a:lnSpc>
                <a:spcPct val="150000"/>
              </a:lnSpc>
            </a:pPr>
            <a:r>
              <a:rPr lang="en-VN" sz="2400" dirty="0">
                <a:latin typeface="+mn-lt"/>
              </a:rPr>
              <a:t>36</a:t>
            </a:r>
          </a:p>
          <a:p>
            <a:pPr algn="r">
              <a:lnSpc>
                <a:spcPct val="150000"/>
              </a:lnSpc>
            </a:pPr>
            <a:r>
              <a:rPr lang="en-VN" sz="2400" dirty="0">
                <a:latin typeface="+mn-lt"/>
              </a:rPr>
              <a:t>12</a:t>
            </a:r>
          </a:p>
          <a:p>
            <a:pPr algn="r">
              <a:lnSpc>
                <a:spcPct val="150000"/>
              </a:lnSpc>
            </a:pPr>
            <a:r>
              <a:rPr lang="en-VN" sz="2400" dirty="0">
                <a:latin typeface="+mn-lt"/>
              </a:rPr>
              <a:t>72</a:t>
            </a:r>
          </a:p>
          <a:p>
            <a:pPr algn="r">
              <a:lnSpc>
                <a:spcPct val="150000"/>
              </a:lnSpc>
            </a:pPr>
            <a:endParaRPr lang="en-VN" sz="2400" dirty="0">
              <a:latin typeface="+mn-lt"/>
            </a:endParaRPr>
          </a:p>
          <a:p>
            <a:pPr algn="r">
              <a:lnSpc>
                <a:spcPct val="150000"/>
              </a:lnSpc>
            </a:pPr>
            <a:r>
              <a:rPr lang="en-VN" sz="2400" b="1" dirty="0">
                <a:solidFill>
                  <a:srgbClr val="C00000"/>
                </a:solidFill>
                <a:latin typeface="+mn-lt"/>
              </a:rPr>
              <a:t>432</a:t>
            </a:r>
          </a:p>
        </p:txBody>
      </p:sp>
      <p:sp>
        <p:nvSpPr>
          <p:cNvPr id="12" name="TextBox 11">
            <a:extLst>
              <a:ext uri="{FF2B5EF4-FFF2-40B4-BE49-F238E27FC236}">
                <a16:creationId xmlns:a16="http://schemas.microsoft.com/office/drawing/2014/main" id="{4641D9B9-1EF3-3BA4-532D-A44E9B38EB43}"/>
              </a:ext>
            </a:extLst>
          </p:cNvPr>
          <p:cNvSpPr txBox="1"/>
          <p:nvPr/>
        </p:nvSpPr>
        <p:spPr>
          <a:xfrm>
            <a:off x="1169494" y="1537390"/>
            <a:ext cx="310909" cy="577850"/>
          </a:xfrm>
          <a:prstGeom prst="rect">
            <a:avLst/>
          </a:prstGeom>
          <a:noFill/>
        </p:spPr>
        <p:txBody>
          <a:bodyPr wrap="square" rtlCol="0">
            <a:spAutoFit/>
          </a:bodyPr>
          <a:lstStyle/>
          <a:p>
            <a:pPr algn="r">
              <a:lnSpc>
                <a:spcPct val="150000"/>
              </a:lnSpc>
            </a:pPr>
            <a:r>
              <a:rPr lang="en-VN" sz="2400" dirty="0">
                <a:latin typeface="+mn-lt"/>
              </a:rPr>
              <a:t>x</a:t>
            </a:r>
          </a:p>
        </p:txBody>
      </p:sp>
      <p:sp>
        <p:nvSpPr>
          <p:cNvPr id="13" name="TextBox 12">
            <a:extLst>
              <a:ext uri="{FF2B5EF4-FFF2-40B4-BE49-F238E27FC236}">
                <a16:creationId xmlns:a16="http://schemas.microsoft.com/office/drawing/2014/main" id="{087959FF-949F-D907-90BF-C6663A0137B8}"/>
              </a:ext>
            </a:extLst>
          </p:cNvPr>
          <p:cNvSpPr txBox="1"/>
          <p:nvPr/>
        </p:nvSpPr>
        <p:spPr>
          <a:xfrm>
            <a:off x="1144358" y="2964307"/>
            <a:ext cx="738584" cy="577850"/>
          </a:xfrm>
          <a:prstGeom prst="rect">
            <a:avLst/>
          </a:prstGeom>
          <a:noFill/>
        </p:spPr>
        <p:txBody>
          <a:bodyPr wrap="square" rtlCol="0">
            <a:spAutoFit/>
          </a:bodyPr>
          <a:lstStyle/>
          <a:p>
            <a:pPr algn="r">
              <a:lnSpc>
                <a:spcPct val="150000"/>
              </a:lnSpc>
            </a:pPr>
            <a:r>
              <a:rPr lang="en-VN" sz="2400" dirty="0">
                <a:latin typeface="+mn-lt"/>
              </a:rPr>
              <a:t>36</a:t>
            </a:r>
          </a:p>
        </p:txBody>
      </p:sp>
      <p:cxnSp>
        <p:nvCxnSpPr>
          <p:cNvPr id="14" name="Straight Connector 13">
            <a:extLst>
              <a:ext uri="{FF2B5EF4-FFF2-40B4-BE49-F238E27FC236}">
                <a16:creationId xmlns:a16="http://schemas.microsoft.com/office/drawing/2014/main" id="{5D6A9EEB-D470-1CB7-01FF-5F75E5EABD3D}"/>
              </a:ext>
            </a:extLst>
          </p:cNvPr>
          <p:cNvCxnSpPr>
            <a:cxnSpLocks/>
          </p:cNvCxnSpPr>
          <p:nvPr/>
        </p:nvCxnSpPr>
        <p:spPr>
          <a:xfrm>
            <a:off x="924530" y="249639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F684C9FE-C93F-6A5A-13DA-9B5D39873091}"/>
              </a:ext>
            </a:extLst>
          </p:cNvPr>
          <p:cNvCxnSpPr>
            <a:cxnSpLocks/>
          </p:cNvCxnSpPr>
          <p:nvPr/>
        </p:nvCxnSpPr>
        <p:spPr>
          <a:xfrm>
            <a:off x="914582" y="354214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A981E66D-086C-81C5-DFCE-83CF7ECA555F}"/>
              </a:ext>
            </a:extLst>
          </p:cNvPr>
          <p:cNvSpPr txBox="1"/>
          <p:nvPr/>
        </p:nvSpPr>
        <p:spPr>
          <a:xfrm>
            <a:off x="2801817" y="1311628"/>
            <a:ext cx="1271037" cy="2793842"/>
          </a:xfrm>
          <a:prstGeom prst="rect">
            <a:avLst/>
          </a:prstGeom>
          <a:noFill/>
        </p:spPr>
        <p:txBody>
          <a:bodyPr wrap="square" rtlCol="0">
            <a:spAutoFit/>
          </a:bodyPr>
          <a:lstStyle/>
          <a:p>
            <a:pPr algn="r">
              <a:lnSpc>
                <a:spcPct val="150000"/>
              </a:lnSpc>
            </a:pPr>
            <a:r>
              <a:rPr lang="en-VN" sz="2400" dirty="0">
                <a:latin typeface="+mn-lt"/>
              </a:rPr>
              <a:t>24</a:t>
            </a:r>
          </a:p>
          <a:p>
            <a:pPr algn="r">
              <a:lnSpc>
                <a:spcPct val="150000"/>
              </a:lnSpc>
            </a:pPr>
            <a:r>
              <a:rPr lang="en-VN" sz="2400" dirty="0">
                <a:latin typeface="+mn-lt"/>
              </a:rPr>
              <a:t>49</a:t>
            </a:r>
          </a:p>
          <a:p>
            <a:pPr algn="r">
              <a:lnSpc>
                <a:spcPct val="150000"/>
              </a:lnSpc>
            </a:pPr>
            <a:r>
              <a:rPr lang="en-VN" sz="2400" dirty="0">
                <a:latin typeface="+mn-lt"/>
              </a:rPr>
              <a:t>216</a:t>
            </a:r>
          </a:p>
          <a:p>
            <a:pPr algn="r">
              <a:lnSpc>
                <a:spcPct val="150000"/>
              </a:lnSpc>
            </a:pPr>
            <a:endParaRPr lang="en-VN" sz="2400" dirty="0">
              <a:latin typeface="+mn-lt"/>
            </a:endParaRPr>
          </a:p>
          <a:p>
            <a:pPr algn="r">
              <a:lnSpc>
                <a:spcPct val="150000"/>
              </a:lnSpc>
            </a:pPr>
            <a:r>
              <a:rPr lang="en-VN" sz="2400" b="1" dirty="0">
                <a:solidFill>
                  <a:srgbClr val="C00000"/>
                </a:solidFill>
                <a:latin typeface="+mn-lt"/>
              </a:rPr>
              <a:t>1176</a:t>
            </a:r>
          </a:p>
        </p:txBody>
      </p:sp>
      <p:sp>
        <p:nvSpPr>
          <p:cNvPr id="17" name="TextBox 16">
            <a:extLst>
              <a:ext uri="{FF2B5EF4-FFF2-40B4-BE49-F238E27FC236}">
                <a16:creationId xmlns:a16="http://schemas.microsoft.com/office/drawing/2014/main" id="{B30B17EA-7FE9-2A2A-CE3D-A19A9C2FBA77}"/>
              </a:ext>
            </a:extLst>
          </p:cNvPr>
          <p:cNvSpPr txBox="1"/>
          <p:nvPr/>
        </p:nvSpPr>
        <p:spPr>
          <a:xfrm>
            <a:off x="3200678" y="1537390"/>
            <a:ext cx="310909" cy="577850"/>
          </a:xfrm>
          <a:prstGeom prst="rect">
            <a:avLst/>
          </a:prstGeom>
          <a:noFill/>
        </p:spPr>
        <p:txBody>
          <a:bodyPr wrap="square" rtlCol="0">
            <a:spAutoFit/>
          </a:bodyPr>
          <a:lstStyle/>
          <a:p>
            <a:pPr algn="r">
              <a:lnSpc>
                <a:spcPct val="150000"/>
              </a:lnSpc>
            </a:pPr>
            <a:r>
              <a:rPr lang="en-VN" sz="2400" dirty="0">
                <a:latin typeface="+mn-lt"/>
              </a:rPr>
              <a:t>x</a:t>
            </a:r>
          </a:p>
        </p:txBody>
      </p:sp>
      <p:sp>
        <p:nvSpPr>
          <p:cNvPr id="18" name="TextBox 17">
            <a:extLst>
              <a:ext uri="{FF2B5EF4-FFF2-40B4-BE49-F238E27FC236}">
                <a16:creationId xmlns:a16="http://schemas.microsoft.com/office/drawing/2014/main" id="{41EA510A-B056-A6F1-D78B-A04A0BAAB3B9}"/>
              </a:ext>
            </a:extLst>
          </p:cNvPr>
          <p:cNvSpPr txBox="1"/>
          <p:nvPr/>
        </p:nvSpPr>
        <p:spPr>
          <a:xfrm>
            <a:off x="3175542" y="2964307"/>
            <a:ext cx="738584" cy="577850"/>
          </a:xfrm>
          <a:prstGeom prst="rect">
            <a:avLst/>
          </a:prstGeom>
          <a:noFill/>
        </p:spPr>
        <p:txBody>
          <a:bodyPr wrap="square" rtlCol="0">
            <a:spAutoFit/>
          </a:bodyPr>
          <a:lstStyle/>
          <a:p>
            <a:pPr algn="r">
              <a:lnSpc>
                <a:spcPct val="150000"/>
              </a:lnSpc>
            </a:pPr>
            <a:r>
              <a:rPr lang="en-VN" sz="2400" dirty="0">
                <a:latin typeface="+mn-lt"/>
              </a:rPr>
              <a:t>96</a:t>
            </a:r>
          </a:p>
        </p:txBody>
      </p:sp>
      <p:cxnSp>
        <p:nvCxnSpPr>
          <p:cNvPr id="19" name="Straight Connector 18">
            <a:extLst>
              <a:ext uri="{FF2B5EF4-FFF2-40B4-BE49-F238E27FC236}">
                <a16:creationId xmlns:a16="http://schemas.microsoft.com/office/drawing/2014/main" id="{27542E4A-4EB3-543F-970C-5363C42E06CC}"/>
              </a:ext>
            </a:extLst>
          </p:cNvPr>
          <p:cNvCxnSpPr>
            <a:cxnSpLocks/>
          </p:cNvCxnSpPr>
          <p:nvPr/>
        </p:nvCxnSpPr>
        <p:spPr>
          <a:xfrm>
            <a:off x="2955714" y="249639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34423B49-FC7A-5F31-0541-31E3A1B7064F}"/>
              </a:ext>
            </a:extLst>
          </p:cNvPr>
          <p:cNvCxnSpPr>
            <a:cxnSpLocks/>
          </p:cNvCxnSpPr>
          <p:nvPr/>
        </p:nvCxnSpPr>
        <p:spPr>
          <a:xfrm>
            <a:off x="2945766" y="354214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ACF26EE4-468D-E01D-E7F8-5C096676E683}"/>
              </a:ext>
            </a:extLst>
          </p:cNvPr>
          <p:cNvSpPr txBox="1"/>
          <p:nvPr/>
        </p:nvSpPr>
        <p:spPr>
          <a:xfrm>
            <a:off x="4783123" y="1311628"/>
            <a:ext cx="1271037" cy="2793842"/>
          </a:xfrm>
          <a:prstGeom prst="rect">
            <a:avLst/>
          </a:prstGeom>
          <a:noFill/>
        </p:spPr>
        <p:txBody>
          <a:bodyPr wrap="square" rtlCol="0">
            <a:spAutoFit/>
          </a:bodyPr>
          <a:lstStyle/>
          <a:p>
            <a:pPr algn="r">
              <a:lnSpc>
                <a:spcPct val="150000"/>
              </a:lnSpc>
            </a:pPr>
            <a:r>
              <a:rPr lang="en-VN" sz="2400" dirty="0">
                <a:latin typeface="+mn-lt"/>
              </a:rPr>
              <a:t>48</a:t>
            </a:r>
          </a:p>
          <a:p>
            <a:pPr algn="r">
              <a:lnSpc>
                <a:spcPct val="150000"/>
              </a:lnSpc>
            </a:pPr>
            <a:r>
              <a:rPr lang="en-VN" sz="2400" dirty="0">
                <a:latin typeface="+mn-lt"/>
              </a:rPr>
              <a:t>61</a:t>
            </a:r>
          </a:p>
          <a:p>
            <a:pPr algn="r">
              <a:lnSpc>
                <a:spcPct val="150000"/>
              </a:lnSpc>
            </a:pPr>
            <a:r>
              <a:rPr lang="en-VN" sz="2400" dirty="0">
                <a:latin typeface="+mn-lt"/>
              </a:rPr>
              <a:t>48</a:t>
            </a:r>
          </a:p>
          <a:p>
            <a:pPr algn="r">
              <a:lnSpc>
                <a:spcPct val="150000"/>
              </a:lnSpc>
            </a:pPr>
            <a:endParaRPr lang="en-VN" sz="2400" dirty="0">
              <a:latin typeface="+mn-lt"/>
            </a:endParaRPr>
          </a:p>
          <a:p>
            <a:pPr algn="r">
              <a:lnSpc>
                <a:spcPct val="150000"/>
              </a:lnSpc>
            </a:pPr>
            <a:r>
              <a:rPr lang="en-VN" sz="2400" b="1" dirty="0">
                <a:solidFill>
                  <a:srgbClr val="C00000"/>
                </a:solidFill>
                <a:latin typeface="+mn-lt"/>
              </a:rPr>
              <a:t>2928</a:t>
            </a:r>
          </a:p>
        </p:txBody>
      </p:sp>
      <p:sp>
        <p:nvSpPr>
          <p:cNvPr id="22" name="TextBox 21">
            <a:extLst>
              <a:ext uri="{FF2B5EF4-FFF2-40B4-BE49-F238E27FC236}">
                <a16:creationId xmlns:a16="http://schemas.microsoft.com/office/drawing/2014/main" id="{34D0CF64-00E2-419A-BEE7-418680A091D3}"/>
              </a:ext>
            </a:extLst>
          </p:cNvPr>
          <p:cNvSpPr txBox="1"/>
          <p:nvPr/>
        </p:nvSpPr>
        <p:spPr>
          <a:xfrm>
            <a:off x="5181984" y="1537390"/>
            <a:ext cx="310909" cy="577850"/>
          </a:xfrm>
          <a:prstGeom prst="rect">
            <a:avLst/>
          </a:prstGeom>
          <a:noFill/>
        </p:spPr>
        <p:txBody>
          <a:bodyPr wrap="square" rtlCol="0">
            <a:spAutoFit/>
          </a:bodyPr>
          <a:lstStyle/>
          <a:p>
            <a:pPr algn="r">
              <a:lnSpc>
                <a:spcPct val="150000"/>
              </a:lnSpc>
            </a:pPr>
            <a:r>
              <a:rPr lang="en-VN" sz="2400" dirty="0">
                <a:latin typeface="+mn-lt"/>
              </a:rPr>
              <a:t>x</a:t>
            </a:r>
          </a:p>
        </p:txBody>
      </p:sp>
      <p:sp>
        <p:nvSpPr>
          <p:cNvPr id="23" name="TextBox 22">
            <a:extLst>
              <a:ext uri="{FF2B5EF4-FFF2-40B4-BE49-F238E27FC236}">
                <a16:creationId xmlns:a16="http://schemas.microsoft.com/office/drawing/2014/main" id="{9C56CD29-66FF-C654-21FF-818AF3900ABB}"/>
              </a:ext>
            </a:extLst>
          </p:cNvPr>
          <p:cNvSpPr txBox="1"/>
          <p:nvPr/>
        </p:nvSpPr>
        <p:spPr>
          <a:xfrm>
            <a:off x="5156848" y="2964307"/>
            <a:ext cx="738584" cy="577850"/>
          </a:xfrm>
          <a:prstGeom prst="rect">
            <a:avLst/>
          </a:prstGeom>
          <a:noFill/>
        </p:spPr>
        <p:txBody>
          <a:bodyPr wrap="square" rtlCol="0">
            <a:spAutoFit/>
          </a:bodyPr>
          <a:lstStyle/>
          <a:p>
            <a:pPr algn="r">
              <a:lnSpc>
                <a:spcPct val="150000"/>
              </a:lnSpc>
            </a:pPr>
            <a:r>
              <a:rPr lang="en-VN" sz="2400" dirty="0">
                <a:latin typeface="+mn-lt"/>
              </a:rPr>
              <a:t>288</a:t>
            </a:r>
          </a:p>
        </p:txBody>
      </p:sp>
      <p:cxnSp>
        <p:nvCxnSpPr>
          <p:cNvPr id="24" name="Straight Connector 23">
            <a:extLst>
              <a:ext uri="{FF2B5EF4-FFF2-40B4-BE49-F238E27FC236}">
                <a16:creationId xmlns:a16="http://schemas.microsoft.com/office/drawing/2014/main" id="{AF8BFCF1-C3C8-F4B4-3FE1-F1BF27B7D9A4}"/>
              </a:ext>
            </a:extLst>
          </p:cNvPr>
          <p:cNvCxnSpPr>
            <a:cxnSpLocks/>
          </p:cNvCxnSpPr>
          <p:nvPr/>
        </p:nvCxnSpPr>
        <p:spPr>
          <a:xfrm>
            <a:off x="4937020" y="249639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4415E199-5748-2803-4CFE-3CACE9912D05}"/>
              </a:ext>
            </a:extLst>
          </p:cNvPr>
          <p:cNvCxnSpPr>
            <a:cxnSpLocks/>
          </p:cNvCxnSpPr>
          <p:nvPr/>
        </p:nvCxnSpPr>
        <p:spPr>
          <a:xfrm>
            <a:off x="4927072" y="354214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sp>
        <p:nvSpPr>
          <p:cNvPr id="26" name="TextBox 25">
            <a:extLst>
              <a:ext uri="{FF2B5EF4-FFF2-40B4-BE49-F238E27FC236}">
                <a16:creationId xmlns:a16="http://schemas.microsoft.com/office/drawing/2014/main" id="{4E23B909-ED50-A711-909E-5208F1DE760D}"/>
              </a:ext>
            </a:extLst>
          </p:cNvPr>
          <p:cNvSpPr txBox="1"/>
          <p:nvPr/>
        </p:nvSpPr>
        <p:spPr>
          <a:xfrm>
            <a:off x="6728605" y="1311628"/>
            <a:ext cx="1271037" cy="2793842"/>
          </a:xfrm>
          <a:prstGeom prst="rect">
            <a:avLst/>
          </a:prstGeom>
          <a:noFill/>
        </p:spPr>
        <p:txBody>
          <a:bodyPr wrap="square" rtlCol="0">
            <a:spAutoFit/>
          </a:bodyPr>
          <a:lstStyle/>
          <a:p>
            <a:pPr algn="r">
              <a:lnSpc>
                <a:spcPct val="150000"/>
              </a:lnSpc>
            </a:pPr>
            <a:r>
              <a:rPr lang="en-VN" sz="2400" dirty="0">
                <a:latin typeface="+mn-lt"/>
              </a:rPr>
              <a:t>75</a:t>
            </a:r>
          </a:p>
          <a:p>
            <a:pPr algn="r">
              <a:lnSpc>
                <a:spcPct val="150000"/>
              </a:lnSpc>
            </a:pPr>
            <a:r>
              <a:rPr lang="en-VN" sz="2400" dirty="0">
                <a:latin typeface="+mn-lt"/>
              </a:rPr>
              <a:t>43</a:t>
            </a:r>
          </a:p>
          <a:p>
            <a:pPr algn="r">
              <a:lnSpc>
                <a:spcPct val="150000"/>
              </a:lnSpc>
            </a:pPr>
            <a:r>
              <a:rPr lang="en-VN" sz="2400" dirty="0">
                <a:latin typeface="+mn-lt"/>
              </a:rPr>
              <a:t>225</a:t>
            </a:r>
          </a:p>
          <a:p>
            <a:pPr algn="r">
              <a:lnSpc>
                <a:spcPct val="150000"/>
              </a:lnSpc>
            </a:pPr>
            <a:endParaRPr lang="en-VN" sz="2400" dirty="0">
              <a:latin typeface="+mn-lt"/>
            </a:endParaRPr>
          </a:p>
          <a:p>
            <a:pPr algn="r">
              <a:lnSpc>
                <a:spcPct val="150000"/>
              </a:lnSpc>
            </a:pPr>
            <a:r>
              <a:rPr lang="en-VN" sz="2400" b="1" dirty="0">
                <a:solidFill>
                  <a:srgbClr val="C00000"/>
                </a:solidFill>
                <a:latin typeface="+mn-lt"/>
              </a:rPr>
              <a:t>3225</a:t>
            </a:r>
          </a:p>
        </p:txBody>
      </p:sp>
      <p:sp>
        <p:nvSpPr>
          <p:cNvPr id="27" name="TextBox 26">
            <a:extLst>
              <a:ext uri="{FF2B5EF4-FFF2-40B4-BE49-F238E27FC236}">
                <a16:creationId xmlns:a16="http://schemas.microsoft.com/office/drawing/2014/main" id="{75537690-AD3D-31A3-D1A4-8BD249D47F3D}"/>
              </a:ext>
            </a:extLst>
          </p:cNvPr>
          <p:cNvSpPr txBox="1"/>
          <p:nvPr/>
        </p:nvSpPr>
        <p:spPr>
          <a:xfrm>
            <a:off x="7127466" y="1537390"/>
            <a:ext cx="310909" cy="577850"/>
          </a:xfrm>
          <a:prstGeom prst="rect">
            <a:avLst/>
          </a:prstGeom>
          <a:noFill/>
        </p:spPr>
        <p:txBody>
          <a:bodyPr wrap="square" rtlCol="0">
            <a:spAutoFit/>
          </a:bodyPr>
          <a:lstStyle/>
          <a:p>
            <a:pPr algn="r">
              <a:lnSpc>
                <a:spcPct val="150000"/>
              </a:lnSpc>
            </a:pPr>
            <a:r>
              <a:rPr lang="en-VN" sz="2400" dirty="0">
                <a:latin typeface="+mn-lt"/>
              </a:rPr>
              <a:t>x</a:t>
            </a:r>
          </a:p>
        </p:txBody>
      </p:sp>
      <p:sp>
        <p:nvSpPr>
          <p:cNvPr id="28" name="TextBox 27">
            <a:extLst>
              <a:ext uri="{FF2B5EF4-FFF2-40B4-BE49-F238E27FC236}">
                <a16:creationId xmlns:a16="http://schemas.microsoft.com/office/drawing/2014/main" id="{FA19C8FE-3CA5-7E8D-1CF1-56118B6A920E}"/>
              </a:ext>
            </a:extLst>
          </p:cNvPr>
          <p:cNvSpPr txBox="1"/>
          <p:nvPr/>
        </p:nvSpPr>
        <p:spPr>
          <a:xfrm>
            <a:off x="7102330" y="2964307"/>
            <a:ext cx="738584" cy="577850"/>
          </a:xfrm>
          <a:prstGeom prst="rect">
            <a:avLst/>
          </a:prstGeom>
          <a:noFill/>
        </p:spPr>
        <p:txBody>
          <a:bodyPr wrap="square" rtlCol="0">
            <a:spAutoFit/>
          </a:bodyPr>
          <a:lstStyle/>
          <a:p>
            <a:pPr algn="r">
              <a:lnSpc>
                <a:spcPct val="150000"/>
              </a:lnSpc>
            </a:pPr>
            <a:r>
              <a:rPr lang="en-VN" sz="2400" dirty="0">
                <a:latin typeface="+mn-lt"/>
              </a:rPr>
              <a:t>300</a:t>
            </a:r>
          </a:p>
        </p:txBody>
      </p:sp>
      <p:cxnSp>
        <p:nvCxnSpPr>
          <p:cNvPr id="29" name="Straight Connector 28">
            <a:extLst>
              <a:ext uri="{FF2B5EF4-FFF2-40B4-BE49-F238E27FC236}">
                <a16:creationId xmlns:a16="http://schemas.microsoft.com/office/drawing/2014/main" id="{0EBCDD24-2AFA-EC80-9CB8-E8F28E9B464C}"/>
              </a:ext>
            </a:extLst>
          </p:cNvPr>
          <p:cNvCxnSpPr>
            <a:cxnSpLocks/>
          </p:cNvCxnSpPr>
          <p:nvPr/>
        </p:nvCxnSpPr>
        <p:spPr>
          <a:xfrm>
            <a:off x="6882502" y="249639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E9C2B9A3-7BBA-2187-634E-2157B230E648}"/>
              </a:ext>
            </a:extLst>
          </p:cNvPr>
          <p:cNvCxnSpPr>
            <a:cxnSpLocks/>
          </p:cNvCxnSpPr>
          <p:nvPr/>
        </p:nvCxnSpPr>
        <p:spPr>
          <a:xfrm>
            <a:off x="6872554" y="3542143"/>
            <a:ext cx="1468478" cy="0"/>
          </a:xfrm>
          <a:prstGeom prst="line">
            <a:avLst/>
          </a:prstGeom>
          <a:ln w="31750">
            <a:solidFill>
              <a:schemeClr val="bg1">
                <a:lumMod val="10000"/>
              </a:schemeClr>
            </a:solidFill>
          </a:ln>
        </p:spPr>
        <p:style>
          <a:lnRef idx="2">
            <a:schemeClr val="dk1"/>
          </a:lnRef>
          <a:fillRef idx="0">
            <a:schemeClr val="dk1"/>
          </a:fillRef>
          <a:effectRef idx="1">
            <a:schemeClr val="dk1"/>
          </a:effectRef>
          <a:fontRef idx="minor">
            <a:schemeClr val="tx1"/>
          </a:fontRef>
        </p:style>
      </p:cxnSp>
      <p:pic>
        <p:nvPicPr>
          <p:cNvPr id="31" name="Picture 30">
            <a:extLst>
              <a:ext uri="{FF2B5EF4-FFF2-40B4-BE49-F238E27FC236}">
                <a16:creationId xmlns:a16="http://schemas.microsoft.com/office/drawing/2014/main" id="{E0DF47C3-81B6-7965-2DD8-CFCBD8821F0B}"/>
              </a:ext>
            </a:extLst>
          </p:cNvPr>
          <p:cNvPicPr>
            <a:picLocks noChangeAspect="1"/>
          </p:cNvPicPr>
          <p:nvPr/>
        </p:nvPicPr>
        <p:blipFill rotWithShape="1">
          <a:blip r:embed="rId3"/>
          <a:srcRect l="54779" t="52947" r="9888" b="4831"/>
          <a:stretch/>
        </p:blipFill>
        <p:spPr>
          <a:xfrm>
            <a:off x="0" y="3811657"/>
            <a:ext cx="1261747" cy="1331843"/>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down)">
                                      <p:cBhvr>
                                        <p:cTn id="15" dur="500"/>
                                        <p:tgtEl>
                                          <p:spTgt spid="11">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wipe(down)">
                                      <p:cBhvr>
                                        <p:cTn id="18" dur="500"/>
                                        <p:tgtEl>
                                          <p:spTgt spid="11">
                                            <p:txEl>
                                              <p:pRg st="1" end="1"/>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nodeType="with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wipe(down)">
                                      <p:cBhvr>
                                        <p:cTn id="27" dur="500"/>
                                        <p:tgtEl>
                                          <p:spTgt spid="16">
                                            <p:txEl>
                                              <p:pRg st="1" end="1"/>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wipe(down)">
                                      <p:cBhvr>
                                        <p:cTn id="30" dur="500"/>
                                        <p:tgtEl>
                                          <p:spTgt spid="16">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animEffect transition="in" filter="wipe(down)">
                                      <p:cBhvr>
                                        <p:cTn id="33" dur="500"/>
                                        <p:tgtEl>
                                          <p:spTgt spid="21">
                                            <p:txEl>
                                              <p:pRg st="1" end="1"/>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26">
                                            <p:txEl>
                                              <p:pRg st="0" end="0"/>
                                            </p:txEl>
                                          </p:spTgt>
                                        </p:tgtEl>
                                        <p:attrNameLst>
                                          <p:attrName>style.visibility</p:attrName>
                                        </p:attrNameLst>
                                      </p:cBhvr>
                                      <p:to>
                                        <p:strVal val="visible"/>
                                      </p:to>
                                    </p:set>
                                    <p:animEffect transition="in" filter="wipe(down)">
                                      <p:cBhvr>
                                        <p:cTn id="36" dur="500"/>
                                        <p:tgtEl>
                                          <p:spTgt spid="26">
                                            <p:txEl>
                                              <p:pRg st="0" end="0"/>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26">
                                            <p:txEl>
                                              <p:pRg st="1" end="1"/>
                                            </p:txEl>
                                          </p:spTgt>
                                        </p:tgtEl>
                                        <p:attrNameLst>
                                          <p:attrName>style.visibility</p:attrName>
                                        </p:attrNameLst>
                                      </p:cBhvr>
                                      <p:to>
                                        <p:strVal val="visible"/>
                                      </p:to>
                                    </p:set>
                                    <p:animEffect transition="in" filter="wipe(down)">
                                      <p:cBhvr>
                                        <p:cTn id="39" dur="500"/>
                                        <p:tgtEl>
                                          <p:spTgt spid="26">
                                            <p:txEl>
                                              <p:pRg st="1" end="1"/>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wipe(down)">
                                      <p:cBhvr>
                                        <p:cTn id="42" dur="500"/>
                                        <p:tgtEl>
                                          <p:spTgt spid="21">
                                            <p:txEl>
                                              <p:pRg st="0" end="0"/>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par>
                                <p:cTn id="52" presetID="22" presetClass="entr" presetSubtype="4"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down)">
                                      <p:cBhvr>
                                        <p:cTn id="54" dur="500"/>
                                        <p:tgtEl>
                                          <p:spTgt spid="29"/>
                                        </p:tgtEl>
                                      </p:cBhvr>
                                    </p:animEffect>
                                  </p:childTnLst>
                                </p:cTn>
                              </p:par>
                              <p:par>
                                <p:cTn id="55" presetID="22" presetClass="entr" presetSubtype="4"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par>
                                <p:cTn id="58" presetID="22" presetClass="entr" presetSubtype="4" fill="hold"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1">
                                            <p:txEl>
                                              <p:pRg st="2" end="2"/>
                                            </p:txEl>
                                          </p:spTgt>
                                        </p:tgtEl>
                                        <p:attrNameLst>
                                          <p:attrName>style.visibility</p:attrName>
                                        </p:attrNameLst>
                                      </p:cBhvr>
                                      <p:to>
                                        <p:strVal val="visible"/>
                                      </p:to>
                                    </p:set>
                                    <p:animEffect transition="in" filter="blinds(horizontal)">
                                      <p:cBhvr>
                                        <p:cTn id="65" dur="500"/>
                                        <p:tgtEl>
                                          <p:spTgt spid="11">
                                            <p:txEl>
                                              <p:pRg st="2" end="2"/>
                                            </p:txEl>
                                          </p:spTgt>
                                        </p:tgtEl>
                                      </p:cBhvr>
                                    </p:animEffect>
                                  </p:childTnLst>
                                </p:cTn>
                              </p:par>
                            </p:childTnLst>
                          </p:cTn>
                        </p:par>
                        <p:par>
                          <p:cTn id="66" fill="hold">
                            <p:stCondLst>
                              <p:cond delay="500"/>
                            </p:stCondLst>
                            <p:childTnLst>
                              <p:par>
                                <p:cTn id="67" presetID="3" presetClass="entr" presetSubtype="10"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blinds(horizontal)">
                                      <p:cBhvr>
                                        <p:cTn id="69" dur="500"/>
                                        <p:tgtEl>
                                          <p:spTgt spid="13"/>
                                        </p:tgtEl>
                                      </p:cBhvr>
                                    </p:animEffect>
                                  </p:childTnLst>
                                </p:cTn>
                              </p:par>
                            </p:childTnLst>
                          </p:cTn>
                        </p:par>
                        <p:par>
                          <p:cTn id="70" fill="hold">
                            <p:stCondLst>
                              <p:cond delay="1000"/>
                            </p:stCondLst>
                            <p:childTnLst>
                              <p:par>
                                <p:cTn id="71" presetID="3" presetClass="entr" presetSubtype="10"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blinds(horizontal)">
                                      <p:cBhvr>
                                        <p:cTn id="73" dur="500"/>
                                        <p:tgtEl>
                                          <p:spTgt spid="15"/>
                                        </p:tgtEl>
                                      </p:cBhvr>
                                    </p:animEffect>
                                  </p:childTnLst>
                                </p:cTn>
                              </p:par>
                            </p:childTnLst>
                          </p:cTn>
                        </p:par>
                        <p:par>
                          <p:cTn id="74" fill="hold">
                            <p:stCondLst>
                              <p:cond delay="1500"/>
                            </p:stCondLst>
                            <p:childTnLst>
                              <p:par>
                                <p:cTn id="75" presetID="3" presetClass="entr" presetSubtype="10" fill="hold" nodeType="afterEffect">
                                  <p:stCondLst>
                                    <p:cond delay="0"/>
                                  </p:stCondLst>
                                  <p:childTnLst>
                                    <p:set>
                                      <p:cBhvr>
                                        <p:cTn id="76" dur="1" fill="hold">
                                          <p:stCondLst>
                                            <p:cond delay="0"/>
                                          </p:stCondLst>
                                        </p:cTn>
                                        <p:tgtEl>
                                          <p:spTgt spid="11">
                                            <p:txEl>
                                              <p:pRg st="4" end="4"/>
                                            </p:txEl>
                                          </p:spTgt>
                                        </p:tgtEl>
                                        <p:attrNameLst>
                                          <p:attrName>style.visibility</p:attrName>
                                        </p:attrNameLst>
                                      </p:cBhvr>
                                      <p:to>
                                        <p:strVal val="visible"/>
                                      </p:to>
                                    </p:set>
                                    <p:animEffect transition="in" filter="blinds(horizontal)">
                                      <p:cBhvr>
                                        <p:cTn id="77" dur="500"/>
                                        <p:tgtEl>
                                          <p:spTgt spid="11">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16">
                                            <p:txEl>
                                              <p:pRg st="2" end="2"/>
                                            </p:txEl>
                                          </p:spTgt>
                                        </p:tgtEl>
                                        <p:attrNameLst>
                                          <p:attrName>style.visibility</p:attrName>
                                        </p:attrNameLst>
                                      </p:cBhvr>
                                      <p:to>
                                        <p:strVal val="visible"/>
                                      </p:to>
                                    </p:set>
                                    <p:animEffect transition="in" filter="blinds(horizontal)">
                                      <p:cBhvr>
                                        <p:cTn id="82" dur="500"/>
                                        <p:tgtEl>
                                          <p:spTgt spid="16">
                                            <p:txEl>
                                              <p:pRg st="2" end="2"/>
                                            </p:txEl>
                                          </p:spTgt>
                                        </p:tgtEl>
                                      </p:cBhvr>
                                    </p:animEffect>
                                  </p:childTnLst>
                                </p:cTn>
                              </p:par>
                            </p:childTnLst>
                          </p:cTn>
                        </p:par>
                        <p:par>
                          <p:cTn id="83" fill="hold">
                            <p:stCondLst>
                              <p:cond delay="500"/>
                            </p:stCondLst>
                            <p:childTnLst>
                              <p:par>
                                <p:cTn id="84" presetID="3" presetClass="entr" presetSubtype="1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blinds(horizontal)">
                                      <p:cBhvr>
                                        <p:cTn id="86" dur="500"/>
                                        <p:tgtEl>
                                          <p:spTgt spid="18"/>
                                        </p:tgtEl>
                                      </p:cBhvr>
                                    </p:animEffect>
                                  </p:childTnLst>
                                </p:cTn>
                              </p:par>
                            </p:childTnLst>
                          </p:cTn>
                        </p:par>
                        <p:par>
                          <p:cTn id="87" fill="hold">
                            <p:stCondLst>
                              <p:cond delay="1000"/>
                            </p:stCondLst>
                            <p:childTnLst>
                              <p:par>
                                <p:cTn id="88" presetID="3" presetClass="entr" presetSubtype="1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blinds(horizontal)">
                                      <p:cBhvr>
                                        <p:cTn id="90" dur="500"/>
                                        <p:tgtEl>
                                          <p:spTgt spid="20"/>
                                        </p:tgtEl>
                                      </p:cBhvr>
                                    </p:animEffect>
                                  </p:childTnLst>
                                </p:cTn>
                              </p:par>
                            </p:childTnLst>
                          </p:cTn>
                        </p:par>
                        <p:par>
                          <p:cTn id="91" fill="hold">
                            <p:stCondLst>
                              <p:cond delay="1500"/>
                            </p:stCondLst>
                            <p:childTnLst>
                              <p:par>
                                <p:cTn id="92" presetID="3" presetClass="entr" presetSubtype="10" fill="hold" nodeType="afterEffect">
                                  <p:stCondLst>
                                    <p:cond delay="0"/>
                                  </p:stCondLst>
                                  <p:childTnLst>
                                    <p:set>
                                      <p:cBhvr>
                                        <p:cTn id="93" dur="1" fill="hold">
                                          <p:stCondLst>
                                            <p:cond delay="0"/>
                                          </p:stCondLst>
                                        </p:cTn>
                                        <p:tgtEl>
                                          <p:spTgt spid="16">
                                            <p:txEl>
                                              <p:pRg st="4" end="4"/>
                                            </p:txEl>
                                          </p:spTgt>
                                        </p:tgtEl>
                                        <p:attrNameLst>
                                          <p:attrName>style.visibility</p:attrName>
                                        </p:attrNameLst>
                                      </p:cBhvr>
                                      <p:to>
                                        <p:strVal val="visible"/>
                                      </p:to>
                                    </p:set>
                                    <p:animEffect transition="in" filter="blinds(horizontal)">
                                      <p:cBhvr>
                                        <p:cTn id="94" dur="500"/>
                                        <p:tgtEl>
                                          <p:spTgt spid="16">
                                            <p:txEl>
                                              <p:pRg st="4" end="4"/>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21">
                                            <p:txEl>
                                              <p:pRg st="2" end="2"/>
                                            </p:txEl>
                                          </p:spTgt>
                                        </p:tgtEl>
                                        <p:attrNameLst>
                                          <p:attrName>style.visibility</p:attrName>
                                        </p:attrNameLst>
                                      </p:cBhvr>
                                      <p:to>
                                        <p:strVal val="visible"/>
                                      </p:to>
                                    </p:set>
                                    <p:animEffect transition="in" filter="blinds(horizontal)">
                                      <p:cBhvr>
                                        <p:cTn id="99" dur="500"/>
                                        <p:tgtEl>
                                          <p:spTgt spid="21">
                                            <p:txEl>
                                              <p:pRg st="2" end="2"/>
                                            </p:txEl>
                                          </p:spTgt>
                                        </p:tgtEl>
                                      </p:cBhvr>
                                    </p:animEffect>
                                  </p:childTnLst>
                                </p:cTn>
                              </p:par>
                            </p:childTnLst>
                          </p:cTn>
                        </p:par>
                        <p:par>
                          <p:cTn id="100" fill="hold">
                            <p:stCondLst>
                              <p:cond delay="500"/>
                            </p:stCondLst>
                            <p:childTnLst>
                              <p:par>
                                <p:cTn id="101" presetID="3" presetClass="entr" presetSubtype="1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blinds(horizontal)">
                                      <p:cBhvr>
                                        <p:cTn id="103" dur="500"/>
                                        <p:tgtEl>
                                          <p:spTgt spid="23"/>
                                        </p:tgtEl>
                                      </p:cBhvr>
                                    </p:animEffect>
                                  </p:childTnLst>
                                </p:cTn>
                              </p:par>
                            </p:childTnLst>
                          </p:cTn>
                        </p:par>
                        <p:par>
                          <p:cTn id="104" fill="hold">
                            <p:stCondLst>
                              <p:cond delay="1000"/>
                            </p:stCondLst>
                            <p:childTnLst>
                              <p:par>
                                <p:cTn id="105" presetID="3" presetClass="entr" presetSubtype="10" fill="hold" nodeType="after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blinds(horizontal)">
                                      <p:cBhvr>
                                        <p:cTn id="107" dur="500"/>
                                        <p:tgtEl>
                                          <p:spTgt spid="25"/>
                                        </p:tgtEl>
                                      </p:cBhvr>
                                    </p:animEffect>
                                  </p:childTnLst>
                                </p:cTn>
                              </p:par>
                            </p:childTnLst>
                          </p:cTn>
                        </p:par>
                        <p:par>
                          <p:cTn id="108" fill="hold">
                            <p:stCondLst>
                              <p:cond delay="1500"/>
                            </p:stCondLst>
                            <p:childTnLst>
                              <p:par>
                                <p:cTn id="109" presetID="3" presetClass="entr" presetSubtype="10" fill="hold" nodeType="afterEffect">
                                  <p:stCondLst>
                                    <p:cond delay="0"/>
                                  </p:stCondLst>
                                  <p:childTnLst>
                                    <p:set>
                                      <p:cBhvr>
                                        <p:cTn id="110" dur="1" fill="hold">
                                          <p:stCondLst>
                                            <p:cond delay="0"/>
                                          </p:stCondLst>
                                        </p:cTn>
                                        <p:tgtEl>
                                          <p:spTgt spid="21">
                                            <p:txEl>
                                              <p:pRg st="4" end="4"/>
                                            </p:txEl>
                                          </p:spTgt>
                                        </p:tgtEl>
                                        <p:attrNameLst>
                                          <p:attrName>style.visibility</p:attrName>
                                        </p:attrNameLst>
                                      </p:cBhvr>
                                      <p:to>
                                        <p:strVal val="visible"/>
                                      </p:to>
                                    </p:set>
                                    <p:animEffect transition="in" filter="blinds(horizontal)">
                                      <p:cBhvr>
                                        <p:cTn id="111" dur="500"/>
                                        <p:tgtEl>
                                          <p:spTgt spid="21">
                                            <p:txEl>
                                              <p:pRg st="4" end="4"/>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nodeType="clickEffect">
                                  <p:stCondLst>
                                    <p:cond delay="0"/>
                                  </p:stCondLst>
                                  <p:childTnLst>
                                    <p:set>
                                      <p:cBhvr>
                                        <p:cTn id="115" dur="1" fill="hold">
                                          <p:stCondLst>
                                            <p:cond delay="0"/>
                                          </p:stCondLst>
                                        </p:cTn>
                                        <p:tgtEl>
                                          <p:spTgt spid="26">
                                            <p:txEl>
                                              <p:pRg st="2" end="2"/>
                                            </p:txEl>
                                          </p:spTgt>
                                        </p:tgtEl>
                                        <p:attrNameLst>
                                          <p:attrName>style.visibility</p:attrName>
                                        </p:attrNameLst>
                                      </p:cBhvr>
                                      <p:to>
                                        <p:strVal val="visible"/>
                                      </p:to>
                                    </p:set>
                                    <p:animEffect transition="in" filter="blinds(horizontal)">
                                      <p:cBhvr>
                                        <p:cTn id="116" dur="500"/>
                                        <p:tgtEl>
                                          <p:spTgt spid="26">
                                            <p:txEl>
                                              <p:pRg st="2" end="2"/>
                                            </p:txEl>
                                          </p:spTgt>
                                        </p:tgtEl>
                                      </p:cBhvr>
                                    </p:animEffect>
                                  </p:childTnLst>
                                </p:cTn>
                              </p:par>
                            </p:childTnLst>
                          </p:cTn>
                        </p:par>
                        <p:par>
                          <p:cTn id="117" fill="hold">
                            <p:stCondLst>
                              <p:cond delay="500"/>
                            </p:stCondLst>
                            <p:childTnLst>
                              <p:par>
                                <p:cTn id="118" presetID="3" presetClass="entr" presetSubtype="10" fill="hold" grpId="0" nodeType="after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blinds(horizontal)">
                                      <p:cBhvr>
                                        <p:cTn id="120" dur="500"/>
                                        <p:tgtEl>
                                          <p:spTgt spid="28"/>
                                        </p:tgtEl>
                                      </p:cBhvr>
                                    </p:animEffect>
                                  </p:childTnLst>
                                </p:cTn>
                              </p:par>
                            </p:childTnLst>
                          </p:cTn>
                        </p:par>
                        <p:par>
                          <p:cTn id="121" fill="hold">
                            <p:stCondLst>
                              <p:cond delay="1000"/>
                            </p:stCondLst>
                            <p:childTnLst>
                              <p:par>
                                <p:cTn id="122" presetID="3" presetClass="entr" presetSubtype="10" fill="hold" nodeType="afterEffect">
                                  <p:stCondLst>
                                    <p:cond delay="0"/>
                                  </p:stCondLst>
                                  <p:childTnLst>
                                    <p:set>
                                      <p:cBhvr>
                                        <p:cTn id="123" dur="1" fill="hold">
                                          <p:stCondLst>
                                            <p:cond delay="0"/>
                                          </p:stCondLst>
                                        </p:cTn>
                                        <p:tgtEl>
                                          <p:spTgt spid="30"/>
                                        </p:tgtEl>
                                        <p:attrNameLst>
                                          <p:attrName>style.visibility</p:attrName>
                                        </p:attrNameLst>
                                      </p:cBhvr>
                                      <p:to>
                                        <p:strVal val="visible"/>
                                      </p:to>
                                    </p:set>
                                    <p:animEffect transition="in" filter="blinds(horizontal)">
                                      <p:cBhvr>
                                        <p:cTn id="124" dur="500"/>
                                        <p:tgtEl>
                                          <p:spTgt spid="30"/>
                                        </p:tgtEl>
                                      </p:cBhvr>
                                    </p:animEffect>
                                  </p:childTnLst>
                                </p:cTn>
                              </p:par>
                            </p:childTnLst>
                          </p:cTn>
                        </p:par>
                        <p:par>
                          <p:cTn id="125" fill="hold">
                            <p:stCondLst>
                              <p:cond delay="1500"/>
                            </p:stCondLst>
                            <p:childTnLst>
                              <p:par>
                                <p:cTn id="126" presetID="3" presetClass="entr" presetSubtype="10" fill="hold" nodeType="afterEffect">
                                  <p:stCondLst>
                                    <p:cond delay="0"/>
                                  </p:stCondLst>
                                  <p:childTnLst>
                                    <p:set>
                                      <p:cBhvr>
                                        <p:cTn id="127" dur="1" fill="hold">
                                          <p:stCondLst>
                                            <p:cond delay="0"/>
                                          </p:stCondLst>
                                        </p:cTn>
                                        <p:tgtEl>
                                          <p:spTgt spid="26">
                                            <p:txEl>
                                              <p:pRg st="4" end="4"/>
                                            </p:txEl>
                                          </p:spTgt>
                                        </p:tgtEl>
                                        <p:attrNameLst>
                                          <p:attrName>style.visibility</p:attrName>
                                        </p:attrNameLst>
                                      </p:cBhvr>
                                      <p:to>
                                        <p:strVal val="visible"/>
                                      </p:to>
                                    </p:set>
                                    <p:animEffect transition="in" filter="blinds(horizontal)">
                                      <p:cBhvr>
                                        <p:cTn id="128"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7" grpId="0"/>
      <p:bldP spid="18" grpId="0"/>
      <p:bldP spid="22" grpId="0"/>
      <p:bldP spid="23" grpId="0"/>
      <p:bldP spid="27" grpId="0"/>
      <p:bldP spid="28" grpId="0"/>
    </p:bldLst>
  </p:timing>
</p:sld>
</file>

<file path=ppt/theme/theme1.xml><?xml version="1.0" encoding="utf-8"?>
<a:theme xmlns:a="http://schemas.openxmlformats.org/drawingml/2006/main" name="Back to School College Essentials by Slidesgo">
  <a:themeElements>
    <a:clrScheme name="Simple Light">
      <a:dk1>
        <a:srgbClr val="0410E7"/>
      </a:dk1>
      <a:lt1>
        <a:srgbClr val="F3F3F3"/>
      </a:lt1>
      <a:dk2>
        <a:srgbClr val="000663"/>
      </a:dk2>
      <a:lt2>
        <a:srgbClr val="5058F2"/>
      </a:lt2>
      <a:accent1>
        <a:srgbClr val="9196F2"/>
      </a:accent1>
      <a:accent2>
        <a:srgbClr val="FFD966"/>
      </a:accent2>
      <a:accent3>
        <a:srgbClr val="FFFFFF"/>
      </a:accent3>
      <a:accent4>
        <a:srgbClr val="FFFFFF"/>
      </a:accent4>
      <a:accent5>
        <a:srgbClr val="FFFFFF"/>
      </a:accent5>
      <a:accent6>
        <a:srgbClr val="FFFFFF"/>
      </a:accent6>
      <a:hlink>
        <a:srgbClr val="0006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1282</TotalTime>
  <Words>1125</Words>
  <Application>Microsoft Office PowerPoint</Application>
  <PresentationFormat>On-screen Show (16:9)</PresentationFormat>
  <Paragraphs>299</Paragraphs>
  <Slides>31</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Manrope</vt:lpstr>
      <vt:lpstr>Calibri</vt:lpstr>
      <vt:lpstr>Cambria Math</vt:lpstr>
      <vt:lpstr>Josefin Sans</vt:lpstr>
      <vt:lpstr>Arial</vt:lpstr>
      <vt:lpstr>Manrope ExtraBold</vt:lpstr>
      <vt:lpstr>DM Sans</vt:lpstr>
      <vt:lpstr>Manrope Medium</vt:lpstr>
      <vt:lpstr>Nunito Light</vt:lpstr>
      <vt:lpstr>Anaheim</vt:lpstr>
      <vt:lpstr>Times New Roman</vt:lpstr>
      <vt:lpstr>Back to School College Essentials by Slidesgo</vt:lpstr>
      <vt:lpstr>CHÀO CẢ LỚP! CHÀO MỪNG CÁC EM ĐẾN BUỔI HỌC NÀY</vt:lpstr>
      <vt:lpstr>KHỞI ĐỘNG</vt:lpstr>
      <vt:lpstr>PowerPoint Presentation</vt:lpstr>
      <vt:lpstr>BÀI 32</vt:lpstr>
      <vt:lpstr>PowerPoint Presentation</vt:lpstr>
      <vt:lpstr>PowerPoint Presentation</vt:lpstr>
      <vt:lpstr>Ví dụ</vt:lpstr>
      <vt:lpstr>THỰC HÀNH  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CUỘC ĐUA KỲ THÚ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 College Essentials</dc:title>
  <dc:creator>THKD</dc:creator>
  <cp:lastModifiedBy>THKD</cp:lastModifiedBy>
  <cp:revision>3</cp:revision>
  <dcterms:modified xsi:type="dcterms:W3CDTF">2024-11-25T14:57:10Z</dcterms:modified>
</cp:coreProperties>
</file>