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4"/>
  </p:notesMasterIdLst>
  <p:sldIdLst>
    <p:sldId id="275" r:id="rId2"/>
    <p:sldId id="256" r:id="rId3"/>
    <p:sldId id="263" r:id="rId4"/>
    <p:sldId id="257" r:id="rId5"/>
    <p:sldId id="258" r:id="rId6"/>
    <p:sldId id="262" r:id="rId7"/>
    <p:sldId id="267" r:id="rId8"/>
    <p:sldId id="306" r:id="rId9"/>
    <p:sldId id="307" r:id="rId10"/>
    <p:sldId id="260" r:id="rId11"/>
    <p:sldId id="261" r:id="rId12"/>
    <p:sldId id="308" r:id="rId13"/>
    <p:sldId id="317" r:id="rId14"/>
    <p:sldId id="318" r:id="rId15"/>
    <p:sldId id="319" r:id="rId16"/>
    <p:sldId id="312" r:id="rId17"/>
    <p:sldId id="313" r:id="rId18"/>
    <p:sldId id="314" r:id="rId19"/>
    <p:sldId id="280" r:id="rId20"/>
    <p:sldId id="320" r:id="rId21"/>
    <p:sldId id="315" r:id="rId22"/>
    <p:sldId id="316" r:id="rId23"/>
  </p:sldIdLst>
  <p:sldSz cx="9144000" cy="5143500" type="screen16x9"/>
  <p:notesSz cx="6858000" cy="9144000"/>
  <p:embeddedFontLst>
    <p:embeddedFont>
      <p:font typeface="Space Grotesk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ompiere" panose="020B0604020202020204" charset="0"/>
      <p:regular r:id="rId31"/>
    </p:embeddedFont>
    <p:embeddedFont>
      <p:font typeface="Roboto Condensed Light" panose="020B0604020202020204" charset="0"/>
      <p:regular r:id="rId32"/>
      <p:italic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Bebas Neue" panose="020B0604020202020204" charset="0"/>
      <p:regular r:id="rId38"/>
    </p:embeddedFont>
    <p:embeddedFont>
      <p:font typeface="Sulphur Point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DEA5E3-B6E6-474F-98DC-75E60EFF06C3}">
  <a:tblStyle styleId="{E5DEA5E3-B6E6-474F-98DC-75E60EFF06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8" autoAdjust="0"/>
    <p:restoredTop sz="89633" autoAdjust="0"/>
  </p:normalViewPr>
  <p:slideViewPr>
    <p:cSldViewPr snapToGrid="0">
      <p:cViewPr varScale="1">
        <p:scale>
          <a:sx n="80" d="100"/>
          <a:sy n="80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10cc2df18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10cc2df18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0cc2df18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0cc2df18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19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34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70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99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556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0cc2df18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0cc2df18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820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99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10cc2df18a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10cc2df18a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10cc2df18a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10cc2df18a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62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343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10cc2df18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10cc2df18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26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10cc2df18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10cc2df18a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f7672f23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0f7672f23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0f7672f2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0f7672f2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96c8b41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96c8b41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96c8b41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96c8b41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97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68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0" y="0"/>
            <a:ext cx="9144027" cy="5143515"/>
          </a:xfrm>
          <a:custGeom>
            <a:avLst/>
            <a:gdLst/>
            <a:ahLst/>
            <a:cxnLst/>
            <a:rect l="l" t="t" r="r" b="b"/>
            <a:pathLst>
              <a:path w="184179" h="103632" extrusionOk="0">
                <a:moveTo>
                  <a:pt x="71958" y="1451"/>
                </a:moveTo>
                <a:cubicBezTo>
                  <a:pt x="76602" y="1451"/>
                  <a:pt x="81660" y="2559"/>
                  <a:pt x="85474" y="3745"/>
                </a:cubicBezTo>
                <a:cubicBezTo>
                  <a:pt x="92939" y="6072"/>
                  <a:pt x="100261" y="9341"/>
                  <a:pt x="108469" y="9341"/>
                </a:cubicBezTo>
                <a:cubicBezTo>
                  <a:pt x="108573" y="9341"/>
                  <a:pt x="108677" y="9340"/>
                  <a:pt x="108781" y="9339"/>
                </a:cubicBezTo>
                <a:cubicBezTo>
                  <a:pt x="114037" y="9286"/>
                  <a:pt x="119018" y="7851"/>
                  <a:pt x="124137" y="7037"/>
                </a:cubicBezTo>
                <a:cubicBezTo>
                  <a:pt x="126146" y="6718"/>
                  <a:pt x="128277" y="6508"/>
                  <a:pt x="130370" y="6508"/>
                </a:cubicBezTo>
                <a:cubicBezTo>
                  <a:pt x="133608" y="6508"/>
                  <a:pt x="136755" y="7010"/>
                  <a:pt x="139216" y="8380"/>
                </a:cubicBezTo>
                <a:cubicBezTo>
                  <a:pt x="146867" y="12639"/>
                  <a:pt x="142539" y="21495"/>
                  <a:pt x="148049" y="27051"/>
                </a:cubicBezTo>
                <a:cubicBezTo>
                  <a:pt x="152684" y="31725"/>
                  <a:pt x="163113" y="32845"/>
                  <a:pt x="166935" y="37834"/>
                </a:cubicBezTo>
                <a:cubicBezTo>
                  <a:pt x="170404" y="42377"/>
                  <a:pt x="166736" y="47902"/>
                  <a:pt x="162131" y="51954"/>
                </a:cubicBezTo>
                <a:cubicBezTo>
                  <a:pt x="157534" y="56021"/>
                  <a:pt x="151756" y="59874"/>
                  <a:pt x="150482" y="64908"/>
                </a:cubicBezTo>
                <a:cubicBezTo>
                  <a:pt x="149277" y="69658"/>
                  <a:pt x="152400" y="74355"/>
                  <a:pt x="153950" y="79067"/>
                </a:cubicBezTo>
                <a:cubicBezTo>
                  <a:pt x="155493" y="83771"/>
                  <a:pt x="154733" y="89649"/>
                  <a:pt x="148502" y="92051"/>
                </a:cubicBezTo>
                <a:cubicBezTo>
                  <a:pt x="146666" y="92759"/>
                  <a:pt x="144625" y="93049"/>
                  <a:pt x="142531" y="93049"/>
                </a:cubicBezTo>
                <a:cubicBezTo>
                  <a:pt x="139512" y="93049"/>
                  <a:pt x="136382" y="92446"/>
                  <a:pt x="133591" y="91622"/>
                </a:cubicBezTo>
                <a:cubicBezTo>
                  <a:pt x="128864" y="90225"/>
                  <a:pt x="124459" y="88230"/>
                  <a:pt x="119409" y="87501"/>
                </a:cubicBezTo>
                <a:cubicBezTo>
                  <a:pt x="117910" y="87285"/>
                  <a:pt x="116402" y="87187"/>
                  <a:pt x="114892" y="87187"/>
                </a:cubicBezTo>
                <a:cubicBezTo>
                  <a:pt x="108930" y="87187"/>
                  <a:pt x="102963" y="88718"/>
                  <a:pt x="97592" y="90586"/>
                </a:cubicBezTo>
                <a:cubicBezTo>
                  <a:pt x="90862" y="92934"/>
                  <a:pt x="84477" y="95858"/>
                  <a:pt x="77194" y="97277"/>
                </a:cubicBezTo>
                <a:cubicBezTo>
                  <a:pt x="74694" y="97767"/>
                  <a:pt x="72024" y="98040"/>
                  <a:pt x="69383" y="98040"/>
                </a:cubicBezTo>
                <a:cubicBezTo>
                  <a:pt x="64329" y="98040"/>
                  <a:pt x="59376" y="97042"/>
                  <a:pt x="55898" y="94653"/>
                </a:cubicBezTo>
                <a:cubicBezTo>
                  <a:pt x="52545" y="92343"/>
                  <a:pt x="50757" y="88905"/>
                  <a:pt x="46474" y="87424"/>
                </a:cubicBezTo>
                <a:cubicBezTo>
                  <a:pt x="44790" y="86844"/>
                  <a:pt x="42992" y="86655"/>
                  <a:pt x="41133" y="86655"/>
                </a:cubicBezTo>
                <a:cubicBezTo>
                  <a:pt x="37639" y="86655"/>
                  <a:pt x="33928" y="87323"/>
                  <a:pt x="30342" y="87323"/>
                </a:cubicBezTo>
                <a:cubicBezTo>
                  <a:pt x="29346" y="87323"/>
                  <a:pt x="28359" y="87272"/>
                  <a:pt x="27389" y="87140"/>
                </a:cubicBezTo>
                <a:cubicBezTo>
                  <a:pt x="19439" y="86065"/>
                  <a:pt x="15156" y="79803"/>
                  <a:pt x="15970" y="74393"/>
                </a:cubicBezTo>
                <a:cubicBezTo>
                  <a:pt x="16783" y="68975"/>
                  <a:pt x="21211" y="64171"/>
                  <a:pt x="24910" y="59329"/>
                </a:cubicBezTo>
                <a:cubicBezTo>
                  <a:pt x="28617" y="54494"/>
                  <a:pt x="31756" y="48984"/>
                  <a:pt x="29745" y="43712"/>
                </a:cubicBezTo>
                <a:cubicBezTo>
                  <a:pt x="28356" y="40059"/>
                  <a:pt x="24680" y="37028"/>
                  <a:pt x="22124" y="33666"/>
                </a:cubicBezTo>
                <a:cubicBezTo>
                  <a:pt x="19577" y="30313"/>
                  <a:pt x="18272" y="25992"/>
                  <a:pt x="21549" y="22938"/>
                </a:cubicBezTo>
                <a:cubicBezTo>
                  <a:pt x="25678" y="19101"/>
                  <a:pt x="34104" y="19439"/>
                  <a:pt x="40972" y="18349"/>
                </a:cubicBezTo>
                <a:cubicBezTo>
                  <a:pt x="51631" y="16661"/>
                  <a:pt x="56581" y="11419"/>
                  <a:pt x="61239" y="5364"/>
                </a:cubicBezTo>
                <a:cubicBezTo>
                  <a:pt x="63479" y="2458"/>
                  <a:pt x="67531" y="1451"/>
                  <a:pt x="71958" y="1451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11" name="Google Shape;11;p2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14400" y="1293873"/>
            <a:ext cx="731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86000" y="3483927"/>
            <a:ext cx="4572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15"/>
          <p:cNvGrpSpPr/>
          <p:nvPr/>
        </p:nvGrpSpPr>
        <p:grpSpPr>
          <a:xfrm>
            <a:off x="25" y="-424"/>
            <a:ext cx="9143962" cy="5143399"/>
            <a:chOff x="25" y="-424"/>
            <a:chExt cx="9143962" cy="5143399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370" y="-424"/>
              <a:ext cx="9143616" cy="5143014"/>
              <a:chOff x="829925" y="2883000"/>
              <a:chExt cx="4604500" cy="2591200"/>
            </a:xfrm>
          </p:grpSpPr>
          <p:sp>
            <p:nvSpPr>
              <p:cNvPr id="161" name="Google Shape;161;p15"/>
              <p:cNvSpPr/>
              <p:nvPr/>
            </p:nvSpPr>
            <p:spPr>
              <a:xfrm>
                <a:off x="4774250" y="4712700"/>
                <a:ext cx="660175" cy="761500"/>
              </a:xfrm>
              <a:custGeom>
                <a:avLst/>
                <a:gdLst/>
                <a:ahLst/>
                <a:cxnLst/>
                <a:rect l="l" t="t" r="r" b="b"/>
                <a:pathLst>
                  <a:path w="26407" h="30460" extrusionOk="0">
                    <a:moveTo>
                      <a:pt x="26407" y="1"/>
                    </a:moveTo>
                    <a:cubicBezTo>
                      <a:pt x="23767" y="1490"/>
                      <a:pt x="21680" y="3961"/>
                      <a:pt x="20759" y="6854"/>
                    </a:cubicBezTo>
                    <a:cubicBezTo>
                      <a:pt x="19968" y="9348"/>
                      <a:pt x="20007" y="12034"/>
                      <a:pt x="19584" y="14620"/>
                    </a:cubicBezTo>
                    <a:cubicBezTo>
                      <a:pt x="19170" y="17199"/>
                      <a:pt x="18134" y="19915"/>
                      <a:pt x="15893" y="21281"/>
                    </a:cubicBezTo>
                    <a:cubicBezTo>
                      <a:pt x="13844" y="22532"/>
                      <a:pt x="11266" y="22386"/>
                      <a:pt x="8917" y="22885"/>
                    </a:cubicBezTo>
                    <a:cubicBezTo>
                      <a:pt x="4935" y="23729"/>
                      <a:pt x="1604" y="26745"/>
                      <a:pt x="0" y="30460"/>
                    </a:cubicBezTo>
                    <a:lnTo>
                      <a:pt x="26407" y="30460"/>
                    </a:lnTo>
                    <a:lnTo>
                      <a:pt x="2640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829925" y="2883000"/>
                <a:ext cx="851475" cy="724275"/>
              </a:xfrm>
              <a:custGeom>
                <a:avLst/>
                <a:gdLst/>
                <a:ahLst/>
                <a:cxnLst/>
                <a:rect l="l" t="t" r="r" b="b"/>
                <a:pathLst>
                  <a:path w="34059" h="28971" extrusionOk="0">
                    <a:moveTo>
                      <a:pt x="1" y="1"/>
                    </a:moveTo>
                    <a:lnTo>
                      <a:pt x="1" y="28971"/>
                    </a:lnTo>
                    <a:cubicBezTo>
                      <a:pt x="2180" y="28195"/>
                      <a:pt x="4114" y="26722"/>
                      <a:pt x="5342" y="24757"/>
                    </a:cubicBezTo>
                    <a:cubicBezTo>
                      <a:pt x="7038" y="22064"/>
                      <a:pt x="7383" y="18772"/>
                      <a:pt x="7967" y="15641"/>
                    </a:cubicBezTo>
                    <a:cubicBezTo>
                      <a:pt x="8550" y="12510"/>
                      <a:pt x="9548" y="9202"/>
                      <a:pt x="12057" y="7237"/>
                    </a:cubicBezTo>
                    <a:cubicBezTo>
                      <a:pt x="14363" y="5440"/>
                      <a:pt x="17468" y="5149"/>
                      <a:pt x="20409" y="5149"/>
                    </a:cubicBezTo>
                    <a:cubicBezTo>
                      <a:pt x="20531" y="5149"/>
                      <a:pt x="20653" y="5149"/>
                      <a:pt x="20775" y="5150"/>
                    </a:cubicBezTo>
                    <a:cubicBezTo>
                      <a:pt x="21510" y="5154"/>
                      <a:pt x="22252" y="5167"/>
                      <a:pt x="22994" y="5167"/>
                    </a:cubicBezTo>
                    <a:cubicBezTo>
                      <a:pt x="25335" y="5167"/>
                      <a:pt x="27675" y="5037"/>
                      <a:pt x="29784" y="4076"/>
                    </a:cubicBezTo>
                    <a:cubicBezTo>
                      <a:pt x="31611" y="3247"/>
                      <a:pt x="33107" y="1766"/>
                      <a:pt x="3405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3805000" y="2883000"/>
                <a:ext cx="1629425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65177" h="12817" extrusionOk="0">
                    <a:moveTo>
                      <a:pt x="0" y="1"/>
                    </a:moveTo>
                    <a:cubicBezTo>
                      <a:pt x="3592" y="2111"/>
                      <a:pt x="7068" y="4444"/>
                      <a:pt x="10668" y="6539"/>
                    </a:cubicBezTo>
                    <a:cubicBezTo>
                      <a:pt x="16193" y="9754"/>
                      <a:pt x="22209" y="12471"/>
                      <a:pt x="28594" y="12786"/>
                    </a:cubicBezTo>
                    <a:cubicBezTo>
                      <a:pt x="29022" y="12807"/>
                      <a:pt x="29448" y="12817"/>
                      <a:pt x="29873" y="12817"/>
                    </a:cubicBezTo>
                    <a:cubicBezTo>
                      <a:pt x="37671" y="12817"/>
                      <a:pt x="45107" y="9387"/>
                      <a:pt x="52384" y="6447"/>
                    </a:cubicBezTo>
                    <a:cubicBezTo>
                      <a:pt x="56482" y="4789"/>
                      <a:pt x="60818" y="3262"/>
                      <a:pt x="65177" y="2556"/>
                    </a:cubicBezTo>
                    <a:lnTo>
                      <a:pt x="6517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" name="Google Shape;164;p15"/>
            <p:cNvSpPr/>
            <p:nvPr/>
          </p:nvSpPr>
          <p:spPr>
            <a:xfrm rot="10800000" flipH="1">
              <a:off x="25" y="4572003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1"/>
          </p:nvPr>
        </p:nvSpPr>
        <p:spPr>
          <a:xfrm>
            <a:off x="71322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2"/>
          </p:nvPr>
        </p:nvSpPr>
        <p:spPr>
          <a:xfrm>
            <a:off x="3407700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3"/>
          </p:nvPr>
        </p:nvSpPr>
        <p:spPr>
          <a:xfrm>
            <a:off x="71322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ubTitle" idx="4"/>
          </p:nvPr>
        </p:nvSpPr>
        <p:spPr>
          <a:xfrm>
            <a:off x="3407700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5"/>
          </p:nvPr>
        </p:nvSpPr>
        <p:spPr>
          <a:xfrm>
            <a:off x="610217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6"/>
          </p:nvPr>
        </p:nvSpPr>
        <p:spPr>
          <a:xfrm>
            <a:off x="610217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7" name="Google Shape;187;p18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188" name="Google Shape;188;p18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8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3539" y="53"/>
            <a:ext cx="9144215" cy="5143622"/>
            <a:chOff x="835700" y="2883400"/>
            <a:chExt cx="4592775" cy="2590462"/>
          </a:xfrm>
        </p:grpSpPr>
        <p:sp>
          <p:nvSpPr>
            <p:cNvPr id="211" name="Google Shape;211;p20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835705" y="5100675"/>
              <a:ext cx="1282602" cy="373187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468763" y="4352425"/>
              <a:ext cx="959707" cy="112139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20"/>
          <p:cNvGrpSpPr/>
          <p:nvPr/>
        </p:nvGrpSpPr>
        <p:grpSpPr>
          <a:xfrm>
            <a:off x="0" y="1"/>
            <a:ext cx="9147750" cy="5143583"/>
            <a:chOff x="0" y="1"/>
            <a:chExt cx="9147750" cy="5143583"/>
          </a:xfrm>
        </p:grpSpPr>
        <p:grpSp>
          <p:nvGrpSpPr>
            <p:cNvPr id="216" name="Google Shape;216;p20"/>
            <p:cNvGrpSpPr/>
            <p:nvPr/>
          </p:nvGrpSpPr>
          <p:grpSpPr>
            <a:xfrm>
              <a:off x="0" y="1"/>
              <a:ext cx="9144074" cy="5143583"/>
              <a:chOff x="823425" y="238125"/>
              <a:chExt cx="4604499" cy="2590834"/>
            </a:xfrm>
          </p:grpSpPr>
          <p:sp>
            <p:nvSpPr>
              <p:cNvPr id="217" name="Google Shape;217;p20"/>
              <p:cNvSpPr/>
              <p:nvPr/>
            </p:nvSpPr>
            <p:spPr>
              <a:xfrm>
                <a:off x="4876701" y="2004476"/>
                <a:ext cx="551223" cy="824483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0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219;p20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1"/>
          </p:nvPr>
        </p:nvSpPr>
        <p:spPr>
          <a:xfrm>
            <a:off x="71322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2"/>
          </p:nvPr>
        </p:nvSpPr>
        <p:spPr>
          <a:xfrm>
            <a:off x="3407700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subTitle" idx="3"/>
          </p:nvPr>
        </p:nvSpPr>
        <p:spPr>
          <a:xfrm>
            <a:off x="71322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4"/>
          </p:nvPr>
        </p:nvSpPr>
        <p:spPr>
          <a:xfrm>
            <a:off x="3407700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ubTitle" idx="5"/>
          </p:nvPr>
        </p:nvSpPr>
        <p:spPr>
          <a:xfrm>
            <a:off x="610217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6"/>
          </p:nvPr>
        </p:nvSpPr>
        <p:spPr>
          <a:xfrm>
            <a:off x="610217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7"/>
          </p:nvPr>
        </p:nvSpPr>
        <p:spPr>
          <a:xfrm>
            <a:off x="71322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subTitle" idx="8"/>
          </p:nvPr>
        </p:nvSpPr>
        <p:spPr>
          <a:xfrm>
            <a:off x="3407700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9"/>
          </p:nvPr>
        </p:nvSpPr>
        <p:spPr>
          <a:xfrm>
            <a:off x="71322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13"/>
          </p:nvPr>
        </p:nvSpPr>
        <p:spPr>
          <a:xfrm>
            <a:off x="3407700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14"/>
          </p:nvPr>
        </p:nvSpPr>
        <p:spPr>
          <a:xfrm>
            <a:off x="610217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subTitle" idx="15"/>
          </p:nvPr>
        </p:nvSpPr>
        <p:spPr>
          <a:xfrm>
            <a:off x="610217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 rot="10800000" flipH="1">
            <a:off x="-13" y="-2323"/>
            <a:ext cx="9144027" cy="5148146"/>
          </a:xfrm>
          <a:custGeom>
            <a:avLst/>
            <a:gdLst/>
            <a:ahLst/>
            <a:cxnLst/>
            <a:rect l="l" t="t" r="r" b="b"/>
            <a:pathLst>
              <a:path w="184179" h="103647" extrusionOk="0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268" name="Google Shape;268;p2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3"/>
          <p:cNvGrpSpPr/>
          <p:nvPr/>
        </p:nvGrpSpPr>
        <p:grpSpPr>
          <a:xfrm flipH="1">
            <a:off x="-27" y="-16"/>
            <a:ext cx="9144027" cy="5143533"/>
            <a:chOff x="823425" y="238116"/>
            <a:chExt cx="4604475" cy="2590809"/>
          </a:xfrm>
        </p:grpSpPr>
        <p:sp>
          <p:nvSpPr>
            <p:cNvPr id="273" name="Google Shape;273;p23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 rot="5400000" flipH="1">
              <a:off x="4997402" y="69362"/>
              <a:ext cx="255889" cy="593397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lt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4"/>
          <p:cNvGrpSpPr/>
          <p:nvPr/>
        </p:nvGrpSpPr>
        <p:grpSpPr>
          <a:xfrm>
            <a:off x="14" y="28"/>
            <a:ext cx="9143964" cy="5143693"/>
            <a:chOff x="14" y="28"/>
            <a:chExt cx="9143964" cy="5143693"/>
          </a:xfrm>
        </p:grpSpPr>
        <p:sp>
          <p:nvSpPr>
            <p:cNvPr id="279" name="Google Shape;279;p24"/>
            <p:cNvSpPr/>
            <p:nvPr/>
          </p:nvSpPr>
          <p:spPr>
            <a:xfrm rot="10800000" flipH="1">
              <a:off x="14" y="28"/>
              <a:ext cx="4515808" cy="1084247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 rot="10800000" flipH="1">
              <a:off x="7833002" y="425"/>
              <a:ext cx="1310976" cy="1511425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 rot="10800000">
              <a:off x="7662379" y="3884352"/>
              <a:ext cx="1481311" cy="1259369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 rot="10800000">
              <a:off x="22" y="4507459"/>
              <a:ext cx="3235712" cy="635980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9" name="Google Shape;19;p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3225" y="2739282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310425" y="760644"/>
            <a:ext cx="1828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13225" y="4017156"/>
            <a:ext cx="50232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flipH="1">
            <a:off x="22" y="61"/>
            <a:ext cx="9143964" cy="5143411"/>
            <a:chOff x="829750" y="2883000"/>
            <a:chExt cx="4604675" cy="2591400"/>
          </a:xfrm>
        </p:grpSpPr>
        <p:sp>
          <p:nvSpPr>
            <p:cNvPr id="27" name="Google Shape;27;p3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13225" y="1362456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35" name="Google Shape;35;p4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4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92007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475492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192007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475492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47" name="Google Shape;47;p5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52" name="Google Shape;52;p5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6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59" name="Google Shape;59;p6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-38" y="-2279"/>
            <a:ext cx="9144077" cy="5148058"/>
          </a:xfrm>
          <a:custGeom>
            <a:avLst/>
            <a:gdLst/>
            <a:ahLst/>
            <a:cxnLst/>
            <a:rect l="l" t="t" r="r" b="b"/>
            <a:pathLst>
              <a:path w="184180" h="103640" extrusionOk="0">
                <a:moveTo>
                  <a:pt x="75724" y="13784"/>
                </a:moveTo>
                <a:cubicBezTo>
                  <a:pt x="78391" y="13784"/>
                  <a:pt x="81152" y="14606"/>
                  <a:pt x="83910" y="16055"/>
                </a:cubicBezTo>
                <a:cubicBezTo>
                  <a:pt x="90498" y="19520"/>
                  <a:pt x="97391" y="23090"/>
                  <a:pt x="104905" y="23090"/>
                </a:cubicBezTo>
                <a:cubicBezTo>
                  <a:pt x="105995" y="23090"/>
                  <a:pt x="107097" y="23015"/>
                  <a:pt x="108214" y="22854"/>
                </a:cubicBezTo>
                <a:cubicBezTo>
                  <a:pt x="113609" y="22079"/>
                  <a:pt x="118489" y="19362"/>
                  <a:pt x="123508" y="17236"/>
                </a:cubicBezTo>
                <a:cubicBezTo>
                  <a:pt x="127078" y="15724"/>
                  <a:pt x="130967" y="14492"/>
                  <a:pt x="134787" y="14492"/>
                </a:cubicBezTo>
                <a:cubicBezTo>
                  <a:pt x="136337" y="14492"/>
                  <a:pt x="137876" y="14695"/>
                  <a:pt x="139378" y="15164"/>
                </a:cubicBezTo>
                <a:cubicBezTo>
                  <a:pt x="144581" y="16791"/>
                  <a:pt x="148695" y="22739"/>
                  <a:pt x="146584" y="27765"/>
                </a:cubicBezTo>
                <a:cubicBezTo>
                  <a:pt x="145318" y="30797"/>
                  <a:pt x="142241" y="32723"/>
                  <a:pt x="140760" y="35654"/>
                </a:cubicBezTo>
                <a:cubicBezTo>
                  <a:pt x="138902" y="39330"/>
                  <a:pt x="139938" y="43873"/>
                  <a:pt x="142018" y="47419"/>
                </a:cubicBezTo>
                <a:cubicBezTo>
                  <a:pt x="144090" y="50972"/>
                  <a:pt x="147098" y="53880"/>
                  <a:pt x="149539" y="57196"/>
                </a:cubicBezTo>
                <a:cubicBezTo>
                  <a:pt x="151979" y="60511"/>
                  <a:pt x="153905" y="64555"/>
                  <a:pt x="153284" y="68622"/>
                </a:cubicBezTo>
                <a:cubicBezTo>
                  <a:pt x="152562" y="73342"/>
                  <a:pt x="148495" y="76995"/>
                  <a:pt x="144006" y="78637"/>
                </a:cubicBezTo>
                <a:cubicBezTo>
                  <a:pt x="139524" y="80279"/>
                  <a:pt x="134636" y="80287"/>
                  <a:pt x="129855" y="80303"/>
                </a:cubicBezTo>
                <a:cubicBezTo>
                  <a:pt x="125081" y="80318"/>
                  <a:pt x="120178" y="80395"/>
                  <a:pt x="115742" y="82152"/>
                </a:cubicBezTo>
                <a:cubicBezTo>
                  <a:pt x="111644" y="83779"/>
                  <a:pt x="108229" y="86733"/>
                  <a:pt x="104599" y="89258"/>
                </a:cubicBezTo>
                <a:cubicBezTo>
                  <a:pt x="101172" y="91635"/>
                  <a:pt x="97253" y="93724"/>
                  <a:pt x="93112" y="93724"/>
                </a:cubicBezTo>
                <a:cubicBezTo>
                  <a:pt x="92867" y="93724"/>
                  <a:pt x="92621" y="93717"/>
                  <a:pt x="92374" y="93702"/>
                </a:cubicBezTo>
                <a:cubicBezTo>
                  <a:pt x="87164" y="93379"/>
                  <a:pt x="82812" y="89749"/>
                  <a:pt x="79136" y="86050"/>
                </a:cubicBezTo>
                <a:cubicBezTo>
                  <a:pt x="75453" y="82352"/>
                  <a:pt x="71823" y="78254"/>
                  <a:pt x="66904" y="76542"/>
                </a:cubicBezTo>
                <a:cubicBezTo>
                  <a:pt x="64848" y="75825"/>
                  <a:pt x="62704" y="75571"/>
                  <a:pt x="60530" y="75571"/>
                </a:cubicBezTo>
                <a:cubicBezTo>
                  <a:pt x="57891" y="75571"/>
                  <a:pt x="55209" y="75945"/>
                  <a:pt x="52592" y="76320"/>
                </a:cubicBezTo>
                <a:cubicBezTo>
                  <a:pt x="50069" y="76681"/>
                  <a:pt x="47478" y="77030"/>
                  <a:pt x="44928" y="77030"/>
                </a:cubicBezTo>
                <a:cubicBezTo>
                  <a:pt x="42661" y="77030"/>
                  <a:pt x="40426" y="76754"/>
                  <a:pt x="38302" y="75967"/>
                </a:cubicBezTo>
                <a:cubicBezTo>
                  <a:pt x="33782" y="74294"/>
                  <a:pt x="30030" y="69497"/>
                  <a:pt x="31242" y="64839"/>
                </a:cubicBezTo>
                <a:cubicBezTo>
                  <a:pt x="32455" y="60181"/>
                  <a:pt x="37995" y="57157"/>
                  <a:pt x="37972" y="52346"/>
                </a:cubicBezTo>
                <a:cubicBezTo>
                  <a:pt x="37957" y="49721"/>
                  <a:pt x="36184" y="47334"/>
                  <a:pt x="36161" y="44710"/>
                </a:cubicBezTo>
                <a:cubicBezTo>
                  <a:pt x="36131" y="41341"/>
                  <a:pt x="39008" y="38571"/>
                  <a:pt x="42147" y="37358"/>
                </a:cubicBezTo>
                <a:cubicBezTo>
                  <a:pt x="45294" y="36146"/>
                  <a:pt x="48739" y="36092"/>
                  <a:pt x="52054" y="35539"/>
                </a:cubicBezTo>
                <a:cubicBezTo>
                  <a:pt x="55377" y="34987"/>
                  <a:pt x="58854" y="33759"/>
                  <a:pt x="60742" y="30973"/>
                </a:cubicBezTo>
                <a:cubicBezTo>
                  <a:pt x="63343" y="27159"/>
                  <a:pt x="62637" y="22186"/>
                  <a:pt x="65830" y="18587"/>
                </a:cubicBezTo>
                <a:cubicBezTo>
                  <a:pt x="68814" y="15231"/>
                  <a:pt x="72187" y="13784"/>
                  <a:pt x="75724" y="13784"/>
                </a:cubicBezTo>
                <a:close/>
                <a:moveTo>
                  <a:pt x="1" y="0"/>
                </a:moveTo>
                <a:lnTo>
                  <a:pt x="1" y="103640"/>
                </a:lnTo>
                <a:lnTo>
                  <a:pt x="184180" y="103640"/>
                </a:lnTo>
                <a:lnTo>
                  <a:pt x="184180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11"/>
          <p:cNvGrpSpPr/>
          <p:nvPr/>
        </p:nvGrpSpPr>
        <p:grpSpPr>
          <a:xfrm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08" name="Google Shape;108;p11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1"/>
          <p:cNvGrpSpPr/>
          <p:nvPr/>
        </p:nvGrpSpPr>
        <p:grpSpPr>
          <a:xfrm>
            <a:off x="18" y="-2288"/>
            <a:ext cx="9143964" cy="5148075"/>
            <a:chOff x="829750" y="2883000"/>
            <a:chExt cx="4604675" cy="2591400"/>
          </a:xfrm>
        </p:grpSpPr>
        <p:sp>
          <p:nvSpPr>
            <p:cNvPr id="113" name="Google Shape;113;p11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>
            <a:off x="1600200" y="1405681"/>
            <a:ext cx="5943600" cy="15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1600200" y="3326220"/>
            <a:ext cx="5943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"/>
          </p:nvPr>
        </p:nvSpPr>
        <p:spPr>
          <a:xfrm>
            <a:off x="6102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3"/>
          </p:nvPr>
        </p:nvSpPr>
        <p:spPr>
          <a:xfrm>
            <a:off x="6102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4" hasCustomPrompt="1"/>
          </p:nvPr>
        </p:nvSpPr>
        <p:spPr>
          <a:xfrm>
            <a:off x="47549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5"/>
          </p:nvPr>
        </p:nvSpPr>
        <p:spPr>
          <a:xfrm>
            <a:off x="2060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6"/>
          </p:nvPr>
        </p:nvSpPr>
        <p:spPr>
          <a:xfrm>
            <a:off x="2060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8"/>
          </p:nvPr>
        </p:nvSpPr>
        <p:spPr>
          <a:xfrm>
            <a:off x="6102175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9"/>
          </p:nvPr>
        </p:nvSpPr>
        <p:spPr>
          <a:xfrm>
            <a:off x="6102175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1850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4"/>
          </p:nvPr>
        </p:nvSpPr>
        <p:spPr>
          <a:xfrm>
            <a:off x="2066400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5"/>
          </p:nvPr>
        </p:nvSpPr>
        <p:spPr>
          <a:xfrm>
            <a:off x="2066400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6" hasCustomPrompt="1"/>
          </p:nvPr>
        </p:nvSpPr>
        <p:spPr>
          <a:xfrm>
            <a:off x="716075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135" name="Google Shape;135;p1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140" name="Google Shape;140;p13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" name="Google Shape;143;p13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108" y="-2226"/>
            <a:ext cx="9144328" cy="5147952"/>
            <a:chOff x="-108" y="-2226"/>
            <a:chExt cx="9144328" cy="5147952"/>
          </a:xfrm>
        </p:grpSpPr>
        <p:sp>
          <p:nvSpPr>
            <p:cNvPr id="146" name="Google Shape;146;p14"/>
            <p:cNvSpPr/>
            <p:nvPr/>
          </p:nvSpPr>
          <p:spPr>
            <a:xfrm>
              <a:off x="4754976" y="-2225"/>
              <a:ext cx="4389244" cy="9562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-108" y="3709007"/>
              <a:ext cx="4947038" cy="1436719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7453226" y="3173652"/>
              <a:ext cx="1690928" cy="1972043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-108" y="-2226"/>
              <a:ext cx="2193335" cy="2022276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14" y="-197"/>
            <a:ext cx="9143965" cy="5143788"/>
            <a:chOff x="14" y="-197"/>
            <a:chExt cx="9143965" cy="5143788"/>
          </a:xfrm>
        </p:grpSpPr>
        <p:sp>
          <p:nvSpPr>
            <p:cNvPr id="151" name="Google Shape;151;p14"/>
            <p:cNvSpPr/>
            <p:nvPr/>
          </p:nvSpPr>
          <p:spPr>
            <a:xfrm>
              <a:off x="14" y="4059225"/>
              <a:ext cx="4515808" cy="1084247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105128" y="3945905"/>
              <a:ext cx="1038851" cy="1197687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362" y="61"/>
              <a:ext cx="1690859" cy="1437541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6273852" y="-197"/>
              <a:ext cx="2870069" cy="564108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4754975" y="1062990"/>
            <a:ext cx="36759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 b="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/>
          </p:nvPr>
        </p:nvSpPr>
        <p:spPr>
          <a:xfrm>
            <a:off x="4754975" y="3531810"/>
            <a:ext cx="3675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6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711829" y="353739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7"/>
          <p:cNvSpPr/>
          <p:nvPr/>
        </p:nvSpPr>
        <p:spPr>
          <a:xfrm>
            <a:off x="2882363" y="46541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7" name="Google Shape;1237;p47"/>
          <p:cNvGrpSpPr/>
          <p:nvPr/>
        </p:nvGrpSpPr>
        <p:grpSpPr>
          <a:xfrm>
            <a:off x="3407708" y="4448544"/>
            <a:ext cx="608064" cy="320051"/>
            <a:chOff x="6751900" y="1659525"/>
            <a:chExt cx="623400" cy="327150"/>
          </a:xfrm>
        </p:grpSpPr>
        <p:sp>
          <p:nvSpPr>
            <p:cNvPr id="1238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7"/>
          <p:cNvGrpSpPr/>
          <p:nvPr/>
        </p:nvGrpSpPr>
        <p:grpSpPr>
          <a:xfrm>
            <a:off x="530046" y="3927194"/>
            <a:ext cx="500827" cy="457205"/>
            <a:chOff x="1405728" y="-138343"/>
            <a:chExt cx="500827" cy="457205"/>
          </a:xfrm>
        </p:grpSpPr>
        <p:sp>
          <p:nvSpPr>
            <p:cNvPr id="1241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1243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47"/>
          <p:cNvGrpSpPr/>
          <p:nvPr/>
        </p:nvGrpSpPr>
        <p:grpSpPr>
          <a:xfrm rot="-5400000">
            <a:off x="1392772" y="4367497"/>
            <a:ext cx="380385" cy="365772"/>
            <a:chOff x="906997" y="2407926"/>
            <a:chExt cx="475957" cy="458648"/>
          </a:xfrm>
        </p:grpSpPr>
        <p:sp>
          <p:nvSpPr>
            <p:cNvPr id="1250" name="Google Shape;1250;p47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1" name="Google Shape;1251;p47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252" name="Google Shape;1252;p47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94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96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" name="Google Shape;322;p28"/>
          <p:cNvGrpSpPr/>
          <p:nvPr/>
        </p:nvGrpSpPr>
        <p:grpSpPr>
          <a:xfrm>
            <a:off x="3880771" y="205449"/>
            <a:ext cx="508172" cy="458933"/>
            <a:chOff x="3067172" y="3331984"/>
            <a:chExt cx="508172" cy="458933"/>
          </a:xfrm>
        </p:grpSpPr>
        <p:sp>
          <p:nvSpPr>
            <p:cNvPr id="104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06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36111" y="1573283"/>
            <a:ext cx="909809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</a:rPr>
              <a:t>TỚI BUỔI HỌC NGÀY HÔM NAY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23" name="Google Shape;347;p28"/>
          <p:cNvSpPr/>
          <p:nvPr/>
        </p:nvSpPr>
        <p:spPr>
          <a:xfrm>
            <a:off x="738079" y="5006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50;p28"/>
          <p:cNvSpPr/>
          <p:nvPr/>
        </p:nvSpPr>
        <p:spPr>
          <a:xfrm>
            <a:off x="2563417" y="68190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369;p28"/>
          <p:cNvGrpSpPr/>
          <p:nvPr/>
        </p:nvGrpSpPr>
        <p:grpSpPr>
          <a:xfrm>
            <a:off x="1110637" y="811935"/>
            <a:ext cx="608064" cy="320051"/>
            <a:chOff x="6751900" y="1659525"/>
            <a:chExt cx="623400" cy="327150"/>
          </a:xfrm>
        </p:grpSpPr>
        <p:sp>
          <p:nvSpPr>
            <p:cNvPr id="126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130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32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43;p28"/>
          <p:cNvSpPr/>
          <p:nvPr/>
        </p:nvSpPr>
        <p:spPr>
          <a:xfrm>
            <a:off x="6460990" y="83539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145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147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100;p50"/>
          <p:cNvSpPr/>
          <p:nvPr/>
        </p:nvSpPr>
        <p:spPr>
          <a:xfrm>
            <a:off x="938264" y="779063"/>
            <a:ext cx="7634775" cy="391034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992675" y="4031025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8362200" y="224140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971538" y="19213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7926875" y="34574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7835350" y="3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8229454" y="229786"/>
            <a:ext cx="608064" cy="320051"/>
            <a:chOff x="6751900" y="1659525"/>
            <a:chExt cx="623400" cy="327150"/>
          </a:xfrm>
        </p:grpSpPr>
        <p:sp>
          <p:nvSpPr>
            <p:cNvPr id="516" name="Google Shape;516;p3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8394581" y="3964464"/>
            <a:ext cx="415412" cy="365520"/>
            <a:chOff x="3488503" y="-435002"/>
            <a:chExt cx="415412" cy="365520"/>
          </a:xfrm>
        </p:grpSpPr>
        <p:sp>
          <p:nvSpPr>
            <p:cNvPr id="519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521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7" name="Google Shape;527;p32"/>
          <p:cNvGrpSpPr/>
          <p:nvPr/>
        </p:nvGrpSpPr>
        <p:grpSpPr>
          <a:xfrm rot="5400000">
            <a:off x="7850522" y="4529346"/>
            <a:ext cx="517538" cy="456382"/>
            <a:chOff x="2094149" y="2975908"/>
            <a:chExt cx="517538" cy="456382"/>
          </a:xfrm>
        </p:grpSpPr>
        <p:sp>
          <p:nvSpPr>
            <p:cNvPr id="528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530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505391" y="364158"/>
            <a:ext cx="3800116" cy="637225"/>
          </a:xfrm>
          <a:prstGeom prst="homePlate">
            <a:avLst>
              <a:gd name="adj" fmla="val 715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 </a:t>
            </a:r>
            <a:endParaRPr lang="en-US" sz="2400" b="1" dirty="0">
              <a:solidFill>
                <a:srgbClr val="F7FA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2846" y="1063753"/>
            <a:ext cx="6778015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Thuở nhỏ, Ca-tơ-rin mơ ước điều gì?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 kiên trì thực hiện ước mơ của mình như thế nào?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Ca-tơ-rin đã đóng góp vào thành công của các chuyến bay lên Mặt Trăng như thế nào?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 thông điệp mà Ca-to-rin gửi tới các em học sinh, em hiểu được điều gì về bà?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có suy nghĩ gì về thông điệp của bà Ca-tơ-rin?</a:t>
            </a:r>
          </a:p>
        </p:txBody>
      </p:sp>
      <p:sp>
        <p:nvSpPr>
          <p:cNvPr id="57" name="Google Shape;560;p33"/>
          <p:cNvSpPr/>
          <p:nvPr/>
        </p:nvSpPr>
        <p:spPr>
          <a:xfrm>
            <a:off x="601940" y="2597074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62;p33"/>
          <p:cNvSpPr/>
          <p:nvPr/>
        </p:nvSpPr>
        <p:spPr>
          <a:xfrm>
            <a:off x="550173" y="17967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64;p33"/>
          <p:cNvSpPr/>
          <p:nvPr/>
        </p:nvSpPr>
        <p:spPr>
          <a:xfrm>
            <a:off x="413891" y="221848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 txBox="1">
            <a:spLocks noGrp="1"/>
          </p:cNvSpPr>
          <p:nvPr>
            <p:ph type="subTitle" idx="3"/>
          </p:nvPr>
        </p:nvSpPr>
        <p:spPr>
          <a:xfrm>
            <a:off x="1105376" y="4172023"/>
            <a:ext cx="2930507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>
                <a:latin typeface="+mj-lt"/>
              </a:rPr>
              <a:t>Phóng viên: Hỏi</a:t>
            </a:r>
          </a:p>
        </p:txBody>
      </p:sp>
      <p:sp>
        <p:nvSpPr>
          <p:cNvPr id="548" name="Google Shape;548;p33"/>
          <p:cNvSpPr txBox="1">
            <a:spLocks noGrp="1"/>
          </p:cNvSpPr>
          <p:nvPr>
            <p:ph type="subTitle" idx="4"/>
          </p:nvPr>
        </p:nvSpPr>
        <p:spPr>
          <a:xfrm>
            <a:off x="4991770" y="4021150"/>
            <a:ext cx="323959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1400"/>
              <a:buFont typeface="Sulphur Point"/>
            </a:pPr>
            <a:r>
              <a:rPr lang="en-US">
                <a:latin typeface="+mj-lt"/>
                <a:ea typeface="Sulphur Point"/>
                <a:cs typeface="Sulphur Point"/>
              </a:rPr>
              <a:t>Chuyên gia: Trả lời</a:t>
            </a:r>
          </a:p>
        </p:txBody>
      </p:sp>
      <p:cxnSp>
        <p:nvCxnSpPr>
          <p:cNvPr id="551" name="Google Shape;551;p33"/>
          <p:cNvCxnSpPr/>
          <p:nvPr/>
        </p:nvCxnSpPr>
        <p:spPr>
          <a:xfrm>
            <a:off x="2216603" y="4612397"/>
            <a:ext cx="9144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33"/>
          <p:cNvCxnSpPr/>
          <p:nvPr/>
        </p:nvCxnSpPr>
        <p:spPr>
          <a:xfrm>
            <a:off x="6239528" y="4629223"/>
            <a:ext cx="9144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54" name="Google Shape;554;p33"/>
          <p:cNvSpPr/>
          <p:nvPr/>
        </p:nvSpPr>
        <p:spPr>
          <a:xfrm>
            <a:off x="2337457" y="3264376"/>
            <a:ext cx="466347" cy="548628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33"/>
          <p:cNvGrpSpPr/>
          <p:nvPr/>
        </p:nvGrpSpPr>
        <p:grpSpPr>
          <a:xfrm>
            <a:off x="6412679" y="3213219"/>
            <a:ext cx="397773" cy="548649"/>
            <a:chOff x="-38275925" y="1946600"/>
            <a:chExt cx="231600" cy="317450"/>
          </a:xfrm>
        </p:grpSpPr>
        <p:sp>
          <p:nvSpPr>
            <p:cNvPr id="556" name="Google Shape;556;p33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3270664" y="36206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latin typeface="+mj-lt"/>
              </a:rPr>
              <a:t>PHỎNG VẤN</a:t>
            </a:r>
            <a:endParaRPr lang="en-US" sz="2800" b="1">
              <a:latin typeface="+mj-lt"/>
            </a:endParaRPr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736091" y="1211575"/>
            <a:ext cx="760433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b="0" smtClean="0">
                <a:latin typeface="+mn-lt"/>
              </a:rPr>
              <a:t>Mỗi </a:t>
            </a:r>
            <a:r>
              <a:rPr lang="vi-VN" sz="2200" b="0">
                <a:latin typeface="+mn-lt"/>
              </a:rPr>
              <a:t>nhóm cử một đại diện tham gia</a:t>
            </a:r>
            <a:endParaRPr lang="en-US" sz="2200" b="0">
              <a:latin typeface="+mn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b="0" smtClean="0">
                <a:latin typeface="+mn-lt"/>
              </a:rPr>
              <a:t>Đại </a:t>
            </a:r>
            <a:r>
              <a:rPr lang="vi-VN" sz="2200" b="0">
                <a:latin typeface="+mn-lt"/>
              </a:rPr>
              <a:t>diện nhóm </a:t>
            </a:r>
            <a:r>
              <a:rPr lang="vi-VN" sz="2200" b="0" smtClean="0">
                <a:latin typeface="+mn-lt"/>
              </a:rPr>
              <a:t>1 </a:t>
            </a:r>
            <a:r>
              <a:rPr lang="vi-VN" sz="2200" b="0">
                <a:latin typeface="+mn-lt"/>
              </a:rPr>
              <a:t>đóng vai phóng viên, phỏng </a:t>
            </a:r>
            <a:r>
              <a:rPr lang="vi-VN" sz="2200" b="0" smtClean="0">
                <a:latin typeface="+mn-lt"/>
              </a:rPr>
              <a:t>vấn</a:t>
            </a:r>
            <a:r>
              <a:rPr lang="en-US" sz="2200" b="0" smtClean="0">
                <a:latin typeface="+mn-lt"/>
              </a:rPr>
              <a:t> chuyê</a:t>
            </a:r>
            <a:r>
              <a:rPr lang="en-US" sz="2200" b="0">
                <a:latin typeface="+mn-lt"/>
              </a:rPr>
              <a:t>n g</a:t>
            </a:r>
            <a:r>
              <a:rPr lang="vi-VN" sz="2200" b="0">
                <a:latin typeface="+mn-lt"/>
              </a:rPr>
              <a:t>i</a:t>
            </a:r>
            <a:r>
              <a:rPr lang="en-US" sz="2200" b="0">
                <a:latin typeface="+mn-lt"/>
              </a:rPr>
              <a:t>a</a:t>
            </a:r>
            <a:r>
              <a:rPr lang="vi-VN" sz="2200" b="0">
                <a:latin typeface="+mn-lt"/>
              </a:rPr>
              <a:t> đại diện nhóm 2, nhóm 2 trả lời và sau đó đổi </a:t>
            </a:r>
            <a:r>
              <a:rPr lang="vi-VN" sz="2200" b="0" smtClean="0">
                <a:latin typeface="+mn-lt"/>
              </a:rPr>
              <a:t>vai</a:t>
            </a:r>
            <a:r>
              <a:rPr lang="en-US" sz="2200" b="0" smtClean="0">
                <a:latin typeface="+mn-lt"/>
              </a:rPr>
              <a:t>.</a:t>
            </a:r>
            <a:endParaRPr sz="2200" b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build="p"/>
      <p:bldP spid="548" grpId="0" build="p"/>
      <p:bldP spid="554" grpId="0" animBg="1"/>
      <p:bldP spid="26" grpId="0" build="p"/>
      <p:bldP spid="2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1: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2112" y="977886"/>
            <a:ext cx="1274368" cy="180472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30821" y="1016854"/>
            <a:ext cx="5722882" cy="1045125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515133" y="1184933"/>
            <a:ext cx="564659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Thuở nhỏ, Ca-tơ-rin mơ ước điều gì? </a:t>
            </a:r>
            <a:endParaRPr b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44649" y="3045065"/>
            <a:ext cx="6473734" cy="1438765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983664" y="3152370"/>
            <a:ext cx="539012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Thuở nhỏ, Ca-tơ-rin mơ ước tính được cách lên Mặt Trăng.</a:t>
            </a:r>
            <a:endParaRPr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94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2: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2112" y="977886"/>
            <a:ext cx="1209363" cy="17126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5722882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17698" y="769130"/>
            <a:ext cx="564659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Bà kiên trì thực hiện ước mơ của mình như thế nào?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782614"/>
            <a:ext cx="6686820" cy="2030783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782615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 smtClean="0">
                <a:solidFill>
                  <a:schemeClr val="bg1"/>
                </a:solidFill>
                <a:latin typeface="+mn-lt"/>
              </a:rPr>
              <a:t>Bà say mê, miệt mài học và có thể giải được những bài toán vô cùng hóc búa. Năm 34 tuổi, bà nộp đơn làm nhân viên của NASA. Sau 2 lần nộp đơn, bà trở thành thành viên trong dự án không gian của NASA.</a:t>
            </a:r>
            <a:endParaRPr lang="vi-VN" sz="2000"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87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</a:t>
            </a:r>
            <a:r>
              <a:rPr lang="en-US">
                <a:latin typeface="+mj-lt"/>
              </a:rPr>
              <a:t>3</a:t>
            </a:r>
            <a:r>
              <a:rPr lang="en-US" smtClean="0">
                <a:latin typeface="+mj-lt"/>
              </a:rPr>
              <a:t>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049" y="911959"/>
            <a:ext cx="906785" cy="128416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6485484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82893" y="776267"/>
            <a:ext cx="631775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sz="2200" b="0">
                <a:solidFill>
                  <a:schemeClr val="bg1"/>
                </a:solidFill>
                <a:latin typeface="+mn-lt"/>
              </a:rPr>
              <a:t>Ca-tơ-rin đã đóng góp vào thành công của các chuyến bay lên Mặt Trăng như thế nào?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503924"/>
            <a:ext cx="6686820" cy="2309474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392454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Bà đã sử dụng toán học để tìm ra các con đường cho tàu vũ trụ quay quanh Trái Đất và hạ cánh trên Mặt Trăng. Những tính toán hoàn hảo của Ca-tơ-rin đã góp phần đưa các phi hành gia lên Mặt Trăng rồi quay trở lại Trái Đất an toàn.</a:t>
            </a:r>
          </a:p>
        </p:txBody>
      </p:sp>
    </p:spTree>
    <p:extLst>
      <p:ext uri="{BB962C8B-B14F-4D97-AF65-F5344CB8AC3E}">
        <p14:creationId xmlns:p14="http://schemas.microsoft.com/office/powerpoint/2010/main" val="37940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4: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049" y="911959"/>
            <a:ext cx="906785" cy="128416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6485484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82893" y="776267"/>
            <a:ext cx="631775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sz="2200" b="0">
                <a:solidFill>
                  <a:schemeClr val="bg1"/>
                </a:solidFill>
                <a:latin typeface="+mn-lt"/>
              </a:rPr>
              <a:t>Qua thông điệp mà Ca-tơ-rin gửi tới các em học sinh, bạn hiểu được điều gì về bà?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503924"/>
            <a:ext cx="6686820" cy="2309474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650661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Thông điệp của Ca-tơ-rin cho thấy bà là người không bao giờ từ bỏ ước mơ của mình. Với sự kiên trì, bà đã biến ước mơ thành hiện thực. </a:t>
            </a:r>
          </a:p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Bà là người truyền cảm hứng tích cực cho thế hệ trẻ.</a:t>
            </a:r>
          </a:p>
        </p:txBody>
      </p:sp>
    </p:spTree>
    <p:extLst>
      <p:ext uri="{BB962C8B-B14F-4D97-AF65-F5344CB8AC3E}">
        <p14:creationId xmlns:p14="http://schemas.microsoft.com/office/powerpoint/2010/main" val="40129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 txBox="1">
            <a:spLocks noGrp="1"/>
          </p:cNvSpPr>
          <p:nvPr>
            <p:ph type="subTitle" idx="1"/>
          </p:nvPr>
        </p:nvSpPr>
        <p:spPr>
          <a:xfrm>
            <a:off x="1582395" y="2465239"/>
            <a:ext cx="59436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2400" b="1">
                <a:latin typeface="+mj-lt"/>
              </a:rPr>
              <a:t>Phóng viên: Hỏi</a:t>
            </a:r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4294967295"/>
          </p:nvPr>
        </p:nvSpPr>
        <p:spPr>
          <a:xfrm>
            <a:off x="1056082" y="720193"/>
            <a:ext cx="2743200" cy="422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-US" sz="2400" b="1" smtClean="0">
                <a:latin typeface="+mj-lt"/>
              </a:rPr>
              <a:t>Câu 5:</a:t>
            </a:r>
            <a:endParaRPr lang="en-US" sz="2400" b="1">
              <a:latin typeface="+mj-lt"/>
            </a:endParaRPr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294967295"/>
          </p:nvPr>
        </p:nvSpPr>
        <p:spPr>
          <a:xfrm>
            <a:off x="1795917" y="2725098"/>
            <a:ext cx="5394325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2400" b="0">
                <a:latin typeface="+mn-lt"/>
              </a:rPr>
              <a:t>Em có suy nghĩ gì về thông điệp của bà Ca-tơ-rin?</a:t>
            </a:r>
            <a:endParaRPr sz="2400" b="0">
              <a:latin typeface="+mn-lt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4340927" y="1475579"/>
            <a:ext cx="426536" cy="501793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3"/>
          <p:cNvSpPr/>
          <p:nvPr/>
        </p:nvSpPr>
        <p:spPr>
          <a:xfrm>
            <a:off x="621734" y="4791148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126214" y="436568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233;p47"/>
          <p:cNvSpPr/>
          <p:nvPr/>
        </p:nvSpPr>
        <p:spPr>
          <a:xfrm>
            <a:off x="848400" y="332816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236;p47"/>
          <p:cNvSpPr/>
          <p:nvPr/>
        </p:nvSpPr>
        <p:spPr>
          <a:xfrm>
            <a:off x="1915181" y="48162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1237;p47"/>
          <p:cNvGrpSpPr/>
          <p:nvPr/>
        </p:nvGrpSpPr>
        <p:grpSpPr>
          <a:xfrm>
            <a:off x="2311190" y="4681157"/>
            <a:ext cx="608064" cy="320051"/>
            <a:chOff x="6751900" y="1659525"/>
            <a:chExt cx="623400" cy="327150"/>
          </a:xfrm>
        </p:grpSpPr>
        <p:sp>
          <p:nvSpPr>
            <p:cNvPr id="30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240;p47"/>
          <p:cNvGrpSpPr/>
          <p:nvPr/>
        </p:nvGrpSpPr>
        <p:grpSpPr>
          <a:xfrm>
            <a:off x="529380" y="3844718"/>
            <a:ext cx="781344" cy="683500"/>
            <a:chOff x="1405728" y="-138343"/>
            <a:chExt cx="500827" cy="457205"/>
          </a:xfrm>
        </p:grpSpPr>
        <p:sp>
          <p:nvSpPr>
            <p:cNvPr id="33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35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51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53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Google Shape;322;p28"/>
          <p:cNvGrpSpPr/>
          <p:nvPr/>
        </p:nvGrpSpPr>
        <p:grpSpPr>
          <a:xfrm>
            <a:off x="8320150" y="2213979"/>
            <a:ext cx="508172" cy="458933"/>
            <a:chOff x="3067172" y="3331984"/>
            <a:chExt cx="508172" cy="458933"/>
          </a:xfrm>
        </p:grpSpPr>
        <p:sp>
          <p:nvSpPr>
            <p:cNvPr id="61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63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347;p28"/>
          <p:cNvSpPr/>
          <p:nvPr/>
        </p:nvSpPr>
        <p:spPr>
          <a:xfrm>
            <a:off x="367333" y="447413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50;p28"/>
          <p:cNvSpPr/>
          <p:nvPr/>
        </p:nvSpPr>
        <p:spPr>
          <a:xfrm>
            <a:off x="1289393" y="31335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1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72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74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" name="Google Shape;340;p28"/>
          <p:cNvSpPr/>
          <p:nvPr/>
        </p:nvSpPr>
        <p:spPr>
          <a:xfrm>
            <a:off x="462469" y="138664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43;p28"/>
          <p:cNvSpPr/>
          <p:nvPr/>
        </p:nvSpPr>
        <p:spPr>
          <a:xfrm>
            <a:off x="6767731" y="2359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87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89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7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4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build="p"/>
      <p:bldP spid="26" grpId="0" build="p"/>
      <p:bldP spid="27" grpId="0" build="p"/>
      <p:bldP spid="5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100;p50"/>
          <p:cNvSpPr/>
          <p:nvPr/>
        </p:nvSpPr>
        <p:spPr>
          <a:xfrm>
            <a:off x="1288617" y="1337938"/>
            <a:ext cx="6897086" cy="28772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832921" y="4516939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8362200" y="224140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971538" y="19213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7926875" y="34574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7835350" y="3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8229454" y="229786"/>
            <a:ext cx="608064" cy="320051"/>
            <a:chOff x="6751900" y="1659525"/>
            <a:chExt cx="623400" cy="327150"/>
          </a:xfrm>
        </p:grpSpPr>
        <p:sp>
          <p:nvSpPr>
            <p:cNvPr id="516" name="Google Shape;516;p3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8015368" y="3555010"/>
            <a:ext cx="415412" cy="365520"/>
            <a:chOff x="3488503" y="-435002"/>
            <a:chExt cx="415412" cy="365520"/>
          </a:xfrm>
        </p:grpSpPr>
        <p:sp>
          <p:nvSpPr>
            <p:cNvPr id="519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521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7" name="Google Shape;527;p32"/>
          <p:cNvGrpSpPr/>
          <p:nvPr/>
        </p:nvGrpSpPr>
        <p:grpSpPr>
          <a:xfrm rot="5400000">
            <a:off x="7125379" y="3971387"/>
            <a:ext cx="927972" cy="818316"/>
            <a:chOff x="2094149" y="2975908"/>
            <a:chExt cx="517538" cy="456382"/>
          </a:xfrm>
        </p:grpSpPr>
        <p:sp>
          <p:nvSpPr>
            <p:cNvPr id="528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530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855742" y="899178"/>
            <a:ext cx="6757475" cy="1342221"/>
          </a:xfrm>
          <a:prstGeom prst="homePlate">
            <a:avLst>
              <a:gd name="adj" fmla="val 715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400" b="1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đọc, em hiểu ý nghĩa câu chuyện nói về điều gì?</a:t>
            </a:r>
            <a:endParaRPr lang="en-US" sz="2400" b="1" dirty="0">
              <a:solidFill>
                <a:srgbClr val="F7FA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563383" y="2197289"/>
            <a:ext cx="618963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4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chuyện khuyên chúng ta kiên trì thực hiện ước mơ, đừng bao giờ từ bỏ giấc mơ của mình.</a:t>
            </a:r>
            <a:endParaRPr lang="vi-VN" sz="200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Google Shape;560;p33"/>
          <p:cNvSpPr/>
          <p:nvPr/>
        </p:nvSpPr>
        <p:spPr>
          <a:xfrm>
            <a:off x="580118" y="410883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62;p33"/>
          <p:cNvSpPr/>
          <p:nvPr/>
        </p:nvSpPr>
        <p:spPr>
          <a:xfrm>
            <a:off x="1339170" y="438372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64;p33"/>
          <p:cNvSpPr/>
          <p:nvPr/>
        </p:nvSpPr>
        <p:spPr>
          <a:xfrm>
            <a:off x="405940" y="123659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4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 animBg="1"/>
      <p:bldP spid="5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3453198" y="2807936"/>
            <a:ext cx="5254016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</a:t>
            </a:r>
            <a:r>
              <a:rPr lang="en-US" smtClean="0">
                <a:latin typeface="+mj-lt"/>
              </a:rPr>
              <a:t>NÂNG CAO</a:t>
            </a:r>
            <a:endParaRPr lang="en-US">
              <a:latin typeface="+mj-lt"/>
            </a:endParaRPr>
          </a:p>
        </p:txBody>
      </p:sp>
      <p:sp>
        <p:nvSpPr>
          <p:cNvPr id="573" name="Google Shape;573;p34"/>
          <p:cNvSpPr/>
          <p:nvPr/>
        </p:nvSpPr>
        <p:spPr>
          <a:xfrm>
            <a:off x="5305721" y="1364712"/>
            <a:ext cx="1548969" cy="1361408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smtClean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03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1561888" y="816058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1468820" y="2786154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34"/>
          <p:cNvSpPr/>
          <p:nvPr/>
        </p:nvSpPr>
        <p:spPr>
          <a:xfrm>
            <a:off x="1355256" y="2093838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3272496" y="447982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477663" y="345737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437614" y="158117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459954" y="282893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3520972" y="2166464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4848899" y="87371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3239190" y="338975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 rot="461452">
            <a:off x="1563238" y="3788125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9" name="Google Shape;607;p34"/>
          <p:cNvSpPr/>
          <p:nvPr/>
        </p:nvSpPr>
        <p:spPr>
          <a:xfrm>
            <a:off x="1377191" y="2160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607;p34"/>
          <p:cNvSpPr/>
          <p:nvPr/>
        </p:nvSpPr>
        <p:spPr>
          <a:xfrm>
            <a:off x="8450467" y="577861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17;p34"/>
          <p:cNvSpPr/>
          <p:nvPr/>
        </p:nvSpPr>
        <p:spPr>
          <a:xfrm>
            <a:off x="8519017" y="4514456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612;p34"/>
          <p:cNvSpPr/>
          <p:nvPr/>
        </p:nvSpPr>
        <p:spPr>
          <a:xfrm>
            <a:off x="6907147" y="451445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614;p34"/>
          <p:cNvSpPr/>
          <p:nvPr/>
        </p:nvSpPr>
        <p:spPr>
          <a:xfrm>
            <a:off x="7791789" y="418619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609;p34"/>
          <p:cNvGrpSpPr/>
          <p:nvPr/>
        </p:nvGrpSpPr>
        <p:grpSpPr>
          <a:xfrm>
            <a:off x="8214985" y="1204687"/>
            <a:ext cx="608064" cy="320051"/>
            <a:chOff x="6751900" y="1659525"/>
            <a:chExt cx="623400" cy="327150"/>
          </a:xfrm>
        </p:grpSpPr>
        <p:sp>
          <p:nvSpPr>
            <p:cNvPr id="55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612;p34"/>
          <p:cNvSpPr/>
          <p:nvPr/>
        </p:nvSpPr>
        <p:spPr>
          <a:xfrm>
            <a:off x="7543668" y="3531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5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2"/>
          <p:cNvSpPr txBox="1">
            <a:spLocks noGrp="1"/>
          </p:cNvSpPr>
          <p:nvPr>
            <p:ph type="title"/>
          </p:nvPr>
        </p:nvSpPr>
        <p:spPr>
          <a:xfrm>
            <a:off x="1172797" y="749269"/>
            <a:ext cx="6763808" cy="1046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b="1">
                <a:latin typeface="+mn-lt"/>
              </a:rPr>
              <a:t>Để thể hiện nội dung câu chuyện, các em cần đọc với giọng như thế nào? </a:t>
            </a:r>
            <a:endParaRPr b="1">
              <a:latin typeface="+mn-lt"/>
            </a:endParaRPr>
          </a:p>
        </p:txBody>
      </p:sp>
      <p:sp>
        <p:nvSpPr>
          <p:cNvPr id="1441" name="Google Shape;1441;p52"/>
          <p:cNvSpPr/>
          <p:nvPr/>
        </p:nvSpPr>
        <p:spPr>
          <a:xfrm>
            <a:off x="-1161266" y="-814557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52"/>
          <p:cNvGrpSpPr/>
          <p:nvPr/>
        </p:nvGrpSpPr>
        <p:grpSpPr>
          <a:xfrm>
            <a:off x="203580" y="975789"/>
            <a:ext cx="382001" cy="404505"/>
            <a:chOff x="645807" y="4218801"/>
            <a:chExt cx="457197" cy="505226"/>
          </a:xfrm>
        </p:grpSpPr>
        <p:sp>
          <p:nvSpPr>
            <p:cNvPr id="1453" name="Google Shape;1453;p52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4" name="Google Shape;1454;p52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2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2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2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0" name="Google Shape;1480;p52"/>
          <p:cNvGrpSpPr/>
          <p:nvPr/>
        </p:nvGrpSpPr>
        <p:grpSpPr>
          <a:xfrm>
            <a:off x="324025" y="4562825"/>
            <a:ext cx="424592" cy="367441"/>
            <a:chOff x="3067172" y="3331984"/>
            <a:chExt cx="508172" cy="458933"/>
          </a:xfrm>
        </p:grpSpPr>
        <p:sp>
          <p:nvSpPr>
            <p:cNvPr id="1481" name="Google Shape;1481;p52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52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483" name="Google Shape;1483;p52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5" name="Google Shape;1485;p52"/>
          <p:cNvGrpSpPr/>
          <p:nvPr/>
        </p:nvGrpSpPr>
        <p:grpSpPr>
          <a:xfrm>
            <a:off x="8159795" y="2844015"/>
            <a:ext cx="608064" cy="320051"/>
            <a:chOff x="6751900" y="1659525"/>
            <a:chExt cx="623400" cy="327150"/>
          </a:xfrm>
        </p:grpSpPr>
        <p:sp>
          <p:nvSpPr>
            <p:cNvPr id="1486" name="Google Shape;1486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52"/>
          <p:cNvGrpSpPr/>
          <p:nvPr/>
        </p:nvGrpSpPr>
        <p:grpSpPr>
          <a:xfrm>
            <a:off x="647046" y="191208"/>
            <a:ext cx="508055" cy="256246"/>
            <a:chOff x="6751900" y="1659525"/>
            <a:chExt cx="623400" cy="327150"/>
          </a:xfrm>
        </p:grpSpPr>
        <p:sp>
          <p:nvSpPr>
            <p:cNvPr id="1489" name="Google Shape;1489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52"/>
          <p:cNvSpPr/>
          <p:nvPr/>
        </p:nvSpPr>
        <p:spPr>
          <a:xfrm>
            <a:off x="2910138" y="9912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52"/>
          <p:cNvSpPr/>
          <p:nvPr/>
        </p:nvSpPr>
        <p:spPr>
          <a:xfrm>
            <a:off x="-950337" y="1970851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2"/>
          <p:cNvSpPr/>
          <p:nvPr/>
        </p:nvSpPr>
        <p:spPr>
          <a:xfrm>
            <a:off x="1463672" y="1253263"/>
            <a:ext cx="164641" cy="159268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52"/>
          <p:cNvSpPr/>
          <p:nvPr/>
        </p:nvSpPr>
        <p:spPr>
          <a:xfrm>
            <a:off x="-651387" y="2154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52"/>
          <p:cNvSpPr/>
          <p:nvPr/>
        </p:nvSpPr>
        <p:spPr>
          <a:xfrm>
            <a:off x="8951571" y="472271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52"/>
          <p:cNvSpPr/>
          <p:nvPr/>
        </p:nvSpPr>
        <p:spPr>
          <a:xfrm>
            <a:off x="8615055" y="228807"/>
            <a:ext cx="152804" cy="147458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2"/>
          <p:cNvSpPr/>
          <p:nvPr/>
        </p:nvSpPr>
        <p:spPr>
          <a:xfrm>
            <a:off x="8633358" y="476846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52"/>
          <p:cNvSpPr/>
          <p:nvPr/>
        </p:nvSpPr>
        <p:spPr>
          <a:xfrm>
            <a:off x="8551167" y="749269"/>
            <a:ext cx="76402" cy="7321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52"/>
          <p:cNvSpPr/>
          <p:nvPr/>
        </p:nvSpPr>
        <p:spPr>
          <a:xfrm>
            <a:off x="2484938" y="-90987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2"/>
          <p:cNvSpPr/>
          <p:nvPr/>
        </p:nvSpPr>
        <p:spPr>
          <a:xfrm>
            <a:off x="681594" y="384250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52"/>
          <p:cNvSpPr/>
          <p:nvPr/>
        </p:nvSpPr>
        <p:spPr>
          <a:xfrm>
            <a:off x="14326" y="3732688"/>
            <a:ext cx="114601" cy="109817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438;p52"/>
          <p:cNvSpPr txBox="1">
            <a:spLocks/>
          </p:cNvSpPr>
          <p:nvPr/>
        </p:nvSpPr>
        <p:spPr>
          <a:xfrm>
            <a:off x="962369" y="2357508"/>
            <a:ext cx="7342029" cy="117613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vi-VN" sz="2800">
                <a:solidFill>
                  <a:schemeClr val="bg1"/>
                </a:solidFill>
                <a:latin typeface="+mn-lt"/>
              </a:rPr>
              <a:t>Giọng đọc khang trang, cảm hứng ca ngợi, khâm phục.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" grpId="0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-858760" y="2868085"/>
            <a:ext cx="2449994" cy="2530139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3687111" y="2038405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8" name="Google Shape;298;p28"/>
          <p:cNvGrpSpPr/>
          <p:nvPr/>
        </p:nvGrpSpPr>
        <p:grpSpPr>
          <a:xfrm>
            <a:off x="447792" y="2682143"/>
            <a:ext cx="980637" cy="916907"/>
            <a:chOff x="713216" y="2985453"/>
            <a:chExt cx="980637" cy="916907"/>
          </a:xfrm>
        </p:grpSpPr>
        <p:sp>
          <p:nvSpPr>
            <p:cNvPr id="299" name="Google Shape;299;p28"/>
            <p:cNvSpPr/>
            <p:nvPr/>
          </p:nvSpPr>
          <p:spPr>
            <a:xfrm>
              <a:off x="776564" y="2988842"/>
              <a:ext cx="858367" cy="912345"/>
            </a:xfrm>
            <a:custGeom>
              <a:avLst/>
              <a:gdLst/>
              <a:ahLst/>
              <a:cxnLst/>
              <a:rect l="l" t="t" r="r" b="b"/>
              <a:pathLst>
                <a:path w="16515" h="17467" extrusionOk="0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28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16478" extrusionOk="0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7719" extrusionOk="0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2636" extrusionOk="0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456" extrusionOk="0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15700" h="8434" extrusionOk="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876" extrusionOk="0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15199" extrusionOk="0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8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9" name="Google Shape;309;p28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4254" extrusionOk="0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2" name="Google Shape;312;p28"/>
          <p:cNvGrpSpPr/>
          <p:nvPr/>
        </p:nvGrpSpPr>
        <p:grpSpPr>
          <a:xfrm>
            <a:off x="7436224" y="539506"/>
            <a:ext cx="994546" cy="640094"/>
            <a:chOff x="2454249" y="2445506"/>
            <a:chExt cx="994546" cy="640094"/>
          </a:xfrm>
        </p:grpSpPr>
        <p:sp>
          <p:nvSpPr>
            <p:cNvPr id="313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15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322;p28"/>
          <p:cNvGrpSpPr/>
          <p:nvPr/>
        </p:nvGrpSpPr>
        <p:grpSpPr>
          <a:xfrm>
            <a:off x="6885482" y="2473559"/>
            <a:ext cx="508172" cy="458933"/>
            <a:chOff x="3067172" y="3331984"/>
            <a:chExt cx="508172" cy="458933"/>
          </a:xfrm>
        </p:grpSpPr>
        <p:sp>
          <p:nvSpPr>
            <p:cNvPr id="323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325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28"/>
          <p:cNvGrpSpPr/>
          <p:nvPr/>
        </p:nvGrpSpPr>
        <p:grpSpPr>
          <a:xfrm rot="5400000">
            <a:off x="1923929" y="4444964"/>
            <a:ext cx="517538" cy="456382"/>
            <a:chOff x="2094149" y="2975908"/>
            <a:chExt cx="517538" cy="456382"/>
          </a:xfrm>
        </p:grpSpPr>
        <p:sp>
          <p:nvSpPr>
            <p:cNvPr id="328" name="Google Shape;328;p28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28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330" name="Google Shape;330;p28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8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8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8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8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0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8687950" y="19698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5063500" y="7207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1822825" y="2536526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6495266" y="4422795"/>
            <a:ext cx="464978" cy="417274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2795452" y="441595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713225" y="5395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446977" y="222952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3481388" y="45628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5432283" y="4311381"/>
            <a:ext cx="608064" cy="320051"/>
            <a:chOff x="6751900" y="1659525"/>
            <a:chExt cx="623400" cy="327150"/>
          </a:xfrm>
        </p:grpSpPr>
        <p:sp>
          <p:nvSpPr>
            <p:cNvPr id="353" name="Google Shape;353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514394" y="4062626"/>
            <a:ext cx="620332" cy="712032"/>
            <a:chOff x="645807" y="4218801"/>
            <a:chExt cx="457197" cy="505226"/>
          </a:xfrm>
        </p:grpSpPr>
        <p:sp>
          <p:nvSpPr>
            <p:cNvPr id="356" name="Google Shape;356;p28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28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70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8"/>
          <p:cNvSpPr/>
          <p:nvPr/>
        </p:nvSpPr>
        <p:spPr>
          <a:xfrm>
            <a:off x="7618226" y="3788243"/>
            <a:ext cx="1861841" cy="807814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373" name="Google Shape;373;p28"/>
          <p:cNvGrpSpPr/>
          <p:nvPr/>
        </p:nvGrpSpPr>
        <p:grpSpPr>
          <a:xfrm rot="-1800045">
            <a:off x="7680739" y="2754793"/>
            <a:ext cx="1212871" cy="944051"/>
            <a:chOff x="6877863" y="2921369"/>
            <a:chExt cx="1291967" cy="1005709"/>
          </a:xfrm>
        </p:grpSpPr>
        <p:sp>
          <p:nvSpPr>
            <p:cNvPr id="374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63934" y="945173"/>
            <a:ext cx="9016067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ƯỚC MƠ CỦA EM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2462" y="2145833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en-US" sz="4400" b="1" u="sng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 smtClean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ĐUỔI ƯỚC MƠ</a:t>
            </a:r>
            <a:endParaRPr lang="en-US" sz="4400" b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0" name="Google Shape;1440;p52"/>
          <p:cNvCxnSpPr/>
          <p:nvPr/>
        </p:nvCxnSpPr>
        <p:spPr>
          <a:xfrm>
            <a:off x="6608834" y="1667552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41" name="Google Shape;1441;p52"/>
          <p:cNvSpPr/>
          <p:nvPr/>
        </p:nvSpPr>
        <p:spPr>
          <a:xfrm>
            <a:off x="-1161266" y="-814557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52"/>
          <p:cNvGrpSpPr/>
          <p:nvPr/>
        </p:nvGrpSpPr>
        <p:grpSpPr>
          <a:xfrm>
            <a:off x="203580" y="975789"/>
            <a:ext cx="382001" cy="404505"/>
            <a:chOff x="645807" y="4218801"/>
            <a:chExt cx="457197" cy="505226"/>
          </a:xfrm>
        </p:grpSpPr>
        <p:sp>
          <p:nvSpPr>
            <p:cNvPr id="1453" name="Google Shape;1453;p52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4" name="Google Shape;1454;p52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2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2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2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0" name="Google Shape;1480;p52"/>
          <p:cNvGrpSpPr/>
          <p:nvPr/>
        </p:nvGrpSpPr>
        <p:grpSpPr>
          <a:xfrm>
            <a:off x="324025" y="4562825"/>
            <a:ext cx="424592" cy="367441"/>
            <a:chOff x="3067172" y="3331984"/>
            <a:chExt cx="508172" cy="458933"/>
          </a:xfrm>
        </p:grpSpPr>
        <p:sp>
          <p:nvSpPr>
            <p:cNvPr id="1481" name="Google Shape;1481;p52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52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483" name="Google Shape;1483;p52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5" name="Google Shape;1485;p52"/>
          <p:cNvGrpSpPr/>
          <p:nvPr/>
        </p:nvGrpSpPr>
        <p:grpSpPr>
          <a:xfrm>
            <a:off x="235888" y="2103534"/>
            <a:ext cx="608064" cy="320051"/>
            <a:chOff x="6751900" y="1659525"/>
            <a:chExt cx="623400" cy="327150"/>
          </a:xfrm>
        </p:grpSpPr>
        <p:sp>
          <p:nvSpPr>
            <p:cNvPr id="1486" name="Google Shape;1486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52"/>
          <p:cNvGrpSpPr/>
          <p:nvPr/>
        </p:nvGrpSpPr>
        <p:grpSpPr>
          <a:xfrm>
            <a:off x="647046" y="191208"/>
            <a:ext cx="508055" cy="256246"/>
            <a:chOff x="6751900" y="1659525"/>
            <a:chExt cx="623400" cy="327150"/>
          </a:xfrm>
        </p:grpSpPr>
        <p:sp>
          <p:nvSpPr>
            <p:cNvPr id="1489" name="Google Shape;1489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52"/>
          <p:cNvSpPr/>
          <p:nvPr/>
        </p:nvSpPr>
        <p:spPr>
          <a:xfrm>
            <a:off x="2910138" y="9912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52"/>
          <p:cNvSpPr/>
          <p:nvPr/>
        </p:nvSpPr>
        <p:spPr>
          <a:xfrm>
            <a:off x="-950337" y="1970851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2"/>
          <p:cNvSpPr/>
          <p:nvPr/>
        </p:nvSpPr>
        <p:spPr>
          <a:xfrm>
            <a:off x="1463672" y="1253263"/>
            <a:ext cx="164641" cy="159268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52"/>
          <p:cNvSpPr/>
          <p:nvPr/>
        </p:nvSpPr>
        <p:spPr>
          <a:xfrm>
            <a:off x="-651387" y="2154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52"/>
          <p:cNvSpPr/>
          <p:nvPr/>
        </p:nvSpPr>
        <p:spPr>
          <a:xfrm>
            <a:off x="8951571" y="472271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52"/>
          <p:cNvSpPr/>
          <p:nvPr/>
        </p:nvSpPr>
        <p:spPr>
          <a:xfrm>
            <a:off x="8615055" y="228807"/>
            <a:ext cx="152804" cy="147458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2"/>
          <p:cNvSpPr/>
          <p:nvPr/>
        </p:nvSpPr>
        <p:spPr>
          <a:xfrm>
            <a:off x="8633358" y="476846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52"/>
          <p:cNvSpPr/>
          <p:nvPr/>
        </p:nvSpPr>
        <p:spPr>
          <a:xfrm>
            <a:off x="8551167" y="749269"/>
            <a:ext cx="76402" cy="7321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52"/>
          <p:cNvSpPr/>
          <p:nvPr/>
        </p:nvSpPr>
        <p:spPr>
          <a:xfrm>
            <a:off x="2484938" y="-90987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2"/>
          <p:cNvSpPr/>
          <p:nvPr/>
        </p:nvSpPr>
        <p:spPr>
          <a:xfrm>
            <a:off x="681594" y="384250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52"/>
          <p:cNvSpPr/>
          <p:nvPr/>
        </p:nvSpPr>
        <p:spPr>
          <a:xfrm>
            <a:off x="14326" y="3732688"/>
            <a:ext cx="114601" cy="109817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438;p52"/>
          <p:cNvSpPr txBox="1">
            <a:spLocks/>
          </p:cNvSpPr>
          <p:nvPr/>
        </p:nvSpPr>
        <p:spPr>
          <a:xfrm>
            <a:off x="677239" y="935596"/>
            <a:ext cx="7827271" cy="5810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sz="2200" b="1" smtClean="0">
                <a:solidFill>
                  <a:schemeClr val="bg1"/>
                </a:solidFill>
                <a:latin typeface="+mn-lt"/>
              </a:rPr>
              <a:t>Đọc đoạn văn mẫu</a:t>
            </a:r>
            <a:endParaRPr lang="vi-VN" sz="22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757" y="1883473"/>
            <a:ext cx="76735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tx1"/>
                </a:solidFill>
                <a:latin typeface="+mn-lt"/>
              </a:rPr>
              <a:t>Ca-tơ-rin 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là một cô bé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cực kì thích đếm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đếm số bước chân đi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trên đường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đếm số đĩa bát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khi rửa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Và khi nhìn lên bầu trời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,/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Ca-tơ-rin luôn tự hỏi: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“Cần bao nhiêu bước để có thể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lên được Mặt Trăng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?”.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nhủ thầm: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“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Nhất định sẽ có ngày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/ mình tinh được cách lên Mặt Trăng,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nhất định như vậy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!”.</a:t>
            </a:r>
            <a:endParaRPr lang="en-US" sz="200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81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ounded Rectangle 89"/>
          <p:cNvSpPr/>
          <p:nvPr/>
        </p:nvSpPr>
        <p:spPr>
          <a:xfrm>
            <a:off x="1470759" y="2961587"/>
            <a:ext cx="6329706" cy="1206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447775" y="1529395"/>
            <a:ext cx="6329706" cy="1206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Google Shape;294;p28"/>
          <p:cNvSpPr/>
          <p:nvPr/>
        </p:nvSpPr>
        <p:spPr>
          <a:xfrm>
            <a:off x="8178744" y="-954480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-1559803" y="3951243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3722429" y="1274141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8" name="Google Shape;298;p28"/>
          <p:cNvGrpSpPr/>
          <p:nvPr/>
        </p:nvGrpSpPr>
        <p:grpSpPr>
          <a:xfrm>
            <a:off x="987582" y="3630689"/>
            <a:ext cx="794351" cy="677847"/>
            <a:chOff x="713216" y="2985453"/>
            <a:chExt cx="980637" cy="916907"/>
          </a:xfrm>
        </p:grpSpPr>
        <p:sp>
          <p:nvSpPr>
            <p:cNvPr id="299" name="Google Shape;299;p28"/>
            <p:cNvSpPr/>
            <p:nvPr/>
          </p:nvSpPr>
          <p:spPr>
            <a:xfrm>
              <a:off x="776564" y="2988842"/>
              <a:ext cx="858367" cy="912345"/>
            </a:xfrm>
            <a:custGeom>
              <a:avLst/>
              <a:gdLst/>
              <a:ahLst/>
              <a:cxnLst/>
              <a:rect l="l" t="t" r="r" b="b"/>
              <a:pathLst>
                <a:path w="16515" h="17467" extrusionOk="0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28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16478" extrusionOk="0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7719" extrusionOk="0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2636" extrusionOk="0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456" extrusionOk="0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15700" h="8434" extrusionOk="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876" extrusionOk="0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15199" extrusionOk="0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8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9" name="Google Shape;309;p28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4254" extrusionOk="0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2" name="Google Shape;312;p28"/>
          <p:cNvGrpSpPr/>
          <p:nvPr/>
        </p:nvGrpSpPr>
        <p:grpSpPr>
          <a:xfrm>
            <a:off x="7941595" y="388888"/>
            <a:ext cx="994546" cy="640094"/>
            <a:chOff x="2454249" y="2445506"/>
            <a:chExt cx="994546" cy="640094"/>
          </a:xfrm>
        </p:grpSpPr>
        <p:sp>
          <p:nvSpPr>
            <p:cNvPr id="313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15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0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8687950" y="19698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6432425" y="617364"/>
            <a:ext cx="184361" cy="224435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1822825" y="2536526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6495266" y="4422795"/>
            <a:ext cx="464978" cy="417274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2795452" y="441595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713225" y="5395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446977" y="222952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3481388" y="45628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5441147" y="4544397"/>
            <a:ext cx="608064" cy="320051"/>
            <a:chOff x="6751900" y="1659525"/>
            <a:chExt cx="623400" cy="327150"/>
          </a:xfrm>
        </p:grpSpPr>
        <p:sp>
          <p:nvSpPr>
            <p:cNvPr id="353" name="Google Shape;353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390612" y="4425568"/>
            <a:ext cx="457197" cy="505226"/>
            <a:chOff x="645807" y="4218801"/>
            <a:chExt cx="457197" cy="505226"/>
          </a:xfrm>
        </p:grpSpPr>
        <p:sp>
          <p:nvSpPr>
            <p:cNvPr id="356" name="Google Shape;356;p28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28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70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8"/>
          <p:cNvSpPr/>
          <p:nvPr/>
        </p:nvSpPr>
        <p:spPr>
          <a:xfrm>
            <a:off x="7618226" y="3788243"/>
            <a:ext cx="1861841" cy="807814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373" name="Google Shape;373;p28"/>
          <p:cNvGrpSpPr/>
          <p:nvPr/>
        </p:nvGrpSpPr>
        <p:grpSpPr>
          <a:xfrm rot="-1800045">
            <a:off x="7335159" y="2432105"/>
            <a:ext cx="1212871" cy="944051"/>
            <a:chOff x="6877863" y="2921369"/>
            <a:chExt cx="1291967" cy="1005709"/>
          </a:xfrm>
        </p:grpSpPr>
        <p:sp>
          <p:nvSpPr>
            <p:cNvPr id="374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93477" y="285217"/>
            <a:ext cx="9016067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301788" y="1842443"/>
            <a:ext cx="65534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T</a:t>
            </a:r>
            <a:r>
              <a:rPr lang="vi-VN" sz="2800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ìm đọc những bài viết về chủ điểm </a:t>
            </a:r>
            <a:endParaRPr lang="en-US" sz="2800" smtClean="0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vi-VN" sz="2800" b="1" i="1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Ước mơ của em.</a:t>
            </a:r>
            <a:endParaRPr lang="en-US" sz="2800" i="1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7222" y="2890059"/>
            <a:ext cx="6517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C</a:t>
            </a:r>
            <a:r>
              <a:rPr lang="vi-VN" sz="280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huẩn bị cho bài </a:t>
            </a:r>
          </a:p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 b="1" smtClean="0">
                <a:solidFill>
                  <a:schemeClr val="bg1"/>
                </a:solidFill>
                <a:latin typeface="+mn-lt"/>
                <a:ea typeface="Pompiere"/>
                <a:cs typeface="Pompiere"/>
              </a:rPr>
              <a:t>L</a:t>
            </a:r>
            <a:r>
              <a:rPr lang="vi-VN" sz="2800" b="1" smtClean="0">
                <a:solidFill>
                  <a:schemeClr val="bg1"/>
                </a:solidFill>
                <a:latin typeface="+mn-lt"/>
                <a:ea typeface="Pompiere"/>
                <a:cs typeface="Pompiere"/>
              </a:rPr>
              <a:t>uyện tập về động từ</a:t>
            </a:r>
            <a:endParaRPr lang="en-US" sz="2800" b="1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30465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93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848400" y="332816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7"/>
          <p:cNvSpPr/>
          <p:nvPr/>
        </p:nvSpPr>
        <p:spPr>
          <a:xfrm>
            <a:off x="2882363" y="46541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7" name="Google Shape;1237;p47"/>
          <p:cNvGrpSpPr/>
          <p:nvPr/>
        </p:nvGrpSpPr>
        <p:grpSpPr>
          <a:xfrm>
            <a:off x="3407708" y="4448544"/>
            <a:ext cx="608064" cy="320051"/>
            <a:chOff x="6751900" y="1659525"/>
            <a:chExt cx="623400" cy="327150"/>
          </a:xfrm>
        </p:grpSpPr>
        <p:sp>
          <p:nvSpPr>
            <p:cNvPr id="1238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7"/>
          <p:cNvGrpSpPr/>
          <p:nvPr/>
        </p:nvGrpSpPr>
        <p:grpSpPr>
          <a:xfrm>
            <a:off x="462816" y="3640732"/>
            <a:ext cx="500827" cy="457205"/>
            <a:chOff x="1405728" y="-138343"/>
            <a:chExt cx="500827" cy="457205"/>
          </a:xfrm>
        </p:grpSpPr>
        <p:sp>
          <p:nvSpPr>
            <p:cNvPr id="1241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1243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47"/>
          <p:cNvGrpSpPr/>
          <p:nvPr/>
        </p:nvGrpSpPr>
        <p:grpSpPr>
          <a:xfrm rot="-5400000">
            <a:off x="963661" y="4242815"/>
            <a:ext cx="380385" cy="365772"/>
            <a:chOff x="906997" y="2407926"/>
            <a:chExt cx="475957" cy="458648"/>
          </a:xfrm>
        </p:grpSpPr>
        <p:sp>
          <p:nvSpPr>
            <p:cNvPr id="1250" name="Google Shape;1250;p47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1" name="Google Shape;1251;p47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252" name="Google Shape;1252;p47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94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96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" name="Google Shape;322;p28"/>
          <p:cNvGrpSpPr/>
          <p:nvPr/>
        </p:nvGrpSpPr>
        <p:grpSpPr>
          <a:xfrm>
            <a:off x="4113386" y="266560"/>
            <a:ext cx="508172" cy="458933"/>
            <a:chOff x="3067172" y="3331984"/>
            <a:chExt cx="508172" cy="458933"/>
          </a:xfrm>
        </p:grpSpPr>
        <p:sp>
          <p:nvSpPr>
            <p:cNvPr id="104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06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-342058" y="1668518"/>
            <a:ext cx="980030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</a:rPr>
              <a:t>CẢM ƠN CÁC EM ĐÃ LẮNG NGHE, </a:t>
            </a:r>
            <a:endParaRPr lang="en-US" sz="4000" b="1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</a:rPr>
              <a:t>HẸN GẶP LẠI!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23" name="Google Shape;347;p28"/>
          <p:cNvSpPr/>
          <p:nvPr/>
        </p:nvSpPr>
        <p:spPr>
          <a:xfrm>
            <a:off x="738079" y="5006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50;p28"/>
          <p:cNvSpPr/>
          <p:nvPr/>
        </p:nvSpPr>
        <p:spPr>
          <a:xfrm>
            <a:off x="2563417" y="68190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369;p28"/>
          <p:cNvGrpSpPr/>
          <p:nvPr/>
        </p:nvGrpSpPr>
        <p:grpSpPr>
          <a:xfrm>
            <a:off x="1110637" y="811935"/>
            <a:ext cx="608064" cy="320051"/>
            <a:chOff x="6751900" y="1659525"/>
            <a:chExt cx="623400" cy="327150"/>
          </a:xfrm>
        </p:grpSpPr>
        <p:sp>
          <p:nvSpPr>
            <p:cNvPr id="126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130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32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43;p28"/>
          <p:cNvSpPr/>
          <p:nvPr/>
        </p:nvSpPr>
        <p:spPr>
          <a:xfrm>
            <a:off x="6460990" y="83539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145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147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5"/>
          <p:cNvSpPr/>
          <p:nvPr/>
        </p:nvSpPr>
        <p:spPr>
          <a:xfrm>
            <a:off x="8641650" y="10834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5"/>
          <p:cNvSpPr/>
          <p:nvPr/>
        </p:nvSpPr>
        <p:spPr>
          <a:xfrm>
            <a:off x="8431025" y="14663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5"/>
          <p:cNvSpPr/>
          <p:nvPr/>
        </p:nvSpPr>
        <p:spPr>
          <a:xfrm>
            <a:off x="286925" y="26265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5"/>
          <p:cNvSpPr/>
          <p:nvPr/>
        </p:nvSpPr>
        <p:spPr>
          <a:xfrm>
            <a:off x="540325" y="29854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5"/>
          <p:cNvSpPr/>
          <p:nvPr/>
        </p:nvSpPr>
        <p:spPr>
          <a:xfrm>
            <a:off x="8687325" y="1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179823" y="446113"/>
            <a:ext cx="25859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tx1"/>
                </a:solidFill>
              </a:rPr>
              <a:t>KHỞI ĐỘNG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y2mate.com - Hidden Figures  Give Or Take  Official HD Clip 2017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24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0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9"/>
          <p:cNvGrpSpPr/>
          <p:nvPr/>
        </p:nvGrpSpPr>
        <p:grpSpPr>
          <a:xfrm>
            <a:off x="8197666" y="311536"/>
            <a:ext cx="608064" cy="320051"/>
            <a:chOff x="6751900" y="1659525"/>
            <a:chExt cx="623400" cy="327150"/>
          </a:xfrm>
        </p:grpSpPr>
        <p:sp>
          <p:nvSpPr>
            <p:cNvPr id="392" name="Google Shape;392;p29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9"/>
          <p:cNvSpPr/>
          <p:nvPr/>
        </p:nvSpPr>
        <p:spPr>
          <a:xfrm>
            <a:off x="530338" y="5395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9"/>
          <p:cNvSpPr/>
          <p:nvPr/>
        </p:nvSpPr>
        <p:spPr>
          <a:xfrm>
            <a:off x="309375" y="172814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9"/>
          <p:cNvSpPr/>
          <p:nvPr/>
        </p:nvSpPr>
        <p:spPr>
          <a:xfrm>
            <a:off x="8178950" y="4645840"/>
            <a:ext cx="152294" cy="144625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/>
          <p:nvPr/>
        </p:nvSpPr>
        <p:spPr>
          <a:xfrm>
            <a:off x="713225" y="46085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8601723" y="739962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"/>
          <p:cNvSpPr/>
          <p:nvPr/>
        </p:nvSpPr>
        <p:spPr>
          <a:xfrm>
            <a:off x="8325670" y="4872858"/>
            <a:ext cx="152392" cy="144718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29"/>
          <p:cNvGrpSpPr/>
          <p:nvPr/>
        </p:nvGrpSpPr>
        <p:grpSpPr>
          <a:xfrm>
            <a:off x="8468107" y="4423441"/>
            <a:ext cx="533406" cy="457200"/>
            <a:chOff x="5293900" y="1970400"/>
            <a:chExt cx="318775" cy="277950"/>
          </a:xfrm>
        </p:grpSpPr>
        <p:sp>
          <p:nvSpPr>
            <p:cNvPr id="405" name="Google Shape;405;p29"/>
            <p:cNvSpPr/>
            <p:nvPr/>
          </p:nvSpPr>
          <p:spPr>
            <a:xfrm>
              <a:off x="5313975" y="1970550"/>
              <a:ext cx="284575" cy="277300"/>
            </a:xfrm>
            <a:custGeom>
              <a:avLst/>
              <a:gdLst/>
              <a:ahLst/>
              <a:cxnLst/>
              <a:rect l="l" t="t" r="r" b="b"/>
              <a:pathLst>
                <a:path w="11383" h="11092" extrusionOk="0">
                  <a:moveTo>
                    <a:pt x="5541" y="0"/>
                  </a:moveTo>
                  <a:cubicBezTo>
                    <a:pt x="5067" y="0"/>
                    <a:pt x="4589" y="61"/>
                    <a:pt x="4116" y="186"/>
                  </a:cubicBezTo>
                  <a:cubicBezTo>
                    <a:pt x="4016" y="211"/>
                    <a:pt x="3916" y="236"/>
                    <a:pt x="3828" y="274"/>
                  </a:cubicBezTo>
                  <a:lnTo>
                    <a:pt x="3778" y="287"/>
                  </a:lnTo>
                  <a:cubicBezTo>
                    <a:pt x="3690" y="312"/>
                    <a:pt x="3602" y="349"/>
                    <a:pt x="3514" y="387"/>
                  </a:cubicBezTo>
                  <a:lnTo>
                    <a:pt x="3476" y="400"/>
                  </a:lnTo>
                  <a:cubicBezTo>
                    <a:pt x="3138" y="525"/>
                    <a:pt x="2824" y="701"/>
                    <a:pt x="2535" y="889"/>
                  </a:cubicBezTo>
                  <a:cubicBezTo>
                    <a:pt x="2247" y="1077"/>
                    <a:pt x="1983" y="1278"/>
                    <a:pt x="1732" y="1516"/>
                  </a:cubicBezTo>
                  <a:cubicBezTo>
                    <a:pt x="1657" y="1592"/>
                    <a:pt x="1569" y="1667"/>
                    <a:pt x="1494" y="1755"/>
                  </a:cubicBezTo>
                  <a:cubicBezTo>
                    <a:pt x="1343" y="1918"/>
                    <a:pt x="1205" y="2094"/>
                    <a:pt x="1067" y="2269"/>
                  </a:cubicBezTo>
                  <a:lnTo>
                    <a:pt x="1067" y="2282"/>
                  </a:lnTo>
                  <a:cubicBezTo>
                    <a:pt x="1004" y="2357"/>
                    <a:pt x="954" y="2445"/>
                    <a:pt x="891" y="2533"/>
                  </a:cubicBezTo>
                  <a:lnTo>
                    <a:pt x="866" y="2571"/>
                  </a:lnTo>
                  <a:cubicBezTo>
                    <a:pt x="816" y="2658"/>
                    <a:pt x="766" y="2746"/>
                    <a:pt x="716" y="2834"/>
                  </a:cubicBezTo>
                  <a:lnTo>
                    <a:pt x="703" y="2859"/>
                  </a:lnTo>
                  <a:cubicBezTo>
                    <a:pt x="590" y="3047"/>
                    <a:pt x="502" y="3236"/>
                    <a:pt x="414" y="3436"/>
                  </a:cubicBezTo>
                  <a:lnTo>
                    <a:pt x="389" y="3512"/>
                  </a:lnTo>
                  <a:cubicBezTo>
                    <a:pt x="364" y="3587"/>
                    <a:pt x="327" y="3662"/>
                    <a:pt x="302" y="3750"/>
                  </a:cubicBezTo>
                  <a:cubicBezTo>
                    <a:pt x="289" y="3775"/>
                    <a:pt x="289" y="3800"/>
                    <a:pt x="276" y="3825"/>
                  </a:cubicBezTo>
                  <a:cubicBezTo>
                    <a:pt x="251" y="3913"/>
                    <a:pt x="226" y="4001"/>
                    <a:pt x="201" y="4101"/>
                  </a:cubicBezTo>
                  <a:cubicBezTo>
                    <a:pt x="201" y="4114"/>
                    <a:pt x="201" y="4127"/>
                    <a:pt x="189" y="4139"/>
                  </a:cubicBezTo>
                  <a:cubicBezTo>
                    <a:pt x="151" y="4240"/>
                    <a:pt x="138" y="4352"/>
                    <a:pt x="113" y="4453"/>
                  </a:cubicBezTo>
                  <a:cubicBezTo>
                    <a:pt x="113" y="4478"/>
                    <a:pt x="113" y="4503"/>
                    <a:pt x="101" y="4528"/>
                  </a:cubicBezTo>
                  <a:cubicBezTo>
                    <a:pt x="88" y="4603"/>
                    <a:pt x="76" y="4679"/>
                    <a:pt x="63" y="4767"/>
                  </a:cubicBezTo>
                  <a:cubicBezTo>
                    <a:pt x="63" y="4804"/>
                    <a:pt x="51" y="4842"/>
                    <a:pt x="51" y="4880"/>
                  </a:cubicBezTo>
                  <a:cubicBezTo>
                    <a:pt x="38" y="4955"/>
                    <a:pt x="25" y="5030"/>
                    <a:pt x="25" y="5105"/>
                  </a:cubicBezTo>
                  <a:cubicBezTo>
                    <a:pt x="25" y="5143"/>
                    <a:pt x="25" y="5168"/>
                    <a:pt x="13" y="5206"/>
                  </a:cubicBezTo>
                  <a:cubicBezTo>
                    <a:pt x="13" y="5319"/>
                    <a:pt x="0" y="5432"/>
                    <a:pt x="0" y="5545"/>
                  </a:cubicBezTo>
                  <a:cubicBezTo>
                    <a:pt x="0" y="6134"/>
                    <a:pt x="101" y="6737"/>
                    <a:pt x="289" y="7301"/>
                  </a:cubicBezTo>
                  <a:cubicBezTo>
                    <a:pt x="1042" y="9560"/>
                    <a:pt x="3163" y="11091"/>
                    <a:pt x="5560" y="11091"/>
                  </a:cubicBezTo>
                  <a:lnTo>
                    <a:pt x="5986" y="11091"/>
                  </a:lnTo>
                  <a:lnTo>
                    <a:pt x="6225" y="11066"/>
                  </a:lnTo>
                  <a:lnTo>
                    <a:pt x="6325" y="11054"/>
                  </a:lnTo>
                  <a:cubicBezTo>
                    <a:pt x="6413" y="11041"/>
                    <a:pt x="6488" y="11028"/>
                    <a:pt x="6576" y="11016"/>
                  </a:cubicBezTo>
                  <a:lnTo>
                    <a:pt x="6651" y="10991"/>
                  </a:lnTo>
                  <a:cubicBezTo>
                    <a:pt x="6714" y="10978"/>
                    <a:pt x="6777" y="10966"/>
                    <a:pt x="6839" y="10953"/>
                  </a:cubicBezTo>
                  <a:lnTo>
                    <a:pt x="6877" y="10953"/>
                  </a:lnTo>
                  <a:lnTo>
                    <a:pt x="6965" y="10928"/>
                  </a:lnTo>
                  <a:lnTo>
                    <a:pt x="7003" y="10916"/>
                  </a:lnTo>
                  <a:lnTo>
                    <a:pt x="7078" y="10903"/>
                  </a:lnTo>
                  <a:lnTo>
                    <a:pt x="7116" y="10890"/>
                  </a:lnTo>
                  <a:lnTo>
                    <a:pt x="7266" y="10840"/>
                  </a:lnTo>
                  <a:lnTo>
                    <a:pt x="7354" y="10815"/>
                  </a:lnTo>
                  <a:cubicBezTo>
                    <a:pt x="7429" y="10790"/>
                    <a:pt x="7505" y="10752"/>
                    <a:pt x="7580" y="10727"/>
                  </a:cubicBezTo>
                  <a:lnTo>
                    <a:pt x="7655" y="10702"/>
                  </a:lnTo>
                  <a:cubicBezTo>
                    <a:pt x="7856" y="10614"/>
                    <a:pt x="8057" y="10527"/>
                    <a:pt x="8245" y="10414"/>
                  </a:cubicBezTo>
                  <a:lnTo>
                    <a:pt x="8270" y="10401"/>
                  </a:lnTo>
                  <a:cubicBezTo>
                    <a:pt x="8358" y="10351"/>
                    <a:pt x="8433" y="10301"/>
                    <a:pt x="8521" y="10250"/>
                  </a:cubicBezTo>
                  <a:lnTo>
                    <a:pt x="8559" y="10225"/>
                  </a:lnTo>
                  <a:cubicBezTo>
                    <a:pt x="8647" y="10163"/>
                    <a:pt x="8734" y="10112"/>
                    <a:pt x="8810" y="10050"/>
                  </a:cubicBezTo>
                  <a:lnTo>
                    <a:pt x="8822" y="10037"/>
                  </a:lnTo>
                  <a:cubicBezTo>
                    <a:pt x="9010" y="9912"/>
                    <a:pt x="9186" y="9761"/>
                    <a:pt x="9349" y="9610"/>
                  </a:cubicBezTo>
                  <a:cubicBezTo>
                    <a:pt x="9425" y="9535"/>
                    <a:pt x="9500" y="9460"/>
                    <a:pt x="9588" y="9385"/>
                  </a:cubicBezTo>
                  <a:lnTo>
                    <a:pt x="9588" y="9372"/>
                  </a:lnTo>
                  <a:cubicBezTo>
                    <a:pt x="9814" y="9121"/>
                    <a:pt x="10027" y="8858"/>
                    <a:pt x="10215" y="8569"/>
                  </a:cubicBezTo>
                  <a:lnTo>
                    <a:pt x="10190" y="8569"/>
                  </a:lnTo>
                  <a:cubicBezTo>
                    <a:pt x="11269" y="6912"/>
                    <a:pt x="11382" y="4817"/>
                    <a:pt x="10491" y="3060"/>
                  </a:cubicBezTo>
                  <a:lnTo>
                    <a:pt x="10491" y="3047"/>
                  </a:lnTo>
                  <a:cubicBezTo>
                    <a:pt x="10454" y="2960"/>
                    <a:pt x="10403" y="2884"/>
                    <a:pt x="10366" y="2796"/>
                  </a:cubicBezTo>
                  <a:lnTo>
                    <a:pt x="10353" y="2784"/>
                  </a:lnTo>
                  <a:cubicBezTo>
                    <a:pt x="10303" y="2709"/>
                    <a:pt x="10253" y="2621"/>
                    <a:pt x="10203" y="2545"/>
                  </a:cubicBezTo>
                  <a:lnTo>
                    <a:pt x="10203" y="2533"/>
                  </a:lnTo>
                  <a:cubicBezTo>
                    <a:pt x="10152" y="2458"/>
                    <a:pt x="10090" y="2370"/>
                    <a:pt x="10039" y="2294"/>
                  </a:cubicBezTo>
                  <a:cubicBezTo>
                    <a:pt x="8982" y="832"/>
                    <a:pt x="7295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9"/>
            <p:cNvGrpSpPr/>
            <p:nvPr/>
          </p:nvGrpSpPr>
          <p:grpSpPr>
            <a:xfrm>
              <a:off x="5293900" y="1970400"/>
              <a:ext cx="318775" cy="277950"/>
              <a:chOff x="4736250" y="2695350"/>
              <a:chExt cx="318775" cy="277950"/>
            </a:xfrm>
          </p:grpSpPr>
          <p:sp>
            <p:nvSpPr>
              <p:cNvPr id="407" name="Google Shape;407;p29"/>
              <p:cNvSpPr/>
              <p:nvPr/>
            </p:nvSpPr>
            <p:spPr>
              <a:xfrm>
                <a:off x="4737825" y="2695350"/>
                <a:ext cx="317200" cy="277950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11118" extrusionOk="0">
                    <a:moveTo>
                      <a:pt x="6363" y="0"/>
                    </a:moveTo>
                    <a:cubicBezTo>
                      <a:pt x="4486" y="0"/>
                      <a:pt x="2653" y="954"/>
                      <a:pt x="1607" y="2677"/>
                    </a:cubicBezTo>
                    <a:cubicBezTo>
                      <a:pt x="0" y="5287"/>
                      <a:pt x="841" y="8713"/>
                      <a:pt x="3464" y="10307"/>
                    </a:cubicBezTo>
                    <a:cubicBezTo>
                      <a:pt x="4367" y="10855"/>
                      <a:pt x="5364" y="11117"/>
                      <a:pt x="6348" y="11117"/>
                    </a:cubicBezTo>
                    <a:cubicBezTo>
                      <a:pt x="8222" y="11117"/>
                      <a:pt x="10049" y="10169"/>
                      <a:pt x="11093" y="8449"/>
                    </a:cubicBezTo>
                    <a:cubicBezTo>
                      <a:pt x="12687" y="5827"/>
                      <a:pt x="11859" y="2401"/>
                      <a:pt x="9236" y="807"/>
                    </a:cubicBezTo>
                    <a:cubicBezTo>
                      <a:pt x="8336" y="260"/>
                      <a:pt x="7343" y="0"/>
                      <a:pt x="6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9"/>
              <p:cNvSpPr/>
              <p:nvPr/>
            </p:nvSpPr>
            <p:spPr>
              <a:xfrm>
                <a:off x="4759775" y="2698250"/>
                <a:ext cx="263875" cy="272350"/>
              </a:xfrm>
              <a:custGeom>
                <a:avLst/>
                <a:gdLst/>
                <a:ahLst/>
                <a:cxnLst/>
                <a:rect l="l" t="t" r="r" b="b"/>
                <a:pathLst>
                  <a:path w="10555" h="10894" extrusionOk="0">
                    <a:moveTo>
                      <a:pt x="5608" y="2558"/>
                    </a:moveTo>
                    <a:cubicBezTo>
                      <a:pt x="5864" y="2558"/>
                      <a:pt x="6111" y="2670"/>
                      <a:pt x="6350" y="2774"/>
                    </a:cubicBezTo>
                    <a:cubicBezTo>
                      <a:pt x="6714" y="2950"/>
                      <a:pt x="7091" y="3126"/>
                      <a:pt x="7455" y="3326"/>
                    </a:cubicBezTo>
                    <a:cubicBezTo>
                      <a:pt x="7718" y="3452"/>
                      <a:pt x="7969" y="3628"/>
                      <a:pt x="8170" y="3841"/>
                    </a:cubicBezTo>
                    <a:cubicBezTo>
                      <a:pt x="8383" y="4054"/>
                      <a:pt x="8496" y="4355"/>
                      <a:pt x="8471" y="4657"/>
                    </a:cubicBezTo>
                    <a:cubicBezTo>
                      <a:pt x="8408" y="4920"/>
                      <a:pt x="8270" y="5184"/>
                      <a:pt x="8082" y="5384"/>
                    </a:cubicBezTo>
                    <a:cubicBezTo>
                      <a:pt x="7718" y="5849"/>
                      <a:pt x="7354" y="6313"/>
                      <a:pt x="7003" y="6777"/>
                    </a:cubicBezTo>
                    <a:cubicBezTo>
                      <a:pt x="6877" y="6940"/>
                      <a:pt x="6714" y="7129"/>
                      <a:pt x="6501" y="7179"/>
                    </a:cubicBezTo>
                    <a:cubicBezTo>
                      <a:pt x="6468" y="7185"/>
                      <a:pt x="6436" y="7188"/>
                      <a:pt x="6404" y="7188"/>
                    </a:cubicBezTo>
                    <a:cubicBezTo>
                      <a:pt x="6107" y="7188"/>
                      <a:pt x="5858" y="6936"/>
                      <a:pt x="5710" y="6664"/>
                    </a:cubicBezTo>
                    <a:cubicBezTo>
                      <a:pt x="5560" y="6363"/>
                      <a:pt x="5472" y="6024"/>
                      <a:pt x="5221" y="5799"/>
                    </a:cubicBezTo>
                    <a:cubicBezTo>
                      <a:pt x="4995" y="5610"/>
                      <a:pt x="4732" y="5485"/>
                      <a:pt x="4443" y="5435"/>
                    </a:cubicBezTo>
                    <a:cubicBezTo>
                      <a:pt x="4154" y="5397"/>
                      <a:pt x="3878" y="5284"/>
                      <a:pt x="3640" y="5121"/>
                    </a:cubicBezTo>
                    <a:cubicBezTo>
                      <a:pt x="3414" y="4945"/>
                      <a:pt x="3276" y="4619"/>
                      <a:pt x="3414" y="4355"/>
                    </a:cubicBezTo>
                    <a:cubicBezTo>
                      <a:pt x="3514" y="4155"/>
                      <a:pt x="3740" y="4054"/>
                      <a:pt x="3903" y="3891"/>
                    </a:cubicBezTo>
                    <a:cubicBezTo>
                      <a:pt x="4167" y="3640"/>
                      <a:pt x="4041" y="3163"/>
                      <a:pt x="4305" y="2962"/>
                    </a:cubicBezTo>
                    <a:cubicBezTo>
                      <a:pt x="4430" y="2862"/>
                      <a:pt x="4681" y="2887"/>
                      <a:pt x="4845" y="2824"/>
                    </a:cubicBezTo>
                    <a:cubicBezTo>
                      <a:pt x="5045" y="2749"/>
                      <a:pt x="5221" y="2611"/>
                      <a:pt x="5447" y="2573"/>
                    </a:cubicBezTo>
                    <a:cubicBezTo>
                      <a:pt x="5501" y="2563"/>
                      <a:pt x="5554" y="2558"/>
                      <a:pt x="5608" y="2558"/>
                    </a:cubicBezTo>
                    <a:close/>
                    <a:moveTo>
                      <a:pt x="4380" y="1"/>
                    </a:moveTo>
                    <a:lnTo>
                      <a:pt x="4380" y="1"/>
                    </a:lnTo>
                    <a:cubicBezTo>
                      <a:pt x="3941" y="76"/>
                      <a:pt x="3514" y="227"/>
                      <a:pt x="3113" y="415"/>
                    </a:cubicBezTo>
                    <a:cubicBezTo>
                      <a:pt x="2975" y="804"/>
                      <a:pt x="2937" y="1218"/>
                      <a:pt x="3012" y="1620"/>
                    </a:cubicBezTo>
                    <a:cubicBezTo>
                      <a:pt x="3113" y="2122"/>
                      <a:pt x="3376" y="2686"/>
                      <a:pt x="3113" y="3138"/>
                    </a:cubicBezTo>
                    <a:cubicBezTo>
                      <a:pt x="2862" y="3540"/>
                      <a:pt x="2285" y="3615"/>
                      <a:pt x="1946" y="3941"/>
                    </a:cubicBezTo>
                    <a:cubicBezTo>
                      <a:pt x="1582" y="4305"/>
                      <a:pt x="1557" y="4882"/>
                      <a:pt x="1318" y="5359"/>
                    </a:cubicBezTo>
                    <a:cubicBezTo>
                      <a:pt x="1092" y="5761"/>
                      <a:pt x="729" y="6087"/>
                      <a:pt x="289" y="6263"/>
                    </a:cubicBezTo>
                    <a:cubicBezTo>
                      <a:pt x="201" y="6313"/>
                      <a:pt x="101" y="6351"/>
                      <a:pt x="1" y="6388"/>
                    </a:cubicBezTo>
                    <a:cubicBezTo>
                      <a:pt x="38" y="6664"/>
                      <a:pt x="114" y="6940"/>
                      <a:pt x="201" y="7204"/>
                    </a:cubicBezTo>
                    <a:cubicBezTo>
                      <a:pt x="653" y="7041"/>
                      <a:pt x="1067" y="6802"/>
                      <a:pt x="1419" y="6476"/>
                    </a:cubicBezTo>
                    <a:cubicBezTo>
                      <a:pt x="1670" y="6238"/>
                      <a:pt x="1896" y="5962"/>
                      <a:pt x="2222" y="5849"/>
                    </a:cubicBezTo>
                    <a:cubicBezTo>
                      <a:pt x="2319" y="5815"/>
                      <a:pt x="2419" y="5800"/>
                      <a:pt x="2518" y="5800"/>
                    </a:cubicBezTo>
                    <a:cubicBezTo>
                      <a:pt x="2908" y="5800"/>
                      <a:pt x="3303" y="6028"/>
                      <a:pt x="3602" y="6288"/>
                    </a:cubicBezTo>
                    <a:cubicBezTo>
                      <a:pt x="3991" y="6627"/>
                      <a:pt x="4305" y="7053"/>
                      <a:pt x="4757" y="7279"/>
                    </a:cubicBezTo>
                    <a:cubicBezTo>
                      <a:pt x="5108" y="7455"/>
                      <a:pt x="5497" y="7518"/>
                      <a:pt x="5823" y="7731"/>
                    </a:cubicBezTo>
                    <a:cubicBezTo>
                      <a:pt x="6200" y="7995"/>
                      <a:pt x="6451" y="8409"/>
                      <a:pt x="6526" y="8860"/>
                    </a:cubicBezTo>
                    <a:cubicBezTo>
                      <a:pt x="6601" y="9312"/>
                      <a:pt x="6614" y="9764"/>
                      <a:pt x="6576" y="10216"/>
                    </a:cubicBezTo>
                    <a:cubicBezTo>
                      <a:pt x="6564" y="10442"/>
                      <a:pt x="6551" y="10667"/>
                      <a:pt x="6539" y="10893"/>
                    </a:cubicBezTo>
                    <a:cubicBezTo>
                      <a:pt x="6852" y="10831"/>
                      <a:pt x="7166" y="10743"/>
                      <a:pt x="7467" y="10630"/>
                    </a:cubicBezTo>
                    <a:cubicBezTo>
                      <a:pt x="7317" y="10128"/>
                      <a:pt x="7229" y="9613"/>
                      <a:pt x="7216" y="9086"/>
                    </a:cubicBezTo>
                    <a:cubicBezTo>
                      <a:pt x="7216" y="8321"/>
                      <a:pt x="7442" y="7505"/>
                      <a:pt x="8019" y="6991"/>
                    </a:cubicBezTo>
                    <a:cubicBezTo>
                      <a:pt x="8333" y="6715"/>
                      <a:pt x="8735" y="6539"/>
                      <a:pt x="9023" y="6225"/>
                    </a:cubicBezTo>
                    <a:cubicBezTo>
                      <a:pt x="9513" y="5711"/>
                      <a:pt x="9575" y="4958"/>
                      <a:pt x="9839" y="4305"/>
                    </a:cubicBezTo>
                    <a:cubicBezTo>
                      <a:pt x="10002" y="3891"/>
                      <a:pt x="10253" y="3527"/>
                      <a:pt x="10554" y="3213"/>
                    </a:cubicBezTo>
                    <a:cubicBezTo>
                      <a:pt x="10404" y="2850"/>
                      <a:pt x="10203" y="2511"/>
                      <a:pt x="9964" y="2184"/>
                    </a:cubicBezTo>
                    <a:cubicBezTo>
                      <a:pt x="9914" y="2247"/>
                      <a:pt x="9852" y="2323"/>
                      <a:pt x="9801" y="2398"/>
                    </a:cubicBezTo>
                    <a:cubicBezTo>
                      <a:pt x="9663" y="2611"/>
                      <a:pt x="9525" y="2862"/>
                      <a:pt x="9274" y="2912"/>
                    </a:cubicBezTo>
                    <a:cubicBezTo>
                      <a:pt x="9250" y="2915"/>
                      <a:pt x="9226" y="2917"/>
                      <a:pt x="9203" y="2917"/>
                    </a:cubicBezTo>
                    <a:cubicBezTo>
                      <a:pt x="9017" y="2917"/>
                      <a:pt x="8846" y="2830"/>
                      <a:pt x="8735" y="2674"/>
                    </a:cubicBezTo>
                    <a:cubicBezTo>
                      <a:pt x="8622" y="2511"/>
                      <a:pt x="8509" y="2335"/>
                      <a:pt x="8421" y="2147"/>
                    </a:cubicBezTo>
                    <a:cubicBezTo>
                      <a:pt x="8020" y="1490"/>
                      <a:pt x="7314" y="1119"/>
                      <a:pt x="6582" y="1119"/>
                    </a:cubicBezTo>
                    <a:cubicBezTo>
                      <a:pt x="6307" y="1119"/>
                      <a:pt x="6028" y="1171"/>
                      <a:pt x="5761" y="1281"/>
                    </a:cubicBezTo>
                    <a:cubicBezTo>
                      <a:pt x="5485" y="1406"/>
                      <a:pt x="5234" y="1595"/>
                      <a:pt x="4945" y="1670"/>
                    </a:cubicBezTo>
                    <a:cubicBezTo>
                      <a:pt x="4854" y="1698"/>
                      <a:pt x="4757" y="1713"/>
                      <a:pt x="4661" y="1713"/>
                    </a:cubicBezTo>
                    <a:cubicBezTo>
                      <a:pt x="4452" y="1713"/>
                      <a:pt x="4250" y="1641"/>
                      <a:pt x="4129" y="1469"/>
                    </a:cubicBezTo>
                    <a:cubicBezTo>
                      <a:pt x="3991" y="1256"/>
                      <a:pt x="4029" y="980"/>
                      <a:pt x="4092" y="741"/>
                    </a:cubicBezTo>
                    <a:cubicBezTo>
                      <a:pt x="4167" y="490"/>
                      <a:pt x="4255" y="239"/>
                      <a:pt x="43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>
                <a:off x="4736250" y="2717700"/>
                <a:ext cx="277050" cy="255275"/>
              </a:xfrm>
              <a:custGeom>
                <a:avLst/>
                <a:gdLst/>
                <a:ahLst/>
                <a:cxnLst/>
                <a:rect l="l" t="t" r="r" b="b"/>
                <a:pathLst>
                  <a:path w="11082" h="10211" extrusionOk="0">
                    <a:moveTo>
                      <a:pt x="3401" y="1"/>
                    </a:moveTo>
                    <a:lnTo>
                      <a:pt x="3401" y="1"/>
                    </a:lnTo>
                    <a:cubicBezTo>
                      <a:pt x="427" y="1921"/>
                      <a:pt x="1" y="6087"/>
                      <a:pt x="2498" y="8584"/>
                    </a:cubicBezTo>
                    <a:cubicBezTo>
                      <a:pt x="3593" y="9680"/>
                      <a:pt x="5011" y="10211"/>
                      <a:pt x="6418" y="10211"/>
                    </a:cubicBezTo>
                    <a:cubicBezTo>
                      <a:pt x="8219" y="10211"/>
                      <a:pt x="10004" y="9343"/>
                      <a:pt x="11081" y="7681"/>
                    </a:cubicBezTo>
                    <a:lnTo>
                      <a:pt x="11081" y="7681"/>
                    </a:lnTo>
                    <a:cubicBezTo>
                      <a:pt x="10120" y="8306"/>
                      <a:pt x="9079" y="8590"/>
                      <a:pt x="8065" y="8590"/>
                    </a:cubicBezTo>
                    <a:cubicBezTo>
                      <a:pt x="5174" y="8590"/>
                      <a:pt x="2501" y="6283"/>
                      <a:pt x="2510" y="3013"/>
                    </a:cubicBezTo>
                    <a:cubicBezTo>
                      <a:pt x="2498" y="1946"/>
                      <a:pt x="2811" y="892"/>
                      <a:pt x="3401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41751" y="1397943"/>
            <a:ext cx="7759947" cy="287368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7332" y="2168906"/>
            <a:ext cx="716558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240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Clip nói về </a:t>
            </a:r>
            <a:r>
              <a:rPr lang="vi-VN" sz="2400" b="1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Ca </a:t>
            </a: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– tơ – rin </a:t>
            </a:r>
            <a:endParaRPr lang="en-US" sz="2400" b="1" smtClean="0">
              <a:solidFill>
                <a:schemeClr val="bg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240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Trong </a:t>
            </a:r>
            <a:r>
              <a:rPr lang="vi-VN" sz="240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clip, Ca – tơ – rin được gọi là </a:t>
            </a: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“người hùng thầm lặng của NASA”</a:t>
            </a:r>
          </a:p>
        </p:txBody>
      </p:sp>
      <p:sp>
        <p:nvSpPr>
          <p:cNvPr id="26" name="Freeform 25"/>
          <p:cNvSpPr/>
          <p:nvPr/>
        </p:nvSpPr>
        <p:spPr>
          <a:xfrm>
            <a:off x="860698" y="877062"/>
            <a:ext cx="6985965" cy="1114676"/>
          </a:xfrm>
          <a:custGeom>
            <a:avLst/>
            <a:gdLst>
              <a:gd name="connsiteX0" fmla="*/ 0 w 3456878"/>
              <a:gd name="connsiteY0" fmla="*/ 0 h 587298"/>
              <a:gd name="connsiteX1" fmla="*/ 3055434 w 3456878"/>
              <a:gd name="connsiteY1" fmla="*/ 0 h 587298"/>
              <a:gd name="connsiteX2" fmla="*/ 3456878 w 3456878"/>
              <a:gd name="connsiteY2" fmla="*/ 223025 h 587298"/>
              <a:gd name="connsiteX3" fmla="*/ 3092605 w 3456878"/>
              <a:gd name="connsiteY3" fmla="*/ 587298 h 587298"/>
              <a:gd name="connsiteX4" fmla="*/ 7434 w 3456878"/>
              <a:gd name="connsiteY4" fmla="*/ 587298 h 587298"/>
              <a:gd name="connsiteX5" fmla="*/ 0 w 3456878"/>
              <a:gd name="connsiteY5" fmla="*/ 0 h 58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6878" h="587298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chemeClr val="tx1"/>
                </a:solidFill>
              </a:rPr>
              <a:t>Clip nói về ai</a:t>
            </a:r>
            <a:r>
              <a:rPr lang="en-US" sz="2200" b="1" smtClean="0">
                <a:solidFill>
                  <a:schemeClr val="tx1"/>
                </a:solidFill>
              </a:rPr>
              <a:t>? </a:t>
            </a:r>
            <a:r>
              <a:rPr lang="vi-VN" sz="2200" b="1">
                <a:solidFill>
                  <a:schemeClr val="tx1"/>
                </a:solidFill>
              </a:rPr>
              <a:t>Trong video clip, Ca – tơ – rin </a:t>
            </a:r>
            <a:endParaRPr lang="en-US" sz="2200" b="1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2200" b="1" smtClean="0">
                <a:solidFill>
                  <a:schemeClr val="tx1"/>
                </a:solidFill>
              </a:rPr>
              <a:t>được </a:t>
            </a:r>
            <a:r>
              <a:rPr lang="vi-VN" sz="2200" b="1">
                <a:solidFill>
                  <a:schemeClr val="tx1"/>
                </a:solidFill>
              </a:rPr>
              <a:t>gọi là gì?</a:t>
            </a:r>
            <a:endParaRPr lang="en-US" sz="2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 txBox="1">
            <a:spLocks noGrp="1"/>
          </p:cNvSpPr>
          <p:nvPr>
            <p:ph type="title" idx="2"/>
          </p:nvPr>
        </p:nvSpPr>
        <p:spPr>
          <a:xfrm>
            <a:off x="2060341" y="3627281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>HIỂU</a:t>
            </a:r>
            <a:endParaRPr lang="en-US" sz="2800">
              <a:latin typeface="+mj-lt"/>
            </a:endParaRPr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5"/>
          </p:nvPr>
        </p:nvSpPr>
        <p:spPr>
          <a:xfrm>
            <a:off x="1934963" y="2296443"/>
            <a:ext cx="2957122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/>
            </a:r>
            <a:br>
              <a:rPr lang="en-US" sz="2800" smtClean="0">
                <a:latin typeface="+mj-lt"/>
              </a:rPr>
            </a:br>
            <a:r>
              <a:rPr lang="en-US" sz="2800" smtClean="0">
                <a:latin typeface="+mj-lt"/>
              </a:rPr>
              <a:t>THÀNH TIẾNG</a:t>
            </a:r>
            <a:endParaRPr lang="en-US" sz="2800">
              <a:latin typeface="+mj-lt"/>
            </a:endParaRPr>
          </a:p>
        </p:txBody>
      </p:sp>
      <p:sp>
        <p:nvSpPr>
          <p:cNvPr id="427" name="Google Shape;427;p30"/>
          <p:cNvSpPr/>
          <p:nvPr/>
        </p:nvSpPr>
        <p:spPr>
          <a:xfrm>
            <a:off x="713225" y="1695785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01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28" name="Google Shape;428;p30"/>
          <p:cNvSpPr/>
          <p:nvPr/>
        </p:nvSpPr>
        <p:spPr>
          <a:xfrm>
            <a:off x="713225" y="3419039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02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29" name="Google Shape;429;p30"/>
          <p:cNvSpPr/>
          <p:nvPr/>
        </p:nvSpPr>
        <p:spPr>
          <a:xfrm>
            <a:off x="5064998" y="1695785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03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31" name="Google Shape;431;p30"/>
          <p:cNvSpPr/>
          <p:nvPr/>
        </p:nvSpPr>
        <p:spPr>
          <a:xfrm>
            <a:off x="8431075" y="13624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0"/>
          <p:cNvSpPr/>
          <p:nvPr/>
        </p:nvSpPr>
        <p:spPr>
          <a:xfrm>
            <a:off x="4754925" y="47227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/>
          <p:nvPr/>
        </p:nvSpPr>
        <p:spPr>
          <a:xfrm>
            <a:off x="8707350" y="172166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0"/>
          <p:cNvSpPr/>
          <p:nvPr/>
        </p:nvSpPr>
        <p:spPr>
          <a:xfrm>
            <a:off x="431263" y="466096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0"/>
          <p:cNvSpPr/>
          <p:nvPr/>
        </p:nvSpPr>
        <p:spPr>
          <a:xfrm>
            <a:off x="4510200" y="46121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0"/>
          <p:cNvSpPr/>
          <p:nvPr/>
        </p:nvSpPr>
        <p:spPr>
          <a:xfrm>
            <a:off x="261526" y="4520688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7"/>
          <p:cNvSpPr>
            <a:spLocks noGrp="1"/>
          </p:cNvSpPr>
          <p:nvPr>
            <p:ph type="title" idx="14"/>
          </p:nvPr>
        </p:nvSpPr>
        <p:spPr>
          <a:xfrm>
            <a:off x="6447853" y="2198537"/>
            <a:ext cx="2968918" cy="548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/>
            </a:r>
            <a:br>
              <a:rPr lang="en-US" sz="2800" smtClean="0">
                <a:latin typeface="+mj-lt"/>
              </a:rPr>
            </a:br>
            <a:r>
              <a:rPr lang="en-US" sz="2800" smtClean="0">
                <a:latin typeface="+mj-lt"/>
              </a:rPr>
              <a:t>NÂNG CAO</a:t>
            </a:r>
            <a:endParaRPr lang="en-US" sz="28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464925" y="418861"/>
            <a:ext cx="2364750" cy="61555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400" smtClean="0">
                <a:solidFill>
                  <a:schemeClr val="tx1"/>
                </a:solidFill>
              </a:rPr>
              <a:t>NỘI DUNG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418" grpId="0"/>
      <p:bldP spid="427" grpId="0" animBg="1"/>
      <p:bldP spid="428" grpId="0" animBg="1"/>
      <p:bldP spid="429" grpId="0" animBg="1"/>
      <p:bldP spid="431" grpId="0" animBg="1"/>
      <p:bldP spid="433" grpId="0" animBg="1"/>
      <p:bldP spid="435" grpId="0" animBg="1"/>
      <p:bldP spid="436" grpId="0" animBg="1"/>
      <p:bldP spid="8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819182" y="2161745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THÀNH TIẾNG</a:t>
            </a:r>
          </a:p>
        </p:txBody>
      </p:sp>
      <p:sp>
        <p:nvSpPr>
          <p:cNvPr id="573" name="Google Shape;573;p34"/>
          <p:cNvSpPr/>
          <p:nvPr/>
        </p:nvSpPr>
        <p:spPr>
          <a:xfrm>
            <a:off x="2646305" y="984860"/>
            <a:ext cx="1328907" cy="1165297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6823632" y="1027311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6267061" y="2608476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3" name="Google Shape;603;p34"/>
          <p:cNvSpPr/>
          <p:nvPr/>
        </p:nvSpPr>
        <p:spPr>
          <a:xfrm>
            <a:off x="925825" y="15829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4"/>
          <p:cNvSpPr/>
          <p:nvPr/>
        </p:nvSpPr>
        <p:spPr>
          <a:xfrm>
            <a:off x="5458175" y="203265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4297625" y="64131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614700" y="1362438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4"/>
          <p:cNvSpPr/>
          <p:nvPr/>
        </p:nvSpPr>
        <p:spPr>
          <a:xfrm>
            <a:off x="6197725" y="4709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6492988" y="7397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13233" y="241171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7723875" y="23528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4"/>
          <p:cNvSpPr/>
          <p:nvPr/>
        </p:nvSpPr>
        <p:spPr>
          <a:xfrm>
            <a:off x="5261113" y="9807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8024900" y="214616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7906750" y="33928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4"/>
          <p:cNvSpPr/>
          <p:nvPr/>
        </p:nvSpPr>
        <p:spPr>
          <a:xfrm>
            <a:off x="5919150" y="1629325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>
            <a:off x="6372028" y="3530000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9"/>
          <p:cNvSpPr txBox="1"/>
          <p:nvPr/>
        </p:nvSpPr>
        <p:spPr>
          <a:xfrm>
            <a:off x="848134" y="2386506"/>
            <a:ext cx="376752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Trang </a:t>
            </a:r>
            <a:r>
              <a:rPr lang="en-US" sz="200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trọng, cảm hứng ca ngợi, khâm </a:t>
            </a: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phục.</a:t>
            </a:r>
          </a:p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Ngắt </a:t>
            </a:r>
            <a:r>
              <a:rPr lang="en-US" sz="200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nghỉ ở những câu dài</a:t>
            </a:r>
            <a:endParaRPr sz="200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765" name="Google Shape;765;p39"/>
          <p:cNvSpPr txBox="1"/>
          <p:nvPr/>
        </p:nvSpPr>
        <p:spPr>
          <a:xfrm>
            <a:off x="848135" y="1746426"/>
            <a:ext cx="3675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Giọng </a:t>
            </a:r>
            <a:r>
              <a:rPr lang="en-US" sz="24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đọc 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66" name="Google Shape;766;p39"/>
          <p:cNvSpPr txBox="1"/>
          <p:nvPr/>
        </p:nvSpPr>
        <p:spPr>
          <a:xfrm>
            <a:off x="4889835" y="1746426"/>
            <a:ext cx="3675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Giải </a:t>
            </a:r>
            <a:r>
              <a:rPr lang="en-US" sz="24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nghĩa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767" name="Google Shape;767;p39"/>
          <p:cNvCxnSpPr/>
          <p:nvPr/>
        </p:nvCxnSpPr>
        <p:spPr>
          <a:xfrm>
            <a:off x="939582" y="2295066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68" name="Google Shape;768;p39"/>
          <p:cNvSpPr txBox="1"/>
          <p:nvPr/>
        </p:nvSpPr>
        <p:spPr>
          <a:xfrm>
            <a:off x="4889835" y="2386506"/>
            <a:ext cx="3675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Kết hợp giải nghĩa từ ngữ khó và những từ ngữ khác. (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Ca</a:t>
            </a:r>
            <a:r>
              <a:rPr lang="en-US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-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tơ–rin</a:t>
            </a:r>
            <a:r>
              <a:rPr lang="vi-VN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 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NASA</a:t>
            </a:r>
            <a:r>
              <a:rPr lang="vi-VN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 phi hành gia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,...</a:t>
            </a:r>
            <a:r>
              <a:rPr lang="en-US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)</a:t>
            </a:r>
            <a:endParaRPr lang="en-US" sz="20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  <a:p>
            <a:pPr lvl="0">
              <a:lnSpc>
                <a:spcPct val="150000"/>
              </a:lnSpc>
            </a:pPr>
            <a:endParaRPr sz="20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769" name="Google Shape;769;p39"/>
          <p:cNvSpPr txBox="1"/>
          <p:nvPr/>
        </p:nvSpPr>
        <p:spPr>
          <a:xfrm>
            <a:off x="3813369" y="673893"/>
            <a:ext cx="1416600" cy="64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Lưu ý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773" name="Google Shape;773;p39"/>
          <p:cNvCxnSpPr/>
          <p:nvPr/>
        </p:nvCxnSpPr>
        <p:spPr>
          <a:xfrm>
            <a:off x="4981282" y="2295066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74" name="Google Shape;774;p39"/>
          <p:cNvCxnSpPr/>
          <p:nvPr/>
        </p:nvCxnSpPr>
        <p:spPr>
          <a:xfrm>
            <a:off x="4707410" y="1746511"/>
            <a:ext cx="0" cy="2244642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6" name="Google Shape;776;p39"/>
          <p:cNvSpPr/>
          <p:nvPr/>
        </p:nvSpPr>
        <p:spPr>
          <a:xfrm>
            <a:off x="442354" y="453742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7450065" y="113401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198834" y="1407292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41;p31"/>
          <p:cNvSpPr/>
          <p:nvPr/>
        </p:nvSpPr>
        <p:spPr>
          <a:xfrm>
            <a:off x="7672715" y="-1064030"/>
            <a:ext cx="2839550" cy="2743379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47;p31"/>
          <p:cNvSpPr/>
          <p:nvPr/>
        </p:nvSpPr>
        <p:spPr>
          <a:xfrm>
            <a:off x="5750820" y="4610414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68;p31"/>
          <p:cNvGrpSpPr/>
          <p:nvPr/>
        </p:nvGrpSpPr>
        <p:grpSpPr>
          <a:xfrm>
            <a:off x="7699841" y="924330"/>
            <a:ext cx="643483" cy="585490"/>
            <a:chOff x="5732332" y="2607090"/>
            <a:chExt cx="1033822" cy="914395"/>
          </a:xfrm>
        </p:grpSpPr>
        <p:sp>
          <p:nvSpPr>
            <p:cNvPr id="49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51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" name="Google Shape;479;p31"/>
          <p:cNvSpPr/>
          <p:nvPr/>
        </p:nvSpPr>
        <p:spPr>
          <a:xfrm>
            <a:off x="6705016" y="763502"/>
            <a:ext cx="145464" cy="141530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480;p31"/>
          <p:cNvSpPr/>
          <p:nvPr/>
        </p:nvSpPr>
        <p:spPr>
          <a:xfrm>
            <a:off x="8733382" y="3257162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483;p31"/>
          <p:cNvSpPr/>
          <p:nvPr/>
        </p:nvSpPr>
        <p:spPr>
          <a:xfrm>
            <a:off x="7769925" y="1236691"/>
            <a:ext cx="72731" cy="70268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484;p31"/>
          <p:cNvGrpSpPr/>
          <p:nvPr/>
        </p:nvGrpSpPr>
        <p:grpSpPr>
          <a:xfrm>
            <a:off x="8688702" y="1879385"/>
            <a:ext cx="244377" cy="210790"/>
            <a:chOff x="3067172" y="3331984"/>
            <a:chExt cx="508172" cy="458933"/>
          </a:xfrm>
        </p:grpSpPr>
        <p:sp>
          <p:nvSpPr>
            <p:cNvPr id="65" name="Google Shape;485;p31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" name="Google Shape;486;p31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67" name="Google Shape;487;p31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88;p31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" name="Google Shape;510;p32"/>
          <p:cNvSpPr/>
          <p:nvPr/>
        </p:nvSpPr>
        <p:spPr>
          <a:xfrm>
            <a:off x="8607235" y="4982239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527;p32"/>
          <p:cNvGrpSpPr/>
          <p:nvPr/>
        </p:nvGrpSpPr>
        <p:grpSpPr>
          <a:xfrm rot="5400000">
            <a:off x="7867384" y="4581172"/>
            <a:ext cx="517538" cy="456382"/>
            <a:chOff x="2094149" y="2975908"/>
            <a:chExt cx="517538" cy="456382"/>
          </a:xfrm>
        </p:grpSpPr>
        <p:sp>
          <p:nvSpPr>
            <p:cNvPr id="80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82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392;p51"/>
          <p:cNvGrpSpPr/>
          <p:nvPr/>
        </p:nvGrpSpPr>
        <p:grpSpPr>
          <a:xfrm>
            <a:off x="1374310" y="4271961"/>
            <a:ext cx="852802" cy="627644"/>
            <a:chOff x="6877863" y="2921369"/>
            <a:chExt cx="1291967" cy="1005709"/>
          </a:xfrm>
        </p:grpSpPr>
        <p:sp>
          <p:nvSpPr>
            <p:cNvPr id="116" name="Google Shape;1393;p51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1394;p51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18" name="Google Shape;1395;p51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96;p51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97;p51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98;p51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99;p51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00;p51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01;p51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402;p51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03;p51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04;p51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" name="Google Shape;1405;p51"/>
          <p:cNvSpPr/>
          <p:nvPr/>
        </p:nvSpPr>
        <p:spPr>
          <a:xfrm rot="2900778">
            <a:off x="-677268" y="3503477"/>
            <a:ext cx="2186310" cy="1193567"/>
          </a:xfrm>
          <a:custGeom>
            <a:avLst/>
            <a:gdLst/>
            <a:ahLst/>
            <a:cxnLst/>
            <a:rect l="l" t="t" r="r" b="b"/>
            <a:pathLst>
              <a:path w="103265" h="47717" extrusionOk="0">
                <a:moveTo>
                  <a:pt x="0" y="0"/>
                </a:moveTo>
                <a:cubicBezTo>
                  <a:pt x="2148" y="4147"/>
                  <a:pt x="7258" y="18219"/>
                  <a:pt x="12886" y="24884"/>
                </a:cubicBezTo>
                <a:cubicBezTo>
                  <a:pt x="18515" y="31549"/>
                  <a:pt x="27032" y="37104"/>
                  <a:pt x="33771" y="39992"/>
                </a:cubicBezTo>
                <a:cubicBezTo>
                  <a:pt x="40511" y="42880"/>
                  <a:pt x="47843" y="43843"/>
                  <a:pt x="53323" y="42214"/>
                </a:cubicBezTo>
                <a:cubicBezTo>
                  <a:pt x="58804" y="40585"/>
                  <a:pt x="65173" y="34587"/>
                  <a:pt x="66654" y="30217"/>
                </a:cubicBezTo>
                <a:cubicBezTo>
                  <a:pt x="68135" y="25848"/>
                  <a:pt x="64802" y="18663"/>
                  <a:pt x="62210" y="15997"/>
                </a:cubicBezTo>
                <a:cubicBezTo>
                  <a:pt x="59618" y="13331"/>
                  <a:pt x="54137" y="12738"/>
                  <a:pt x="51101" y="14219"/>
                </a:cubicBezTo>
                <a:cubicBezTo>
                  <a:pt x="48065" y="15700"/>
                  <a:pt x="43770" y="20440"/>
                  <a:pt x="43992" y="24884"/>
                </a:cubicBezTo>
                <a:cubicBezTo>
                  <a:pt x="44214" y="29328"/>
                  <a:pt x="48460" y="37144"/>
                  <a:pt x="52434" y="40881"/>
                </a:cubicBezTo>
                <a:cubicBezTo>
                  <a:pt x="56408" y="44618"/>
                  <a:pt x="62046" y="46528"/>
                  <a:pt x="67834" y="47306"/>
                </a:cubicBezTo>
                <a:cubicBezTo>
                  <a:pt x="73622" y="48084"/>
                  <a:pt x="81938" y="47893"/>
                  <a:pt x="87160" y="45550"/>
                </a:cubicBezTo>
                <a:cubicBezTo>
                  <a:pt x="92382" y="43208"/>
                  <a:pt x="96482" y="37887"/>
                  <a:pt x="99166" y="33251"/>
                </a:cubicBezTo>
                <a:cubicBezTo>
                  <a:pt x="101850" y="28615"/>
                  <a:pt x="102582" y="20319"/>
                  <a:pt x="103265" y="17732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1412;p51"/>
          <p:cNvGrpSpPr/>
          <p:nvPr/>
        </p:nvGrpSpPr>
        <p:grpSpPr>
          <a:xfrm rot="13500000">
            <a:off x="171241" y="289560"/>
            <a:ext cx="570577" cy="548635"/>
            <a:chOff x="906997" y="2407926"/>
            <a:chExt cx="475957" cy="458648"/>
          </a:xfrm>
        </p:grpSpPr>
        <p:sp>
          <p:nvSpPr>
            <p:cNvPr id="130" name="Google Shape;1413;p51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414;p51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32" name="Google Shape;1415;p51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16;p51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417;p51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418;p51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419;p51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420;p51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8" name="Google Shape;1421;p51"/>
          <p:cNvSpPr/>
          <p:nvPr/>
        </p:nvSpPr>
        <p:spPr>
          <a:xfrm rot="2700000">
            <a:off x="1355858" y="519342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424;p51"/>
          <p:cNvSpPr/>
          <p:nvPr/>
        </p:nvSpPr>
        <p:spPr>
          <a:xfrm rot="2700000">
            <a:off x="7283190" y="434069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26;p51"/>
          <p:cNvSpPr/>
          <p:nvPr/>
        </p:nvSpPr>
        <p:spPr>
          <a:xfrm rot="2700000">
            <a:off x="1466249" y="511399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" grpId="0"/>
      <p:bldP spid="765" grpId="0"/>
      <p:bldP spid="766" grpId="0"/>
      <p:bldP spid="768" grpId="0"/>
      <p:bldP spid="7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9"/>
          <p:cNvSpPr txBox="1"/>
          <p:nvPr/>
        </p:nvSpPr>
        <p:spPr>
          <a:xfrm>
            <a:off x="3602569" y="704263"/>
            <a:ext cx="2053222" cy="64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NASA</a:t>
            </a:r>
            <a:endParaRPr sz="28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72" name="Google Shape;772;p39"/>
          <p:cNvSpPr txBox="1"/>
          <p:nvPr/>
        </p:nvSpPr>
        <p:spPr>
          <a:xfrm>
            <a:off x="1056798" y="1791750"/>
            <a:ext cx="392306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Tên v</a:t>
            </a:r>
            <a:r>
              <a:rPr lang="vi-VN" sz="2200" smtClean="0">
                <a:solidFill>
                  <a:schemeClr val="dk1"/>
                </a:solidFill>
                <a:ea typeface="Lato"/>
                <a:cs typeface="Lato"/>
                <a:sym typeface="Lato"/>
              </a:rPr>
              <a:t>i</a:t>
            </a:r>
            <a:r>
              <a:rPr lang="en-US" sz="2200" smtClean="0">
                <a:solidFill>
                  <a:schemeClr val="dk1"/>
                </a:solidFill>
                <a:ea typeface="Lato"/>
                <a:cs typeface="Lato"/>
                <a:sym typeface="Lato"/>
              </a:rPr>
              <a:t>ết tắt của</a:t>
            </a:r>
            <a:r>
              <a:rPr lang="en-US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 c</a:t>
            </a:r>
            <a:r>
              <a:rPr lang="vi-VN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ơ </a:t>
            </a:r>
            <a:r>
              <a:rPr lang="vi-VN" sz="22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quan Hàng không và Vũ trụ Hoa Kỳ hay Cơ quan Hàng không và Không gian Hoa </a:t>
            </a:r>
            <a:r>
              <a:rPr lang="vi-VN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Kỳ</a:t>
            </a:r>
            <a:r>
              <a:rPr lang="en-US" sz="22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.</a:t>
            </a:r>
            <a:endParaRPr sz="22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775" name="Google Shape;775;p39"/>
          <p:cNvSpPr/>
          <p:nvPr/>
        </p:nvSpPr>
        <p:spPr>
          <a:xfrm>
            <a:off x="1393028" y="475931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39"/>
          <p:cNvSpPr/>
          <p:nvPr/>
        </p:nvSpPr>
        <p:spPr>
          <a:xfrm>
            <a:off x="1255868" y="17387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7868925" y="26531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332800" y="36289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576125" y="9558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39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39"/>
          <p:cNvGrpSpPr/>
          <p:nvPr/>
        </p:nvGrpSpPr>
        <p:grpSpPr>
          <a:xfrm rot="21200344">
            <a:off x="8067145" y="4129353"/>
            <a:ext cx="851781" cy="455979"/>
            <a:chOff x="6751900" y="1659525"/>
            <a:chExt cx="623400" cy="327150"/>
          </a:xfrm>
        </p:grpSpPr>
        <p:sp>
          <p:nvSpPr>
            <p:cNvPr id="782" name="Google Shape;782;p39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7" b="96098" l="4898" r="95102">
                        <a14:foregroundMark x1="16327" y1="48293" x2="75102" y2="52683"/>
                        <a14:foregroundMark x1="37143" y1="44390" x2="73061" y2="41463"/>
                        <a14:foregroundMark x1="49388" y1="63415" x2="40816" y2="65366"/>
                        <a14:foregroundMark x1="53469" y1="49268" x2="51429" y2="48293"/>
                        <a14:foregroundMark x1="18776" y1="41951" x2="73469" y2="48293"/>
                        <a14:foregroundMark x1="17143" y1="52683" x2="57959" y2="54634"/>
                        <a14:foregroundMark x1="69796" y1="65366" x2="64082" y2="65366"/>
                        <a14:foregroundMark x1="54694" y1="20488" x2="26531" y2="31707"/>
                        <a14:foregroundMark x1="54286" y1="34634" x2="48163" y2="32683"/>
                        <a14:foregroundMark x1="26531" y1="21951" x2="30612" y2="23415"/>
                        <a14:foregroundMark x1="31837" y1="17073" x2="35510" y2="22927"/>
                        <a14:foregroundMark x1="53469" y1="53171" x2="63673" y2="55610"/>
                        <a14:foregroundMark x1="53878" y1="57073" x2="50612" y2="55610"/>
                        <a14:foregroundMark x1="39184" y1="58049" x2="39184" y2="58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8" y="1822450"/>
            <a:ext cx="2922992" cy="2445769"/>
          </a:xfrm>
          <a:prstGeom prst="rect">
            <a:avLst/>
          </a:prstGeom>
        </p:spPr>
      </p:pic>
      <p:grpSp>
        <p:nvGrpSpPr>
          <p:cNvPr id="45" name="Google Shape;453;p31"/>
          <p:cNvGrpSpPr/>
          <p:nvPr/>
        </p:nvGrpSpPr>
        <p:grpSpPr>
          <a:xfrm>
            <a:off x="7632016" y="323928"/>
            <a:ext cx="1944568" cy="843128"/>
            <a:chOff x="6071920" y="2288315"/>
            <a:chExt cx="2444791" cy="1097175"/>
          </a:xfrm>
        </p:grpSpPr>
        <p:sp>
          <p:nvSpPr>
            <p:cNvPr id="46" name="Google Shape;454;p31"/>
            <p:cNvSpPr/>
            <p:nvPr/>
          </p:nvSpPr>
          <p:spPr>
            <a:xfrm>
              <a:off x="6071920" y="2288909"/>
              <a:ext cx="2444791" cy="1095985"/>
            </a:xfrm>
            <a:custGeom>
              <a:avLst/>
              <a:gdLst/>
              <a:ahLst/>
              <a:cxnLst/>
              <a:rect l="l" t="t" r="r" b="b"/>
              <a:pathLst>
                <a:path w="30934" h="13819" extrusionOk="0">
                  <a:moveTo>
                    <a:pt x="15517" y="0"/>
                  </a:moveTo>
                  <a:cubicBezTo>
                    <a:pt x="15411" y="0"/>
                    <a:pt x="15304" y="4"/>
                    <a:pt x="15197" y="10"/>
                  </a:cubicBezTo>
                  <a:lnTo>
                    <a:pt x="15134" y="10"/>
                  </a:lnTo>
                  <a:cubicBezTo>
                    <a:pt x="15047" y="10"/>
                    <a:pt x="14959" y="10"/>
                    <a:pt x="14858" y="22"/>
                  </a:cubicBezTo>
                  <a:cubicBezTo>
                    <a:pt x="14771" y="35"/>
                    <a:pt x="14645" y="47"/>
                    <a:pt x="14532" y="60"/>
                  </a:cubicBezTo>
                  <a:cubicBezTo>
                    <a:pt x="14419" y="73"/>
                    <a:pt x="14281" y="98"/>
                    <a:pt x="14156" y="123"/>
                  </a:cubicBezTo>
                  <a:lnTo>
                    <a:pt x="14105" y="123"/>
                  </a:lnTo>
                  <a:lnTo>
                    <a:pt x="13993" y="148"/>
                  </a:lnTo>
                  <a:lnTo>
                    <a:pt x="13779" y="198"/>
                  </a:lnTo>
                  <a:lnTo>
                    <a:pt x="13691" y="223"/>
                  </a:lnTo>
                  <a:lnTo>
                    <a:pt x="13566" y="261"/>
                  </a:lnTo>
                  <a:cubicBezTo>
                    <a:pt x="13453" y="286"/>
                    <a:pt x="13340" y="324"/>
                    <a:pt x="13240" y="361"/>
                  </a:cubicBezTo>
                  <a:lnTo>
                    <a:pt x="13177" y="386"/>
                  </a:lnTo>
                  <a:cubicBezTo>
                    <a:pt x="13051" y="424"/>
                    <a:pt x="12926" y="474"/>
                    <a:pt x="12800" y="524"/>
                  </a:cubicBezTo>
                  <a:lnTo>
                    <a:pt x="12700" y="575"/>
                  </a:lnTo>
                  <a:cubicBezTo>
                    <a:pt x="12612" y="612"/>
                    <a:pt x="12512" y="650"/>
                    <a:pt x="12424" y="700"/>
                  </a:cubicBezTo>
                  <a:lnTo>
                    <a:pt x="12311" y="750"/>
                  </a:lnTo>
                  <a:cubicBezTo>
                    <a:pt x="12223" y="800"/>
                    <a:pt x="12123" y="851"/>
                    <a:pt x="12035" y="913"/>
                  </a:cubicBezTo>
                  <a:cubicBezTo>
                    <a:pt x="12010" y="926"/>
                    <a:pt x="11985" y="938"/>
                    <a:pt x="11960" y="951"/>
                  </a:cubicBezTo>
                  <a:cubicBezTo>
                    <a:pt x="11847" y="1014"/>
                    <a:pt x="11734" y="1089"/>
                    <a:pt x="11621" y="1164"/>
                  </a:cubicBezTo>
                  <a:lnTo>
                    <a:pt x="11558" y="1215"/>
                  </a:lnTo>
                  <a:cubicBezTo>
                    <a:pt x="11470" y="1277"/>
                    <a:pt x="11382" y="1340"/>
                    <a:pt x="11295" y="1403"/>
                  </a:cubicBezTo>
                  <a:lnTo>
                    <a:pt x="11207" y="1465"/>
                  </a:lnTo>
                  <a:cubicBezTo>
                    <a:pt x="11119" y="1541"/>
                    <a:pt x="11044" y="1604"/>
                    <a:pt x="10968" y="1666"/>
                  </a:cubicBezTo>
                  <a:lnTo>
                    <a:pt x="10893" y="1729"/>
                  </a:lnTo>
                  <a:cubicBezTo>
                    <a:pt x="10793" y="1817"/>
                    <a:pt x="10692" y="1905"/>
                    <a:pt x="10592" y="2005"/>
                  </a:cubicBezTo>
                  <a:lnTo>
                    <a:pt x="10567" y="2030"/>
                  </a:lnTo>
                  <a:cubicBezTo>
                    <a:pt x="10479" y="2118"/>
                    <a:pt x="10404" y="2206"/>
                    <a:pt x="10316" y="2294"/>
                  </a:cubicBezTo>
                  <a:lnTo>
                    <a:pt x="10253" y="2369"/>
                  </a:lnTo>
                  <a:cubicBezTo>
                    <a:pt x="10178" y="2444"/>
                    <a:pt x="10115" y="2520"/>
                    <a:pt x="10052" y="2607"/>
                  </a:cubicBezTo>
                  <a:lnTo>
                    <a:pt x="9989" y="2683"/>
                  </a:lnTo>
                  <a:cubicBezTo>
                    <a:pt x="9826" y="2896"/>
                    <a:pt x="9676" y="3109"/>
                    <a:pt x="9538" y="3348"/>
                  </a:cubicBezTo>
                  <a:lnTo>
                    <a:pt x="9500" y="3423"/>
                  </a:lnTo>
                  <a:cubicBezTo>
                    <a:pt x="9437" y="3511"/>
                    <a:pt x="9387" y="3611"/>
                    <a:pt x="9337" y="3699"/>
                  </a:cubicBezTo>
                  <a:cubicBezTo>
                    <a:pt x="9324" y="3737"/>
                    <a:pt x="9312" y="3762"/>
                    <a:pt x="9299" y="3787"/>
                  </a:cubicBezTo>
                  <a:cubicBezTo>
                    <a:pt x="9237" y="3913"/>
                    <a:pt x="9174" y="4025"/>
                    <a:pt x="9124" y="4151"/>
                  </a:cubicBezTo>
                  <a:cubicBezTo>
                    <a:pt x="8860" y="4741"/>
                    <a:pt x="8697" y="5368"/>
                    <a:pt x="8609" y="6008"/>
                  </a:cubicBezTo>
                  <a:cubicBezTo>
                    <a:pt x="3477" y="7050"/>
                    <a:pt x="1" y="8242"/>
                    <a:pt x="113" y="9045"/>
                  </a:cubicBezTo>
                  <a:cubicBezTo>
                    <a:pt x="189" y="9580"/>
                    <a:pt x="1848" y="9848"/>
                    <a:pt x="4493" y="9848"/>
                  </a:cubicBezTo>
                  <a:cubicBezTo>
                    <a:pt x="5815" y="9848"/>
                    <a:pt x="7383" y="9781"/>
                    <a:pt x="9124" y="9647"/>
                  </a:cubicBezTo>
                  <a:cubicBezTo>
                    <a:pt x="9224" y="9873"/>
                    <a:pt x="9324" y="10087"/>
                    <a:pt x="9450" y="10300"/>
                  </a:cubicBezTo>
                  <a:lnTo>
                    <a:pt x="9475" y="10338"/>
                  </a:lnTo>
                  <a:cubicBezTo>
                    <a:pt x="9513" y="10413"/>
                    <a:pt x="9550" y="10488"/>
                    <a:pt x="9600" y="10551"/>
                  </a:cubicBezTo>
                  <a:lnTo>
                    <a:pt x="9626" y="10588"/>
                  </a:lnTo>
                  <a:cubicBezTo>
                    <a:pt x="9914" y="11053"/>
                    <a:pt x="10266" y="11479"/>
                    <a:pt x="10655" y="11868"/>
                  </a:cubicBezTo>
                  <a:cubicBezTo>
                    <a:pt x="11433" y="12621"/>
                    <a:pt x="12374" y="13174"/>
                    <a:pt x="13403" y="13500"/>
                  </a:cubicBezTo>
                  <a:cubicBezTo>
                    <a:pt x="13516" y="13537"/>
                    <a:pt x="13641" y="13575"/>
                    <a:pt x="13767" y="13600"/>
                  </a:cubicBezTo>
                  <a:lnTo>
                    <a:pt x="13829" y="13625"/>
                  </a:lnTo>
                  <a:cubicBezTo>
                    <a:pt x="13930" y="13650"/>
                    <a:pt x="14030" y="13663"/>
                    <a:pt x="14131" y="13688"/>
                  </a:cubicBezTo>
                  <a:lnTo>
                    <a:pt x="14231" y="13701"/>
                  </a:lnTo>
                  <a:cubicBezTo>
                    <a:pt x="14331" y="13726"/>
                    <a:pt x="14432" y="13738"/>
                    <a:pt x="14532" y="13751"/>
                  </a:cubicBezTo>
                  <a:lnTo>
                    <a:pt x="14607" y="13763"/>
                  </a:lnTo>
                  <a:cubicBezTo>
                    <a:pt x="14897" y="13800"/>
                    <a:pt x="15189" y="13818"/>
                    <a:pt x="15481" y="13818"/>
                  </a:cubicBezTo>
                  <a:cubicBezTo>
                    <a:pt x="15795" y="13818"/>
                    <a:pt x="16108" y="13796"/>
                    <a:pt x="16414" y="13751"/>
                  </a:cubicBezTo>
                  <a:cubicBezTo>
                    <a:pt x="17017" y="13676"/>
                    <a:pt x="17594" y="13512"/>
                    <a:pt x="18146" y="13286"/>
                  </a:cubicBezTo>
                  <a:lnTo>
                    <a:pt x="18196" y="13261"/>
                  </a:lnTo>
                  <a:cubicBezTo>
                    <a:pt x="18284" y="13224"/>
                    <a:pt x="18385" y="13174"/>
                    <a:pt x="18472" y="13136"/>
                  </a:cubicBezTo>
                  <a:lnTo>
                    <a:pt x="18535" y="13098"/>
                  </a:lnTo>
                  <a:cubicBezTo>
                    <a:pt x="18623" y="13061"/>
                    <a:pt x="18711" y="13010"/>
                    <a:pt x="18786" y="12973"/>
                  </a:cubicBezTo>
                  <a:lnTo>
                    <a:pt x="18861" y="12923"/>
                  </a:lnTo>
                  <a:cubicBezTo>
                    <a:pt x="18937" y="12885"/>
                    <a:pt x="19025" y="12835"/>
                    <a:pt x="19100" y="12797"/>
                  </a:cubicBezTo>
                  <a:lnTo>
                    <a:pt x="19175" y="12747"/>
                  </a:lnTo>
                  <a:cubicBezTo>
                    <a:pt x="19251" y="12697"/>
                    <a:pt x="19326" y="12646"/>
                    <a:pt x="19389" y="12596"/>
                  </a:cubicBezTo>
                  <a:lnTo>
                    <a:pt x="19464" y="12546"/>
                  </a:lnTo>
                  <a:cubicBezTo>
                    <a:pt x="19539" y="12496"/>
                    <a:pt x="19614" y="12446"/>
                    <a:pt x="19677" y="12396"/>
                  </a:cubicBezTo>
                  <a:lnTo>
                    <a:pt x="19740" y="12345"/>
                  </a:lnTo>
                  <a:lnTo>
                    <a:pt x="19853" y="12257"/>
                  </a:lnTo>
                  <a:lnTo>
                    <a:pt x="19966" y="12157"/>
                  </a:lnTo>
                  <a:lnTo>
                    <a:pt x="20016" y="12119"/>
                  </a:lnTo>
                  <a:lnTo>
                    <a:pt x="20141" y="11994"/>
                  </a:lnTo>
                  <a:lnTo>
                    <a:pt x="20217" y="11931"/>
                  </a:lnTo>
                  <a:lnTo>
                    <a:pt x="20242" y="11906"/>
                  </a:lnTo>
                  <a:lnTo>
                    <a:pt x="20267" y="11881"/>
                  </a:lnTo>
                  <a:lnTo>
                    <a:pt x="20443" y="11705"/>
                  </a:lnTo>
                  <a:lnTo>
                    <a:pt x="20505" y="11643"/>
                  </a:lnTo>
                  <a:cubicBezTo>
                    <a:pt x="20694" y="11442"/>
                    <a:pt x="20857" y="11241"/>
                    <a:pt x="21020" y="11028"/>
                  </a:cubicBezTo>
                  <a:lnTo>
                    <a:pt x="21083" y="10952"/>
                  </a:lnTo>
                  <a:cubicBezTo>
                    <a:pt x="21133" y="10865"/>
                    <a:pt x="21196" y="10777"/>
                    <a:pt x="21258" y="10689"/>
                  </a:cubicBezTo>
                  <a:lnTo>
                    <a:pt x="21309" y="10601"/>
                  </a:lnTo>
                  <a:cubicBezTo>
                    <a:pt x="21371" y="10501"/>
                    <a:pt x="21434" y="10400"/>
                    <a:pt x="21497" y="10300"/>
                  </a:cubicBezTo>
                  <a:lnTo>
                    <a:pt x="21509" y="10262"/>
                  </a:lnTo>
                  <a:cubicBezTo>
                    <a:pt x="21585" y="10149"/>
                    <a:pt x="21647" y="10024"/>
                    <a:pt x="21698" y="9911"/>
                  </a:cubicBezTo>
                  <a:lnTo>
                    <a:pt x="21735" y="9823"/>
                  </a:lnTo>
                  <a:cubicBezTo>
                    <a:pt x="21785" y="9735"/>
                    <a:pt x="21823" y="9635"/>
                    <a:pt x="21861" y="9534"/>
                  </a:cubicBezTo>
                  <a:cubicBezTo>
                    <a:pt x="21873" y="9509"/>
                    <a:pt x="21886" y="9472"/>
                    <a:pt x="21911" y="9434"/>
                  </a:cubicBezTo>
                  <a:cubicBezTo>
                    <a:pt x="21949" y="9334"/>
                    <a:pt x="21986" y="9233"/>
                    <a:pt x="22011" y="9133"/>
                  </a:cubicBezTo>
                  <a:lnTo>
                    <a:pt x="22049" y="9058"/>
                  </a:lnTo>
                  <a:cubicBezTo>
                    <a:pt x="22087" y="8919"/>
                    <a:pt x="22124" y="8794"/>
                    <a:pt x="22162" y="8669"/>
                  </a:cubicBezTo>
                  <a:cubicBezTo>
                    <a:pt x="22162" y="8643"/>
                    <a:pt x="22174" y="8618"/>
                    <a:pt x="22174" y="8593"/>
                  </a:cubicBezTo>
                  <a:cubicBezTo>
                    <a:pt x="22199" y="8480"/>
                    <a:pt x="22225" y="8380"/>
                    <a:pt x="22250" y="8280"/>
                  </a:cubicBezTo>
                  <a:lnTo>
                    <a:pt x="22275" y="8154"/>
                  </a:lnTo>
                  <a:cubicBezTo>
                    <a:pt x="22287" y="8054"/>
                    <a:pt x="22300" y="7953"/>
                    <a:pt x="22312" y="7853"/>
                  </a:cubicBezTo>
                  <a:lnTo>
                    <a:pt x="22312" y="7815"/>
                  </a:lnTo>
                  <a:cubicBezTo>
                    <a:pt x="27445" y="6774"/>
                    <a:pt x="30933" y="5582"/>
                    <a:pt x="30821" y="4778"/>
                  </a:cubicBezTo>
                  <a:cubicBezTo>
                    <a:pt x="30745" y="4243"/>
                    <a:pt x="29092" y="3975"/>
                    <a:pt x="26451" y="3975"/>
                  </a:cubicBezTo>
                  <a:cubicBezTo>
                    <a:pt x="25130" y="3975"/>
                    <a:pt x="23563" y="4042"/>
                    <a:pt x="21823" y="4176"/>
                  </a:cubicBezTo>
                  <a:cubicBezTo>
                    <a:pt x="21748" y="4013"/>
                    <a:pt x="21672" y="3862"/>
                    <a:pt x="21597" y="3699"/>
                  </a:cubicBezTo>
                  <a:cubicBezTo>
                    <a:pt x="21258" y="3059"/>
                    <a:pt x="20819" y="2457"/>
                    <a:pt x="20305" y="1955"/>
                  </a:cubicBezTo>
                  <a:cubicBezTo>
                    <a:pt x="20217" y="1867"/>
                    <a:pt x="20129" y="1792"/>
                    <a:pt x="20041" y="1704"/>
                  </a:cubicBezTo>
                  <a:cubicBezTo>
                    <a:pt x="19941" y="1629"/>
                    <a:pt x="19853" y="1553"/>
                    <a:pt x="19765" y="1478"/>
                  </a:cubicBezTo>
                  <a:cubicBezTo>
                    <a:pt x="18636" y="587"/>
                    <a:pt x="17268" y="73"/>
                    <a:pt x="15837" y="10"/>
                  </a:cubicBezTo>
                  <a:cubicBezTo>
                    <a:pt x="15731" y="4"/>
                    <a:pt x="15624" y="0"/>
                    <a:pt x="15517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55;p31"/>
            <p:cNvGrpSpPr/>
            <p:nvPr/>
          </p:nvGrpSpPr>
          <p:grpSpPr>
            <a:xfrm>
              <a:off x="6071920" y="2288315"/>
              <a:ext cx="2444791" cy="1097175"/>
              <a:chOff x="5351657" y="1819599"/>
              <a:chExt cx="2444791" cy="1097175"/>
            </a:xfrm>
          </p:grpSpPr>
          <p:sp>
            <p:nvSpPr>
              <p:cNvPr id="48" name="Google Shape;456;p31"/>
              <p:cNvSpPr/>
              <p:nvPr/>
            </p:nvSpPr>
            <p:spPr>
              <a:xfrm>
                <a:off x="5954596" y="1819599"/>
                <a:ext cx="1237807" cy="1097175"/>
              </a:xfrm>
              <a:custGeom>
                <a:avLst/>
                <a:gdLst/>
                <a:ahLst/>
                <a:cxnLst/>
                <a:rect l="l" t="t" r="r" b="b"/>
                <a:pathLst>
                  <a:path w="15662" h="13834" extrusionOk="0">
                    <a:moveTo>
                      <a:pt x="7839" y="1"/>
                    </a:moveTo>
                    <a:cubicBezTo>
                      <a:pt x="5716" y="1"/>
                      <a:pt x="3619" y="974"/>
                      <a:pt x="2260" y="2814"/>
                    </a:cubicBezTo>
                    <a:cubicBezTo>
                      <a:pt x="1" y="5901"/>
                      <a:pt x="653" y="10230"/>
                      <a:pt x="3728" y="12489"/>
                    </a:cubicBezTo>
                    <a:cubicBezTo>
                      <a:pt x="4967" y="13396"/>
                      <a:pt x="6407" y="13833"/>
                      <a:pt x="7832" y="13833"/>
                    </a:cubicBezTo>
                    <a:cubicBezTo>
                      <a:pt x="9957" y="13833"/>
                      <a:pt x="12051" y="12861"/>
                      <a:pt x="13403" y="11021"/>
                    </a:cubicBezTo>
                    <a:cubicBezTo>
                      <a:pt x="15662" y="7946"/>
                      <a:pt x="15009" y="3617"/>
                      <a:pt x="11935" y="1345"/>
                    </a:cubicBezTo>
                    <a:cubicBezTo>
                      <a:pt x="10700" y="439"/>
                      <a:pt x="9264" y="1"/>
                      <a:pt x="78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57;p31"/>
              <p:cNvSpPr/>
              <p:nvPr/>
            </p:nvSpPr>
            <p:spPr>
              <a:xfrm>
                <a:off x="6752982" y="2573361"/>
                <a:ext cx="326404" cy="31137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3926" extrusionOk="0">
                    <a:moveTo>
                      <a:pt x="3799" y="0"/>
                    </a:moveTo>
                    <a:cubicBezTo>
                      <a:pt x="3485" y="0"/>
                      <a:pt x="3186" y="129"/>
                      <a:pt x="2962" y="362"/>
                    </a:cubicBezTo>
                    <a:cubicBezTo>
                      <a:pt x="2573" y="789"/>
                      <a:pt x="2548" y="1479"/>
                      <a:pt x="2134" y="1868"/>
                    </a:cubicBezTo>
                    <a:cubicBezTo>
                      <a:pt x="1757" y="2219"/>
                      <a:pt x="1180" y="2244"/>
                      <a:pt x="741" y="2495"/>
                    </a:cubicBezTo>
                    <a:cubicBezTo>
                      <a:pt x="252" y="2797"/>
                      <a:pt x="1" y="3361"/>
                      <a:pt x="76" y="3926"/>
                    </a:cubicBezTo>
                    <a:cubicBezTo>
                      <a:pt x="1908" y="3261"/>
                      <a:pt x="3389" y="1855"/>
                      <a:pt x="4129" y="48"/>
                    </a:cubicBezTo>
                    <a:cubicBezTo>
                      <a:pt x="4019" y="16"/>
                      <a:pt x="3908" y="0"/>
                      <a:pt x="37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58;p31"/>
              <p:cNvSpPr/>
              <p:nvPr/>
            </p:nvSpPr>
            <p:spPr>
              <a:xfrm>
                <a:off x="6392989" y="1938247"/>
                <a:ext cx="664584" cy="977337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2323" extrusionOk="0">
                    <a:moveTo>
                      <a:pt x="6551" y="0"/>
                    </a:moveTo>
                    <a:cubicBezTo>
                      <a:pt x="6375" y="238"/>
                      <a:pt x="6250" y="527"/>
                      <a:pt x="6174" y="816"/>
                    </a:cubicBezTo>
                    <a:cubicBezTo>
                      <a:pt x="5986" y="1694"/>
                      <a:pt x="6300" y="2711"/>
                      <a:pt x="5823" y="3464"/>
                    </a:cubicBezTo>
                    <a:cubicBezTo>
                      <a:pt x="5547" y="3915"/>
                      <a:pt x="5032" y="4166"/>
                      <a:pt x="4543" y="4342"/>
                    </a:cubicBezTo>
                    <a:cubicBezTo>
                      <a:pt x="4041" y="4518"/>
                      <a:pt x="3514" y="4643"/>
                      <a:pt x="3062" y="4919"/>
                    </a:cubicBezTo>
                    <a:cubicBezTo>
                      <a:pt x="2611" y="5183"/>
                      <a:pt x="2222" y="5647"/>
                      <a:pt x="2234" y="6174"/>
                    </a:cubicBezTo>
                    <a:cubicBezTo>
                      <a:pt x="2259" y="6839"/>
                      <a:pt x="2862" y="7479"/>
                      <a:pt x="2585" y="8081"/>
                    </a:cubicBezTo>
                    <a:cubicBezTo>
                      <a:pt x="2397" y="8508"/>
                      <a:pt x="1858" y="8634"/>
                      <a:pt x="1431" y="8834"/>
                    </a:cubicBezTo>
                    <a:cubicBezTo>
                      <a:pt x="603" y="9223"/>
                      <a:pt x="63" y="10039"/>
                      <a:pt x="13" y="10955"/>
                    </a:cubicBezTo>
                    <a:cubicBezTo>
                      <a:pt x="0" y="11319"/>
                      <a:pt x="76" y="11683"/>
                      <a:pt x="226" y="12022"/>
                    </a:cubicBezTo>
                    <a:cubicBezTo>
                      <a:pt x="741" y="12185"/>
                      <a:pt x="1280" y="12285"/>
                      <a:pt x="1820" y="12323"/>
                    </a:cubicBezTo>
                    <a:cubicBezTo>
                      <a:pt x="1770" y="12248"/>
                      <a:pt x="1720" y="12172"/>
                      <a:pt x="1669" y="12085"/>
                    </a:cubicBezTo>
                    <a:cubicBezTo>
                      <a:pt x="1268" y="11319"/>
                      <a:pt x="1331" y="10215"/>
                      <a:pt x="2046" y="9725"/>
                    </a:cubicBezTo>
                    <a:cubicBezTo>
                      <a:pt x="2498" y="9412"/>
                      <a:pt x="3087" y="9412"/>
                      <a:pt x="3614" y="9336"/>
                    </a:cubicBezTo>
                    <a:cubicBezTo>
                      <a:pt x="4154" y="9274"/>
                      <a:pt x="4756" y="9085"/>
                      <a:pt x="4995" y="8596"/>
                    </a:cubicBezTo>
                    <a:cubicBezTo>
                      <a:pt x="5208" y="8157"/>
                      <a:pt x="5058" y="7630"/>
                      <a:pt x="4945" y="7153"/>
                    </a:cubicBezTo>
                    <a:cubicBezTo>
                      <a:pt x="4832" y="6676"/>
                      <a:pt x="4782" y="6111"/>
                      <a:pt x="5120" y="5772"/>
                    </a:cubicBezTo>
                    <a:cubicBezTo>
                      <a:pt x="5337" y="5556"/>
                      <a:pt x="5650" y="5489"/>
                      <a:pt x="5963" y="5489"/>
                    </a:cubicBezTo>
                    <a:cubicBezTo>
                      <a:pt x="6103" y="5489"/>
                      <a:pt x="6243" y="5502"/>
                      <a:pt x="6375" y="5522"/>
                    </a:cubicBezTo>
                    <a:cubicBezTo>
                      <a:pt x="6595" y="5547"/>
                      <a:pt x="6824" y="5581"/>
                      <a:pt x="7047" y="5581"/>
                    </a:cubicBezTo>
                    <a:cubicBezTo>
                      <a:pt x="7269" y="5581"/>
                      <a:pt x="7486" y="5547"/>
                      <a:pt x="7680" y="5434"/>
                    </a:cubicBezTo>
                    <a:cubicBezTo>
                      <a:pt x="8032" y="5220"/>
                      <a:pt x="8207" y="4806"/>
                      <a:pt x="8245" y="4392"/>
                    </a:cubicBezTo>
                    <a:cubicBezTo>
                      <a:pt x="8295" y="3991"/>
                      <a:pt x="8232" y="3576"/>
                      <a:pt x="8232" y="3175"/>
                    </a:cubicBezTo>
                    <a:cubicBezTo>
                      <a:pt x="8207" y="2849"/>
                      <a:pt x="8270" y="2522"/>
                      <a:pt x="8408" y="2234"/>
                    </a:cubicBezTo>
                    <a:cubicBezTo>
                      <a:pt x="7956" y="1368"/>
                      <a:pt x="7329" y="602"/>
                      <a:pt x="6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59;p31"/>
              <p:cNvSpPr/>
              <p:nvPr/>
            </p:nvSpPr>
            <p:spPr>
              <a:xfrm>
                <a:off x="6052834" y="1819837"/>
                <a:ext cx="548486" cy="94252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11884" extrusionOk="0">
                    <a:moveTo>
                      <a:pt x="6523" y="0"/>
                    </a:moveTo>
                    <a:cubicBezTo>
                      <a:pt x="6224" y="0"/>
                      <a:pt x="5926" y="20"/>
                      <a:pt x="5635" y="62"/>
                    </a:cubicBezTo>
                    <a:cubicBezTo>
                      <a:pt x="5384" y="100"/>
                      <a:pt x="5133" y="150"/>
                      <a:pt x="4882" y="213"/>
                    </a:cubicBezTo>
                    <a:cubicBezTo>
                      <a:pt x="4606" y="615"/>
                      <a:pt x="4442" y="1079"/>
                      <a:pt x="4380" y="1568"/>
                    </a:cubicBezTo>
                    <a:cubicBezTo>
                      <a:pt x="4355" y="1970"/>
                      <a:pt x="4392" y="2384"/>
                      <a:pt x="4242" y="2760"/>
                    </a:cubicBezTo>
                    <a:cubicBezTo>
                      <a:pt x="4028" y="3262"/>
                      <a:pt x="3514" y="3589"/>
                      <a:pt x="2987" y="3752"/>
                    </a:cubicBezTo>
                    <a:cubicBezTo>
                      <a:pt x="2472" y="3928"/>
                      <a:pt x="1920" y="3978"/>
                      <a:pt x="1393" y="4166"/>
                    </a:cubicBezTo>
                    <a:cubicBezTo>
                      <a:pt x="879" y="4342"/>
                      <a:pt x="377" y="4680"/>
                      <a:pt x="201" y="5207"/>
                    </a:cubicBezTo>
                    <a:cubicBezTo>
                      <a:pt x="0" y="5785"/>
                      <a:pt x="276" y="6425"/>
                      <a:pt x="565" y="6964"/>
                    </a:cubicBezTo>
                    <a:cubicBezTo>
                      <a:pt x="866" y="7504"/>
                      <a:pt x="1192" y="8081"/>
                      <a:pt x="1117" y="8696"/>
                    </a:cubicBezTo>
                    <a:cubicBezTo>
                      <a:pt x="1067" y="9098"/>
                      <a:pt x="853" y="9449"/>
                      <a:pt x="653" y="9788"/>
                    </a:cubicBezTo>
                    <a:lnTo>
                      <a:pt x="452" y="10102"/>
                    </a:lnTo>
                    <a:cubicBezTo>
                      <a:pt x="791" y="10754"/>
                      <a:pt x="1242" y="11356"/>
                      <a:pt x="1782" y="11883"/>
                    </a:cubicBezTo>
                    <a:cubicBezTo>
                      <a:pt x="1657" y="11256"/>
                      <a:pt x="1782" y="10616"/>
                      <a:pt x="2121" y="10076"/>
                    </a:cubicBezTo>
                    <a:cubicBezTo>
                      <a:pt x="2334" y="9738"/>
                      <a:pt x="2648" y="9449"/>
                      <a:pt x="2748" y="9047"/>
                    </a:cubicBezTo>
                    <a:cubicBezTo>
                      <a:pt x="3012" y="8069"/>
                      <a:pt x="1845" y="7102"/>
                      <a:pt x="2146" y="6124"/>
                    </a:cubicBezTo>
                    <a:cubicBezTo>
                      <a:pt x="2347" y="5484"/>
                      <a:pt x="3075" y="5182"/>
                      <a:pt x="3727" y="5007"/>
                    </a:cubicBezTo>
                    <a:cubicBezTo>
                      <a:pt x="4380" y="4818"/>
                      <a:pt x="5120" y="4593"/>
                      <a:pt x="5396" y="3965"/>
                    </a:cubicBezTo>
                    <a:cubicBezTo>
                      <a:pt x="5685" y="3325"/>
                      <a:pt x="5308" y="2572"/>
                      <a:pt x="5371" y="1857"/>
                    </a:cubicBezTo>
                    <a:cubicBezTo>
                      <a:pt x="5446" y="1016"/>
                      <a:pt x="6162" y="326"/>
                      <a:pt x="6940" y="12"/>
                    </a:cubicBezTo>
                    <a:cubicBezTo>
                      <a:pt x="6801" y="4"/>
                      <a:pt x="6662" y="0"/>
                      <a:pt x="6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60;p31"/>
              <p:cNvSpPr/>
              <p:nvPr/>
            </p:nvSpPr>
            <p:spPr>
              <a:xfrm>
                <a:off x="6384059" y="2416089"/>
                <a:ext cx="100213" cy="156717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976" extrusionOk="0">
                    <a:moveTo>
                      <a:pt x="837" y="0"/>
                    </a:moveTo>
                    <a:cubicBezTo>
                      <a:pt x="805" y="0"/>
                      <a:pt x="773" y="4"/>
                      <a:pt x="741" y="11"/>
                    </a:cubicBezTo>
                    <a:cubicBezTo>
                      <a:pt x="590" y="61"/>
                      <a:pt x="452" y="149"/>
                      <a:pt x="352" y="275"/>
                    </a:cubicBezTo>
                    <a:cubicBezTo>
                      <a:pt x="113" y="538"/>
                      <a:pt x="0" y="889"/>
                      <a:pt x="51" y="1241"/>
                    </a:cubicBezTo>
                    <a:cubicBezTo>
                      <a:pt x="101" y="1529"/>
                      <a:pt x="314" y="1868"/>
                      <a:pt x="615" y="1956"/>
                    </a:cubicBezTo>
                    <a:cubicBezTo>
                      <a:pt x="658" y="1969"/>
                      <a:pt x="698" y="1976"/>
                      <a:pt x="735" y="1976"/>
                    </a:cubicBezTo>
                    <a:cubicBezTo>
                      <a:pt x="1011" y="1976"/>
                      <a:pt x="1122" y="1633"/>
                      <a:pt x="1155" y="1379"/>
                    </a:cubicBezTo>
                    <a:lnTo>
                      <a:pt x="1230" y="613"/>
                    </a:lnTo>
                    <a:cubicBezTo>
                      <a:pt x="1268" y="463"/>
                      <a:pt x="1243" y="300"/>
                      <a:pt x="1168" y="149"/>
                    </a:cubicBezTo>
                    <a:cubicBezTo>
                      <a:pt x="1087" y="58"/>
                      <a:pt x="966" y="0"/>
                      <a:pt x="8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61;p31"/>
              <p:cNvSpPr/>
              <p:nvPr/>
            </p:nvSpPr>
            <p:spPr>
              <a:xfrm>
                <a:off x="6288192" y="2611509"/>
                <a:ext cx="83379" cy="6455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14" extrusionOk="0">
                    <a:moveTo>
                      <a:pt x="537" y="0"/>
                    </a:moveTo>
                    <a:cubicBezTo>
                      <a:pt x="269" y="0"/>
                      <a:pt x="1" y="267"/>
                      <a:pt x="159" y="584"/>
                    </a:cubicBezTo>
                    <a:cubicBezTo>
                      <a:pt x="234" y="746"/>
                      <a:pt x="368" y="813"/>
                      <a:pt x="503" y="813"/>
                    </a:cubicBezTo>
                    <a:cubicBezTo>
                      <a:pt x="775" y="813"/>
                      <a:pt x="1055" y="543"/>
                      <a:pt x="887" y="232"/>
                    </a:cubicBezTo>
                    <a:cubicBezTo>
                      <a:pt x="807" y="68"/>
                      <a:pt x="672" y="0"/>
                      <a:pt x="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62;p31"/>
              <p:cNvSpPr/>
              <p:nvPr/>
            </p:nvSpPr>
            <p:spPr>
              <a:xfrm>
                <a:off x="6634987" y="2709536"/>
                <a:ext cx="148818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859" extrusionOk="0">
                    <a:moveTo>
                      <a:pt x="1497" y="0"/>
                    </a:moveTo>
                    <a:cubicBezTo>
                      <a:pt x="1462" y="0"/>
                      <a:pt x="1427" y="5"/>
                      <a:pt x="1393" y="13"/>
                    </a:cubicBezTo>
                    <a:lnTo>
                      <a:pt x="552" y="63"/>
                    </a:lnTo>
                    <a:cubicBezTo>
                      <a:pt x="377" y="76"/>
                      <a:pt x="189" y="101"/>
                      <a:pt x="76" y="239"/>
                    </a:cubicBezTo>
                    <a:cubicBezTo>
                      <a:pt x="0" y="364"/>
                      <a:pt x="13" y="527"/>
                      <a:pt x="113" y="653"/>
                    </a:cubicBezTo>
                    <a:cubicBezTo>
                      <a:pt x="214" y="766"/>
                      <a:pt x="352" y="841"/>
                      <a:pt x="502" y="854"/>
                    </a:cubicBezTo>
                    <a:cubicBezTo>
                      <a:pt x="538" y="857"/>
                      <a:pt x="574" y="858"/>
                      <a:pt x="611" y="858"/>
                    </a:cubicBezTo>
                    <a:cubicBezTo>
                      <a:pt x="729" y="858"/>
                      <a:pt x="852" y="842"/>
                      <a:pt x="967" y="804"/>
                    </a:cubicBezTo>
                    <a:cubicBezTo>
                      <a:pt x="1130" y="766"/>
                      <a:pt x="1293" y="778"/>
                      <a:pt x="1456" y="741"/>
                    </a:cubicBezTo>
                    <a:cubicBezTo>
                      <a:pt x="1607" y="703"/>
                      <a:pt x="1732" y="603"/>
                      <a:pt x="1807" y="465"/>
                    </a:cubicBezTo>
                    <a:cubicBezTo>
                      <a:pt x="1883" y="314"/>
                      <a:pt x="1832" y="151"/>
                      <a:pt x="1707" y="51"/>
                    </a:cubicBezTo>
                    <a:cubicBezTo>
                      <a:pt x="1640" y="17"/>
                      <a:pt x="1568" y="0"/>
                      <a:pt x="1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63;p31"/>
              <p:cNvSpPr/>
              <p:nvPr/>
            </p:nvSpPr>
            <p:spPr>
              <a:xfrm>
                <a:off x="6882912" y="2418310"/>
                <a:ext cx="128981" cy="12332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55" extrusionOk="0">
                    <a:moveTo>
                      <a:pt x="734" y="0"/>
                    </a:moveTo>
                    <a:cubicBezTo>
                      <a:pt x="595" y="0"/>
                      <a:pt x="462" y="39"/>
                      <a:pt x="352" y="109"/>
                    </a:cubicBezTo>
                    <a:cubicBezTo>
                      <a:pt x="113" y="297"/>
                      <a:pt x="1" y="598"/>
                      <a:pt x="76" y="887"/>
                    </a:cubicBezTo>
                    <a:cubicBezTo>
                      <a:pt x="173" y="1276"/>
                      <a:pt x="532" y="1555"/>
                      <a:pt x="889" y="1555"/>
                    </a:cubicBezTo>
                    <a:cubicBezTo>
                      <a:pt x="1085" y="1555"/>
                      <a:pt x="1280" y="1471"/>
                      <a:pt x="1431" y="1276"/>
                    </a:cubicBezTo>
                    <a:cubicBezTo>
                      <a:pt x="1607" y="1037"/>
                      <a:pt x="1632" y="723"/>
                      <a:pt x="1506" y="472"/>
                    </a:cubicBezTo>
                    <a:cubicBezTo>
                      <a:pt x="1381" y="209"/>
                      <a:pt x="1130" y="33"/>
                      <a:pt x="841" y="8"/>
                    </a:cubicBezTo>
                    <a:cubicBezTo>
                      <a:pt x="805" y="3"/>
                      <a:pt x="770" y="0"/>
                      <a:pt x="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64;p31"/>
              <p:cNvSpPr/>
              <p:nvPr/>
            </p:nvSpPr>
            <p:spPr>
              <a:xfrm>
                <a:off x="6535801" y="1905967"/>
                <a:ext cx="157749" cy="222385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804" extrusionOk="0">
                    <a:moveTo>
                      <a:pt x="1164" y="0"/>
                    </a:moveTo>
                    <a:cubicBezTo>
                      <a:pt x="836" y="0"/>
                      <a:pt x="520" y="159"/>
                      <a:pt x="327" y="420"/>
                    </a:cubicBezTo>
                    <a:cubicBezTo>
                      <a:pt x="101" y="708"/>
                      <a:pt x="0" y="1060"/>
                      <a:pt x="13" y="1423"/>
                    </a:cubicBezTo>
                    <a:cubicBezTo>
                      <a:pt x="38" y="1674"/>
                      <a:pt x="88" y="1938"/>
                      <a:pt x="164" y="2176"/>
                    </a:cubicBezTo>
                    <a:cubicBezTo>
                      <a:pt x="176" y="2340"/>
                      <a:pt x="226" y="2503"/>
                      <a:pt x="302" y="2641"/>
                    </a:cubicBezTo>
                    <a:cubicBezTo>
                      <a:pt x="387" y="2757"/>
                      <a:pt x="485" y="2803"/>
                      <a:pt x="585" y="2803"/>
                    </a:cubicBezTo>
                    <a:cubicBezTo>
                      <a:pt x="852" y="2803"/>
                      <a:pt x="1137" y="2474"/>
                      <a:pt x="1255" y="2264"/>
                    </a:cubicBezTo>
                    <a:cubicBezTo>
                      <a:pt x="1406" y="2013"/>
                      <a:pt x="1544" y="1762"/>
                      <a:pt x="1695" y="1511"/>
                    </a:cubicBezTo>
                    <a:cubicBezTo>
                      <a:pt x="1858" y="1260"/>
                      <a:pt x="1996" y="984"/>
                      <a:pt x="1971" y="696"/>
                    </a:cubicBezTo>
                    <a:cubicBezTo>
                      <a:pt x="1920" y="332"/>
                      <a:pt x="1632" y="43"/>
                      <a:pt x="1268" y="5"/>
                    </a:cubicBezTo>
                    <a:cubicBezTo>
                      <a:pt x="1233" y="2"/>
                      <a:pt x="1198" y="0"/>
                      <a:pt x="1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65;p31"/>
              <p:cNvSpPr/>
              <p:nvPr/>
            </p:nvSpPr>
            <p:spPr>
              <a:xfrm>
                <a:off x="6673476" y="2082432"/>
                <a:ext cx="97842" cy="6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35" extrusionOk="0">
                    <a:moveTo>
                      <a:pt x="661" y="1"/>
                    </a:moveTo>
                    <a:cubicBezTo>
                      <a:pt x="461" y="1"/>
                      <a:pt x="286" y="112"/>
                      <a:pt x="191" y="290"/>
                    </a:cubicBezTo>
                    <a:cubicBezTo>
                      <a:pt x="0" y="677"/>
                      <a:pt x="202" y="834"/>
                      <a:pt x="462" y="834"/>
                    </a:cubicBezTo>
                    <a:cubicBezTo>
                      <a:pt x="800" y="834"/>
                      <a:pt x="1238" y="566"/>
                      <a:pt x="1032" y="190"/>
                    </a:cubicBezTo>
                    <a:cubicBezTo>
                      <a:pt x="956" y="64"/>
                      <a:pt x="831" y="2"/>
                      <a:pt x="693" y="2"/>
                    </a:cubicBezTo>
                    <a:cubicBezTo>
                      <a:pt x="682" y="1"/>
                      <a:pt x="671" y="1"/>
                      <a:pt x="6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66;p31"/>
              <p:cNvSpPr/>
              <p:nvPr/>
            </p:nvSpPr>
            <p:spPr>
              <a:xfrm>
                <a:off x="6071643" y="1819599"/>
                <a:ext cx="1121787" cy="973610"/>
              </a:xfrm>
              <a:custGeom>
                <a:avLst/>
                <a:gdLst/>
                <a:ahLst/>
                <a:cxnLst/>
                <a:rect l="l" t="t" r="r" b="b"/>
                <a:pathLst>
                  <a:path w="14194" h="12276" extrusionOk="0">
                    <a:moveTo>
                      <a:pt x="6360" y="0"/>
                    </a:moveTo>
                    <a:cubicBezTo>
                      <a:pt x="3727" y="0"/>
                      <a:pt x="1161" y="1507"/>
                      <a:pt x="1" y="4169"/>
                    </a:cubicBezTo>
                    <a:cubicBezTo>
                      <a:pt x="1319" y="3092"/>
                      <a:pt x="2850" y="2601"/>
                      <a:pt x="4352" y="2601"/>
                    </a:cubicBezTo>
                    <a:cubicBezTo>
                      <a:pt x="7608" y="2601"/>
                      <a:pt x="10725" y="4911"/>
                      <a:pt x="11232" y="8561"/>
                    </a:cubicBezTo>
                    <a:cubicBezTo>
                      <a:pt x="11407" y="9828"/>
                      <a:pt x="11232" y="11108"/>
                      <a:pt x="10730" y="12275"/>
                    </a:cubicBezTo>
                    <a:cubicBezTo>
                      <a:pt x="14193" y="9439"/>
                      <a:pt x="14093" y="4106"/>
                      <a:pt x="10517" y="1408"/>
                    </a:cubicBezTo>
                    <a:cubicBezTo>
                      <a:pt x="9257" y="450"/>
                      <a:pt x="7799" y="0"/>
                      <a:pt x="636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67;p31"/>
              <p:cNvSpPr/>
              <p:nvPr/>
            </p:nvSpPr>
            <p:spPr>
              <a:xfrm>
                <a:off x="5351657" y="2136284"/>
                <a:ext cx="2444791" cy="465867"/>
              </a:xfrm>
              <a:custGeom>
                <a:avLst/>
                <a:gdLst/>
                <a:ahLst/>
                <a:cxnLst/>
                <a:rect l="l" t="t" r="r" b="b"/>
                <a:pathLst>
                  <a:path w="30934" h="5874" extrusionOk="0">
                    <a:moveTo>
                      <a:pt x="26441" y="0"/>
                    </a:moveTo>
                    <a:cubicBezTo>
                      <a:pt x="25119" y="0"/>
                      <a:pt x="23550" y="67"/>
                      <a:pt x="21810" y="201"/>
                    </a:cubicBezTo>
                    <a:cubicBezTo>
                      <a:pt x="19790" y="352"/>
                      <a:pt x="17543" y="590"/>
                      <a:pt x="15184" y="929"/>
                    </a:cubicBezTo>
                    <a:cubicBezTo>
                      <a:pt x="12825" y="1255"/>
                      <a:pt x="10591" y="1632"/>
                      <a:pt x="8609" y="2033"/>
                    </a:cubicBezTo>
                    <a:cubicBezTo>
                      <a:pt x="3476" y="3075"/>
                      <a:pt x="0" y="4267"/>
                      <a:pt x="113" y="5070"/>
                    </a:cubicBezTo>
                    <a:cubicBezTo>
                      <a:pt x="180" y="5605"/>
                      <a:pt x="1842" y="5873"/>
                      <a:pt x="4489" y="5873"/>
                    </a:cubicBezTo>
                    <a:cubicBezTo>
                      <a:pt x="5813" y="5873"/>
                      <a:pt x="7383" y="5806"/>
                      <a:pt x="9123" y="5672"/>
                    </a:cubicBezTo>
                    <a:cubicBezTo>
                      <a:pt x="9035" y="5459"/>
                      <a:pt x="8947" y="5246"/>
                      <a:pt x="8885" y="5032"/>
                    </a:cubicBezTo>
                    <a:cubicBezTo>
                      <a:pt x="8400" y="5050"/>
                      <a:pt x="7946" y="5060"/>
                      <a:pt x="7526" y="5060"/>
                    </a:cubicBezTo>
                    <a:cubicBezTo>
                      <a:pt x="5616" y="5060"/>
                      <a:pt x="4416" y="4871"/>
                      <a:pt x="4355" y="4480"/>
                    </a:cubicBezTo>
                    <a:cubicBezTo>
                      <a:pt x="4292" y="4016"/>
                      <a:pt x="5948" y="3351"/>
                      <a:pt x="8558" y="2723"/>
                    </a:cubicBezTo>
                    <a:cubicBezTo>
                      <a:pt x="10403" y="2272"/>
                      <a:pt x="12725" y="1832"/>
                      <a:pt x="15260" y="1481"/>
                    </a:cubicBezTo>
                    <a:cubicBezTo>
                      <a:pt x="17794" y="1130"/>
                      <a:pt x="20154" y="916"/>
                      <a:pt x="22048" y="841"/>
                    </a:cubicBezTo>
                    <a:cubicBezTo>
                      <a:pt x="22533" y="823"/>
                      <a:pt x="22987" y="814"/>
                      <a:pt x="23407" y="814"/>
                    </a:cubicBezTo>
                    <a:cubicBezTo>
                      <a:pt x="25317" y="814"/>
                      <a:pt x="26515" y="1002"/>
                      <a:pt x="26566" y="1393"/>
                    </a:cubicBezTo>
                    <a:cubicBezTo>
                      <a:pt x="26629" y="1870"/>
                      <a:pt x="24985" y="2523"/>
                      <a:pt x="22362" y="3163"/>
                    </a:cubicBezTo>
                    <a:cubicBezTo>
                      <a:pt x="22362" y="3388"/>
                      <a:pt x="22337" y="3614"/>
                      <a:pt x="22312" y="3840"/>
                    </a:cubicBezTo>
                    <a:cubicBezTo>
                      <a:pt x="27444" y="2799"/>
                      <a:pt x="30933" y="1607"/>
                      <a:pt x="30820" y="803"/>
                    </a:cubicBezTo>
                    <a:cubicBezTo>
                      <a:pt x="30745" y="268"/>
                      <a:pt x="29086" y="0"/>
                      <a:pt x="26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481;p31"/>
          <p:cNvSpPr/>
          <p:nvPr/>
        </p:nvSpPr>
        <p:spPr>
          <a:xfrm>
            <a:off x="-561942" y="-885693"/>
            <a:ext cx="1689938" cy="1678759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518;p32"/>
          <p:cNvGrpSpPr/>
          <p:nvPr/>
        </p:nvGrpSpPr>
        <p:grpSpPr>
          <a:xfrm>
            <a:off x="241116" y="4125981"/>
            <a:ext cx="1006275" cy="800861"/>
            <a:chOff x="3488503" y="-435002"/>
            <a:chExt cx="415412" cy="365520"/>
          </a:xfrm>
        </p:grpSpPr>
        <p:sp>
          <p:nvSpPr>
            <p:cNvPr id="62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64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447;p31"/>
          <p:cNvSpPr/>
          <p:nvPr/>
        </p:nvSpPr>
        <p:spPr>
          <a:xfrm>
            <a:off x="7629211" y="4631841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424;p51"/>
          <p:cNvSpPr/>
          <p:nvPr/>
        </p:nvSpPr>
        <p:spPr>
          <a:xfrm rot="2700000">
            <a:off x="8714030" y="470403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0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animBg="1"/>
      <p:bldP spid="7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3743255" y="2692779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HIỂU</a:t>
            </a:r>
          </a:p>
        </p:txBody>
      </p:sp>
      <p:sp>
        <p:nvSpPr>
          <p:cNvPr id="573" name="Google Shape;573;p34"/>
          <p:cNvSpPr/>
          <p:nvPr/>
        </p:nvSpPr>
        <p:spPr>
          <a:xfrm>
            <a:off x="5581316" y="1293551"/>
            <a:ext cx="1548969" cy="1361408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smtClean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1561888" y="816058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1468820" y="2786154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34"/>
          <p:cNvSpPr/>
          <p:nvPr/>
        </p:nvSpPr>
        <p:spPr>
          <a:xfrm>
            <a:off x="1355256" y="2093838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3272496" y="447982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477663" y="345737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437614" y="158117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459954" y="282893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3520972" y="2166464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4848899" y="87371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3239190" y="338975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>
            <a:off x="1573787" y="3707678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9" name="Google Shape;607;p34"/>
          <p:cNvSpPr/>
          <p:nvPr/>
        </p:nvSpPr>
        <p:spPr>
          <a:xfrm>
            <a:off x="1377191" y="2160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607;p34"/>
          <p:cNvSpPr/>
          <p:nvPr/>
        </p:nvSpPr>
        <p:spPr>
          <a:xfrm>
            <a:off x="8450467" y="577861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17;p34"/>
          <p:cNvSpPr/>
          <p:nvPr/>
        </p:nvSpPr>
        <p:spPr>
          <a:xfrm>
            <a:off x="8519017" y="4514456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612;p34"/>
          <p:cNvSpPr/>
          <p:nvPr/>
        </p:nvSpPr>
        <p:spPr>
          <a:xfrm>
            <a:off x="6907147" y="451445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614;p34"/>
          <p:cNvSpPr/>
          <p:nvPr/>
        </p:nvSpPr>
        <p:spPr>
          <a:xfrm>
            <a:off x="7791789" y="418619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609;p34"/>
          <p:cNvGrpSpPr/>
          <p:nvPr/>
        </p:nvGrpSpPr>
        <p:grpSpPr>
          <a:xfrm>
            <a:off x="8214985" y="1204687"/>
            <a:ext cx="608064" cy="320051"/>
            <a:chOff x="6751900" y="1659525"/>
            <a:chExt cx="623400" cy="327150"/>
          </a:xfrm>
        </p:grpSpPr>
        <p:sp>
          <p:nvSpPr>
            <p:cNvPr id="55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612;p34"/>
          <p:cNvSpPr/>
          <p:nvPr/>
        </p:nvSpPr>
        <p:spPr>
          <a:xfrm>
            <a:off x="7543668" y="3531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1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theme/theme1.xml><?xml version="1.0" encoding="utf-8"?>
<a:theme xmlns:a="http://schemas.openxmlformats.org/drawingml/2006/main" name="Rocket and Planets Study Planner by Slidesgo">
  <a:themeElements>
    <a:clrScheme name="Simple Light">
      <a:dk1>
        <a:srgbClr val="FFFFFF"/>
      </a:dk1>
      <a:lt1>
        <a:srgbClr val="152849"/>
      </a:lt1>
      <a:dk2>
        <a:srgbClr val="2A4D7C"/>
      </a:dk2>
      <a:lt2>
        <a:srgbClr val="57A0CF"/>
      </a:lt2>
      <a:accent1>
        <a:srgbClr val="70CDE2"/>
      </a:accent1>
      <a:accent2>
        <a:srgbClr val="87D38C"/>
      </a:accent2>
      <a:accent3>
        <a:srgbClr val="CFE88B"/>
      </a:accent3>
      <a:accent4>
        <a:srgbClr val="F8E459"/>
      </a:accent4>
      <a:accent5>
        <a:srgbClr val="EA9E44"/>
      </a:accent5>
      <a:accent6>
        <a:srgbClr val="CC61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752</Words>
  <Application>Microsoft Office PowerPoint</Application>
  <PresentationFormat>On-screen Show (16:9)</PresentationFormat>
  <Paragraphs>71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Space Grotesk</vt:lpstr>
      <vt:lpstr>Calibri</vt:lpstr>
      <vt:lpstr>Pompiere</vt:lpstr>
      <vt:lpstr>Roboto Condensed Light</vt:lpstr>
      <vt:lpstr>Arial</vt:lpstr>
      <vt:lpstr>Times New Roman</vt:lpstr>
      <vt:lpstr>Lato</vt:lpstr>
      <vt:lpstr>Bebas Neue</vt:lpstr>
      <vt:lpstr>Sulphur Point</vt:lpstr>
      <vt:lpstr>Rocket and Planets Study Planner by Slidesgo</vt:lpstr>
      <vt:lpstr>PowerPoint Presentation</vt:lpstr>
      <vt:lpstr>PowerPoint Presentation</vt:lpstr>
      <vt:lpstr>PowerPoint Presentation</vt:lpstr>
      <vt:lpstr>PowerPoint Presentation</vt:lpstr>
      <vt:lpstr>ĐỌC HIỂU</vt:lpstr>
      <vt:lpstr>ĐỌC  THÀNH TIẾNG</vt:lpstr>
      <vt:lpstr>PowerPoint Presentation</vt:lpstr>
      <vt:lpstr>PowerPoint Presentation</vt:lpstr>
      <vt:lpstr>ĐỌC HIỂU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NÂNG CAO</vt:lpstr>
      <vt:lpstr>Để thể hiện nội dung câu chuyện, các em cần đọc với giọng như thế nào?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THKD</dc:creator>
  <cp:lastModifiedBy>THKD</cp:lastModifiedBy>
  <cp:revision>19</cp:revision>
  <dcterms:modified xsi:type="dcterms:W3CDTF">2024-11-25T14:56:45Z</dcterms:modified>
</cp:coreProperties>
</file>