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3"/>
  </p:notesMasterIdLst>
  <p:sldIdLst>
    <p:sldId id="260" r:id="rId2"/>
    <p:sldId id="312" r:id="rId3"/>
    <p:sldId id="256" r:id="rId4"/>
    <p:sldId id="278" r:id="rId5"/>
    <p:sldId id="313" r:id="rId6"/>
    <p:sldId id="314" r:id="rId7"/>
    <p:sldId id="315" r:id="rId8"/>
    <p:sldId id="316" r:id="rId9"/>
    <p:sldId id="318" r:id="rId10"/>
    <p:sldId id="319" r:id="rId11"/>
    <p:sldId id="320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DM Serif Display" panose="020B0604020202020204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339201-7271-4504-8F7F-D83A868B9C9F}">
  <a:tblStyle styleId="{C4339201-7271-4504-8F7F-D83A868B9C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64F2B-787A-473E-BD7B-E97F343337E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F5CA95-4C87-4D9C-8D1A-36EEB488ACA1}">
      <dgm:prSet phldrT="[Text]" custT="1"/>
      <dgm:spPr/>
      <dgm:t>
        <a:bodyPr/>
        <a:lstStyle/>
        <a:p>
          <a:r>
            <a:rPr lang="en-US" sz="2600" b="1" smtClean="0"/>
            <a:t>Đoàn </a:t>
          </a:r>
          <a:r>
            <a:rPr lang="en-US" sz="2600" b="1" smtClean="0">
              <a:latin typeface="+mj-lt"/>
              <a:ea typeface="DM Serif Display"/>
              <a:cs typeface="DM Serif Display"/>
              <a:sym typeface="DM Serif Display"/>
            </a:rPr>
            <a:t>kịch</a:t>
          </a:r>
          <a:endParaRPr lang="en-US" sz="2600" b="1"/>
        </a:p>
      </dgm:t>
    </dgm:pt>
    <dgm:pt modelId="{2D2D1E72-4DC9-4FE0-A77B-AECE6F2BA19C}" type="parTrans" cxnId="{FADE042F-EBD2-499B-B9F8-B75DD5440CA6}">
      <dgm:prSet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C6FCF95B-4C29-45E6-AFDF-DB1DE8440D2C}" type="sibTrans" cxnId="{FADE042F-EBD2-499B-B9F8-B75DD5440CA6}">
      <dgm:prSet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40B0AB20-E3B5-4054-917D-B6D60485B6BD}">
      <dgm:prSet phldrT="[Text]" custT="1"/>
      <dgm:spPr/>
      <dgm:t>
        <a:bodyPr/>
        <a:lstStyle/>
        <a:p>
          <a:r>
            <a:rPr lang="en-US" sz="2600" b="0" smtClean="0"/>
            <a:t>Nhóm </a:t>
          </a:r>
          <a:r>
            <a:rPr lang="en-US" sz="2600" b="0" smtClean="0">
              <a:latin typeface="+mj-lt"/>
              <a:ea typeface="DM Serif Display"/>
              <a:cs typeface="DM Serif Display"/>
              <a:sym typeface="DM Serif Display"/>
            </a:rPr>
            <a:t>kịch 1</a:t>
          </a:r>
          <a:endParaRPr lang="en-US" sz="2600" b="0"/>
        </a:p>
      </dgm:t>
    </dgm:pt>
    <dgm:pt modelId="{21172CF9-5073-40C9-85E4-71587A1E6C5C}" type="parTrans" cxnId="{E7BAF547-09FE-4DF7-9C96-5975DF05BDC5}">
      <dgm:prSet custT="1"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5E312D9A-BCFB-4A6D-90F7-FBFE2A37D8DA}" type="sibTrans" cxnId="{E7BAF547-09FE-4DF7-9C96-5975DF05BDC5}">
      <dgm:prSet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22528E54-E916-4ECB-896E-6D5159C59BA5}">
      <dgm:prSet phldrT="[Text]" custT="1"/>
      <dgm:spPr/>
      <dgm:t>
        <a:bodyPr/>
        <a:lstStyle/>
        <a:p>
          <a:r>
            <a:rPr lang="en-US" sz="2600" b="0" smtClean="0"/>
            <a:t>Tổ 1</a:t>
          </a:r>
        </a:p>
      </dgm:t>
    </dgm:pt>
    <dgm:pt modelId="{FB5CBE21-4AA0-4C89-8DDB-B8AC28975D09}" type="parTrans" cxnId="{13D71740-D382-45C2-9E80-8F98FCF1D481}">
      <dgm:prSet custT="1"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D9424425-137C-4EAD-9835-24C69D5D3380}" type="sibTrans" cxnId="{13D71740-D382-45C2-9E80-8F98FCF1D481}">
      <dgm:prSet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C1800CD6-4AED-4229-8B11-9F15D302B477}">
      <dgm:prSet phldrT="[Text]" custT="1"/>
      <dgm:spPr/>
      <dgm:t>
        <a:bodyPr/>
        <a:lstStyle/>
        <a:p>
          <a:r>
            <a:rPr lang="en-US" sz="2600" b="0" smtClean="0"/>
            <a:t>Tổ 2</a:t>
          </a:r>
          <a:endParaRPr lang="en-US" sz="2600" b="0"/>
        </a:p>
      </dgm:t>
    </dgm:pt>
    <dgm:pt modelId="{24A40DC9-B321-4FB6-B754-3714AC717179}" type="parTrans" cxnId="{C7C9D2E1-8A3D-4909-9A98-C11BD4F766C7}">
      <dgm:prSet custT="1"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158C2694-D874-4A78-ACBC-8A636A66BF8C}" type="sibTrans" cxnId="{C7C9D2E1-8A3D-4909-9A98-C11BD4F766C7}">
      <dgm:prSet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7A584B0E-8EF5-4F48-A031-3E7C81717840}">
      <dgm:prSet phldrT="[Text]" custT="1"/>
      <dgm:spPr/>
      <dgm:t>
        <a:bodyPr/>
        <a:lstStyle/>
        <a:p>
          <a:r>
            <a:rPr lang="en-US" sz="2600" b="0" smtClean="0"/>
            <a:t>Nhóm </a:t>
          </a:r>
          <a:r>
            <a:rPr lang="en-US" sz="2600" b="0" smtClean="0">
              <a:latin typeface="+mj-lt"/>
              <a:ea typeface="DM Serif Display"/>
              <a:cs typeface="DM Serif Display"/>
              <a:sym typeface="DM Serif Display"/>
            </a:rPr>
            <a:t>kịch 2</a:t>
          </a:r>
          <a:endParaRPr lang="en-US" sz="2600" b="0"/>
        </a:p>
      </dgm:t>
    </dgm:pt>
    <dgm:pt modelId="{5B28D55C-2477-45AF-838F-2F95253F86D0}" type="parTrans" cxnId="{C527FF37-F0FA-40E3-9C61-E515C37132F7}">
      <dgm:prSet custT="1"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E0B500A0-877A-4D4A-8F45-F1D980F7FE17}" type="sibTrans" cxnId="{C527FF37-F0FA-40E3-9C61-E515C37132F7}">
      <dgm:prSet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23CE7BED-498C-49BA-B9B9-F0FFACF3F135}">
      <dgm:prSet phldrT="[Text]" custT="1"/>
      <dgm:spPr/>
      <dgm:t>
        <a:bodyPr/>
        <a:lstStyle/>
        <a:p>
          <a:r>
            <a:rPr lang="en-US" sz="2600" b="0" smtClean="0"/>
            <a:t>Tổ 3</a:t>
          </a:r>
          <a:endParaRPr lang="en-US" sz="2600" b="0"/>
        </a:p>
      </dgm:t>
    </dgm:pt>
    <dgm:pt modelId="{CABCCFCE-3475-4F6E-98FA-496D5C1460FD}" type="parTrans" cxnId="{94EF276F-ED09-48C7-8E99-A7DBD3375F72}">
      <dgm:prSet custT="1"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A3AFE0D7-4F0F-4556-993C-1EC2A01AFCA2}" type="sibTrans" cxnId="{94EF276F-ED09-48C7-8E99-A7DBD3375F72}">
      <dgm:prSet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08FC5819-933B-4895-9CBC-9B8113B1E806}">
      <dgm:prSet phldrT="[Text]" custT="1"/>
      <dgm:spPr/>
      <dgm:t>
        <a:bodyPr/>
        <a:lstStyle/>
        <a:p>
          <a:r>
            <a:rPr lang="en-US" sz="2600" b="0" smtClean="0"/>
            <a:t>Tổ 4</a:t>
          </a:r>
          <a:endParaRPr lang="en-US" sz="2600" b="0"/>
        </a:p>
      </dgm:t>
    </dgm:pt>
    <dgm:pt modelId="{1CBC0463-8A4B-4EBD-83D5-B73ECAFF6143}" type="parTrans" cxnId="{9046F694-9F4E-4554-BEAE-C5C75EEBF9F0}">
      <dgm:prSet custT="1"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8FBE850E-56CE-45AB-BC44-20470F88F533}" type="sibTrans" cxnId="{9046F694-9F4E-4554-BEAE-C5C75EEBF9F0}">
      <dgm:prSet/>
      <dgm:spPr/>
      <dgm:t>
        <a:bodyPr/>
        <a:lstStyle/>
        <a:p>
          <a:endParaRPr lang="en-US" sz="2600" b="0">
            <a:solidFill>
              <a:schemeClr val="bg1"/>
            </a:solidFill>
          </a:endParaRPr>
        </a:p>
      </dgm:t>
    </dgm:pt>
    <dgm:pt modelId="{1082C176-AA14-4272-86F9-D4E83651684B}" type="pres">
      <dgm:prSet presAssocID="{F0464F2B-787A-473E-BD7B-E97F343337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AC7E2-0776-49FC-8933-4DE69BD8BE07}" type="pres">
      <dgm:prSet presAssocID="{1FF5CA95-4C87-4D9C-8D1A-36EEB488ACA1}" presName="root1" presStyleCnt="0"/>
      <dgm:spPr/>
    </dgm:pt>
    <dgm:pt modelId="{422AAEAC-2216-47FC-B987-FCDA6490BB94}" type="pres">
      <dgm:prSet presAssocID="{1FF5CA95-4C87-4D9C-8D1A-36EEB488ACA1}" presName="LevelOneTextNode" presStyleLbl="node0" presStyleIdx="0" presStyleCnt="1" custScaleX="173704" custLinFactX="-5964" custLinFactNeighborX="-100000" custLinFactNeighborY="-20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CE4E27-253B-4DEF-A300-E91CE9E82C41}" type="pres">
      <dgm:prSet presAssocID="{1FF5CA95-4C87-4D9C-8D1A-36EEB488ACA1}" presName="level2hierChild" presStyleCnt="0"/>
      <dgm:spPr/>
    </dgm:pt>
    <dgm:pt modelId="{AA221FCB-9A04-44A6-BAFF-F5E16A62AC5B}" type="pres">
      <dgm:prSet presAssocID="{21172CF9-5073-40C9-85E4-71587A1E6C5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24F1716-764C-426C-8E70-E84DB30795B2}" type="pres">
      <dgm:prSet presAssocID="{21172CF9-5073-40C9-85E4-71587A1E6C5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472FB9F-8F16-44C4-9437-6984DF2D85F4}" type="pres">
      <dgm:prSet presAssocID="{40B0AB20-E3B5-4054-917D-B6D60485B6BD}" presName="root2" presStyleCnt="0"/>
      <dgm:spPr/>
    </dgm:pt>
    <dgm:pt modelId="{3ECAA0A3-5D0D-4797-8F4D-42B7B70D685A}" type="pres">
      <dgm:prSet presAssocID="{40B0AB20-E3B5-4054-917D-B6D60485B6BD}" presName="LevelTwoTextNode" presStyleLbl="node2" presStyleIdx="0" presStyleCnt="2" custScaleX="162815" custLinFactNeighborX="-49339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A1B64E-1F72-4849-A405-EBADFCFDAC5B}" type="pres">
      <dgm:prSet presAssocID="{40B0AB20-E3B5-4054-917D-B6D60485B6BD}" presName="level3hierChild" presStyleCnt="0"/>
      <dgm:spPr/>
    </dgm:pt>
    <dgm:pt modelId="{66020E36-BDB1-4890-8F10-68966AD086E5}" type="pres">
      <dgm:prSet presAssocID="{FB5CBE21-4AA0-4C89-8DDB-B8AC28975D09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EF90B407-7AA6-404F-8784-85564032FDF9}" type="pres">
      <dgm:prSet presAssocID="{FB5CBE21-4AA0-4C89-8DDB-B8AC28975D09}" presName="connTx" presStyleLbl="parChTrans1D3" presStyleIdx="0" presStyleCnt="4"/>
      <dgm:spPr/>
      <dgm:t>
        <a:bodyPr/>
        <a:lstStyle/>
        <a:p>
          <a:endParaRPr lang="en-US"/>
        </a:p>
      </dgm:t>
    </dgm:pt>
    <dgm:pt modelId="{6FFAB3DA-B91A-4161-9549-BDFFCF1C3563}" type="pres">
      <dgm:prSet presAssocID="{22528E54-E916-4ECB-896E-6D5159C59BA5}" presName="root2" presStyleCnt="0"/>
      <dgm:spPr/>
    </dgm:pt>
    <dgm:pt modelId="{AF65B02D-464B-4A45-B272-F84A75D35800}" type="pres">
      <dgm:prSet presAssocID="{22528E54-E916-4ECB-896E-6D5159C59BA5}" presName="LevelTwoTextNode" presStyleLbl="node3" presStyleIdx="0" presStyleCnt="4" custLinFactNeighborY="4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78706E-6289-480E-9574-5C4567350369}" type="pres">
      <dgm:prSet presAssocID="{22528E54-E916-4ECB-896E-6D5159C59BA5}" presName="level3hierChild" presStyleCnt="0"/>
      <dgm:spPr/>
    </dgm:pt>
    <dgm:pt modelId="{BE2F9326-20E6-4F70-BD6D-2E2BC18FA612}" type="pres">
      <dgm:prSet presAssocID="{24A40DC9-B321-4FB6-B754-3714AC71717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7A9C8F51-A96B-4CF3-93B0-D57DA74AB06A}" type="pres">
      <dgm:prSet presAssocID="{24A40DC9-B321-4FB6-B754-3714AC71717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3E036B62-0633-48DC-9AA7-A8E0DDEE638D}" type="pres">
      <dgm:prSet presAssocID="{C1800CD6-4AED-4229-8B11-9F15D302B477}" presName="root2" presStyleCnt="0"/>
      <dgm:spPr/>
    </dgm:pt>
    <dgm:pt modelId="{D43470FE-0C91-4F45-AEA8-0845D926432C}" type="pres">
      <dgm:prSet presAssocID="{C1800CD6-4AED-4229-8B11-9F15D302B477}" presName="LevelTwoTextNode" presStyleLbl="node3" presStyleIdx="1" presStyleCnt="4" custLinFactNeighborY="4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17ADE1-784B-49AE-9208-D4DECD8C2AEB}" type="pres">
      <dgm:prSet presAssocID="{C1800CD6-4AED-4229-8B11-9F15D302B477}" presName="level3hierChild" presStyleCnt="0"/>
      <dgm:spPr/>
    </dgm:pt>
    <dgm:pt modelId="{EBDC79ED-95F0-436F-AFFC-4AC858606C4A}" type="pres">
      <dgm:prSet presAssocID="{5B28D55C-2477-45AF-838F-2F95253F86D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C3C4C53-067C-4090-8C8E-01F258877F1B}" type="pres">
      <dgm:prSet presAssocID="{5B28D55C-2477-45AF-838F-2F95253F86D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8126E39-C3F4-41EE-B91F-3E5190698A12}" type="pres">
      <dgm:prSet presAssocID="{7A584B0E-8EF5-4F48-A031-3E7C81717840}" presName="root2" presStyleCnt="0"/>
      <dgm:spPr/>
    </dgm:pt>
    <dgm:pt modelId="{8A71DFC4-D1BB-4CCE-8BFF-B0C957CC827A}" type="pres">
      <dgm:prSet presAssocID="{7A584B0E-8EF5-4F48-A031-3E7C81717840}" presName="LevelTwoTextNode" presStyleLbl="node2" presStyleIdx="1" presStyleCnt="2" custScaleX="162815" custLinFactNeighborX="-49339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42C234-44E7-4B77-A11C-28B3D848A35E}" type="pres">
      <dgm:prSet presAssocID="{7A584B0E-8EF5-4F48-A031-3E7C81717840}" presName="level3hierChild" presStyleCnt="0"/>
      <dgm:spPr/>
    </dgm:pt>
    <dgm:pt modelId="{568DCB23-BDAA-4BD3-AD4A-EE75AA6D257B}" type="pres">
      <dgm:prSet presAssocID="{CABCCFCE-3475-4F6E-98FA-496D5C1460FD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F0B74B61-F876-46C1-AC05-47158D7F76A4}" type="pres">
      <dgm:prSet presAssocID="{CABCCFCE-3475-4F6E-98FA-496D5C1460FD}" presName="connTx" presStyleLbl="parChTrans1D3" presStyleIdx="2" presStyleCnt="4"/>
      <dgm:spPr/>
      <dgm:t>
        <a:bodyPr/>
        <a:lstStyle/>
        <a:p>
          <a:endParaRPr lang="en-US"/>
        </a:p>
      </dgm:t>
    </dgm:pt>
    <dgm:pt modelId="{F9DDC729-55E7-479E-84D4-83D15E16D906}" type="pres">
      <dgm:prSet presAssocID="{23CE7BED-498C-49BA-B9B9-F0FFACF3F135}" presName="root2" presStyleCnt="0"/>
      <dgm:spPr/>
    </dgm:pt>
    <dgm:pt modelId="{5E2B1ADD-11D3-4346-BD63-AB181AE224F4}" type="pres">
      <dgm:prSet presAssocID="{23CE7BED-498C-49BA-B9B9-F0FFACF3F135}" presName="LevelTwoTextNode" presStyleLbl="node3" presStyleIdx="2" presStyleCnt="4" custLinFactNeighborY="4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D0939-0598-40AA-9260-B28CA4078E3E}" type="pres">
      <dgm:prSet presAssocID="{23CE7BED-498C-49BA-B9B9-F0FFACF3F135}" presName="level3hierChild" presStyleCnt="0"/>
      <dgm:spPr/>
    </dgm:pt>
    <dgm:pt modelId="{C8CC2C30-7524-48E8-A0FC-A780DD6C72AF}" type="pres">
      <dgm:prSet presAssocID="{1CBC0463-8A4B-4EBD-83D5-B73ECAFF6143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37EA8567-C1D3-40A1-A42C-7F50717210E3}" type="pres">
      <dgm:prSet presAssocID="{1CBC0463-8A4B-4EBD-83D5-B73ECAFF6143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593F932-50A9-4E3F-854B-F3D1B9DF1D28}" type="pres">
      <dgm:prSet presAssocID="{08FC5819-933B-4895-9CBC-9B8113B1E806}" presName="root2" presStyleCnt="0"/>
      <dgm:spPr/>
    </dgm:pt>
    <dgm:pt modelId="{C6A77EB1-EAE9-4F83-BBB6-564B74321119}" type="pres">
      <dgm:prSet presAssocID="{08FC5819-933B-4895-9CBC-9B8113B1E806}" presName="LevelTwoTextNode" presStyleLbl="node3" presStyleIdx="3" presStyleCnt="4" custLinFactNeighborY="4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35598C-FDA6-41D4-8ACF-46CA8EAA4854}" type="pres">
      <dgm:prSet presAssocID="{08FC5819-933B-4895-9CBC-9B8113B1E806}" presName="level3hierChild" presStyleCnt="0"/>
      <dgm:spPr/>
    </dgm:pt>
  </dgm:ptLst>
  <dgm:cxnLst>
    <dgm:cxn modelId="{BB8097AA-4F54-42A2-8F87-D4460BC32C87}" type="presOf" srcId="{40B0AB20-E3B5-4054-917D-B6D60485B6BD}" destId="{3ECAA0A3-5D0D-4797-8F4D-42B7B70D685A}" srcOrd="0" destOrd="0" presId="urn:microsoft.com/office/officeart/2005/8/layout/hierarchy2"/>
    <dgm:cxn modelId="{94EF276F-ED09-48C7-8E99-A7DBD3375F72}" srcId="{7A584B0E-8EF5-4F48-A031-3E7C81717840}" destId="{23CE7BED-498C-49BA-B9B9-F0FFACF3F135}" srcOrd="0" destOrd="0" parTransId="{CABCCFCE-3475-4F6E-98FA-496D5C1460FD}" sibTransId="{A3AFE0D7-4F0F-4556-993C-1EC2A01AFCA2}"/>
    <dgm:cxn modelId="{2F82CB1D-F2B1-4286-B2C6-574DA97C3A8B}" type="presOf" srcId="{1CBC0463-8A4B-4EBD-83D5-B73ECAFF6143}" destId="{C8CC2C30-7524-48E8-A0FC-A780DD6C72AF}" srcOrd="0" destOrd="0" presId="urn:microsoft.com/office/officeart/2005/8/layout/hierarchy2"/>
    <dgm:cxn modelId="{8B303E52-77F4-4F36-BA33-1C514FA0D82E}" type="presOf" srcId="{F0464F2B-787A-473E-BD7B-E97F343337EF}" destId="{1082C176-AA14-4272-86F9-D4E83651684B}" srcOrd="0" destOrd="0" presId="urn:microsoft.com/office/officeart/2005/8/layout/hierarchy2"/>
    <dgm:cxn modelId="{0FAFFCDC-D121-411A-9C28-24C5EFA27363}" type="presOf" srcId="{24A40DC9-B321-4FB6-B754-3714AC717179}" destId="{7A9C8F51-A96B-4CF3-93B0-D57DA74AB06A}" srcOrd="1" destOrd="0" presId="urn:microsoft.com/office/officeart/2005/8/layout/hierarchy2"/>
    <dgm:cxn modelId="{C7C9D2E1-8A3D-4909-9A98-C11BD4F766C7}" srcId="{40B0AB20-E3B5-4054-917D-B6D60485B6BD}" destId="{C1800CD6-4AED-4229-8B11-9F15D302B477}" srcOrd="1" destOrd="0" parTransId="{24A40DC9-B321-4FB6-B754-3714AC717179}" sibTransId="{158C2694-D874-4A78-ACBC-8A636A66BF8C}"/>
    <dgm:cxn modelId="{13D71740-D382-45C2-9E80-8F98FCF1D481}" srcId="{40B0AB20-E3B5-4054-917D-B6D60485B6BD}" destId="{22528E54-E916-4ECB-896E-6D5159C59BA5}" srcOrd="0" destOrd="0" parTransId="{FB5CBE21-4AA0-4C89-8DDB-B8AC28975D09}" sibTransId="{D9424425-137C-4EAD-9835-24C69D5D3380}"/>
    <dgm:cxn modelId="{83FA6917-C2F0-4748-B703-6234177655E4}" type="presOf" srcId="{23CE7BED-498C-49BA-B9B9-F0FFACF3F135}" destId="{5E2B1ADD-11D3-4346-BD63-AB181AE224F4}" srcOrd="0" destOrd="0" presId="urn:microsoft.com/office/officeart/2005/8/layout/hierarchy2"/>
    <dgm:cxn modelId="{DB678C69-2F02-4DC8-99C7-B50371FFB962}" type="presOf" srcId="{22528E54-E916-4ECB-896E-6D5159C59BA5}" destId="{AF65B02D-464B-4A45-B272-F84A75D35800}" srcOrd="0" destOrd="0" presId="urn:microsoft.com/office/officeart/2005/8/layout/hierarchy2"/>
    <dgm:cxn modelId="{CEDFBDF0-223B-46C6-8007-A5655DE9E02E}" type="presOf" srcId="{21172CF9-5073-40C9-85E4-71587A1E6C5C}" destId="{AA221FCB-9A04-44A6-BAFF-F5E16A62AC5B}" srcOrd="0" destOrd="0" presId="urn:microsoft.com/office/officeart/2005/8/layout/hierarchy2"/>
    <dgm:cxn modelId="{157647F2-C76F-4625-BE58-ED7DB2CB3349}" type="presOf" srcId="{1FF5CA95-4C87-4D9C-8D1A-36EEB488ACA1}" destId="{422AAEAC-2216-47FC-B987-FCDA6490BB94}" srcOrd="0" destOrd="0" presId="urn:microsoft.com/office/officeart/2005/8/layout/hierarchy2"/>
    <dgm:cxn modelId="{F3B75A82-92A1-4520-8C26-BEFB826C2A04}" type="presOf" srcId="{5B28D55C-2477-45AF-838F-2F95253F86D0}" destId="{7C3C4C53-067C-4090-8C8E-01F258877F1B}" srcOrd="1" destOrd="0" presId="urn:microsoft.com/office/officeart/2005/8/layout/hierarchy2"/>
    <dgm:cxn modelId="{9E413034-18C7-4784-82AF-46BFA32AF1DB}" type="presOf" srcId="{21172CF9-5073-40C9-85E4-71587A1E6C5C}" destId="{C24F1716-764C-426C-8E70-E84DB30795B2}" srcOrd="1" destOrd="0" presId="urn:microsoft.com/office/officeart/2005/8/layout/hierarchy2"/>
    <dgm:cxn modelId="{35395AAD-A828-4A9F-A6C8-12E79A7A1693}" type="presOf" srcId="{7A584B0E-8EF5-4F48-A031-3E7C81717840}" destId="{8A71DFC4-D1BB-4CCE-8BFF-B0C957CC827A}" srcOrd="0" destOrd="0" presId="urn:microsoft.com/office/officeart/2005/8/layout/hierarchy2"/>
    <dgm:cxn modelId="{9046F694-9F4E-4554-BEAE-C5C75EEBF9F0}" srcId="{7A584B0E-8EF5-4F48-A031-3E7C81717840}" destId="{08FC5819-933B-4895-9CBC-9B8113B1E806}" srcOrd="1" destOrd="0" parTransId="{1CBC0463-8A4B-4EBD-83D5-B73ECAFF6143}" sibTransId="{8FBE850E-56CE-45AB-BC44-20470F88F533}"/>
    <dgm:cxn modelId="{FADE042F-EBD2-499B-B9F8-B75DD5440CA6}" srcId="{F0464F2B-787A-473E-BD7B-E97F343337EF}" destId="{1FF5CA95-4C87-4D9C-8D1A-36EEB488ACA1}" srcOrd="0" destOrd="0" parTransId="{2D2D1E72-4DC9-4FE0-A77B-AECE6F2BA19C}" sibTransId="{C6FCF95B-4C29-45E6-AFDF-DB1DE8440D2C}"/>
    <dgm:cxn modelId="{A42E784F-DA27-40F2-AB04-88F6411F1D1C}" type="presOf" srcId="{5B28D55C-2477-45AF-838F-2F95253F86D0}" destId="{EBDC79ED-95F0-436F-AFFC-4AC858606C4A}" srcOrd="0" destOrd="0" presId="urn:microsoft.com/office/officeart/2005/8/layout/hierarchy2"/>
    <dgm:cxn modelId="{AE765E77-4B65-4ABE-B2A5-C88F0CBCBA72}" type="presOf" srcId="{FB5CBE21-4AA0-4C89-8DDB-B8AC28975D09}" destId="{EF90B407-7AA6-404F-8784-85564032FDF9}" srcOrd="1" destOrd="0" presId="urn:microsoft.com/office/officeart/2005/8/layout/hierarchy2"/>
    <dgm:cxn modelId="{0F6561F6-3F4F-4AF7-A224-0AA439DDFE87}" type="presOf" srcId="{08FC5819-933B-4895-9CBC-9B8113B1E806}" destId="{C6A77EB1-EAE9-4F83-BBB6-564B74321119}" srcOrd="0" destOrd="0" presId="urn:microsoft.com/office/officeart/2005/8/layout/hierarchy2"/>
    <dgm:cxn modelId="{6B632E5C-7D6B-40AB-9698-83B785B8D25F}" type="presOf" srcId="{C1800CD6-4AED-4229-8B11-9F15D302B477}" destId="{D43470FE-0C91-4F45-AEA8-0845D926432C}" srcOrd="0" destOrd="0" presId="urn:microsoft.com/office/officeart/2005/8/layout/hierarchy2"/>
    <dgm:cxn modelId="{DBB8D316-7F14-4489-AEC5-50847C32A7FE}" type="presOf" srcId="{FB5CBE21-4AA0-4C89-8DDB-B8AC28975D09}" destId="{66020E36-BDB1-4890-8F10-68966AD086E5}" srcOrd="0" destOrd="0" presId="urn:microsoft.com/office/officeart/2005/8/layout/hierarchy2"/>
    <dgm:cxn modelId="{C527FF37-F0FA-40E3-9C61-E515C37132F7}" srcId="{1FF5CA95-4C87-4D9C-8D1A-36EEB488ACA1}" destId="{7A584B0E-8EF5-4F48-A031-3E7C81717840}" srcOrd="1" destOrd="0" parTransId="{5B28D55C-2477-45AF-838F-2F95253F86D0}" sibTransId="{E0B500A0-877A-4D4A-8F45-F1D980F7FE17}"/>
    <dgm:cxn modelId="{38B224C4-760C-49D5-9E9F-1EF197F70EF9}" type="presOf" srcId="{CABCCFCE-3475-4F6E-98FA-496D5C1460FD}" destId="{F0B74B61-F876-46C1-AC05-47158D7F76A4}" srcOrd="1" destOrd="0" presId="urn:microsoft.com/office/officeart/2005/8/layout/hierarchy2"/>
    <dgm:cxn modelId="{66D1C186-3DB7-45FF-9D1B-900731365A42}" type="presOf" srcId="{1CBC0463-8A4B-4EBD-83D5-B73ECAFF6143}" destId="{37EA8567-C1D3-40A1-A42C-7F50717210E3}" srcOrd="1" destOrd="0" presId="urn:microsoft.com/office/officeart/2005/8/layout/hierarchy2"/>
    <dgm:cxn modelId="{E7BAF547-09FE-4DF7-9C96-5975DF05BDC5}" srcId="{1FF5CA95-4C87-4D9C-8D1A-36EEB488ACA1}" destId="{40B0AB20-E3B5-4054-917D-B6D60485B6BD}" srcOrd="0" destOrd="0" parTransId="{21172CF9-5073-40C9-85E4-71587A1E6C5C}" sibTransId="{5E312D9A-BCFB-4A6D-90F7-FBFE2A37D8DA}"/>
    <dgm:cxn modelId="{EBCDB886-871B-4773-89A6-528052ED0989}" type="presOf" srcId="{24A40DC9-B321-4FB6-B754-3714AC717179}" destId="{BE2F9326-20E6-4F70-BD6D-2E2BC18FA612}" srcOrd="0" destOrd="0" presId="urn:microsoft.com/office/officeart/2005/8/layout/hierarchy2"/>
    <dgm:cxn modelId="{4B8117ED-4CBA-4562-9D0F-1C16422592FD}" type="presOf" srcId="{CABCCFCE-3475-4F6E-98FA-496D5C1460FD}" destId="{568DCB23-BDAA-4BD3-AD4A-EE75AA6D257B}" srcOrd="0" destOrd="0" presId="urn:microsoft.com/office/officeart/2005/8/layout/hierarchy2"/>
    <dgm:cxn modelId="{D8C2B508-9398-43A5-AFA3-D6A8444358EB}" type="presParOf" srcId="{1082C176-AA14-4272-86F9-D4E83651684B}" destId="{9D0AC7E2-0776-49FC-8933-4DE69BD8BE07}" srcOrd="0" destOrd="0" presId="urn:microsoft.com/office/officeart/2005/8/layout/hierarchy2"/>
    <dgm:cxn modelId="{445D48FF-E240-4191-8E33-4212678AF949}" type="presParOf" srcId="{9D0AC7E2-0776-49FC-8933-4DE69BD8BE07}" destId="{422AAEAC-2216-47FC-B987-FCDA6490BB94}" srcOrd="0" destOrd="0" presId="urn:microsoft.com/office/officeart/2005/8/layout/hierarchy2"/>
    <dgm:cxn modelId="{265BC779-216F-4DC0-83DD-36A53918FA2E}" type="presParOf" srcId="{9D0AC7E2-0776-49FC-8933-4DE69BD8BE07}" destId="{A6CE4E27-253B-4DEF-A300-E91CE9E82C41}" srcOrd="1" destOrd="0" presId="urn:microsoft.com/office/officeart/2005/8/layout/hierarchy2"/>
    <dgm:cxn modelId="{44DA6E66-8AF7-4778-97E3-0BFFABBFFA60}" type="presParOf" srcId="{A6CE4E27-253B-4DEF-A300-E91CE9E82C41}" destId="{AA221FCB-9A04-44A6-BAFF-F5E16A62AC5B}" srcOrd="0" destOrd="0" presId="urn:microsoft.com/office/officeart/2005/8/layout/hierarchy2"/>
    <dgm:cxn modelId="{3D7EF2B1-32E5-46F3-A84F-1485BCCAB378}" type="presParOf" srcId="{AA221FCB-9A04-44A6-BAFF-F5E16A62AC5B}" destId="{C24F1716-764C-426C-8E70-E84DB30795B2}" srcOrd="0" destOrd="0" presId="urn:microsoft.com/office/officeart/2005/8/layout/hierarchy2"/>
    <dgm:cxn modelId="{2BC51A50-253D-4214-9277-9F54A5D63BBF}" type="presParOf" srcId="{A6CE4E27-253B-4DEF-A300-E91CE9E82C41}" destId="{6472FB9F-8F16-44C4-9437-6984DF2D85F4}" srcOrd="1" destOrd="0" presId="urn:microsoft.com/office/officeart/2005/8/layout/hierarchy2"/>
    <dgm:cxn modelId="{B863D73A-6889-4E7F-8376-27A5DCEDAFF2}" type="presParOf" srcId="{6472FB9F-8F16-44C4-9437-6984DF2D85F4}" destId="{3ECAA0A3-5D0D-4797-8F4D-42B7B70D685A}" srcOrd="0" destOrd="0" presId="urn:microsoft.com/office/officeart/2005/8/layout/hierarchy2"/>
    <dgm:cxn modelId="{231CB125-6D1B-431F-9092-E32B6ECB1C64}" type="presParOf" srcId="{6472FB9F-8F16-44C4-9437-6984DF2D85F4}" destId="{98A1B64E-1F72-4849-A405-EBADFCFDAC5B}" srcOrd="1" destOrd="0" presId="urn:microsoft.com/office/officeart/2005/8/layout/hierarchy2"/>
    <dgm:cxn modelId="{40230B92-0514-45C0-B3CE-5702FB2435A8}" type="presParOf" srcId="{98A1B64E-1F72-4849-A405-EBADFCFDAC5B}" destId="{66020E36-BDB1-4890-8F10-68966AD086E5}" srcOrd="0" destOrd="0" presId="urn:microsoft.com/office/officeart/2005/8/layout/hierarchy2"/>
    <dgm:cxn modelId="{F0D2FCFE-EB33-42D5-B720-F0D3D74FE567}" type="presParOf" srcId="{66020E36-BDB1-4890-8F10-68966AD086E5}" destId="{EF90B407-7AA6-404F-8784-85564032FDF9}" srcOrd="0" destOrd="0" presId="urn:microsoft.com/office/officeart/2005/8/layout/hierarchy2"/>
    <dgm:cxn modelId="{441D7F70-B3DB-460E-B59E-2ECAC2881FC0}" type="presParOf" srcId="{98A1B64E-1F72-4849-A405-EBADFCFDAC5B}" destId="{6FFAB3DA-B91A-4161-9549-BDFFCF1C3563}" srcOrd="1" destOrd="0" presId="urn:microsoft.com/office/officeart/2005/8/layout/hierarchy2"/>
    <dgm:cxn modelId="{B9B8CF06-5BF3-40F3-8A7C-DB80528EED83}" type="presParOf" srcId="{6FFAB3DA-B91A-4161-9549-BDFFCF1C3563}" destId="{AF65B02D-464B-4A45-B272-F84A75D35800}" srcOrd="0" destOrd="0" presId="urn:microsoft.com/office/officeart/2005/8/layout/hierarchy2"/>
    <dgm:cxn modelId="{E00AC574-4D37-4A83-A50B-0DC306F84C7C}" type="presParOf" srcId="{6FFAB3DA-B91A-4161-9549-BDFFCF1C3563}" destId="{4978706E-6289-480E-9574-5C4567350369}" srcOrd="1" destOrd="0" presId="urn:microsoft.com/office/officeart/2005/8/layout/hierarchy2"/>
    <dgm:cxn modelId="{149E2013-8F53-40AD-9992-38611BC191DC}" type="presParOf" srcId="{98A1B64E-1F72-4849-A405-EBADFCFDAC5B}" destId="{BE2F9326-20E6-4F70-BD6D-2E2BC18FA612}" srcOrd="2" destOrd="0" presId="urn:microsoft.com/office/officeart/2005/8/layout/hierarchy2"/>
    <dgm:cxn modelId="{77A2D8AD-1DBD-4D96-AB75-FD04CEED1B47}" type="presParOf" srcId="{BE2F9326-20E6-4F70-BD6D-2E2BC18FA612}" destId="{7A9C8F51-A96B-4CF3-93B0-D57DA74AB06A}" srcOrd="0" destOrd="0" presId="urn:microsoft.com/office/officeart/2005/8/layout/hierarchy2"/>
    <dgm:cxn modelId="{55DC000A-9010-4E72-BA7E-D98F33AF96BC}" type="presParOf" srcId="{98A1B64E-1F72-4849-A405-EBADFCFDAC5B}" destId="{3E036B62-0633-48DC-9AA7-A8E0DDEE638D}" srcOrd="3" destOrd="0" presId="urn:microsoft.com/office/officeart/2005/8/layout/hierarchy2"/>
    <dgm:cxn modelId="{1E4D575B-9A01-4DBD-AA4E-AEC064CEE9E5}" type="presParOf" srcId="{3E036B62-0633-48DC-9AA7-A8E0DDEE638D}" destId="{D43470FE-0C91-4F45-AEA8-0845D926432C}" srcOrd="0" destOrd="0" presId="urn:microsoft.com/office/officeart/2005/8/layout/hierarchy2"/>
    <dgm:cxn modelId="{40A4B325-F3DE-4068-9B08-CE5E4AEDFACA}" type="presParOf" srcId="{3E036B62-0633-48DC-9AA7-A8E0DDEE638D}" destId="{2217ADE1-784B-49AE-9208-D4DECD8C2AEB}" srcOrd="1" destOrd="0" presId="urn:microsoft.com/office/officeart/2005/8/layout/hierarchy2"/>
    <dgm:cxn modelId="{4A4CD359-32A5-4B4C-A162-B689164164E0}" type="presParOf" srcId="{A6CE4E27-253B-4DEF-A300-E91CE9E82C41}" destId="{EBDC79ED-95F0-436F-AFFC-4AC858606C4A}" srcOrd="2" destOrd="0" presId="urn:microsoft.com/office/officeart/2005/8/layout/hierarchy2"/>
    <dgm:cxn modelId="{F576818D-6855-406B-9937-6CBA8302DB5F}" type="presParOf" srcId="{EBDC79ED-95F0-436F-AFFC-4AC858606C4A}" destId="{7C3C4C53-067C-4090-8C8E-01F258877F1B}" srcOrd="0" destOrd="0" presId="urn:microsoft.com/office/officeart/2005/8/layout/hierarchy2"/>
    <dgm:cxn modelId="{DEC09436-9641-473B-87AA-147EFB590EF2}" type="presParOf" srcId="{A6CE4E27-253B-4DEF-A300-E91CE9E82C41}" destId="{D8126E39-C3F4-41EE-B91F-3E5190698A12}" srcOrd="3" destOrd="0" presId="urn:microsoft.com/office/officeart/2005/8/layout/hierarchy2"/>
    <dgm:cxn modelId="{14F69CE5-141A-461B-B625-14846B7E2835}" type="presParOf" srcId="{D8126E39-C3F4-41EE-B91F-3E5190698A12}" destId="{8A71DFC4-D1BB-4CCE-8BFF-B0C957CC827A}" srcOrd="0" destOrd="0" presId="urn:microsoft.com/office/officeart/2005/8/layout/hierarchy2"/>
    <dgm:cxn modelId="{CCCE0090-1C64-4B3E-8E80-4665861A4D20}" type="presParOf" srcId="{D8126E39-C3F4-41EE-B91F-3E5190698A12}" destId="{DA42C234-44E7-4B77-A11C-28B3D848A35E}" srcOrd="1" destOrd="0" presId="urn:microsoft.com/office/officeart/2005/8/layout/hierarchy2"/>
    <dgm:cxn modelId="{5FD713B5-EA2D-4EB6-A853-E90B726E44D2}" type="presParOf" srcId="{DA42C234-44E7-4B77-A11C-28B3D848A35E}" destId="{568DCB23-BDAA-4BD3-AD4A-EE75AA6D257B}" srcOrd="0" destOrd="0" presId="urn:microsoft.com/office/officeart/2005/8/layout/hierarchy2"/>
    <dgm:cxn modelId="{73A368FB-14F3-4065-9DF6-025236B26A38}" type="presParOf" srcId="{568DCB23-BDAA-4BD3-AD4A-EE75AA6D257B}" destId="{F0B74B61-F876-46C1-AC05-47158D7F76A4}" srcOrd="0" destOrd="0" presId="urn:microsoft.com/office/officeart/2005/8/layout/hierarchy2"/>
    <dgm:cxn modelId="{725A8490-8622-44FC-95E8-E47AEDCC3478}" type="presParOf" srcId="{DA42C234-44E7-4B77-A11C-28B3D848A35E}" destId="{F9DDC729-55E7-479E-84D4-83D15E16D906}" srcOrd="1" destOrd="0" presId="urn:microsoft.com/office/officeart/2005/8/layout/hierarchy2"/>
    <dgm:cxn modelId="{F22CEDC2-BA48-4F8F-848A-1C2DAC6A7F2F}" type="presParOf" srcId="{F9DDC729-55E7-479E-84D4-83D15E16D906}" destId="{5E2B1ADD-11D3-4346-BD63-AB181AE224F4}" srcOrd="0" destOrd="0" presId="urn:microsoft.com/office/officeart/2005/8/layout/hierarchy2"/>
    <dgm:cxn modelId="{70A00CBB-9AE4-40A8-B06A-47D9A11DB472}" type="presParOf" srcId="{F9DDC729-55E7-479E-84D4-83D15E16D906}" destId="{8CCD0939-0598-40AA-9260-B28CA4078E3E}" srcOrd="1" destOrd="0" presId="urn:microsoft.com/office/officeart/2005/8/layout/hierarchy2"/>
    <dgm:cxn modelId="{B199EB67-3501-4048-8727-BC2751A90C89}" type="presParOf" srcId="{DA42C234-44E7-4B77-A11C-28B3D848A35E}" destId="{C8CC2C30-7524-48E8-A0FC-A780DD6C72AF}" srcOrd="2" destOrd="0" presId="urn:microsoft.com/office/officeart/2005/8/layout/hierarchy2"/>
    <dgm:cxn modelId="{C0100A75-1F06-490D-8135-C393C4226F97}" type="presParOf" srcId="{C8CC2C30-7524-48E8-A0FC-A780DD6C72AF}" destId="{37EA8567-C1D3-40A1-A42C-7F50717210E3}" srcOrd="0" destOrd="0" presId="urn:microsoft.com/office/officeart/2005/8/layout/hierarchy2"/>
    <dgm:cxn modelId="{548FAA87-22CF-4939-AC5A-526A7F96E40F}" type="presParOf" srcId="{DA42C234-44E7-4B77-A11C-28B3D848A35E}" destId="{8593F932-50A9-4E3F-854B-F3D1B9DF1D28}" srcOrd="3" destOrd="0" presId="urn:microsoft.com/office/officeart/2005/8/layout/hierarchy2"/>
    <dgm:cxn modelId="{9882AF53-57DC-49B0-9088-ADE6A4E28A80}" type="presParOf" srcId="{8593F932-50A9-4E3F-854B-F3D1B9DF1D28}" destId="{C6A77EB1-EAE9-4F83-BBB6-564B74321119}" srcOrd="0" destOrd="0" presId="urn:microsoft.com/office/officeart/2005/8/layout/hierarchy2"/>
    <dgm:cxn modelId="{6120E48A-47C4-43B9-A305-3208314006A0}" type="presParOf" srcId="{8593F932-50A9-4E3F-854B-F3D1B9DF1D28}" destId="{0335598C-FDA6-41D4-8ACF-46CA8EAA485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A690C2-A233-4824-8E71-5B80F5EFC96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4CEFB6-9712-41AA-A0F8-2D3E63036236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Đ</a:t>
          </a:r>
          <a:r>
            <a:rPr lang="vi-VN" b="0" i="0" smtClean="0">
              <a:solidFill>
                <a:schemeClr val="bg1"/>
              </a:solidFill>
            </a:rPr>
            <a:t>ạo diễn </a:t>
          </a:r>
          <a:endParaRPr lang="en-US" b="0" i="0">
            <a:solidFill>
              <a:schemeClr val="bg1"/>
            </a:solidFill>
          </a:endParaRPr>
        </a:p>
      </dgm:t>
    </dgm:pt>
    <dgm:pt modelId="{3FA25B34-63BF-48EB-8617-392A36C579E7}" type="parTrans" cxnId="{BF53F5A7-2F82-43B5-9A3D-00EDCEF33155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DFE2D99A-F49A-4FE2-85D8-E10B049FC108}" type="sibTrans" cxnId="{BF53F5A7-2F82-43B5-9A3D-00EDCEF33155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67039AAB-3585-4C85-8611-656157A4BE36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T</a:t>
          </a:r>
          <a:r>
            <a:rPr lang="vi-VN" b="0" i="0" smtClean="0">
              <a:solidFill>
                <a:schemeClr val="bg1"/>
              </a:solidFill>
            </a:rPr>
            <a:t>i</a:t>
          </a:r>
          <a:r>
            <a:rPr lang="en-US" b="0" i="0" smtClean="0">
              <a:solidFill>
                <a:schemeClr val="bg1"/>
              </a:solidFill>
            </a:rPr>
            <a:t>n-t</a:t>
          </a:r>
          <a:r>
            <a:rPr lang="vi-VN" b="0" i="0" smtClean="0">
              <a:solidFill>
                <a:schemeClr val="bg1"/>
              </a:solidFill>
            </a:rPr>
            <a:t>i</a:t>
          </a:r>
          <a:r>
            <a:rPr lang="en-US" b="0" i="0" smtClean="0">
              <a:solidFill>
                <a:schemeClr val="bg1"/>
              </a:solidFill>
            </a:rPr>
            <a:t>n</a:t>
          </a:r>
          <a:endParaRPr lang="en-US" b="0" i="0">
            <a:solidFill>
              <a:schemeClr val="bg1"/>
            </a:solidFill>
          </a:endParaRPr>
        </a:p>
      </dgm:t>
    </dgm:pt>
    <dgm:pt modelId="{DECAEB37-EB3F-4C00-930B-085975F85951}" type="parTrans" cxnId="{7047ED2D-5ADD-4336-A834-6E031E9BEDD5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1CEBC921-3950-48E7-9A09-55AACDD57C0C}" type="sibTrans" cxnId="{7047ED2D-5ADD-4336-A834-6E031E9BEDD5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FFAB624A-AEB6-4AB8-9F0F-7C12C2E52144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M</a:t>
          </a:r>
          <a:r>
            <a:rPr lang="vi-VN" b="0" i="0" smtClean="0">
              <a:solidFill>
                <a:schemeClr val="bg1"/>
              </a:solidFill>
            </a:rPr>
            <a:t>i</a:t>
          </a:r>
          <a:r>
            <a:rPr lang="en-US" b="0" i="0" smtClean="0">
              <a:solidFill>
                <a:schemeClr val="bg1"/>
              </a:solidFill>
            </a:rPr>
            <a:t>-t</a:t>
          </a:r>
          <a:r>
            <a:rPr lang="vi-VN" b="0" i="0" smtClean="0">
              <a:solidFill>
                <a:schemeClr val="bg1"/>
              </a:solidFill>
            </a:rPr>
            <a:t>i</a:t>
          </a:r>
          <a:r>
            <a:rPr lang="en-US" b="0" i="0" smtClean="0">
              <a:solidFill>
                <a:schemeClr val="bg1"/>
              </a:solidFill>
            </a:rPr>
            <a:t>n</a:t>
          </a:r>
          <a:endParaRPr lang="en-US" b="0" i="0">
            <a:solidFill>
              <a:schemeClr val="bg1"/>
            </a:solidFill>
          </a:endParaRPr>
        </a:p>
      </dgm:t>
    </dgm:pt>
    <dgm:pt modelId="{3E3AA218-523B-4DE8-9DFF-FDBB8922EC81}" type="parTrans" cxnId="{25A28792-3264-4CF9-9D6D-8D5D354761D2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16A608E1-2DCD-47D5-86C8-B9D3F135B03F}" type="sibTrans" cxnId="{25A28792-3264-4CF9-9D6D-8D5D354761D2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512954C7-7294-4F74-83CD-C3D2E3E15036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Em bé thứ nhất</a:t>
          </a:r>
          <a:endParaRPr lang="en-US" b="0" i="0">
            <a:solidFill>
              <a:schemeClr val="bg1"/>
            </a:solidFill>
          </a:endParaRPr>
        </a:p>
      </dgm:t>
    </dgm:pt>
    <dgm:pt modelId="{2BDDF286-7400-45E4-A378-103B770CBAC9}" type="parTrans" cxnId="{04919C48-4605-4124-B28B-50CFC26AE17C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46EB8A39-1A57-4ADE-9023-C9FB5C45015D}" type="sibTrans" cxnId="{04919C48-4605-4124-B28B-50CFC26AE17C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2D4EC056-2219-42F0-A077-E7505C293F3F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Em bé thứ ha</a:t>
          </a:r>
          <a:r>
            <a:rPr lang="vi-VN" b="0" i="0" smtClean="0">
              <a:solidFill>
                <a:schemeClr val="bg1"/>
              </a:solidFill>
            </a:rPr>
            <a:t>i</a:t>
          </a:r>
          <a:endParaRPr lang="en-US" b="0" i="0">
            <a:solidFill>
              <a:schemeClr val="bg1"/>
            </a:solidFill>
          </a:endParaRPr>
        </a:p>
      </dgm:t>
    </dgm:pt>
    <dgm:pt modelId="{E3321AB2-5AB2-401A-9F73-BC31F01E6A42}" type="parTrans" cxnId="{458C5A45-2883-4806-92CF-DB14EB29064F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9CE4B177-69CE-43C6-8F28-AF7C50A1A56E}" type="sibTrans" cxnId="{458C5A45-2883-4806-92CF-DB14EB29064F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3235A7AC-4987-475D-AEDF-6B43D737A47C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Em bé thứ ba</a:t>
          </a:r>
          <a:endParaRPr lang="en-US" b="0" i="0">
            <a:solidFill>
              <a:schemeClr val="bg1"/>
            </a:solidFill>
          </a:endParaRPr>
        </a:p>
      </dgm:t>
    </dgm:pt>
    <dgm:pt modelId="{6C07B55E-FBA7-49D1-8933-3CDAC51FFA95}" type="parTrans" cxnId="{D5A6BB6C-D028-44DC-851B-88D7DD5473B0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68E6E5C3-7AA0-4A4F-9AB1-AF40469A0AED}" type="sibTrans" cxnId="{D5A6BB6C-D028-44DC-851B-88D7DD5473B0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E98E8525-FECC-4FAD-9F57-2C56815D08F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Em bé thứ tư</a:t>
          </a:r>
          <a:endParaRPr lang="en-US" b="0" i="0">
            <a:solidFill>
              <a:schemeClr val="bg1"/>
            </a:solidFill>
          </a:endParaRPr>
        </a:p>
      </dgm:t>
    </dgm:pt>
    <dgm:pt modelId="{33B96267-2A18-47C6-B523-F9F5C6AE8535}" type="parTrans" cxnId="{4939E1FC-55F7-4E96-832B-E934293E2C7F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2A497428-F930-4E8B-B2CA-285FDBE9F21F}" type="sibTrans" cxnId="{4939E1FC-55F7-4E96-832B-E934293E2C7F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873398E1-8FFC-42CB-9039-2EC6A18965B3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Em bé thứ năm</a:t>
          </a:r>
          <a:endParaRPr lang="en-US" b="0" i="0">
            <a:solidFill>
              <a:schemeClr val="bg1"/>
            </a:solidFill>
          </a:endParaRPr>
        </a:p>
      </dgm:t>
    </dgm:pt>
    <dgm:pt modelId="{9F339A91-49DF-4198-8122-A79976B9A0E5}" type="parTrans" cxnId="{51EA5AF7-1597-4142-8E35-58621C319121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6802E190-79DB-4D91-B143-50459072FBF4}" type="sibTrans" cxnId="{51EA5AF7-1597-4142-8E35-58621C319121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65AA1BFD-33F5-4BC3-9A56-42E2624E28AE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b="0" i="0" smtClean="0">
              <a:solidFill>
                <a:schemeClr val="bg1"/>
              </a:solidFill>
            </a:rPr>
            <a:t>N</a:t>
          </a:r>
          <a:r>
            <a:rPr lang="vi-VN" b="0" i="0" smtClean="0">
              <a:solidFill>
                <a:schemeClr val="bg1"/>
              </a:solidFill>
            </a:rPr>
            <a:t>gười nhắc </a:t>
          </a:r>
          <a:endParaRPr lang="en-US" b="0" i="0">
            <a:solidFill>
              <a:schemeClr val="bg1"/>
            </a:solidFill>
          </a:endParaRPr>
        </a:p>
      </dgm:t>
    </dgm:pt>
    <dgm:pt modelId="{8DBA758D-BC0F-4CB5-852D-4630214FFD0C}" type="parTrans" cxnId="{C76A4260-5363-460E-AE2B-298CD3982A38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9F1D9290-698C-458D-9990-0134752E99EA}" type="sibTrans" cxnId="{C76A4260-5363-460E-AE2B-298CD3982A38}">
      <dgm:prSet/>
      <dgm:spPr/>
      <dgm:t>
        <a:bodyPr/>
        <a:lstStyle/>
        <a:p>
          <a:pPr>
            <a:lnSpc>
              <a:spcPct val="150000"/>
            </a:lnSpc>
          </a:pPr>
          <a:endParaRPr lang="en-US" b="0" i="0">
            <a:solidFill>
              <a:schemeClr val="bg1"/>
            </a:solidFill>
          </a:endParaRPr>
        </a:p>
      </dgm:t>
    </dgm:pt>
    <dgm:pt modelId="{BDE5C06A-4450-4FC5-8E90-A158AE950601}" type="pres">
      <dgm:prSet presAssocID="{EDA690C2-A233-4824-8E71-5B80F5EFC9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6BD008-054E-45FF-989E-D77BB22318EF}" type="pres">
      <dgm:prSet presAssocID="{164CEFB6-9712-41AA-A0F8-2D3E63036236}" presName="node" presStyleLbl="node1" presStyleIdx="0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73C38-A769-4FC1-9E74-025E3E68DBDC}" type="pres">
      <dgm:prSet presAssocID="{DFE2D99A-F49A-4FE2-85D8-E10B049FC108}" presName="sibTrans" presStyleCnt="0"/>
      <dgm:spPr/>
    </dgm:pt>
    <dgm:pt modelId="{877FF292-8C93-4BBB-A0B5-ADDAD1D14085}" type="pres">
      <dgm:prSet presAssocID="{65AA1BFD-33F5-4BC3-9A56-42E2624E28AE}" presName="node" presStyleLbl="node1" presStyleIdx="1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2164D-5FBD-465F-8AE1-01F7239DE620}" type="pres">
      <dgm:prSet presAssocID="{9F1D9290-698C-458D-9990-0134752E99EA}" presName="sibTrans" presStyleCnt="0"/>
      <dgm:spPr/>
    </dgm:pt>
    <dgm:pt modelId="{FAEE7277-259D-4EFE-8435-5A38AF57EA4A}" type="pres">
      <dgm:prSet presAssocID="{67039AAB-3585-4C85-8611-656157A4BE36}" presName="node" presStyleLbl="node1" presStyleIdx="2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6DCC8-D986-4F77-BEB8-04BF7DB55A36}" type="pres">
      <dgm:prSet presAssocID="{1CEBC921-3950-48E7-9A09-55AACDD57C0C}" presName="sibTrans" presStyleCnt="0"/>
      <dgm:spPr/>
    </dgm:pt>
    <dgm:pt modelId="{81EE2639-25B6-4E1C-AED9-D4A847E24E5E}" type="pres">
      <dgm:prSet presAssocID="{FFAB624A-AEB6-4AB8-9F0F-7C12C2E52144}" presName="node" presStyleLbl="node1" presStyleIdx="3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96FC2-21F3-4F87-9CE6-3E4397E5BBC8}" type="pres">
      <dgm:prSet presAssocID="{16A608E1-2DCD-47D5-86C8-B9D3F135B03F}" presName="sibTrans" presStyleCnt="0"/>
      <dgm:spPr/>
    </dgm:pt>
    <dgm:pt modelId="{1CA395DB-2532-4DBD-BE0B-2171BC16E8FF}" type="pres">
      <dgm:prSet presAssocID="{512954C7-7294-4F74-83CD-C3D2E3E15036}" presName="node" presStyleLbl="node1" presStyleIdx="4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73D30-04EB-449A-AD34-E1DA39BF899B}" type="pres">
      <dgm:prSet presAssocID="{46EB8A39-1A57-4ADE-9023-C9FB5C45015D}" presName="sibTrans" presStyleCnt="0"/>
      <dgm:spPr/>
    </dgm:pt>
    <dgm:pt modelId="{C65D36F1-DB6F-450B-87FA-BF1618009BBA}" type="pres">
      <dgm:prSet presAssocID="{2D4EC056-2219-42F0-A077-E7505C293F3F}" presName="node" presStyleLbl="node1" presStyleIdx="5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91A78-EE04-46CA-913B-61166CA3BA30}" type="pres">
      <dgm:prSet presAssocID="{9CE4B177-69CE-43C6-8F28-AF7C50A1A56E}" presName="sibTrans" presStyleCnt="0"/>
      <dgm:spPr/>
    </dgm:pt>
    <dgm:pt modelId="{8A3848BB-2EBF-43BC-89A4-51BCC08BE1D1}" type="pres">
      <dgm:prSet presAssocID="{3235A7AC-4987-475D-AEDF-6B43D737A47C}" presName="node" presStyleLbl="node1" presStyleIdx="6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C8A26-E0A2-412A-ACBF-3427B3952BE3}" type="pres">
      <dgm:prSet presAssocID="{68E6E5C3-7AA0-4A4F-9AB1-AF40469A0AED}" presName="sibTrans" presStyleCnt="0"/>
      <dgm:spPr/>
    </dgm:pt>
    <dgm:pt modelId="{EECE696E-B788-4C45-9AA9-F4A3210FD549}" type="pres">
      <dgm:prSet presAssocID="{E98E8525-FECC-4FAD-9F57-2C56815D08FA}" presName="node" presStyleLbl="node1" presStyleIdx="7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126FE-11B7-4087-867E-E9487F6C1227}" type="pres">
      <dgm:prSet presAssocID="{2A497428-F930-4E8B-B2CA-285FDBE9F21F}" presName="sibTrans" presStyleCnt="0"/>
      <dgm:spPr/>
    </dgm:pt>
    <dgm:pt modelId="{4A82F202-AAE7-44F6-8A13-80DA583D44FC}" type="pres">
      <dgm:prSet presAssocID="{873398E1-8FFC-42CB-9039-2EC6A18965B3}" presName="node" presStyleLbl="node1" presStyleIdx="8" presStyleCnt="9" custScaleX="14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A4260-5363-460E-AE2B-298CD3982A38}" srcId="{EDA690C2-A233-4824-8E71-5B80F5EFC960}" destId="{65AA1BFD-33F5-4BC3-9A56-42E2624E28AE}" srcOrd="1" destOrd="0" parTransId="{8DBA758D-BC0F-4CB5-852D-4630214FFD0C}" sibTransId="{9F1D9290-698C-458D-9990-0134752E99EA}"/>
    <dgm:cxn modelId="{4939E1FC-55F7-4E96-832B-E934293E2C7F}" srcId="{EDA690C2-A233-4824-8E71-5B80F5EFC960}" destId="{E98E8525-FECC-4FAD-9F57-2C56815D08FA}" srcOrd="7" destOrd="0" parTransId="{33B96267-2A18-47C6-B523-F9F5C6AE8535}" sibTransId="{2A497428-F930-4E8B-B2CA-285FDBE9F21F}"/>
    <dgm:cxn modelId="{04919C48-4605-4124-B28B-50CFC26AE17C}" srcId="{EDA690C2-A233-4824-8E71-5B80F5EFC960}" destId="{512954C7-7294-4F74-83CD-C3D2E3E15036}" srcOrd="4" destOrd="0" parTransId="{2BDDF286-7400-45E4-A378-103B770CBAC9}" sibTransId="{46EB8A39-1A57-4ADE-9023-C9FB5C45015D}"/>
    <dgm:cxn modelId="{51EA5AF7-1597-4142-8E35-58621C319121}" srcId="{EDA690C2-A233-4824-8E71-5B80F5EFC960}" destId="{873398E1-8FFC-42CB-9039-2EC6A18965B3}" srcOrd="8" destOrd="0" parTransId="{9F339A91-49DF-4198-8122-A79976B9A0E5}" sibTransId="{6802E190-79DB-4D91-B143-50459072FBF4}"/>
    <dgm:cxn modelId="{9628BB32-2F28-4DDA-97A4-03B3E1A91362}" type="presOf" srcId="{67039AAB-3585-4C85-8611-656157A4BE36}" destId="{FAEE7277-259D-4EFE-8435-5A38AF57EA4A}" srcOrd="0" destOrd="0" presId="urn:microsoft.com/office/officeart/2005/8/layout/default"/>
    <dgm:cxn modelId="{25A28792-3264-4CF9-9D6D-8D5D354761D2}" srcId="{EDA690C2-A233-4824-8E71-5B80F5EFC960}" destId="{FFAB624A-AEB6-4AB8-9F0F-7C12C2E52144}" srcOrd="3" destOrd="0" parTransId="{3E3AA218-523B-4DE8-9DFF-FDBB8922EC81}" sibTransId="{16A608E1-2DCD-47D5-86C8-B9D3F135B03F}"/>
    <dgm:cxn modelId="{53BD3C56-2DE6-48A6-ADB4-3A474FE744E1}" type="presOf" srcId="{EDA690C2-A233-4824-8E71-5B80F5EFC960}" destId="{BDE5C06A-4450-4FC5-8E90-A158AE950601}" srcOrd="0" destOrd="0" presId="urn:microsoft.com/office/officeart/2005/8/layout/default"/>
    <dgm:cxn modelId="{E31D1FE6-9E17-4A23-81C8-A5CD03FC4483}" type="presOf" srcId="{2D4EC056-2219-42F0-A077-E7505C293F3F}" destId="{C65D36F1-DB6F-450B-87FA-BF1618009BBA}" srcOrd="0" destOrd="0" presId="urn:microsoft.com/office/officeart/2005/8/layout/default"/>
    <dgm:cxn modelId="{608D85BF-28DD-4CC6-8B6B-F767C2F7711E}" type="presOf" srcId="{E98E8525-FECC-4FAD-9F57-2C56815D08FA}" destId="{EECE696E-B788-4C45-9AA9-F4A3210FD549}" srcOrd="0" destOrd="0" presId="urn:microsoft.com/office/officeart/2005/8/layout/default"/>
    <dgm:cxn modelId="{458C5A45-2883-4806-92CF-DB14EB29064F}" srcId="{EDA690C2-A233-4824-8E71-5B80F5EFC960}" destId="{2D4EC056-2219-42F0-A077-E7505C293F3F}" srcOrd="5" destOrd="0" parTransId="{E3321AB2-5AB2-401A-9F73-BC31F01E6A42}" sibTransId="{9CE4B177-69CE-43C6-8F28-AF7C50A1A56E}"/>
    <dgm:cxn modelId="{D5A6BB6C-D028-44DC-851B-88D7DD5473B0}" srcId="{EDA690C2-A233-4824-8E71-5B80F5EFC960}" destId="{3235A7AC-4987-475D-AEDF-6B43D737A47C}" srcOrd="6" destOrd="0" parTransId="{6C07B55E-FBA7-49D1-8933-3CDAC51FFA95}" sibTransId="{68E6E5C3-7AA0-4A4F-9AB1-AF40469A0AED}"/>
    <dgm:cxn modelId="{E8C11F38-8A5D-4523-BE6B-FEC6F8850A02}" type="presOf" srcId="{FFAB624A-AEB6-4AB8-9F0F-7C12C2E52144}" destId="{81EE2639-25B6-4E1C-AED9-D4A847E24E5E}" srcOrd="0" destOrd="0" presId="urn:microsoft.com/office/officeart/2005/8/layout/default"/>
    <dgm:cxn modelId="{1F1A733B-6701-4DAA-8613-B358A7496537}" type="presOf" srcId="{512954C7-7294-4F74-83CD-C3D2E3E15036}" destId="{1CA395DB-2532-4DBD-BE0B-2171BC16E8FF}" srcOrd="0" destOrd="0" presId="urn:microsoft.com/office/officeart/2005/8/layout/default"/>
    <dgm:cxn modelId="{BF53F5A7-2F82-43B5-9A3D-00EDCEF33155}" srcId="{EDA690C2-A233-4824-8E71-5B80F5EFC960}" destId="{164CEFB6-9712-41AA-A0F8-2D3E63036236}" srcOrd="0" destOrd="0" parTransId="{3FA25B34-63BF-48EB-8617-392A36C579E7}" sibTransId="{DFE2D99A-F49A-4FE2-85D8-E10B049FC108}"/>
    <dgm:cxn modelId="{85BCC029-5E08-42DE-9EC3-667809D78FA4}" type="presOf" srcId="{873398E1-8FFC-42CB-9039-2EC6A18965B3}" destId="{4A82F202-AAE7-44F6-8A13-80DA583D44FC}" srcOrd="0" destOrd="0" presId="urn:microsoft.com/office/officeart/2005/8/layout/default"/>
    <dgm:cxn modelId="{7047ED2D-5ADD-4336-A834-6E031E9BEDD5}" srcId="{EDA690C2-A233-4824-8E71-5B80F5EFC960}" destId="{67039AAB-3585-4C85-8611-656157A4BE36}" srcOrd="2" destOrd="0" parTransId="{DECAEB37-EB3F-4C00-930B-085975F85951}" sibTransId="{1CEBC921-3950-48E7-9A09-55AACDD57C0C}"/>
    <dgm:cxn modelId="{B112B8F1-DC60-4CC2-A6A5-985FD6851AE8}" type="presOf" srcId="{65AA1BFD-33F5-4BC3-9A56-42E2624E28AE}" destId="{877FF292-8C93-4BBB-A0B5-ADDAD1D14085}" srcOrd="0" destOrd="0" presId="urn:microsoft.com/office/officeart/2005/8/layout/default"/>
    <dgm:cxn modelId="{A306CA29-AF06-4793-B7CC-273F824BBE78}" type="presOf" srcId="{3235A7AC-4987-475D-AEDF-6B43D737A47C}" destId="{8A3848BB-2EBF-43BC-89A4-51BCC08BE1D1}" srcOrd="0" destOrd="0" presId="urn:microsoft.com/office/officeart/2005/8/layout/default"/>
    <dgm:cxn modelId="{26DC44C6-26EE-4B2B-8728-883EB83CBC0E}" type="presOf" srcId="{164CEFB6-9712-41AA-A0F8-2D3E63036236}" destId="{016BD008-054E-45FF-989E-D77BB22318EF}" srcOrd="0" destOrd="0" presId="urn:microsoft.com/office/officeart/2005/8/layout/default"/>
    <dgm:cxn modelId="{1278736F-15D2-4EE4-8DD7-57CC9ED87B83}" type="presParOf" srcId="{BDE5C06A-4450-4FC5-8E90-A158AE950601}" destId="{016BD008-054E-45FF-989E-D77BB22318EF}" srcOrd="0" destOrd="0" presId="urn:microsoft.com/office/officeart/2005/8/layout/default"/>
    <dgm:cxn modelId="{98793008-7130-4939-8D15-E07AF12B4027}" type="presParOf" srcId="{BDE5C06A-4450-4FC5-8E90-A158AE950601}" destId="{F4773C38-A769-4FC1-9E74-025E3E68DBDC}" srcOrd="1" destOrd="0" presId="urn:microsoft.com/office/officeart/2005/8/layout/default"/>
    <dgm:cxn modelId="{3D97EC6B-90F2-4D6D-87F8-58CD815F253F}" type="presParOf" srcId="{BDE5C06A-4450-4FC5-8E90-A158AE950601}" destId="{877FF292-8C93-4BBB-A0B5-ADDAD1D14085}" srcOrd="2" destOrd="0" presId="urn:microsoft.com/office/officeart/2005/8/layout/default"/>
    <dgm:cxn modelId="{227702B2-4B3E-4F60-8A4B-383CBFEF7D5D}" type="presParOf" srcId="{BDE5C06A-4450-4FC5-8E90-A158AE950601}" destId="{A792164D-5FBD-465F-8AE1-01F7239DE620}" srcOrd="3" destOrd="0" presId="urn:microsoft.com/office/officeart/2005/8/layout/default"/>
    <dgm:cxn modelId="{AC21576D-61CF-447E-8876-C2CBEDD14751}" type="presParOf" srcId="{BDE5C06A-4450-4FC5-8E90-A158AE950601}" destId="{FAEE7277-259D-4EFE-8435-5A38AF57EA4A}" srcOrd="4" destOrd="0" presId="urn:microsoft.com/office/officeart/2005/8/layout/default"/>
    <dgm:cxn modelId="{2004A334-5721-4529-A408-AC636C8E8D76}" type="presParOf" srcId="{BDE5C06A-4450-4FC5-8E90-A158AE950601}" destId="{7CE6DCC8-D986-4F77-BEB8-04BF7DB55A36}" srcOrd="5" destOrd="0" presId="urn:microsoft.com/office/officeart/2005/8/layout/default"/>
    <dgm:cxn modelId="{D8203766-C5DC-4D49-9DEE-B1E5057C0DC3}" type="presParOf" srcId="{BDE5C06A-4450-4FC5-8E90-A158AE950601}" destId="{81EE2639-25B6-4E1C-AED9-D4A847E24E5E}" srcOrd="6" destOrd="0" presId="urn:microsoft.com/office/officeart/2005/8/layout/default"/>
    <dgm:cxn modelId="{520DC2A5-5E57-4749-B4AD-C53BCE1B4962}" type="presParOf" srcId="{BDE5C06A-4450-4FC5-8E90-A158AE950601}" destId="{1B896FC2-21F3-4F87-9CE6-3E4397E5BBC8}" srcOrd="7" destOrd="0" presId="urn:microsoft.com/office/officeart/2005/8/layout/default"/>
    <dgm:cxn modelId="{52ACC3AF-45BB-4372-9FFB-BEB21A9707C8}" type="presParOf" srcId="{BDE5C06A-4450-4FC5-8E90-A158AE950601}" destId="{1CA395DB-2532-4DBD-BE0B-2171BC16E8FF}" srcOrd="8" destOrd="0" presId="urn:microsoft.com/office/officeart/2005/8/layout/default"/>
    <dgm:cxn modelId="{80251A58-FF13-485E-9063-F47364AA90FC}" type="presParOf" srcId="{BDE5C06A-4450-4FC5-8E90-A158AE950601}" destId="{80A73D30-04EB-449A-AD34-E1DA39BF899B}" srcOrd="9" destOrd="0" presId="urn:microsoft.com/office/officeart/2005/8/layout/default"/>
    <dgm:cxn modelId="{1396F95A-788A-463A-97D5-80FA24397F3B}" type="presParOf" srcId="{BDE5C06A-4450-4FC5-8E90-A158AE950601}" destId="{C65D36F1-DB6F-450B-87FA-BF1618009BBA}" srcOrd="10" destOrd="0" presId="urn:microsoft.com/office/officeart/2005/8/layout/default"/>
    <dgm:cxn modelId="{885E6E20-6A28-4597-8EF3-24F3A91BAC20}" type="presParOf" srcId="{BDE5C06A-4450-4FC5-8E90-A158AE950601}" destId="{77C91A78-EE04-46CA-913B-61166CA3BA30}" srcOrd="11" destOrd="0" presId="urn:microsoft.com/office/officeart/2005/8/layout/default"/>
    <dgm:cxn modelId="{577DB082-43F4-4498-9882-D359D6039DF3}" type="presParOf" srcId="{BDE5C06A-4450-4FC5-8E90-A158AE950601}" destId="{8A3848BB-2EBF-43BC-89A4-51BCC08BE1D1}" srcOrd="12" destOrd="0" presId="urn:microsoft.com/office/officeart/2005/8/layout/default"/>
    <dgm:cxn modelId="{A7A4B7AF-87D2-435E-BFE6-62A8044ADD67}" type="presParOf" srcId="{BDE5C06A-4450-4FC5-8E90-A158AE950601}" destId="{2C9C8A26-E0A2-412A-ACBF-3427B3952BE3}" srcOrd="13" destOrd="0" presId="urn:microsoft.com/office/officeart/2005/8/layout/default"/>
    <dgm:cxn modelId="{10879248-AD30-42CC-B0EC-39449468395E}" type="presParOf" srcId="{BDE5C06A-4450-4FC5-8E90-A158AE950601}" destId="{EECE696E-B788-4C45-9AA9-F4A3210FD549}" srcOrd="14" destOrd="0" presId="urn:microsoft.com/office/officeart/2005/8/layout/default"/>
    <dgm:cxn modelId="{F171621F-2A3D-44E1-BBB8-5F3B15F1A24A}" type="presParOf" srcId="{BDE5C06A-4450-4FC5-8E90-A158AE950601}" destId="{764126FE-11B7-4087-867E-E9487F6C1227}" srcOrd="15" destOrd="0" presId="urn:microsoft.com/office/officeart/2005/8/layout/default"/>
    <dgm:cxn modelId="{21102BE8-EDD0-433C-B3C4-BC4E271A8168}" type="presParOf" srcId="{BDE5C06A-4450-4FC5-8E90-A158AE950601}" destId="{4A82F202-AAE7-44F6-8A13-80DA583D44F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4EEF3-1954-43A0-9B81-A66C979F1766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121189F-EC95-4E3D-973B-5FBCB2819521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vi-VN" sz="1800" smtClean="0">
              <a:latin typeface="+mn-lt"/>
              <a:ea typeface="Montserrat"/>
              <a:cs typeface="Montserrat"/>
              <a:sym typeface="Montserrat"/>
            </a:rPr>
            <a:t>Các vai diễn có nét mặt, cử chỉ, giọng nói phù hợp.</a:t>
          </a:r>
          <a:endParaRPr lang="en-US" sz="1800" smtClean="0">
            <a:latin typeface="+mn-lt"/>
            <a:ea typeface="Montserrat"/>
            <a:cs typeface="Montserrat"/>
            <a:sym typeface="Montserrat"/>
          </a:endParaRPr>
        </a:p>
      </dgm:t>
    </dgm:pt>
    <dgm:pt modelId="{BB26D1EF-FB59-4973-8812-82C38B9B46C9}" type="parTrans" cxnId="{557DD4EF-E513-4662-9806-D379AA10FF3E}">
      <dgm:prSet/>
      <dgm:spPr/>
      <dgm:t>
        <a:bodyPr/>
        <a:lstStyle/>
        <a:p>
          <a:endParaRPr lang="en-US" sz="1800"/>
        </a:p>
      </dgm:t>
    </dgm:pt>
    <dgm:pt modelId="{67196CB5-C3C1-4B47-9646-584EFF3DC503}" type="sibTrans" cxnId="{557DD4EF-E513-4662-9806-D379AA10FF3E}">
      <dgm:prSet/>
      <dgm:spPr/>
      <dgm:t>
        <a:bodyPr/>
        <a:lstStyle/>
        <a:p>
          <a:endParaRPr lang="en-US" sz="1800"/>
        </a:p>
      </dgm:t>
    </dgm:pt>
    <dgm:pt modelId="{D852E8E4-8C0B-4122-8897-1460DF7C991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vi-VN" sz="1800" smtClean="0">
              <a:latin typeface="+mn-lt"/>
              <a:ea typeface="Montserrat"/>
              <a:cs typeface="Montserrat"/>
              <a:sym typeface="Montserrat"/>
            </a:rPr>
            <a:t>Những lần biểu diễn đầu tiên có thể cầm sách giáo khoe để nhớ lời thoại.</a:t>
          </a:r>
          <a:endParaRPr lang="vi-VN" sz="1800">
            <a:latin typeface="+mn-lt"/>
            <a:ea typeface="Montserrat"/>
            <a:cs typeface="Montserrat"/>
            <a:sym typeface="Montserrat"/>
          </a:endParaRPr>
        </a:p>
      </dgm:t>
    </dgm:pt>
    <dgm:pt modelId="{B469431F-F13D-4BA5-B74D-F955C8364B82}" type="parTrans" cxnId="{305F0E94-1180-4ACE-A5CB-D5B74EA080A1}">
      <dgm:prSet/>
      <dgm:spPr/>
      <dgm:t>
        <a:bodyPr/>
        <a:lstStyle/>
        <a:p>
          <a:endParaRPr lang="en-US" sz="1800"/>
        </a:p>
      </dgm:t>
    </dgm:pt>
    <dgm:pt modelId="{6728DD99-C7FC-417E-98B6-BC33D5B9B83D}" type="sibTrans" cxnId="{305F0E94-1180-4ACE-A5CB-D5B74EA080A1}">
      <dgm:prSet/>
      <dgm:spPr/>
      <dgm:t>
        <a:bodyPr/>
        <a:lstStyle/>
        <a:p>
          <a:endParaRPr lang="en-US" sz="1800"/>
        </a:p>
      </dgm:t>
    </dgm:pt>
    <dgm:pt modelId="{EC774492-0333-4B0C-B36F-48110AF3467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vi-VN" sz="1800" smtClean="0">
              <a:latin typeface="+mn-lt"/>
              <a:ea typeface="Montserrat"/>
              <a:cs typeface="Montserrat"/>
              <a:sym typeface="Montserrat"/>
            </a:rPr>
            <a:t>Người nhắc vở nhắc khẽ lời thoại nếu thấy các vai diễn chưa thuộc lời.</a:t>
          </a:r>
          <a:endParaRPr lang="en-US" sz="1800" smtClean="0">
            <a:latin typeface="+mn-lt"/>
            <a:ea typeface="Montserrat"/>
            <a:cs typeface="Montserrat"/>
            <a:sym typeface="Montserrat"/>
          </a:endParaRPr>
        </a:p>
      </dgm:t>
    </dgm:pt>
    <dgm:pt modelId="{2A9E0C06-2403-4A40-B15B-F2B0C1950A7E}" type="parTrans" cxnId="{08651E3E-D690-4767-8BB6-9653BCFAFF57}">
      <dgm:prSet/>
      <dgm:spPr/>
      <dgm:t>
        <a:bodyPr/>
        <a:lstStyle/>
        <a:p>
          <a:endParaRPr lang="en-US" sz="1800"/>
        </a:p>
      </dgm:t>
    </dgm:pt>
    <dgm:pt modelId="{6A85B5C8-B461-4D4E-A777-D0D3B5F51A5E}" type="sibTrans" cxnId="{08651E3E-D690-4767-8BB6-9653BCFAFF57}">
      <dgm:prSet/>
      <dgm:spPr/>
      <dgm:t>
        <a:bodyPr/>
        <a:lstStyle/>
        <a:p>
          <a:endParaRPr lang="en-US" sz="1800"/>
        </a:p>
      </dgm:t>
    </dgm:pt>
    <dgm:pt modelId="{B57CFE4A-F6B8-4EA2-803F-85C41BB75CA2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>
              <a:latin typeface="+mn-lt"/>
              <a:ea typeface="Montserrat"/>
              <a:cs typeface="Montserrat"/>
              <a:sym typeface="Montserrat"/>
            </a:rPr>
            <a:t>Cùng </a:t>
          </a:r>
          <a:r>
            <a:rPr lang="vi-VN" sz="1800" smtClean="0">
              <a:latin typeface="+mn-lt"/>
              <a:ea typeface="Montserrat"/>
              <a:cs typeface="Montserrat"/>
              <a:sym typeface="Montserrat"/>
            </a:rPr>
            <a:t>nhận xét, góp ý để bạn mình hoàn thiện vai diễn được giao.</a:t>
          </a:r>
          <a:endParaRPr lang="vi-VN" sz="1800">
            <a:latin typeface="+mn-lt"/>
            <a:ea typeface="Montserrat"/>
            <a:cs typeface="Montserrat"/>
            <a:sym typeface="Montserrat"/>
          </a:endParaRPr>
        </a:p>
      </dgm:t>
    </dgm:pt>
    <dgm:pt modelId="{D8DB4327-19BA-49FE-AD4B-75A4E2CD1100}" type="parTrans" cxnId="{629B3888-B4FC-47B3-A529-B238CE6D63BC}">
      <dgm:prSet/>
      <dgm:spPr/>
      <dgm:t>
        <a:bodyPr/>
        <a:lstStyle/>
        <a:p>
          <a:endParaRPr lang="en-US" sz="1800"/>
        </a:p>
      </dgm:t>
    </dgm:pt>
    <dgm:pt modelId="{2E6A32FE-65AF-4E26-A6E8-43A5DED63E0B}" type="sibTrans" cxnId="{629B3888-B4FC-47B3-A529-B238CE6D63BC}">
      <dgm:prSet/>
      <dgm:spPr/>
      <dgm:t>
        <a:bodyPr/>
        <a:lstStyle/>
        <a:p>
          <a:endParaRPr lang="en-US" sz="1800"/>
        </a:p>
      </dgm:t>
    </dgm:pt>
    <dgm:pt modelId="{595AC030-6A7C-46C8-A7CE-DC14FA812301}" type="pres">
      <dgm:prSet presAssocID="{B194EEF3-1954-43A0-9B81-A66C979F17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4780C-A1AF-4F78-9B32-D3E7FBB9F142}" type="pres">
      <dgm:prSet presAssocID="{B121189F-EC95-4E3D-973B-5FBCB2819521}" presName="node" presStyleLbl="node1" presStyleIdx="0" presStyleCnt="4" custScaleX="587354" custScaleY="86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CD72F-8EEF-4FA1-AB94-8148119B79A3}" type="pres">
      <dgm:prSet presAssocID="{67196CB5-C3C1-4B47-9646-584EFF3DC503}" presName="sibTrans" presStyleCnt="0"/>
      <dgm:spPr/>
    </dgm:pt>
    <dgm:pt modelId="{6451C732-1E6E-4794-8F05-B3F0D994B3C7}" type="pres">
      <dgm:prSet presAssocID="{D852E8E4-8C0B-4122-8897-1460DF7C991B}" presName="node" presStyleLbl="node1" presStyleIdx="1" presStyleCnt="4" custScaleX="587354" custScaleY="86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0F7C9-AA83-431D-941E-A32FC8BE1D5F}" type="pres">
      <dgm:prSet presAssocID="{6728DD99-C7FC-417E-98B6-BC33D5B9B83D}" presName="sibTrans" presStyleCnt="0"/>
      <dgm:spPr/>
    </dgm:pt>
    <dgm:pt modelId="{FAD8CCD7-3913-493A-B56E-82D37B079C29}" type="pres">
      <dgm:prSet presAssocID="{EC774492-0333-4B0C-B36F-48110AF34679}" presName="node" presStyleLbl="node1" presStyleIdx="2" presStyleCnt="4" custScaleX="587354" custScaleY="86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55BC9-A8EE-4C12-BE16-4AD96B043EB1}" type="pres">
      <dgm:prSet presAssocID="{6A85B5C8-B461-4D4E-A777-D0D3B5F51A5E}" presName="sibTrans" presStyleCnt="0"/>
      <dgm:spPr/>
    </dgm:pt>
    <dgm:pt modelId="{91C9391A-3D7F-4206-8C64-B5552D1B64A1}" type="pres">
      <dgm:prSet presAssocID="{B57CFE4A-F6B8-4EA2-803F-85C41BB75CA2}" presName="node" presStyleLbl="node1" presStyleIdx="3" presStyleCnt="4" custScaleX="587354" custScaleY="86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7CC0F9-80C9-4BFA-82C3-BE695AFF2C8E}" type="presOf" srcId="{B194EEF3-1954-43A0-9B81-A66C979F1766}" destId="{595AC030-6A7C-46C8-A7CE-DC14FA812301}" srcOrd="0" destOrd="0" presId="urn:microsoft.com/office/officeart/2005/8/layout/default"/>
    <dgm:cxn modelId="{E1214AE9-7A9A-4FBA-B160-6EBBD8FB7365}" type="presOf" srcId="{D852E8E4-8C0B-4122-8897-1460DF7C991B}" destId="{6451C732-1E6E-4794-8F05-B3F0D994B3C7}" srcOrd="0" destOrd="0" presId="urn:microsoft.com/office/officeart/2005/8/layout/default"/>
    <dgm:cxn modelId="{1955B6C0-1C38-4ECA-8A2A-C6DBF1B6D5BC}" type="presOf" srcId="{EC774492-0333-4B0C-B36F-48110AF34679}" destId="{FAD8CCD7-3913-493A-B56E-82D37B079C29}" srcOrd="0" destOrd="0" presId="urn:microsoft.com/office/officeart/2005/8/layout/default"/>
    <dgm:cxn modelId="{557DD4EF-E513-4662-9806-D379AA10FF3E}" srcId="{B194EEF3-1954-43A0-9B81-A66C979F1766}" destId="{B121189F-EC95-4E3D-973B-5FBCB2819521}" srcOrd="0" destOrd="0" parTransId="{BB26D1EF-FB59-4973-8812-82C38B9B46C9}" sibTransId="{67196CB5-C3C1-4B47-9646-584EFF3DC503}"/>
    <dgm:cxn modelId="{6FA65476-4B6B-48DE-99E9-F2D9A7A3FA54}" type="presOf" srcId="{B121189F-EC95-4E3D-973B-5FBCB2819521}" destId="{17E4780C-A1AF-4F78-9B32-D3E7FBB9F142}" srcOrd="0" destOrd="0" presId="urn:microsoft.com/office/officeart/2005/8/layout/default"/>
    <dgm:cxn modelId="{4A9C3694-2946-48AD-8101-060141CADEBB}" type="presOf" srcId="{B57CFE4A-F6B8-4EA2-803F-85C41BB75CA2}" destId="{91C9391A-3D7F-4206-8C64-B5552D1B64A1}" srcOrd="0" destOrd="0" presId="urn:microsoft.com/office/officeart/2005/8/layout/default"/>
    <dgm:cxn modelId="{305F0E94-1180-4ACE-A5CB-D5B74EA080A1}" srcId="{B194EEF3-1954-43A0-9B81-A66C979F1766}" destId="{D852E8E4-8C0B-4122-8897-1460DF7C991B}" srcOrd="1" destOrd="0" parTransId="{B469431F-F13D-4BA5-B74D-F955C8364B82}" sibTransId="{6728DD99-C7FC-417E-98B6-BC33D5B9B83D}"/>
    <dgm:cxn modelId="{629B3888-B4FC-47B3-A529-B238CE6D63BC}" srcId="{B194EEF3-1954-43A0-9B81-A66C979F1766}" destId="{B57CFE4A-F6B8-4EA2-803F-85C41BB75CA2}" srcOrd="3" destOrd="0" parTransId="{D8DB4327-19BA-49FE-AD4B-75A4E2CD1100}" sibTransId="{2E6A32FE-65AF-4E26-A6E8-43A5DED63E0B}"/>
    <dgm:cxn modelId="{08651E3E-D690-4767-8BB6-9653BCFAFF57}" srcId="{B194EEF3-1954-43A0-9B81-A66C979F1766}" destId="{EC774492-0333-4B0C-B36F-48110AF34679}" srcOrd="2" destOrd="0" parTransId="{2A9E0C06-2403-4A40-B15B-F2B0C1950A7E}" sibTransId="{6A85B5C8-B461-4D4E-A777-D0D3B5F51A5E}"/>
    <dgm:cxn modelId="{A324BF8C-0421-4644-86C4-C9B238083CC1}" type="presParOf" srcId="{595AC030-6A7C-46C8-A7CE-DC14FA812301}" destId="{17E4780C-A1AF-4F78-9B32-D3E7FBB9F142}" srcOrd="0" destOrd="0" presId="urn:microsoft.com/office/officeart/2005/8/layout/default"/>
    <dgm:cxn modelId="{B91BA8C7-4711-4641-957F-043A66DFAD6E}" type="presParOf" srcId="{595AC030-6A7C-46C8-A7CE-DC14FA812301}" destId="{46BCD72F-8EEF-4FA1-AB94-8148119B79A3}" srcOrd="1" destOrd="0" presId="urn:microsoft.com/office/officeart/2005/8/layout/default"/>
    <dgm:cxn modelId="{7D80B149-FB5E-46DF-8594-12EB78BC50FF}" type="presParOf" srcId="{595AC030-6A7C-46C8-A7CE-DC14FA812301}" destId="{6451C732-1E6E-4794-8F05-B3F0D994B3C7}" srcOrd="2" destOrd="0" presId="urn:microsoft.com/office/officeart/2005/8/layout/default"/>
    <dgm:cxn modelId="{C7ED4A77-F627-4B2B-B6D1-1E161BECFF6D}" type="presParOf" srcId="{595AC030-6A7C-46C8-A7CE-DC14FA812301}" destId="{0250F7C9-AA83-431D-941E-A32FC8BE1D5F}" srcOrd="3" destOrd="0" presId="urn:microsoft.com/office/officeart/2005/8/layout/default"/>
    <dgm:cxn modelId="{5ACF7003-54CC-45C4-986C-4693BA1465DF}" type="presParOf" srcId="{595AC030-6A7C-46C8-A7CE-DC14FA812301}" destId="{FAD8CCD7-3913-493A-B56E-82D37B079C29}" srcOrd="4" destOrd="0" presId="urn:microsoft.com/office/officeart/2005/8/layout/default"/>
    <dgm:cxn modelId="{3796D487-52F1-4255-B912-B02C5908F887}" type="presParOf" srcId="{595AC030-6A7C-46C8-A7CE-DC14FA812301}" destId="{31255BC9-A8EE-4C12-BE16-4AD96B043EB1}" srcOrd="5" destOrd="0" presId="urn:microsoft.com/office/officeart/2005/8/layout/default"/>
    <dgm:cxn modelId="{AD9D2CE2-51C6-41C8-9A88-B1A9EE507FEE}" type="presParOf" srcId="{595AC030-6A7C-46C8-A7CE-DC14FA812301}" destId="{91C9391A-3D7F-4206-8C64-B5552D1B64A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AEAC-2216-47FC-B987-FCDA6490BB94}">
      <dsp:nvSpPr>
        <dsp:cNvPr id="0" name=""/>
        <dsp:cNvSpPr/>
      </dsp:nvSpPr>
      <dsp:spPr>
        <a:xfrm>
          <a:off x="0" y="1144997"/>
          <a:ext cx="2329702" cy="6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mtClean="0"/>
            <a:t>Đoàn </a:t>
          </a:r>
          <a:r>
            <a:rPr lang="en-US" sz="2600" b="1" kern="1200" smtClean="0">
              <a:latin typeface="+mj-lt"/>
              <a:ea typeface="DM Serif Display"/>
              <a:cs typeface="DM Serif Display"/>
              <a:sym typeface="DM Serif Display"/>
            </a:rPr>
            <a:t>kịch</a:t>
          </a:r>
          <a:endParaRPr lang="en-US" sz="2600" b="1" kern="1200"/>
        </a:p>
      </dsp:txBody>
      <dsp:txXfrm>
        <a:off x="19641" y="1164638"/>
        <a:ext cx="2290420" cy="631313"/>
      </dsp:txXfrm>
    </dsp:sp>
    <dsp:sp modelId="{AA221FCB-9A04-44A6-BAFF-F5E16A62AC5B}">
      <dsp:nvSpPr>
        <dsp:cNvPr id="0" name=""/>
        <dsp:cNvSpPr/>
      </dsp:nvSpPr>
      <dsp:spPr>
        <a:xfrm rot="17841632">
          <a:off x="2099326" y="1081491"/>
          <a:ext cx="85259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52594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>
            <a:solidFill>
              <a:schemeClr val="bg1"/>
            </a:solidFill>
          </a:endParaRPr>
        </a:p>
      </dsp:txBody>
      <dsp:txXfrm>
        <a:off x="2504309" y="1080371"/>
        <a:ext cx="42629" cy="42629"/>
      </dsp:txXfrm>
    </dsp:sp>
    <dsp:sp modelId="{3ECAA0A3-5D0D-4797-8F4D-42B7B70D685A}">
      <dsp:nvSpPr>
        <dsp:cNvPr id="0" name=""/>
        <dsp:cNvSpPr/>
      </dsp:nvSpPr>
      <dsp:spPr>
        <a:xfrm>
          <a:off x="2721545" y="387780"/>
          <a:ext cx="2183660" cy="6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smtClean="0"/>
            <a:t>Nhóm </a:t>
          </a:r>
          <a:r>
            <a:rPr lang="en-US" sz="2600" b="0" kern="1200" smtClean="0">
              <a:latin typeface="+mj-lt"/>
              <a:ea typeface="DM Serif Display"/>
              <a:cs typeface="DM Serif Display"/>
              <a:sym typeface="DM Serif Display"/>
            </a:rPr>
            <a:t>kịch 1</a:t>
          </a:r>
          <a:endParaRPr lang="en-US" sz="2600" b="0" kern="1200"/>
        </a:p>
      </dsp:txBody>
      <dsp:txXfrm>
        <a:off x="2741186" y="407421"/>
        <a:ext cx="2144378" cy="631313"/>
      </dsp:txXfrm>
    </dsp:sp>
    <dsp:sp modelId="{66020E36-BDB1-4890-8F10-68966AD086E5}">
      <dsp:nvSpPr>
        <dsp:cNvPr id="0" name=""/>
        <dsp:cNvSpPr/>
      </dsp:nvSpPr>
      <dsp:spPr>
        <a:xfrm rot="20607539">
          <a:off x="4879342" y="524954"/>
          <a:ext cx="124993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49933" y="20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>
            <a:solidFill>
              <a:schemeClr val="bg1"/>
            </a:solidFill>
          </a:endParaRPr>
        </a:p>
      </dsp:txBody>
      <dsp:txXfrm>
        <a:off x="5473060" y="513900"/>
        <a:ext cx="62496" cy="62496"/>
      </dsp:txXfrm>
    </dsp:sp>
    <dsp:sp modelId="{AF65B02D-464B-4A45-B272-F84A75D35800}">
      <dsp:nvSpPr>
        <dsp:cNvPr id="0" name=""/>
        <dsp:cNvSpPr/>
      </dsp:nvSpPr>
      <dsp:spPr>
        <a:xfrm>
          <a:off x="6103412" y="31922"/>
          <a:ext cx="1341191" cy="6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smtClean="0"/>
            <a:t>Tổ 1</a:t>
          </a:r>
        </a:p>
      </dsp:txBody>
      <dsp:txXfrm>
        <a:off x="6123053" y="51563"/>
        <a:ext cx="1301909" cy="631313"/>
      </dsp:txXfrm>
    </dsp:sp>
    <dsp:sp modelId="{BE2F9326-20E6-4F70-BD6D-2E2BC18FA612}">
      <dsp:nvSpPr>
        <dsp:cNvPr id="0" name=""/>
        <dsp:cNvSpPr/>
      </dsp:nvSpPr>
      <dsp:spPr>
        <a:xfrm rot="1147051">
          <a:off x="4870235" y="910546"/>
          <a:ext cx="126814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68146" y="20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>
            <a:solidFill>
              <a:schemeClr val="bg1"/>
            </a:solidFill>
          </a:endParaRPr>
        </a:p>
      </dsp:txBody>
      <dsp:txXfrm>
        <a:off x="5472605" y="899038"/>
        <a:ext cx="63407" cy="63407"/>
      </dsp:txXfrm>
    </dsp:sp>
    <dsp:sp modelId="{D43470FE-0C91-4F45-AEA8-0845D926432C}">
      <dsp:nvSpPr>
        <dsp:cNvPr id="0" name=""/>
        <dsp:cNvSpPr/>
      </dsp:nvSpPr>
      <dsp:spPr>
        <a:xfrm>
          <a:off x="6103412" y="803107"/>
          <a:ext cx="1341191" cy="6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smtClean="0"/>
            <a:t>Tổ 2</a:t>
          </a:r>
          <a:endParaRPr lang="en-US" sz="2600" b="0" kern="1200"/>
        </a:p>
      </dsp:txBody>
      <dsp:txXfrm>
        <a:off x="6123053" y="822748"/>
        <a:ext cx="1301909" cy="631313"/>
      </dsp:txXfrm>
    </dsp:sp>
    <dsp:sp modelId="{EBDC79ED-95F0-436F-AFFC-4AC858606C4A}">
      <dsp:nvSpPr>
        <dsp:cNvPr id="0" name=""/>
        <dsp:cNvSpPr/>
      </dsp:nvSpPr>
      <dsp:spPr>
        <a:xfrm rot="3808671">
          <a:off x="2086874" y="1852676"/>
          <a:ext cx="87750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77500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>
            <a:solidFill>
              <a:schemeClr val="bg1"/>
            </a:solidFill>
          </a:endParaRPr>
        </a:p>
      </dsp:txBody>
      <dsp:txXfrm>
        <a:off x="2503686" y="1850934"/>
        <a:ext cx="43875" cy="43875"/>
      </dsp:txXfrm>
    </dsp:sp>
    <dsp:sp modelId="{8A71DFC4-D1BB-4CCE-8BFF-B0C957CC827A}">
      <dsp:nvSpPr>
        <dsp:cNvPr id="0" name=""/>
        <dsp:cNvSpPr/>
      </dsp:nvSpPr>
      <dsp:spPr>
        <a:xfrm>
          <a:off x="2721545" y="1930150"/>
          <a:ext cx="2183660" cy="6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smtClean="0"/>
            <a:t>Nhóm </a:t>
          </a:r>
          <a:r>
            <a:rPr lang="en-US" sz="2600" b="0" kern="1200" smtClean="0">
              <a:latin typeface="+mj-lt"/>
              <a:ea typeface="DM Serif Display"/>
              <a:cs typeface="DM Serif Display"/>
              <a:sym typeface="DM Serif Display"/>
            </a:rPr>
            <a:t>kịch 2</a:t>
          </a:r>
          <a:endParaRPr lang="en-US" sz="2600" b="0" kern="1200"/>
        </a:p>
      </dsp:txBody>
      <dsp:txXfrm>
        <a:off x="2741186" y="1949791"/>
        <a:ext cx="2144378" cy="631313"/>
      </dsp:txXfrm>
    </dsp:sp>
    <dsp:sp modelId="{568DCB23-BDAA-4BD3-AD4A-EE75AA6D257B}">
      <dsp:nvSpPr>
        <dsp:cNvPr id="0" name=""/>
        <dsp:cNvSpPr/>
      </dsp:nvSpPr>
      <dsp:spPr>
        <a:xfrm rot="20607539">
          <a:off x="4879342" y="2067324"/>
          <a:ext cx="124993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49933" y="20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>
            <a:solidFill>
              <a:schemeClr val="bg1"/>
            </a:solidFill>
          </a:endParaRPr>
        </a:p>
      </dsp:txBody>
      <dsp:txXfrm>
        <a:off x="5473060" y="2056271"/>
        <a:ext cx="62496" cy="62496"/>
      </dsp:txXfrm>
    </dsp:sp>
    <dsp:sp modelId="{5E2B1ADD-11D3-4346-BD63-AB181AE224F4}">
      <dsp:nvSpPr>
        <dsp:cNvPr id="0" name=""/>
        <dsp:cNvSpPr/>
      </dsp:nvSpPr>
      <dsp:spPr>
        <a:xfrm>
          <a:off x="6103412" y="1574292"/>
          <a:ext cx="1341191" cy="6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smtClean="0"/>
            <a:t>Tổ 3</a:t>
          </a:r>
          <a:endParaRPr lang="en-US" sz="2600" b="0" kern="1200"/>
        </a:p>
      </dsp:txBody>
      <dsp:txXfrm>
        <a:off x="6123053" y="1593933"/>
        <a:ext cx="1301909" cy="631313"/>
      </dsp:txXfrm>
    </dsp:sp>
    <dsp:sp modelId="{C8CC2C30-7524-48E8-A0FC-A780DD6C72AF}">
      <dsp:nvSpPr>
        <dsp:cNvPr id="0" name=""/>
        <dsp:cNvSpPr/>
      </dsp:nvSpPr>
      <dsp:spPr>
        <a:xfrm rot="1076001">
          <a:off x="4874612" y="2439143"/>
          <a:ext cx="125939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59394" y="20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>
            <a:solidFill>
              <a:schemeClr val="bg1"/>
            </a:solidFill>
          </a:endParaRPr>
        </a:p>
      </dsp:txBody>
      <dsp:txXfrm>
        <a:off x="5472824" y="2427853"/>
        <a:ext cx="62969" cy="62969"/>
      </dsp:txXfrm>
    </dsp:sp>
    <dsp:sp modelId="{C6A77EB1-EAE9-4F83-BBB6-564B74321119}">
      <dsp:nvSpPr>
        <dsp:cNvPr id="0" name=""/>
        <dsp:cNvSpPr/>
      </dsp:nvSpPr>
      <dsp:spPr>
        <a:xfrm>
          <a:off x="6103412" y="2317931"/>
          <a:ext cx="1341191" cy="670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smtClean="0"/>
            <a:t>Tổ 4</a:t>
          </a:r>
          <a:endParaRPr lang="en-US" sz="2600" b="0" kern="1200"/>
        </a:p>
      </dsp:txBody>
      <dsp:txXfrm>
        <a:off x="6123053" y="2337572"/>
        <a:ext cx="1301909" cy="631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BD008-054E-45FF-989E-D77BB22318EF}">
      <dsp:nvSpPr>
        <dsp:cNvPr id="0" name=""/>
        <dsp:cNvSpPr/>
      </dsp:nvSpPr>
      <dsp:spPr>
        <a:xfrm>
          <a:off x="477747" y="902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Đ</a:t>
          </a:r>
          <a:r>
            <a:rPr lang="vi-VN" sz="2300" b="0" i="0" kern="1200" smtClean="0">
              <a:solidFill>
                <a:schemeClr val="bg1"/>
              </a:solidFill>
            </a:rPr>
            <a:t>ạo diễn 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477747" y="902"/>
        <a:ext cx="2222053" cy="929470"/>
      </dsp:txXfrm>
    </dsp:sp>
    <dsp:sp modelId="{877FF292-8C93-4BBB-A0B5-ADDAD1D14085}">
      <dsp:nvSpPr>
        <dsp:cNvPr id="0" name=""/>
        <dsp:cNvSpPr/>
      </dsp:nvSpPr>
      <dsp:spPr>
        <a:xfrm>
          <a:off x="2854712" y="902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N</a:t>
          </a:r>
          <a:r>
            <a:rPr lang="vi-VN" sz="2300" b="0" i="0" kern="1200" smtClean="0">
              <a:solidFill>
                <a:schemeClr val="bg1"/>
              </a:solidFill>
            </a:rPr>
            <a:t>gười nhắc 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2854712" y="902"/>
        <a:ext cx="2222053" cy="929470"/>
      </dsp:txXfrm>
    </dsp:sp>
    <dsp:sp modelId="{FAEE7277-259D-4EFE-8435-5A38AF57EA4A}">
      <dsp:nvSpPr>
        <dsp:cNvPr id="0" name=""/>
        <dsp:cNvSpPr/>
      </dsp:nvSpPr>
      <dsp:spPr>
        <a:xfrm>
          <a:off x="5231677" y="902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T</a:t>
          </a:r>
          <a:r>
            <a:rPr lang="vi-VN" sz="2300" b="0" i="0" kern="1200" smtClean="0">
              <a:solidFill>
                <a:schemeClr val="bg1"/>
              </a:solidFill>
            </a:rPr>
            <a:t>i</a:t>
          </a:r>
          <a:r>
            <a:rPr lang="en-US" sz="2300" b="0" i="0" kern="1200" smtClean="0">
              <a:solidFill>
                <a:schemeClr val="bg1"/>
              </a:solidFill>
            </a:rPr>
            <a:t>n-t</a:t>
          </a:r>
          <a:r>
            <a:rPr lang="vi-VN" sz="2300" b="0" i="0" kern="1200" smtClean="0">
              <a:solidFill>
                <a:schemeClr val="bg1"/>
              </a:solidFill>
            </a:rPr>
            <a:t>i</a:t>
          </a:r>
          <a:r>
            <a:rPr lang="en-US" sz="2300" b="0" i="0" kern="1200" smtClean="0">
              <a:solidFill>
                <a:schemeClr val="bg1"/>
              </a:solidFill>
            </a:rPr>
            <a:t>n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5231677" y="902"/>
        <a:ext cx="2222053" cy="929470"/>
      </dsp:txXfrm>
    </dsp:sp>
    <dsp:sp modelId="{81EE2639-25B6-4E1C-AED9-D4A847E24E5E}">
      <dsp:nvSpPr>
        <dsp:cNvPr id="0" name=""/>
        <dsp:cNvSpPr/>
      </dsp:nvSpPr>
      <dsp:spPr>
        <a:xfrm>
          <a:off x="477747" y="1085284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M</a:t>
          </a:r>
          <a:r>
            <a:rPr lang="vi-VN" sz="2300" b="0" i="0" kern="1200" smtClean="0">
              <a:solidFill>
                <a:schemeClr val="bg1"/>
              </a:solidFill>
            </a:rPr>
            <a:t>i</a:t>
          </a:r>
          <a:r>
            <a:rPr lang="en-US" sz="2300" b="0" i="0" kern="1200" smtClean="0">
              <a:solidFill>
                <a:schemeClr val="bg1"/>
              </a:solidFill>
            </a:rPr>
            <a:t>-t</a:t>
          </a:r>
          <a:r>
            <a:rPr lang="vi-VN" sz="2300" b="0" i="0" kern="1200" smtClean="0">
              <a:solidFill>
                <a:schemeClr val="bg1"/>
              </a:solidFill>
            </a:rPr>
            <a:t>i</a:t>
          </a:r>
          <a:r>
            <a:rPr lang="en-US" sz="2300" b="0" i="0" kern="1200" smtClean="0">
              <a:solidFill>
                <a:schemeClr val="bg1"/>
              </a:solidFill>
            </a:rPr>
            <a:t>n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477747" y="1085284"/>
        <a:ext cx="2222053" cy="929470"/>
      </dsp:txXfrm>
    </dsp:sp>
    <dsp:sp modelId="{1CA395DB-2532-4DBD-BE0B-2171BC16E8FF}">
      <dsp:nvSpPr>
        <dsp:cNvPr id="0" name=""/>
        <dsp:cNvSpPr/>
      </dsp:nvSpPr>
      <dsp:spPr>
        <a:xfrm>
          <a:off x="2854712" y="1085284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Em bé thứ nhất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2854712" y="1085284"/>
        <a:ext cx="2222053" cy="929470"/>
      </dsp:txXfrm>
    </dsp:sp>
    <dsp:sp modelId="{C65D36F1-DB6F-450B-87FA-BF1618009BBA}">
      <dsp:nvSpPr>
        <dsp:cNvPr id="0" name=""/>
        <dsp:cNvSpPr/>
      </dsp:nvSpPr>
      <dsp:spPr>
        <a:xfrm>
          <a:off x="5231677" y="1085284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Em bé thứ ha</a:t>
          </a:r>
          <a:r>
            <a:rPr lang="vi-VN" sz="2300" b="0" i="0" kern="1200" smtClean="0">
              <a:solidFill>
                <a:schemeClr val="bg1"/>
              </a:solidFill>
            </a:rPr>
            <a:t>i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5231677" y="1085284"/>
        <a:ext cx="2222053" cy="929470"/>
      </dsp:txXfrm>
    </dsp:sp>
    <dsp:sp modelId="{8A3848BB-2EBF-43BC-89A4-51BCC08BE1D1}">
      <dsp:nvSpPr>
        <dsp:cNvPr id="0" name=""/>
        <dsp:cNvSpPr/>
      </dsp:nvSpPr>
      <dsp:spPr>
        <a:xfrm>
          <a:off x="477747" y="2169666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Em bé thứ ba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477747" y="2169666"/>
        <a:ext cx="2222053" cy="929470"/>
      </dsp:txXfrm>
    </dsp:sp>
    <dsp:sp modelId="{EECE696E-B788-4C45-9AA9-F4A3210FD549}">
      <dsp:nvSpPr>
        <dsp:cNvPr id="0" name=""/>
        <dsp:cNvSpPr/>
      </dsp:nvSpPr>
      <dsp:spPr>
        <a:xfrm>
          <a:off x="2854712" y="2169666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Em bé thứ tư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2854712" y="2169666"/>
        <a:ext cx="2222053" cy="929470"/>
      </dsp:txXfrm>
    </dsp:sp>
    <dsp:sp modelId="{4A82F202-AAE7-44F6-8A13-80DA583D44FC}">
      <dsp:nvSpPr>
        <dsp:cNvPr id="0" name=""/>
        <dsp:cNvSpPr/>
      </dsp:nvSpPr>
      <dsp:spPr>
        <a:xfrm>
          <a:off x="5231677" y="2169666"/>
          <a:ext cx="2222053" cy="92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smtClean="0">
              <a:solidFill>
                <a:schemeClr val="bg1"/>
              </a:solidFill>
            </a:rPr>
            <a:t>Em bé thứ năm</a:t>
          </a:r>
          <a:endParaRPr lang="en-US" sz="2300" b="0" i="0" kern="1200">
            <a:solidFill>
              <a:schemeClr val="bg1"/>
            </a:solidFill>
          </a:endParaRPr>
        </a:p>
      </dsp:txBody>
      <dsp:txXfrm>
        <a:off x="5231677" y="2169666"/>
        <a:ext cx="2222053" cy="929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4780C-A1AF-4F78-9B32-D3E7FBB9F142}">
      <dsp:nvSpPr>
        <dsp:cNvPr id="0" name=""/>
        <dsp:cNvSpPr/>
      </dsp:nvSpPr>
      <dsp:spPr>
        <a:xfrm>
          <a:off x="589715" y="1096"/>
          <a:ext cx="7630031" cy="6751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smtClean="0">
              <a:latin typeface="+mn-lt"/>
              <a:ea typeface="Montserrat"/>
              <a:cs typeface="Montserrat"/>
              <a:sym typeface="Montserrat"/>
            </a:rPr>
            <a:t>Các vai diễn có nét mặt, cử chỉ, giọng nói phù hợp.</a:t>
          </a:r>
          <a:endParaRPr lang="en-US" sz="1800" kern="1200" smtClean="0">
            <a:latin typeface="+mn-lt"/>
            <a:ea typeface="Montserrat"/>
            <a:cs typeface="Montserrat"/>
            <a:sym typeface="Montserrat"/>
          </a:endParaRPr>
        </a:p>
      </dsp:txBody>
      <dsp:txXfrm>
        <a:off x="589715" y="1096"/>
        <a:ext cx="7630031" cy="675174"/>
      </dsp:txXfrm>
    </dsp:sp>
    <dsp:sp modelId="{6451C732-1E6E-4794-8F05-B3F0D994B3C7}">
      <dsp:nvSpPr>
        <dsp:cNvPr id="0" name=""/>
        <dsp:cNvSpPr/>
      </dsp:nvSpPr>
      <dsp:spPr>
        <a:xfrm>
          <a:off x="589715" y="806175"/>
          <a:ext cx="7630031" cy="6751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smtClean="0">
              <a:latin typeface="+mn-lt"/>
              <a:ea typeface="Montserrat"/>
              <a:cs typeface="Montserrat"/>
              <a:sym typeface="Montserrat"/>
            </a:rPr>
            <a:t>Những lần biểu diễn đầu tiên có thể cầm sách giáo khoe để nhớ lời thoại.</a:t>
          </a:r>
          <a:endParaRPr lang="vi-VN" sz="1800" kern="1200">
            <a:latin typeface="+mn-lt"/>
            <a:ea typeface="Montserrat"/>
            <a:cs typeface="Montserrat"/>
            <a:sym typeface="Montserrat"/>
          </a:endParaRPr>
        </a:p>
      </dsp:txBody>
      <dsp:txXfrm>
        <a:off x="589715" y="806175"/>
        <a:ext cx="7630031" cy="675174"/>
      </dsp:txXfrm>
    </dsp:sp>
    <dsp:sp modelId="{FAD8CCD7-3913-493A-B56E-82D37B079C29}">
      <dsp:nvSpPr>
        <dsp:cNvPr id="0" name=""/>
        <dsp:cNvSpPr/>
      </dsp:nvSpPr>
      <dsp:spPr>
        <a:xfrm>
          <a:off x="589715" y="1611255"/>
          <a:ext cx="7630031" cy="6751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smtClean="0">
              <a:latin typeface="+mn-lt"/>
              <a:ea typeface="Montserrat"/>
              <a:cs typeface="Montserrat"/>
              <a:sym typeface="Montserrat"/>
            </a:rPr>
            <a:t>Người nhắc vở nhắc khẽ lời thoại nếu thấy các vai diễn chưa thuộc lời.</a:t>
          </a:r>
          <a:endParaRPr lang="en-US" sz="1800" kern="1200" smtClean="0">
            <a:latin typeface="+mn-lt"/>
            <a:ea typeface="Montserrat"/>
            <a:cs typeface="Montserrat"/>
            <a:sym typeface="Montserrat"/>
          </a:endParaRPr>
        </a:p>
      </dsp:txBody>
      <dsp:txXfrm>
        <a:off x="589715" y="1611255"/>
        <a:ext cx="7630031" cy="675174"/>
      </dsp:txXfrm>
    </dsp:sp>
    <dsp:sp modelId="{91C9391A-3D7F-4206-8C64-B5552D1B64A1}">
      <dsp:nvSpPr>
        <dsp:cNvPr id="0" name=""/>
        <dsp:cNvSpPr/>
      </dsp:nvSpPr>
      <dsp:spPr>
        <a:xfrm>
          <a:off x="589715" y="2416334"/>
          <a:ext cx="7630031" cy="6751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+mn-lt"/>
              <a:ea typeface="Montserrat"/>
              <a:cs typeface="Montserrat"/>
              <a:sym typeface="Montserrat"/>
            </a:rPr>
            <a:t>Cùng </a:t>
          </a:r>
          <a:r>
            <a:rPr lang="vi-VN" sz="1800" kern="1200" smtClean="0">
              <a:latin typeface="+mn-lt"/>
              <a:ea typeface="Montserrat"/>
              <a:cs typeface="Montserrat"/>
              <a:sym typeface="Montserrat"/>
            </a:rPr>
            <a:t>nhận xét, góp ý để bạn mình hoàn thiện vai diễn được giao.</a:t>
          </a:r>
          <a:endParaRPr lang="vi-VN" sz="1800" kern="1200">
            <a:latin typeface="+mn-lt"/>
            <a:ea typeface="Montserrat"/>
            <a:cs typeface="Montserrat"/>
            <a:sym typeface="Montserrat"/>
          </a:endParaRPr>
        </a:p>
      </dsp:txBody>
      <dsp:txXfrm>
        <a:off x="589715" y="2416334"/>
        <a:ext cx="7630031" cy="675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7" name="Google Shape;5297;g13641abaab0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8" name="Google Shape;5298;g13641abaab0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9" name="Google Shape;6919;g1377fed09c9_0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0" name="Google Shape;6920;g1377fed09c9_0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83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5" name="Google Shape;5015;g1361ac53e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6" name="Google Shape;5016;g1361ac53e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1" name="Google Shape;6731;g1360c81cf04_0_6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2" name="Google Shape;6732;g1360c81cf04_0_6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575" y="4305348"/>
            <a:ext cx="9252684" cy="761955"/>
            <a:chOff x="-44" y="3508502"/>
            <a:chExt cx="9714104" cy="81588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4" y="3508502"/>
              <a:ext cx="5047554" cy="815885"/>
              <a:chOff x="1129900" y="1882875"/>
              <a:chExt cx="2321675" cy="375275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3584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770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339225" y="1882875"/>
                <a:ext cx="2326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7" y="8539"/>
                      <a:pt x="1335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07" y="67"/>
                      <a:pt x="9307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68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0" y="0"/>
                      <a:pt x="0" y="67"/>
                      <a:pt x="101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37175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625500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595" y="6052"/>
                      <a:pt x="5328" y="8988"/>
                      <a:pt x="5328" y="11356"/>
                    </a:cubicBezTo>
                    <a:cubicBezTo>
                      <a:pt x="5328" y="11406"/>
                      <a:pt x="5370" y="11431"/>
                      <a:pt x="5411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695" y="6386"/>
                      <a:pt x="5295" y="1849"/>
                      <a:pt x="57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383225" y="2208700"/>
                <a:ext cx="184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880" extrusionOk="0">
                    <a:moveTo>
                      <a:pt x="664" y="1"/>
                    </a:moveTo>
                    <a:cubicBezTo>
                      <a:pt x="656" y="1"/>
                      <a:pt x="648" y="3"/>
                      <a:pt x="642" y="10"/>
                    </a:cubicBezTo>
                    <a:cubicBezTo>
                      <a:pt x="509" y="76"/>
                      <a:pt x="408" y="210"/>
                      <a:pt x="342" y="343"/>
                    </a:cubicBezTo>
                    <a:cubicBezTo>
                      <a:pt x="208" y="477"/>
                      <a:pt x="142" y="643"/>
                      <a:pt x="42" y="810"/>
                    </a:cubicBezTo>
                    <a:cubicBezTo>
                      <a:pt x="0" y="851"/>
                      <a:pt x="10" y="880"/>
                      <a:pt x="31" y="880"/>
                    </a:cubicBezTo>
                    <a:cubicBezTo>
                      <a:pt x="45" y="880"/>
                      <a:pt x="62" y="869"/>
                      <a:pt x="75" y="844"/>
                    </a:cubicBezTo>
                    <a:cubicBezTo>
                      <a:pt x="175" y="710"/>
                      <a:pt x="308" y="543"/>
                      <a:pt x="408" y="410"/>
                    </a:cubicBezTo>
                    <a:cubicBezTo>
                      <a:pt x="509" y="310"/>
                      <a:pt x="642" y="210"/>
                      <a:pt x="709" y="76"/>
                    </a:cubicBezTo>
                    <a:cubicBezTo>
                      <a:pt x="736" y="49"/>
                      <a:pt x="697" y="1"/>
                      <a:pt x="66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39175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40367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391" y="1"/>
                    </a:moveTo>
                    <a:cubicBezTo>
                      <a:pt x="291" y="1"/>
                      <a:pt x="224" y="67"/>
                      <a:pt x="191" y="167"/>
                    </a:cubicBezTo>
                    <a:cubicBezTo>
                      <a:pt x="158" y="234"/>
                      <a:pt x="57" y="268"/>
                      <a:pt x="24" y="368"/>
                    </a:cubicBezTo>
                    <a:cubicBezTo>
                      <a:pt x="0" y="391"/>
                      <a:pt x="44" y="415"/>
                      <a:pt x="94" y="415"/>
                    </a:cubicBezTo>
                    <a:cubicBezTo>
                      <a:pt x="116" y="415"/>
                      <a:pt x="138" y="411"/>
                      <a:pt x="158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8" y="201"/>
                      <a:pt x="424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01150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64" y="0"/>
                    </a:moveTo>
                    <a:cubicBezTo>
                      <a:pt x="545" y="0"/>
                      <a:pt x="524" y="7"/>
                      <a:pt x="501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60" y="71"/>
                      <a:pt x="626" y="0"/>
                      <a:pt x="56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07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7" y="0"/>
                    </a:moveTo>
                    <a:cubicBezTo>
                      <a:pt x="728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34" y="54"/>
                      <a:pt x="787" y="0"/>
                      <a:pt x="7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7136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2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802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8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8" y="8539"/>
                      <a:pt x="1335" y="5704"/>
                    </a:cubicBezTo>
                    <a:cubicBezTo>
                      <a:pt x="2335" y="2202"/>
                      <a:pt x="5905" y="534"/>
                      <a:pt x="9207" y="100"/>
                    </a:cubicBezTo>
                    <a:cubicBezTo>
                      <a:pt x="9340" y="67"/>
                      <a:pt x="9340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0313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1" y="0"/>
                      <a:pt x="1" y="67"/>
                      <a:pt x="101" y="100"/>
                    </a:cubicBezTo>
                    <a:cubicBezTo>
                      <a:pt x="3436" y="434"/>
                      <a:pt x="7006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83457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2" y="0"/>
                      <a:pt x="4144" y="2"/>
                      <a:pt x="4137" y="5"/>
                    </a:cubicBezTo>
                    <a:cubicBezTo>
                      <a:pt x="868" y="1406"/>
                      <a:pt x="0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08917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41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925" y="1015"/>
                      <a:pt x="3593" y="1816"/>
                      <a:pt x="4527" y="3851"/>
                    </a:cubicBezTo>
                    <a:cubicBezTo>
                      <a:pt x="5628" y="6052"/>
                      <a:pt x="5327" y="8988"/>
                      <a:pt x="5327" y="11356"/>
                    </a:cubicBezTo>
                    <a:cubicBezTo>
                      <a:pt x="5327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4" y="6386"/>
                      <a:pt x="5294" y="1849"/>
                      <a:pt x="90" y="14"/>
                    </a:cubicBezTo>
                    <a:cubicBezTo>
                      <a:pt x="71" y="5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847000" y="2208700"/>
                <a:ext cx="18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883" extrusionOk="0">
                    <a:moveTo>
                      <a:pt x="659" y="1"/>
                    </a:moveTo>
                    <a:cubicBezTo>
                      <a:pt x="651" y="1"/>
                      <a:pt x="644" y="3"/>
                      <a:pt x="638" y="10"/>
                    </a:cubicBezTo>
                    <a:cubicBezTo>
                      <a:pt x="504" y="76"/>
                      <a:pt x="437" y="210"/>
                      <a:pt x="337" y="343"/>
                    </a:cubicBezTo>
                    <a:cubicBezTo>
                      <a:pt x="204" y="477"/>
                      <a:pt x="137" y="643"/>
                      <a:pt x="104" y="844"/>
                    </a:cubicBezTo>
                    <a:cubicBezTo>
                      <a:pt x="171" y="710"/>
                      <a:pt x="304" y="543"/>
                      <a:pt x="437" y="410"/>
                    </a:cubicBezTo>
                    <a:cubicBezTo>
                      <a:pt x="504" y="310"/>
                      <a:pt x="638" y="210"/>
                      <a:pt x="704" y="76"/>
                    </a:cubicBezTo>
                    <a:cubicBezTo>
                      <a:pt x="731" y="49"/>
                      <a:pt x="693" y="1"/>
                      <a:pt x="659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1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855700" y="2208925"/>
                <a:ext cx="231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1032" extrusionOk="0">
                    <a:moveTo>
                      <a:pt x="823" y="1"/>
                    </a:moveTo>
                    <a:cubicBezTo>
                      <a:pt x="490" y="201"/>
                      <a:pt x="256" y="634"/>
                      <a:pt x="89" y="1001"/>
                    </a:cubicBezTo>
                    <a:lnTo>
                      <a:pt x="456" y="501"/>
                    </a:lnTo>
                    <a:cubicBezTo>
                      <a:pt x="590" y="334"/>
                      <a:pt x="757" y="201"/>
                      <a:pt x="857" y="67"/>
                    </a:cubicBezTo>
                    <a:cubicBezTo>
                      <a:pt x="923" y="34"/>
                      <a:pt x="857" y="1"/>
                      <a:pt x="823" y="1"/>
                    </a:cubicBezTo>
                    <a:close/>
                    <a:moveTo>
                      <a:pt x="89" y="1001"/>
                    </a:moveTo>
                    <a:cubicBezTo>
                      <a:pt x="0" y="1001"/>
                      <a:pt x="0" y="1031"/>
                      <a:pt x="30" y="1031"/>
                    </a:cubicBezTo>
                    <a:cubicBezTo>
                      <a:pt x="45" y="1031"/>
                      <a:pt x="67" y="1024"/>
                      <a:pt x="89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86735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27" y="415"/>
                      <a:pt x="79" y="415"/>
                    </a:cubicBezTo>
                    <a:cubicBezTo>
                      <a:pt x="101" y="415"/>
                      <a:pt x="128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6480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4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1714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17647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8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2849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03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266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9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958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7" y="100"/>
                    </a:cubicBezTo>
                    <a:cubicBezTo>
                      <a:pt x="3403" y="434"/>
                      <a:pt x="7006" y="2202"/>
                      <a:pt x="8006" y="5704"/>
                    </a:cubicBezTo>
                    <a:cubicBezTo>
                      <a:pt x="8774" y="8573"/>
                      <a:pt x="8407" y="12009"/>
                      <a:pt x="8407" y="14911"/>
                    </a:cubicBezTo>
                    <a:cubicBezTo>
                      <a:pt x="8407" y="14977"/>
                      <a:pt x="8457" y="15011"/>
                      <a:pt x="8507" y="15011"/>
                    </a:cubicBezTo>
                    <a:cubicBezTo>
                      <a:pt x="8557" y="15011"/>
                      <a:pt x="8607" y="14977"/>
                      <a:pt x="8607" y="14911"/>
                    </a:cubicBezTo>
                    <a:cubicBezTo>
                      <a:pt x="8573" y="11408"/>
                      <a:pt x="9341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98225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9" y="0"/>
                      <a:pt x="4148" y="2"/>
                      <a:pt x="4137" y="5"/>
                    </a:cubicBezTo>
                    <a:cubicBezTo>
                      <a:pt x="902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5" y="8295"/>
                      <a:pt x="335" y="8245"/>
                    </a:cubicBezTo>
                    <a:cubicBezTo>
                      <a:pt x="268" y="4942"/>
                      <a:pt x="1035" y="1740"/>
                      <a:pt x="4237" y="139"/>
                    </a:cubicBezTo>
                    <a:cubicBezTo>
                      <a:pt x="4297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552325" y="1909425"/>
                <a:ext cx="1406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422" extrusionOk="0">
                    <a:moveTo>
                      <a:pt x="10" y="0"/>
                    </a:moveTo>
                    <a:cubicBezTo>
                      <a:pt x="1" y="0"/>
                      <a:pt x="6" y="20"/>
                      <a:pt x="44" y="39"/>
                    </a:cubicBezTo>
                    <a:cubicBezTo>
                      <a:pt x="30" y="11"/>
                      <a:pt x="16" y="0"/>
                      <a:pt x="10" y="0"/>
                    </a:cubicBezTo>
                    <a:close/>
                    <a:moveTo>
                      <a:pt x="44" y="39"/>
                    </a:moveTo>
                    <a:lnTo>
                      <a:pt x="44" y="39"/>
                    </a:lnTo>
                    <a:cubicBezTo>
                      <a:pt x="1593" y="827"/>
                      <a:pt x="2986" y="1504"/>
                      <a:pt x="3973" y="2827"/>
                    </a:cubicBezTo>
                    <a:lnTo>
                      <a:pt x="3973" y="2827"/>
                    </a:lnTo>
                    <a:cubicBezTo>
                      <a:pt x="3134" y="1630"/>
                      <a:pt x="1884" y="668"/>
                      <a:pt x="44" y="39"/>
                    </a:cubicBezTo>
                    <a:close/>
                    <a:moveTo>
                      <a:pt x="3973" y="2827"/>
                    </a:moveTo>
                    <a:lnTo>
                      <a:pt x="3973" y="2827"/>
                    </a:lnTo>
                    <a:cubicBezTo>
                      <a:pt x="4419" y="3464"/>
                      <a:pt x="4748" y="4168"/>
                      <a:pt x="4988" y="4923"/>
                    </a:cubicBezTo>
                    <a:lnTo>
                      <a:pt x="4988" y="4923"/>
                    </a:lnTo>
                    <a:cubicBezTo>
                      <a:pt x="4881" y="4548"/>
                      <a:pt x="4748" y="4186"/>
                      <a:pt x="4581" y="3842"/>
                    </a:cubicBezTo>
                    <a:cubicBezTo>
                      <a:pt x="4401" y="3464"/>
                      <a:pt x="4197" y="3129"/>
                      <a:pt x="3973" y="2827"/>
                    </a:cubicBezTo>
                    <a:close/>
                    <a:moveTo>
                      <a:pt x="4988" y="4923"/>
                    </a:moveTo>
                    <a:lnTo>
                      <a:pt x="4988" y="4923"/>
                    </a:lnTo>
                    <a:cubicBezTo>
                      <a:pt x="5562" y="6947"/>
                      <a:pt x="5348" y="9349"/>
                      <a:pt x="5348" y="11347"/>
                    </a:cubicBezTo>
                    <a:cubicBezTo>
                      <a:pt x="5348" y="11397"/>
                      <a:pt x="5390" y="11422"/>
                      <a:pt x="5431" y="11422"/>
                    </a:cubicBezTo>
                    <a:cubicBezTo>
                      <a:pt x="5473" y="11422"/>
                      <a:pt x="5515" y="11397"/>
                      <a:pt x="5515" y="11347"/>
                    </a:cubicBezTo>
                    <a:cubicBezTo>
                      <a:pt x="5623" y="9035"/>
                      <a:pt x="5588" y="6816"/>
                      <a:pt x="4988" y="492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31085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55" y="1"/>
                    </a:moveTo>
                    <a:cubicBezTo>
                      <a:pt x="645" y="1"/>
                      <a:pt x="636" y="3"/>
                      <a:pt x="630" y="10"/>
                    </a:cubicBezTo>
                    <a:cubicBezTo>
                      <a:pt x="497" y="76"/>
                      <a:pt x="430" y="210"/>
                      <a:pt x="330" y="343"/>
                    </a:cubicBezTo>
                    <a:cubicBezTo>
                      <a:pt x="230" y="477"/>
                      <a:pt x="130" y="643"/>
                      <a:pt x="96" y="844"/>
                    </a:cubicBezTo>
                    <a:cubicBezTo>
                      <a:pt x="163" y="710"/>
                      <a:pt x="297" y="543"/>
                      <a:pt x="430" y="410"/>
                    </a:cubicBezTo>
                    <a:cubicBezTo>
                      <a:pt x="497" y="310"/>
                      <a:pt x="630" y="210"/>
                      <a:pt x="730" y="76"/>
                    </a:cubicBezTo>
                    <a:cubicBezTo>
                      <a:pt x="757" y="49"/>
                      <a:pt x="697" y="1"/>
                      <a:pt x="655" y="1"/>
                    </a:cubicBezTo>
                    <a:close/>
                    <a:moveTo>
                      <a:pt x="96" y="844"/>
                    </a:moveTo>
                    <a:lnTo>
                      <a:pt x="96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0" y="882"/>
                      <a:pt x="82" y="872"/>
                      <a:pt x="96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317925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50" y="1030"/>
                      <a:pt x="85" y="1030"/>
                    </a:cubicBezTo>
                    <a:cubicBezTo>
                      <a:pt x="101" y="1030"/>
                      <a:pt x="114" y="1022"/>
                      <a:pt x="114" y="1001"/>
                    </a:cubicBezTo>
                    <a:lnTo>
                      <a:pt x="481" y="501"/>
                    </a:lnTo>
                    <a:cubicBezTo>
                      <a:pt x="614" y="334"/>
                      <a:pt x="781" y="201"/>
                      <a:pt x="881" y="67"/>
                    </a:cubicBezTo>
                    <a:cubicBezTo>
                      <a:pt x="948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30175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1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7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7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629300" y="2053275"/>
                <a:ext cx="15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23" extrusionOk="0">
                    <a:moveTo>
                      <a:pt x="529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8" y="89"/>
                      <a:pt x="268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34" y="723"/>
                    </a:lnTo>
                    <a:cubicBezTo>
                      <a:pt x="268" y="723"/>
                      <a:pt x="301" y="556"/>
                      <a:pt x="368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6343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8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6401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19" y="1"/>
                    </a:moveTo>
                    <a:cubicBezTo>
                      <a:pt x="504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1" y="419"/>
                    </a:cubicBezTo>
                    <a:lnTo>
                      <a:pt x="534" y="186"/>
                    </a:lnTo>
                    <a:cubicBezTo>
                      <a:pt x="615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74855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7302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1" y="0"/>
                    </a:moveTo>
                    <a:cubicBezTo>
                      <a:pt x="6506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2" y="15011"/>
                    </a:cubicBezTo>
                    <a:cubicBezTo>
                      <a:pt x="852" y="15011"/>
                      <a:pt x="902" y="14977"/>
                      <a:pt x="902" y="14911"/>
                    </a:cubicBezTo>
                    <a:cubicBezTo>
                      <a:pt x="902" y="11942"/>
                      <a:pt x="535" y="8539"/>
                      <a:pt x="1335" y="5704"/>
                    </a:cubicBezTo>
                    <a:cubicBezTo>
                      <a:pt x="2336" y="2202"/>
                      <a:pt x="5872" y="534"/>
                      <a:pt x="9208" y="100"/>
                    </a:cubicBezTo>
                    <a:cubicBezTo>
                      <a:pt x="9341" y="67"/>
                      <a:pt x="9341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959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806" y="8573"/>
                      <a:pt x="8406" y="12009"/>
                      <a:pt x="8406" y="14911"/>
                    </a:cubicBezTo>
                    <a:cubicBezTo>
                      <a:pt x="8406" y="14977"/>
                      <a:pt x="8465" y="15011"/>
                      <a:pt x="8523" y="15011"/>
                    </a:cubicBezTo>
                    <a:cubicBezTo>
                      <a:pt x="8581" y="15011"/>
                      <a:pt x="8640" y="14977"/>
                      <a:pt x="8640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762725" y="1918600"/>
                <a:ext cx="106600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016125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lnTo>
                      <a:pt x="39" y="39"/>
                    </a:lnTo>
                    <a:cubicBezTo>
                      <a:pt x="1641" y="868"/>
                      <a:pt x="3096" y="1575"/>
                      <a:pt x="4088" y="3043"/>
                    </a:cubicBezTo>
                    <a:lnTo>
                      <a:pt x="4088" y="3043"/>
                    </a:lnTo>
                    <a:cubicBezTo>
                      <a:pt x="3255" y="1745"/>
                      <a:pt x="1976" y="705"/>
                      <a:pt x="39" y="39"/>
                    </a:cubicBezTo>
                    <a:close/>
                    <a:moveTo>
                      <a:pt x="4088" y="3043"/>
                    </a:moveTo>
                    <a:cubicBezTo>
                      <a:pt x="4438" y="3590"/>
                      <a:pt x="4709" y="4183"/>
                      <a:pt x="4917" y="4813"/>
                    </a:cubicBezTo>
                    <a:lnTo>
                      <a:pt x="4917" y="4813"/>
                    </a:lnTo>
                    <a:cubicBezTo>
                      <a:pt x="4816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8" y="3043"/>
                    </a:cubicBezTo>
                    <a:close/>
                    <a:moveTo>
                      <a:pt x="4917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3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7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774325" y="2208700"/>
                <a:ext cx="191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83" extrusionOk="0">
                    <a:moveTo>
                      <a:pt x="675" y="1"/>
                    </a:moveTo>
                    <a:cubicBezTo>
                      <a:pt x="663" y="1"/>
                      <a:pt x="650" y="3"/>
                      <a:pt x="638" y="10"/>
                    </a:cubicBezTo>
                    <a:cubicBezTo>
                      <a:pt x="538" y="76"/>
                      <a:pt x="438" y="210"/>
                      <a:pt x="371" y="343"/>
                    </a:cubicBezTo>
                    <a:cubicBezTo>
                      <a:pt x="237" y="477"/>
                      <a:pt x="137" y="643"/>
                      <a:pt x="104" y="844"/>
                    </a:cubicBezTo>
                    <a:cubicBezTo>
                      <a:pt x="204" y="710"/>
                      <a:pt x="304" y="543"/>
                      <a:pt x="438" y="410"/>
                    </a:cubicBezTo>
                    <a:cubicBezTo>
                      <a:pt x="538" y="310"/>
                      <a:pt x="638" y="210"/>
                      <a:pt x="738" y="76"/>
                    </a:cubicBezTo>
                    <a:cubicBezTo>
                      <a:pt x="765" y="49"/>
                      <a:pt x="726" y="1"/>
                      <a:pt x="675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2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781850" y="2208925"/>
                <a:ext cx="23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1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4" y="334"/>
                      <a:pt x="770" y="201"/>
                      <a:pt x="904" y="67"/>
                    </a:cubicBezTo>
                    <a:cubicBezTo>
                      <a:pt x="937" y="34"/>
                      <a:pt x="904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79382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5" y="1"/>
                    </a:moveTo>
                    <a:cubicBezTo>
                      <a:pt x="325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1" y="415"/>
                      <a:pt x="110" y="415"/>
                    </a:cubicBezTo>
                    <a:cubicBezTo>
                      <a:pt x="130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5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092975" y="2053275"/>
                <a:ext cx="15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1" y="22"/>
                    </a:cubicBezTo>
                    <a:cubicBezTo>
                      <a:pt x="367" y="89"/>
                      <a:pt x="301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26" y="71"/>
                      <a:pt x="573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0979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1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1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104650" y="2061700"/>
                <a:ext cx="147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0" extrusionOk="0">
                    <a:moveTo>
                      <a:pt x="486" y="1"/>
                    </a:moveTo>
                    <a:cubicBezTo>
                      <a:pt x="470" y="1"/>
                      <a:pt x="453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4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61692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96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41" y="67"/>
                      <a:pt x="9341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826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34" y="67"/>
                      <a:pt x="101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62942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36" y="0"/>
                    </a:moveTo>
                    <a:cubicBezTo>
                      <a:pt x="4125" y="0"/>
                      <a:pt x="4114" y="2"/>
                      <a:pt x="4103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93" y="109"/>
                      <a:pt x="4223" y="0"/>
                      <a:pt x="413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88402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628" y="6052"/>
                      <a:pt x="5328" y="8988"/>
                      <a:pt x="5328" y="11356"/>
                    </a:cubicBezTo>
                    <a:cubicBezTo>
                      <a:pt x="5328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5" y="6386"/>
                      <a:pt x="5294" y="1849"/>
                      <a:pt x="57" y="14"/>
                    </a:cubicBezTo>
                    <a:cubicBezTo>
                      <a:pt x="47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64120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85" y="1"/>
                    </a:moveTo>
                    <a:cubicBezTo>
                      <a:pt x="678" y="1"/>
                      <a:pt x="670" y="3"/>
                      <a:pt x="664" y="10"/>
                    </a:cubicBezTo>
                    <a:cubicBezTo>
                      <a:pt x="530" y="76"/>
                      <a:pt x="430" y="210"/>
                      <a:pt x="363" y="343"/>
                    </a:cubicBezTo>
                    <a:cubicBezTo>
                      <a:pt x="230" y="477"/>
                      <a:pt x="163" y="643"/>
                      <a:pt x="97" y="844"/>
                    </a:cubicBezTo>
                    <a:cubicBezTo>
                      <a:pt x="197" y="710"/>
                      <a:pt x="330" y="543"/>
                      <a:pt x="430" y="410"/>
                    </a:cubicBezTo>
                    <a:cubicBezTo>
                      <a:pt x="530" y="310"/>
                      <a:pt x="664" y="210"/>
                      <a:pt x="730" y="76"/>
                    </a:cubicBezTo>
                    <a:cubicBezTo>
                      <a:pt x="757" y="49"/>
                      <a:pt x="719" y="1"/>
                      <a:pt x="685" y="1"/>
                    </a:cubicBezTo>
                    <a:close/>
                    <a:moveTo>
                      <a:pt x="97" y="844"/>
                    </a:moveTo>
                    <a:lnTo>
                      <a:pt x="97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1" y="882"/>
                      <a:pt x="82" y="872"/>
                      <a:pt x="9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650275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4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7" y="501"/>
                    </a:lnTo>
                    <a:cubicBezTo>
                      <a:pt x="568" y="334"/>
                      <a:pt x="734" y="201"/>
                      <a:pt x="868" y="67"/>
                    </a:cubicBezTo>
                    <a:cubicBezTo>
                      <a:pt x="901" y="34"/>
                      <a:pt x="868" y="1"/>
                      <a:pt x="834" y="1"/>
                    </a:cubicBezTo>
                    <a:close/>
                    <a:moveTo>
                      <a:pt x="67" y="1001"/>
                    </a:moveTo>
                    <a:cubicBezTo>
                      <a:pt x="0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661600" y="2220600"/>
                <a:ext cx="128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5" extrusionOk="0">
                    <a:moveTo>
                      <a:pt x="415" y="1"/>
                    </a:moveTo>
                    <a:cubicBezTo>
                      <a:pt x="348" y="1"/>
                      <a:pt x="248" y="67"/>
                      <a:pt x="215" y="167"/>
                    </a:cubicBezTo>
                    <a:cubicBezTo>
                      <a:pt x="181" y="234"/>
                      <a:pt x="81" y="268"/>
                      <a:pt x="48" y="368"/>
                    </a:cubicBezTo>
                    <a:cubicBezTo>
                      <a:pt x="1" y="391"/>
                      <a:pt x="37" y="415"/>
                      <a:pt x="97" y="415"/>
                    </a:cubicBezTo>
                    <a:cubicBezTo>
                      <a:pt x="123" y="415"/>
                      <a:pt x="152" y="411"/>
                      <a:pt x="181" y="401"/>
                    </a:cubicBezTo>
                    <a:cubicBezTo>
                      <a:pt x="215" y="334"/>
                      <a:pt x="248" y="268"/>
                      <a:pt x="348" y="234"/>
                    </a:cubicBezTo>
                    <a:cubicBezTo>
                      <a:pt x="381" y="201"/>
                      <a:pt x="448" y="167"/>
                      <a:pt x="515" y="67"/>
                    </a:cubicBezTo>
                    <a:cubicBezTo>
                      <a:pt x="515" y="34"/>
                      <a:pt x="515" y="1"/>
                      <a:pt x="4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95965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5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5" y="556"/>
                      <a:pt x="368" y="456"/>
                    </a:cubicBezTo>
                    <a:cubicBezTo>
                      <a:pt x="468" y="356"/>
                      <a:pt x="535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9663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268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971325" y="2061700"/>
                <a:ext cx="154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149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129900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102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359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416175" y="1909200"/>
                <a:ext cx="1399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11431" extrusionOk="0">
                    <a:moveTo>
                      <a:pt x="30" y="1"/>
                    </a:moveTo>
                    <a:cubicBezTo>
                      <a:pt x="11" y="1"/>
                      <a:pt x="1" y="24"/>
                      <a:pt x="24" y="48"/>
                    </a:cubicBezTo>
                    <a:cubicBezTo>
                      <a:pt x="1847" y="991"/>
                      <a:pt x="3478" y="1776"/>
                      <a:pt x="4455" y="3703"/>
                    </a:cubicBezTo>
                    <a:lnTo>
                      <a:pt x="4455" y="3703"/>
                    </a:lnTo>
                    <a:cubicBezTo>
                      <a:pt x="3653" y="2093"/>
                      <a:pt x="2297" y="804"/>
                      <a:pt x="58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  <a:moveTo>
                      <a:pt x="4455" y="3703"/>
                    </a:moveTo>
                    <a:lnTo>
                      <a:pt x="4455" y="3703"/>
                    </a:lnTo>
                    <a:cubicBezTo>
                      <a:pt x="4572" y="3937"/>
                      <a:pt x="4677" y="4177"/>
                      <a:pt x="4771" y="4424"/>
                    </a:cubicBezTo>
                    <a:lnTo>
                      <a:pt x="4771" y="4424"/>
                    </a:lnTo>
                    <a:cubicBezTo>
                      <a:pt x="4699" y="4228"/>
                      <a:pt x="4618" y="4037"/>
                      <a:pt x="4528" y="3851"/>
                    </a:cubicBezTo>
                    <a:cubicBezTo>
                      <a:pt x="4504" y="3800"/>
                      <a:pt x="4480" y="3751"/>
                      <a:pt x="4455" y="3703"/>
                    </a:cubicBezTo>
                    <a:close/>
                    <a:moveTo>
                      <a:pt x="4771" y="4424"/>
                    </a:moveTo>
                    <a:cubicBezTo>
                      <a:pt x="5552" y="6545"/>
                      <a:pt x="5328" y="9188"/>
                      <a:pt x="5328" y="11356"/>
                    </a:cubicBezTo>
                    <a:cubicBezTo>
                      <a:pt x="5328" y="11406"/>
                      <a:pt x="5370" y="11431"/>
                      <a:pt x="5412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597" y="8835"/>
                      <a:pt x="5535" y="6426"/>
                      <a:pt x="4771" y="442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491825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51" y="0"/>
                    </a:moveTo>
                    <a:cubicBezTo>
                      <a:pt x="534" y="0"/>
                      <a:pt x="516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8" y="456"/>
                    </a:cubicBezTo>
                    <a:cubicBezTo>
                      <a:pt x="468" y="356"/>
                      <a:pt x="534" y="256"/>
                      <a:pt x="634" y="122"/>
                    </a:cubicBezTo>
                    <a:cubicBezTo>
                      <a:pt x="660" y="71"/>
                      <a:pt x="607" y="0"/>
                      <a:pt x="5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4976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73" y="0"/>
                    </a:moveTo>
                    <a:cubicBezTo>
                      <a:pt x="758" y="0"/>
                      <a:pt x="745" y="12"/>
                      <a:pt x="734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67" y="811"/>
                      <a:pt x="0" y="977"/>
                    </a:cubicBezTo>
                    <a:cubicBezTo>
                      <a:pt x="0" y="1000"/>
                      <a:pt x="32" y="1039"/>
                      <a:pt x="62" y="1039"/>
                    </a:cubicBezTo>
                    <a:cubicBezTo>
                      <a:pt x="76" y="1039"/>
                      <a:pt x="9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34" y="277"/>
                      <a:pt x="834" y="77"/>
                    </a:cubicBezTo>
                    <a:cubicBezTo>
                      <a:pt x="834" y="54"/>
                      <a:pt x="803" y="0"/>
                      <a:pt x="7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0432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0805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0605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3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34" y="8539"/>
                      <a:pt x="1334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40" y="67"/>
                      <a:pt x="9340" y="0"/>
                      <a:pt x="92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289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100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09310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347575" y="1909425"/>
                <a:ext cx="1400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1422" extrusionOk="0">
                    <a:moveTo>
                      <a:pt x="4" y="0"/>
                    </a:moveTo>
                    <a:cubicBezTo>
                      <a:pt x="1" y="0"/>
                      <a:pt x="9" y="20"/>
                      <a:pt x="28" y="39"/>
                    </a:cubicBezTo>
                    <a:cubicBezTo>
                      <a:pt x="14" y="11"/>
                      <a:pt x="6" y="0"/>
                      <a:pt x="4" y="0"/>
                    </a:cubicBezTo>
                    <a:close/>
                    <a:moveTo>
                      <a:pt x="28" y="39"/>
                    </a:moveTo>
                    <a:lnTo>
                      <a:pt x="28" y="39"/>
                    </a:lnTo>
                    <a:cubicBezTo>
                      <a:pt x="1930" y="1006"/>
                      <a:pt x="3598" y="1807"/>
                      <a:pt x="4532" y="3842"/>
                    </a:cubicBezTo>
                    <a:cubicBezTo>
                      <a:pt x="4576" y="3931"/>
                      <a:pt x="4619" y="4021"/>
                      <a:pt x="4659" y="4113"/>
                    </a:cubicBezTo>
                    <a:lnTo>
                      <a:pt x="4659" y="4113"/>
                    </a:lnTo>
                    <a:cubicBezTo>
                      <a:pt x="3887" y="2315"/>
                      <a:pt x="2488" y="879"/>
                      <a:pt x="28" y="39"/>
                    </a:cubicBezTo>
                    <a:close/>
                    <a:moveTo>
                      <a:pt x="4659" y="4113"/>
                    </a:moveTo>
                    <a:lnTo>
                      <a:pt x="4659" y="4113"/>
                    </a:lnTo>
                    <a:cubicBezTo>
                      <a:pt x="4711" y="4234"/>
                      <a:pt x="4760" y="4357"/>
                      <a:pt x="4807" y="4481"/>
                    </a:cubicBezTo>
                    <a:lnTo>
                      <a:pt x="4807" y="4481"/>
                    </a:lnTo>
                    <a:cubicBezTo>
                      <a:pt x="4761" y="4357"/>
                      <a:pt x="4712" y="4234"/>
                      <a:pt x="4659" y="4113"/>
                    </a:cubicBezTo>
                    <a:close/>
                    <a:moveTo>
                      <a:pt x="4807" y="4481"/>
                    </a:moveTo>
                    <a:cubicBezTo>
                      <a:pt x="5579" y="6590"/>
                      <a:pt x="5332" y="9201"/>
                      <a:pt x="5332" y="11347"/>
                    </a:cubicBezTo>
                    <a:cubicBezTo>
                      <a:pt x="5332" y="11397"/>
                      <a:pt x="5374" y="11422"/>
                      <a:pt x="5416" y="11422"/>
                    </a:cubicBezTo>
                    <a:cubicBezTo>
                      <a:pt x="5457" y="11422"/>
                      <a:pt x="5499" y="11397"/>
                      <a:pt x="5499" y="11347"/>
                    </a:cubicBezTo>
                    <a:cubicBezTo>
                      <a:pt x="5599" y="8852"/>
                      <a:pt x="5549" y="6467"/>
                      <a:pt x="4807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105500" y="2208700"/>
                <a:ext cx="18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83" extrusionOk="0">
                    <a:moveTo>
                      <a:pt x="663" y="1"/>
                    </a:moveTo>
                    <a:cubicBezTo>
                      <a:pt x="653" y="1"/>
                      <a:pt x="645" y="3"/>
                      <a:pt x="638" y="10"/>
                    </a:cubicBezTo>
                    <a:cubicBezTo>
                      <a:pt x="505" y="76"/>
                      <a:pt x="438" y="210"/>
                      <a:pt x="338" y="343"/>
                    </a:cubicBezTo>
                    <a:cubicBezTo>
                      <a:pt x="205" y="477"/>
                      <a:pt x="138" y="643"/>
                      <a:pt x="105" y="844"/>
                    </a:cubicBezTo>
                    <a:cubicBezTo>
                      <a:pt x="171" y="710"/>
                      <a:pt x="305" y="543"/>
                      <a:pt x="438" y="410"/>
                    </a:cubicBezTo>
                    <a:cubicBezTo>
                      <a:pt x="505" y="310"/>
                      <a:pt x="638" y="210"/>
                      <a:pt x="705" y="76"/>
                    </a:cubicBezTo>
                    <a:cubicBezTo>
                      <a:pt x="759" y="49"/>
                      <a:pt x="704" y="1"/>
                      <a:pt x="663" y="1"/>
                    </a:cubicBezTo>
                    <a:close/>
                    <a:moveTo>
                      <a:pt x="105" y="844"/>
                    </a:moveTo>
                    <a:lnTo>
                      <a:pt x="105" y="844"/>
                    </a:lnTo>
                    <a:cubicBezTo>
                      <a:pt x="8" y="863"/>
                      <a:pt x="1" y="882"/>
                      <a:pt x="25" y="882"/>
                    </a:cubicBezTo>
                    <a:cubicBezTo>
                      <a:pt x="42" y="882"/>
                      <a:pt x="76" y="872"/>
                      <a:pt x="10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11310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23" y="1031"/>
                      <a:pt x="45" y="1031"/>
                    </a:cubicBezTo>
                    <a:cubicBezTo>
                      <a:pt x="56" y="1031"/>
                      <a:pt x="67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125625" y="2220600"/>
                <a:ext cx="117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15" extrusionOk="0">
                    <a:moveTo>
                      <a:pt x="367" y="1"/>
                    </a:moveTo>
                    <a:cubicBezTo>
                      <a:pt x="300" y="1"/>
                      <a:pt x="200" y="67"/>
                      <a:pt x="167" y="167"/>
                    </a:cubicBezTo>
                    <a:cubicBezTo>
                      <a:pt x="133" y="234"/>
                      <a:pt x="33" y="268"/>
                      <a:pt x="0" y="368"/>
                    </a:cubicBezTo>
                    <a:cubicBezTo>
                      <a:pt x="0" y="391"/>
                      <a:pt x="33" y="415"/>
                      <a:pt x="77" y="415"/>
                    </a:cubicBezTo>
                    <a:cubicBezTo>
                      <a:pt x="94" y="415"/>
                      <a:pt x="114" y="411"/>
                      <a:pt x="133" y="401"/>
                    </a:cubicBezTo>
                    <a:cubicBezTo>
                      <a:pt x="167" y="334"/>
                      <a:pt x="200" y="268"/>
                      <a:pt x="300" y="234"/>
                    </a:cubicBezTo>
                    <a:cubicBezTo>
                      <a:pt x="334" y="201"/>
                      <a:pt x="400" y="167"/>
                      <a:pt x="467" y="67"/>
                    </a:cubicBezTo>
                    <a:cubicBezTo>
                      <a:pt x="467" y="34"/>
                      <a:pt x="467" y="1"/>
                      <a:pt x="36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423325" y="2053275"/>
                <a:ext cx="158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23" extrusionOk="0">
                    <a:moveTo>
                      <a:pt x="547" y="0"/>
                    </a:moveTo>
                    <a:cubicBezTo>
                      <a:pt x="532" y="0"/>
                      <a:pt x="516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4" y="122"/>
                    </a:cubicBezTo>
                    <a:cubicBezTo>
                      <a:pt x="634" y="71"/>
                      <a:pt x="595" y="0"/>
                      <a:pt x="5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429175" y="2048575"/>
                <a:ext cx="208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40" extrusionOk="0">
                    <a:moveTo>
                      <a:pt x="740" y="0"/>
                    </a:moveTo>
                    <a:cubicBezTo>
                      <a:pt x="725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11" y="54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43500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543400" y="1883700"/>
                <a:ext cx="42535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4" h="14878" extrusionOk="0">
                    <a:moveTo>
                      <a:pt x="8507" y="0"/>
                    </a:moveTo>
                    <a:cubicBezTo>
                      <a:pt x="3804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5250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8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4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7544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773" y="8573"/>
                      <a:pt x="8406" y="12009"/>
                      <a:pt x="8406" y="14911"/>
                    </a:cubicBezTo>
                    <a:cubicBezTo>
                      <a:pt x="8406" y="14977"/>
                      <a:pt x="8456" y="15011"/>
                      <a:pt x="8506" y="15011"/>
                    </a:cubicBezTo>
                    <a:cubicBezTo>
                      <a:pt x="8556" y="15011"/>
                      <a:pt x="8606" y="14977"/>
                      <a:pt x="8606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556750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8" y="0"/>
                      <a:pt x="4148" y="2"/>
                      <a:pt x="4137" y="5"/>
                    </a:cubicBezTo>
                    <a:cubicBezTo>
                      <a:pt x="901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68" y="4942"/>
                      <a:pt x="1068" y="1740"/>
                      <a:pt x="4237" y="139"/>
                    </a:cubicBezTo>
                    <a:cubicBezTo>
                      <a:pt x="4296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810625" y="1909425"/>
                <a:ext cx="139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1422" extrusionOk="0">
                    <a:moveTo>
                      <a:pt x="9" y="0"/>
                    </a:moveTo>
                    <a:cubicBezTo>
                      <a:pt x="3" y="0"/>
                      <a:pt x="0" y="20"/>
                      <a:pt x="20" y="39"/>
                    </a:cubicBezTo>
                    <a:cubicBezTo>
                      <a:pt x="20" y="11"/>
                      <a:pt x="14" y="0"/>
                      <a:pt x="9" y="0"/>
                    </a:cubicBezTo>
                    <a:close/>
                    <a:moveTo>
                      <a:pt x="20" y="39"/>
                    </a:moveTo>
                    <a:lnTo>
                      <a:pt x="20" y="39"/>
                    </a:lnTo>
                    <a:cubicBezTo>
                      <a:pt x="1921" y="1006"/>
                      <a:pt x="3589" y="1807"/>
                      <a:pt x="4523" y="3842"/>
                    </a:cubicBezTo>
                    <a:cubicBezTo>
                      <a:pt x="4567" y="3931"/>
                      <a:pt x="4610" y="4021"/>
                      <a:pt x="4650" y="4113"/>
                    </a:cubicBezTo>
                    <a:lnTo>
                      <a:pt x="4650" y="4113"/>
                    </a:lnTo>
                    <a:cubicBezTo>
                      <a:pt x="3878" y="2315"/>
                      <a:pt x="2479" y="879"/>
                      <a:pt x="20" y="39"/>
                    </a:cubicBezTo>
                    <a:close/>
                    <a:moveTo>
                      <a:pt x="4650" y="4113"/>
                    </a:moveTo>
                    <a:cubicBezTo>
                      <a:pt x="4702" y="4234"/>
                      <a:pt x="4751" y="4357"/>
                      <a:pt x="4798" y="4481"/>
                    </a:cubicBezTo>
                    <a:lnTo>
                      <a:pt x="4798" y="4481"/>
                    </a:lnTo>
                    <a:cubicBezTo>
                      <a:pt x="4752" y="4357"/>
                      <a:pt x="4703" y="4234"/>
                      <a:pt x="4650" y="4113"/>
                    </a:cubicBezTo>
                    <a:close/>
                    <a:moveTo>
                      <a:pt x="4798" y="4481"/>
                    </a:moveTo>
                    <a:cubicBezTo>
                      <a:pt x="5570" y="6590"/>
                      <a:pt x="5323" y="9201"/>
                      <a:pt x="5323" y="11347"/>
                    </a:cubicBezTo>
                    <a:cubicBezTo>
                      <a:pt x="5323" y="11397"/>
                      <a:pt x="5365" y="11422"/>
                      <a:pt x="5407" y="11422"/>
                    </a:cubicBezTo>
                    <a:cubicBezTo>
                      <a:pt x="5448" y="11422"/>
                      <a:pt x="5490" y="11397"/>
                      <a:pt x="5490" y="11347"/>
                    </a:cubicBezTo>
                    <a:cubicBezTo>
                      <a:pt x="5591" y="8852"/>
                      <a:pt x="5540" y="6467"/>
                      <a:pt x="4798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568900" y="2208700"/>
                <a:ext cx="19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83" extrusionOk="0">
                    <a:moveTo>
                      <a:pt x="674" y="1"/>
                    </a:moveTo>
                    <a:cubicBezTo>
                      <a:pt x="664" y="1"/>
                      <a:pt x="655" y="3"/>
                      <a:pt x="649" y="10"/>
                    </a:cubicBezTo>
                    <a:cubicBezTo>
                      <a:pt x="515" y="76"/>
                      <a:pt x="449" y="210"/>
                      <a:pt x="349" y="343"/>
                    </a:cubicBezTo>
                    <a:cubicBezTo>
                      <a:pt x="215" y="477"/>
                      <a:pt x="148" y="643"/>
                      <a:pt x="115" y="844"/>
                    </a:cubicBezTo>
                    <a:cubicBezTo>
                      <a:pt x="182" y="710"/>
                      <a:pt x="315" y="543"/>
                      <a:pt x="449" y="410"/>
                    </a:cubicBezTo>
                    <a:cubicBezTo>
                      <a:pt x="515" y="310"/>
                      <a:pt x="649" y="210"/>
                      <a:pt x="749" y="76"/>
                    </a:cubicBezTo>
                    <a:cubicBezTo>
                      <a:pt x="776" y="49"/>
                      <a:pt x="716" y="1"/>
                      <a:pt x="674" y="1"/>
                    </a:cubicBezTo>
                    <a:close/>
                    <a:moveTo>
                      <a:pt x="115" y="844"/>
                    </a:moveTo>
                    <a:cubicBezTo>
                      <a:pt x="19" y="863"/>
                      <a:pt x="0" y="882"/>
                      <a:pt x="21" y="882"/>
                    </a:cubicBezTo>
                    <a:cubicBezTo>
                      <a:pt x="36" y="882"/>
                      <a:pt x="73" y="872"/>
                      <a:pt x="11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576450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18" y="1030"/>
                      <a:pt x="55" y="1030"/>
                    </a:cubicBezTo>
                    <a:cubicBezTo>
                      <a:pt x="72" y="1030"/>
                      <a:pt x="93" y="1022"/>
                      <a:pt x="113" y="1001"/>
                    </a:cubicBezTo>
                    <a:lnTo>
                      <a:pt x="480" y="501"/>
                    </a:lnTo>
                    <a:cubicBezTo>
                      <a:pt x="614" y="334"/>
                      <a:pt x="747" y="201"/>
                      <a:pt x="881" y="67"/>
                    </a:cubicBezTo>
                    <a:cubicBezTo>
                      <a:pt x="947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58870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7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887825" y="2053275"/>
                <a:ext cx="150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23" extrusionOk="0">
                    <a:moveTo>
                      <a:pt x="528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7" y="89"/>
                      <a:pt x="267" y="222"/>
                      <a:pt x="201" y="356"/>
                    </a:cubicBezTo>
                    <a:cubicBezTo>
                      <a:pt x="101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267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892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6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898675" y="2061700"/>
                <a:ext cx="15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0" extrusionOk="0">
                    <a:moveTo>
                      <a:pt x="519" y="1"/>
                    </a:moveTo>
                    <a:cubicBezTo>
                      <a:pt x="503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0" y="419"/>
                    </a:cubicBezTo>
                    <a:lnTo>
                      <a:pt x="567" y="186"/>
                    </a:lnTo>
                    <a:cubicBezTo>
                      <a:pt x="621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007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988725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2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218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03" y="434"/>
                      <a:pt x="7006" y="2202"/>
                      <a:pt x="8007" y="5704"/>
                    </a:cubicBezTo>
                    <a:cubicBezTo>
                      <a:pt x="8807" y="8573"/>
                      <a:pt x="8407" y="12009"/>
                      <a:pt x="8407" y="14911"/>
                    </a:cubicBezTo>
                    <a:cubicBezTo>
                      <a:pt x="8407" y="14977"/>
                      <a:pt x="8465" y="15011"/>
                      <a:pt x="8524" y="15011"/>
                    </a:cubicBezTo>
                    <a:cubicBezTo>
                      <a:pt x="8582" y="15011"/>
                      <a:pt x="8640" y="14977"/>
                      <a:pt x="8640" y="14911"/>
                    </a:cubicBezTo>
                    <a:cubicBezTo>
                      <a:pt x="8574" y="11408"/>
                      <a:pt x="9341" y="6772"/>
                      <a:pt x="7239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021250" y="1918600"/>
                <a:ext cx="10657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3274650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cubicBezTo>
                      <a:pt x="1640" y="868"/>
                      <a:pt x="3095" y="1575"/>
                      <a:pt x="4087" y="3043"/>
                    </a:cubicBezTo>
                    <a:lnTo>
                      <a:pt x="4087" y="3043"/>
                    </a:lnTo>
                    <a:cubicBezTo>
                      <a:pt x="3255" y="1745"/>
                      <a:pt x="1975" y="705"/>
                      <a:pt x="39" y="39"/>
                    </a:cubicBezTo>
                    <a:close/>
                    <a:moveTo>
                      <a:pt x="4087" y="3043"/>
                    </a:moveTo>
                    <a:lnTo>
                      <a:pt x="4087" y="3043"/>
                    </a:lnTo>
                    <a:cubicBezTo>
                      <a:pt x="4438" y="3590"/>
                      <a:pt x="4709" y="4183"/>
                      <a:pt x="4916" y="4813"/>
                    </a:cubicBezTo>
                    <a:lnTo>
                      <a:pt x="4916" y="4813"/>
                    </a:lnTo>
                    <a:cubicBezTo>
                      <a:pt x="4815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7" y="3043"/>
                    </a:cubicBezTo>
                    <a:close/>
                    <a:moveTo>
                      <a:pt x="4916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2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6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032675" y="2208700"/>
                <a:ext cx="184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83" extrusionOk="0">
                    <a:moveTo>
                      <a:pt x="636" y="1"/>
                    </a:moveTo>
                    <a:cubicBezTo>
                      <a:pt x="626" y="1"/>
                      <a:pt x="617" y="3"/>
                      <a:pt x="611" y="10"/>
                    </a:cubicBezTo>
                    <a:cubicBezTo>
                      <a:pt x="478" y="76"/>
                      <a:pt x="411" y="210"/>
                      <a:pt x="311" y="343"/>
                    </a:cubicBezTo>
                    <a:cubicBezTo>
                      <a:pt x="211" y="477"/>
                      <a:pt x="111" y="643"/>
                      <a:pt x="77" y="844"/>
                    </a:cubicBezTo>
                    <a:cubicBezTo>
                      <a:pt x="144" y="710"/>
                      <a:pt x="277" y="543"/>
                      <a:pt x="411" y="410"/>
                    </a:cubicBezTo>
                    <a:cubicBezTo>
                      <a:pt x="478" y="310"/>
                      <a:pt x="611" y="210"/>
                      <a:pt x="711" y="76"/>
                    </a:cubicBezTo>
                    <a:cubicBezTo>
                      <a:pt x="738" y="49"/>
                      <a:pt x="678" y="1"/>
                      <a:pt x="636" y="1"/>
                    </a:cubicBezTo>
                    <a:close/>
                    <a:moveTo>
                      <a:pt x="77" y="844"/>
                    </a:moveTo>
                    <a:cubicBezTo>
                      <a:pt x="0" y="863"/>
                      <a:pt x="1" y="882"/>
                      <a:pt x="22" y="882"/>
                    </a:cubicBezTo>
                    <a:cubicBezTo>
                      <a:pt x="37" y="882"/>
                      <a:pt x="63" y="872"/>
                      <a:pt x="7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40375" y="2208925"/>
                <a:ext cx="234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0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3" y="334"/>
                      <a:pt x="770" y="201"/>
                      <a:pt x="903" y="67"/>
                    </a:cubicBezTo>
                    <a:cubicBezTo>
                      <a:pt x="937" y="34"/>
                      <a:pt x="903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3052350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4" y="1"/>
                    </a:moveTo>
                    <a:cubicBezTo>
                      <a:pt x="324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4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3351500" y="2053275"/>
                <a:ext cx="158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0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3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34" y="71"/>
                      <a:pt x="575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33565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3363175" y="2061700"/>
                <a:ext cx="147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20" extrusionOk="0">
                    <a:moveTo>
                      <a:pt x="486" y="1"/>
                    </a:moveTo>
                    <a:cubicBezTo>
                      <a:pt x="470" y="1"/>
                      <a:pt x="452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3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" name="Google Shape;106;p2"/>
            <p:cNvGrpSpPr/>
            <p:nvPr/>
          </p:nvGrpSpPr>
          <p:grpSpPr>
            <a:xfrm>
              <a:off x="4666506" y="3508502"/>
              <a:ext cx="5047554" cy="815885"/>
              <a:chOff x="1129900" y="1882875"/>
              <a:chExt cx="2321675" cy="375275"/>
            </a:xfrm>
          </p:grpSpPr>
          <p:sp>
            <p:nvSpPr>
              <p:cNvPr id="107" name="Google Shape;107;p2"/>
              <p:cNvSpPr/>
              <p:nvPr/>
            </p:nvSpPr>
            <p:spPr>
              <a:xfrm>
                <a:off x="13584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770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339225" y="1882875"/>
                <a:ext cx="2326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7" y="8539"/>
                      <a:pt x="1335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07" y="67"/>
                      <a:pt x="9307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568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0" y="0"/>
                      <a:pt x="0" y="67"/>
                      <a:pt x="101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37175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625500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595" y="6052"/>
                      <a:pt x="5328" y="8988"/>
                      <a:pt x="5328" y="11356"/>
                    </a:cubicBezTo>
                    <a:cubicBezTo>
                      <a:pt x="5328" y="11406"/>
                      <a:pt x="5370" y="11431"/>
                      <a:pt x="5411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695" y="6386"/>
                      <a:pt x="5295" y="1849"/>
                      <a:pt x="57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383225" y="2208700"/>
                <a:ext cx="184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880" extrusionOk="0">
                    <a:moveTo>
                      <a:pt x="664" y="1"/>
                    </a:moveTo>
                    <a:cubicBezTo>
                      <a:pt x="656" y="1"/>
                      <a:pt x="648" y="3"/>
                      <a:pt x="642" y="10"/>
                    </a:cubicBezTo>
                    <a:cubicBezTo>
                      <a:pt x="509" y="76"/>
                      <a:pt x="408" y="210"/>
                      <a:pt x="342" y="343"/>
                    </a:cubicBezTo>
                    <a:cubicBezTo>
                      <a:pt x="208" y="477"/>
                      <a:pt x="142" y="643"/>
                      <a:pt x="42" y="810"/>
                    </a:cubicBezTo>
                    <a:cubicBezTo>
                      <a:pt x="0" y="851"/>
                      <a:pt x="10" y="880"/>
                      <a:pt x="31" y="880"/>
                    </a:cubicBezTo>
                    <a:cubicBezTo>
                      <a:pt x="45" y="880"/>
                      <a:pt x="62" y="869"/>
                      <a:pt x="75" y="844"/>
                    </a:cubicBezTo>
                    <a:cubicBezTo>
                      <a:pt x="175" y="710"/>
                      <a:pt x="308" y="543"/>
                      <a:pt x="408" y="410"/>
                    </a:cubicBezTo>
                    <a:cubicBezTo>
                      <a:pt x="509" y="310"/>
                      <a:pt x="642" y="210"/>
                      <a:pt x="709" y="76"/>
                    </a:cubicBezTo>
                    <a:cubicBezTo>
                      <a:pt x="736" y="49"/>
                      <a:pt x="697" y="1"/>
                      <a:pt x="66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39175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40367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391" y="1"/>
                    </a:moveTo>
                    <a:cubicBezTo>
                      <a:pt x="291" y="1"/>
                      <a:pt x="224" y="67"/>
                      <a:pt x="191" y="167"/>
                    </a:cubicBezTo>
                    <a:cubicBezTo>
                      <a:pt x="158" y="234"/>
                      <a:pt x="57" y="268"/>
                      <a:pt x="24" y="368"/>
                    </a:cubicBezTo>
                    <a:cubicBezTo>
                      <a:pt x="0" y="391"/>
                      <a:pt x="44" y="415"/>
                      <a:pt x="94" y="415"/>
                    </a:cubicBezTo>
                    <a:cubicBezTo>
                      <a:pt x="116" y="415"/>
                      <a:pt x="138" y="411"/>
                      <a:pt x="158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8" y="201"/>
                      <a:pt x="424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701150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64" y="0"/>
                    </a:moveTo>
                    <a:cubicBezTo>
                      <a:pt x="545" y="0"/>
                      <a:pt x="524" y="7"/>
                      <a:pt x="501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60" y="71"/>
                      <a:pt x="626" y="0"/>
                      <a:pt x="56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707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7" y="0"/>
                    </a:moveTo>
                    <a:cubicBezTo>
                      <a:pt x="728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34" y="54"/>
                      <a:pt x="787" y="0"/>
                      <a:pt x="7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17136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1822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1802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8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8" y="8539"/>
                      <a:pt x="1335" y="5704"/>
                    </a:cubicBezTo>
                    <a:cubicBezTo>
                      <a:pt x="2335" y="2202"/>
                      <a:pt x="5905" y="534"/>
                      <a:pt x="9207" y="100"/>
                    </a:cubicBezTo>
                    <a:cubicBezTo>
                      <a:pt x="9340" y="67"/>
                      <a:pt x="9340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313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1" y="0"/>
                      <a:pt x="1" y="67"/>
                      <a:pt x="101" y="100"/>
                    </a:cubicBezTo>
                    <a:cubicBezTo>
                      <a:pt x="3436" y="434"/>
                      <a:pt x="7006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83457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2" y="0"/>
                      <a:pt x="4144" y="2"/>
                      <a:pt x="4137" y="5"/>
                    </a:cubicBezTo>
                    <a:cubicBezTo>
                      <a:pt x="868" y="1406"/>
                      <a:pt x="0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08917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41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925" y="1015"/>
                      <a:pt x="3593" y="1816"/>
                      <a:pt x="4527" y="3851"/>
                    </a:cubicBezTo>
                    <a:cubicBezTo>
                      <a:pt x="5628" y="6052"/>
                      <a:pt x="5327" y="8988"/>
                      <a:pt x="5327" y="11356"/>
                    </a:cubicBezTo>
                    <a:cubicBezTo>
                      <a:pt x="5327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4" y="6386"/>
                      <a:pt x="5294" y="1849"/>
                      <a:pt x="90" y="14"/>
                    </a:cubicBezTo>
                    <a:cubicBezTo>
                      <a:pt x="71" y="5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1847000" y="2208700"/>
                <a:ext cx="18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883" extrusionOk="0">
                    <a:moveTo>
                      <a:pt x="659" y="1"/>
                    </a:moveTo>
                    <a:cubicBezTo>
                      <a:pt x="651" y="1"/>
                      <a:pt x="644" y="3"/>
                      <a:pt x="638" y="10"/>
                    </a:cubicBezTo>
                    <a:cubicBezTo>
                      <a:pt x="504" y="76"/>
                      <a:pt x="437" y="210"/>
                      <a:pt x="337" y="343"/>
                    </a:cubicBezTo>
                    <a:cubicBezTo>
                      <a:pt x="204" y="477"/>
                      <a:pt x="137" y="643"/>
                      <a:pt x="104" y="844"/>
                    </a:cubicBezTo>
                    <a:cubicBezTo>
                      <a:pt x="171" y="710"/>
                      <a:pt x="304" y="543"/>
                      <a:pt x="437" y="410"/>
                    </a:cubicBezTo>
                    <a:cubicBezTo>
                      <a:pt x="504" y="310"/>
                      <a:pt x="638" y="210"/>
                      <a:pt x="704" y="76"/>
                    </a:cubicBezTo>
                    <a:cubicBezTo>
                      <a:pt x="731" y="49"/>
                      <a:pt x="693" y="1"/>
                      <a:pt x="659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1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1855700" y="2208925"/>
                <a:ext cx="231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1032" extrusionOk="0">
                    <a:moveTo>
                      <a:pt x="823" y="1"/>
                    </a:moveTo>
                    <a:cubicBezTo>
                      <a:pt x="490" y="201"/>
                      <a:pt x="256" y="634"/>
                      <a:pt x="89" y="1001"/>
                    </a:cubicBezTo>
                    <a:lnTo>
                      <a:pt x="456" y="501"/>
                    </a:lnTo>
                    <a:cubicBezTo>
                      <a:pt x="590" y="334"/>
                      <a:pt x="757" y="201"/>
                      <a:pt x="857" y="67"/>
                    </a:cubicBezTo>
                    <a:cubicBezTo>
                      <a:pt x="923" y="34"/>
                      <a:pt x="857" y="1"/>
                      <a:pt x="823" y="1"/>
                    </a:cubicBezTo>
                    <a:close/>
                    <a:moveTo>
                      <a:pt x="89" y="1001"/>
                    </a:moveTo>
                    <a:cubicBezTo>
                      <a:pt x="0" y="1001"/>
                      <a:pt x="0" y="1031"/>
                      <a:pt x="30" y="1031"/>
                    </a:cubicBezTo>
                    <a:cubicBezTo>
                      <a:pt x="45" y="1031"/>
                      <a:pt x="67" y="1024"/>
                      <a:pt x="89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186735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27" y="415"/>
                      <a:pt x="79" y="415"/>
                    </a:cubicBezTo>
                    <a:cubicBezTo>
                      <a:pt x="101" y="415"/>
                      <a:pt x="128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16480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4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1714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17647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8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2849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03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2266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9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24958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7" y="100"/>
                    </a:cubicBezTo>
                    <a:cubicBezTo>
                      <a:pt x="3403" y="434"/>
                      <a:pt x="7006" y="2202"/>
                      <a:pt x="8006" y="5704"/>
                    </a:cubicBezTo>
                    <a:cubicBezTo>
                      <a:pt x="8774" y="8573"/>
                      <a:pt x="8407" y="12009"/>
                      <a:pt x="8407" y="14911"/>
                    </a:cubicBezTo>
                    <a:cubicBezTo>
                      <a:pt x="8407" y="14977"/>
                      <a:pt x="8457" y="15011"/>
                      <a:pt x="8507" y="15011"/>
                    </a:cubicBezTo>
                    <a:cubicBezTo>
                      <a:pt x="8557" y="15011"/>
                      <a:pt x="8607" y="14977"/>
                      <a:pt x="8607" y="14911"/>
                    </a:cubicBezTo>
                    <a:cubicBezTo>
                      <a:pt x="8573" y="11408"/>
                      <a:pt x="9341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298225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9" y="0"/>
                      <a:pt x="4148" y="2"/>
                      <a:pt x="4137" y="5"/>
                    </a:cubicBezTo>
                    <a:cubicBezTo>
                      <a:pt x="902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5" y="8295"/>
                      <a:pt x="335" y="8245"/>
                    </a:cubicBezTo>
                    <a:cubicBezTo>
                      <a:pt x="268" y="4942"/>
                      <a:pt x="1035" y="1740"/>
                      <a:pt x="4237" y="139"/>
                    </a:cubicBezTo>
                    <a:cubicBezTo>
                      <a:pt x="4297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2552325" y="1909425"/>
                <a:ext cx="1406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422" extrusionOk="0">
                    <a:moveTo>
                      <a:pt x="10" y="0"/>
                    </a:moveTo>
                    <a:cubicBezTo>
                      <a:pt x="1" y="0"/>
                      <a:pt x="6" y="20"/>
                      <a:pt x="44" y="39"/>
                    </a:cubicBezTo>
                    <a:cubicBezTo>
                      <a:pt x="30" y="11"/>
                      <a:pt x="16" y="0"/>
                      <a:pt x="10" y="0"/>
                    </a:cubicBezTo>
                    <a:close/>
                    <a:moveTo>
                      <a:pt x="44" y="39"/>
                    </a:moveTo>
                    <a:lnTo>
                      <a:pt x="44" y="39"/>
                    </a:lnTo>
                    <a:cubicBezTo>
                      <a:pt x="1593" y="827"/>
                      <a:pt x="2986" y="1504"/>
                      <a:pt x="3973" y="2827"/>
                    </a:cubicBezTo>
                    <a:lnTo>
                      <a:pt x="3973" y="2827"/>
                    </a:lnTo>
                    <a:cubicBezTo>
                      <a:pt x="3134" y="1630"/>
                      <a:pt x="1884" y="668"/>
                      <a:pt x="44" y="39"/>
                    </a:cubicBezTo>
                    <a:close/>
                    <a:moveTo>
                      <a:pt x="3973" y="2827"/>
                    </a:moveTo>
                    <a:lnTo>
                      <a:pt x="3973" y="2827"/>
                    </a:lnTo>
                    <a:cubicBezTo>
                      <a:pt x="4419" y="3464"/>
                      <a:pt x="4748" y="4168"/>
                      <a:pt x="4988" y="4923"/>
                    </a:cubicBezTo>
                    <a:lnTo>
                      <a:pt x="4988" y="4923"/>
                    </a:lnTo>
                    <a:cubicBezTo>
                      <a:pt x="4881" y="4548"/>
                      <a:pt x="4748" y="4186"/>
                      <a:pt x="4581" y="3842"/>
                    </a:cubicBezTo>
                    <a:cubicBezTo>
                      <a:pt x="4401" y="3464"/>
                      <a:pt x="4197" y="3129"/>
                      <a:pt x="3973" y="2827"/>
                    </a:cubicBezTo>
                    <a:close/>
                    <a:moveTo>
                      <a:pt x="4988" y="4923"/>
                    </a:moveTo>
                    <a:lnTo>
                      <a:pt x="4988" y="4923"/>
                    </a:lnTo>
                    <a:cubicBezTo>
                      <a:pt x="5562" y="6947"/>
                      <a:pt x="5348" y="9349"/>
                      <a:pt x="5348" y="11347"/>
                    </a:cubicBezTo>
                    <a:cubicBezTo>
                      <a:pt x="5348" y="11397"/>
                      <a:pt x="5390" y="11422"/>
                      <a:pt x="5431" y="11422"/>
                    </a:cubicBezTo>
                    <a:cubicBezTo>
                      <a:pt x="5473" y="11422"/>
                      <a:pt x="5515" y="11397"/>
                      <a:pt x="5515" y="11347"/>
                    </a:cubicBezTo>
                    <a:cubicBezTo>
                      <a:pt x="5623" y="9035"/>
                      <a:pt x="5588" y="6816"/>
                      <a:pt x="4988" y="492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31085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55" y="1"/>
                    </a:moveTo>
                    <a:cubicBezTo>
                      <a:pt x="645" y="1"/>
                      <a:pt x="636" y="3"/>
                      <a:pt x="630" y="10"/>
                    </a:cubicBezTo>
                    <a:cubicBezTo>
                      <a:pt x="497" y="76"/>
                      <a:pt x="430" y="210"/>
                      <a:pt x="330" y="343"/>
                    </a:cubicBezTo>
                    <a:cubicBezTo>
                      <a:pt x="230" y="477"/>
                      <a:pt x="130" y="643"/>
                      <a:pt x="96" y="844"/>
                    </a:cubicBezTo>
                    <a:cubicBezTo>
                      <a:pt x="163" y="710"/>
                      <a:pt x="297" y="543"/>
                      <a:pt x="430" y="410"/>
                    </a:cubicBezTo>
                    <a:cubicBezTo>
                      <a:pt x="497" y="310"/>
                      <a:pt x="630" y="210"/>
                      <a:pt x="730" y="76"/>
                    </a:cubicBezTo>
                    <a:cubicBezTo>
                      <a:pt x="757" y="49"/>
                      <a:pt x="697" y="1"/>
                      <a:pt x="655" y="1"/>
                    </a:cubicBezTo>
                    <a:close/>
                    <a:moveTo>
                      <a:pt x="96" y="844"/>
                    </a:moveTo>
                    <a:lnTo>
                      <a:pt x="96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0" y="882"/>
                      <a:pt x="82" y="872"/>
                      <a:pt x="96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317925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50" y="1030"/>
                      <a:pt x="85" y="1030"/>
                    </a:cubicBezTo>
                    <a:cubicBezTo>
                      <a:pt x="101" y="1030"/>
                      <a:pt x="114" y="1022"/>
                      <a:pt x="114" y="1001"/>
                    </a:cubicBezTo>
                    <a:lnTo>
                      <a:pt x="481" y="501"/>
                    </a:lnTo>
                    <a:cubicBezTo>
                      <a:pt x="614" y="334"/>
                      <a:pt x="781" y="201"/>
                      <a:pt x="881" y="67"/>
                    </a:cubicBezTo>
                    <a:cubicBezTo>
                      <a:pt x="948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330175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1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7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7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629300" y="2053275"/>
                <a:ext cx="15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23" extrusionOk="0">
                    <a:moveTo>
                      <a:pt x="529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8" y="89"/>
                      <a:pt x="268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34" y="723"/>
                    </a:lnTo>
                    <a:cubicBezTo>
                      <a:pt x="268" y="723"/>
                      <a:pt x="301" y="556"/>
                      <a:pt x="368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6343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8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6401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19" y="1"/>
                    </a:moveTo>
                    <a:cubicBezTo>
                      <a:pt x="504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1" y="419"/>
                    </a:cubicBezTo>
                    <a:lnTo>
                      <a:pt x="534" y="186"/>
                    </a:lnTo>
                    <a:cubicBezTo>
                      <a:pt x="615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74855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7302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1" y="0"/>
                    </a:moveTo>
                    <a:cubicBezTo>
                      <a:pt x="6506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2" y="15011"/>
                    </a:cubicBezTo>
                    <a:cubicBezTo>
                      <a:pt x="852" y="15011"/>
                      <a:pt x="902" y="14977"/>
                      <a:pt x="902" y="14911"/>
                    </a:cubicBezTo>
                    <a:cubicBezTo>
                      <a:pt x="902" y="11942"/>
                      <a:pt x="535" y="8539"/>
                      <a:pt x="1335" y="5704"/>
                    </a:cubicBezTo>
                    <a:cubicBezTo>
                      <a:pt x="2336" y="2202"/>
                      <a:pt x="5872" y="534"/>
                      <a:pt x="9208" y="100"/>
                    </a:cubicBezTo>
                    <a:cubicBezTo>
                      <a:pt x="9341" y="67"/>
                      <a:pt x="9341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959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806" y="8573"/>
                      <a:pt x="8406" y="12009"/>
                      <a:pt x="8406" y="14911"/>
                    </a:cubicBezTo>
                    <a:cubicBezTo>
                      <a:pt x="8406" y="14977"/>
                      <a:pt x="8465" y="15011"/>
                      <a:pt x="8523" y="15011"/>
                    </a:cubicBezTo>
                    <a:cubicBezTo>
                      <a:pt x="8581" y="15011"/>
                      <a:pt x="8640" y="14977"/>
                      <a:pt x="8640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762725" y="1918600"/>
                <a:ext cx="106600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016125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lnTo>
                      <a:pt x="39" y="39"/>
                    </a:lnTo>
                    <a:cubicBezTo>
                      <a:pt x="1641" y="868"/>
                      <a:pt x="3096" y="1575"/>
                      <a:pt x="4088" y="3043"/>
                    </a:cubicBezTo>
                    <a:lnTo>
                      <a:pt x="4088" y="3043"/>
                    </a:lnTo>
                    <a:cubicBezTo>
                      <a:pt x="3255" y="1745"/>
                      <a:pt x="1976" y="705"/>
                      <a:pt x="39" y="39"/>
                    </a:cubicBezTo>
                    <a:close/>
                    <a:moveTo>
                      <a:pt x="4088" y="3043"/>
                    </a:moveTo>
                    <a:cubicBezTo>
                      <a:pt x="4438" y="3590"/>
                      <a:pt x="4709" y="4183"/>
                      <a:pt x="4917" y="4813"/>
                    </a:cubicBezTo>
                    <a:lnTo>
                      <a:pt x="4917" y="4813"/>
                    </a:lnTo>
                    <a:cubicBezTo>
                      <a:pt x="4816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8" y="3043"/>
                    </a:cubicBezTo>
                    <a:close/>
                    <a:moveTo>
                      <a:pt x="4917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3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7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774325" y="2208700"/>
                <a:ext cx="191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83" extrusionOk="0">
                    <a:moveTo>
                      <a:pt x="675" y="1"/>
                    </a:moveTo>
                    <a:cubicBezTo>
                      <a:pt x="663" y="1"/>
                      <a:pt x="650" y="3"/>
                      <a:pt x="638" y="10"/>
                    </a:cubicBezTo>
                    <a:cubicBezTo>
                      <a:pt x="538" y="76"/>
                      <a:pt x="438" y="210"/>
                      <a:pt x="371" y="343"/>
                    </a:cubicBezTo>
                    <a:cubicBezTo>
                      <a:pt x="237" y="477"/>
                      <a:pt x="137" y="643"/>
                      <a:pt x="104" y="844"/>
                    </a:cubicBezTo>
                    <a:cubicBezTo>
                      <a:pt x="204" y="710"/>
                      <a:pt x="304" y="543"/>
                      <a:pt x="438" y="410"/>
                    </a:cubicBezTo>
                    <a:cubicBezTo>
                      <a:pt x="538" y="310"/>
                      <a:pt x="638" y="210"/>
                      <a:pt x="738" y="76"/>
                    </a:cubicBezTo>
                    <a:cubicBezTo>
                      <a:pt x="765" y="49"/>
                      <a:pt x="726" y="1"/>
                      <a:pt x="675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2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781850" y="2208925"/>
                <a:ext cx="23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1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4" y="334"/>
                      <a:pt x="770" y="201"/>
                      <a:pt x="904" y="67"/>
                    </a:cubicBezTo>
                    <a:cubicBezTo>
                      <a:pt x="937" y="34"/>
                      <a:pt x="904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79382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5" y="1"/>
                    </a:moveTo>
                    <a:cubicBezTo>
                      <a:pt x="325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1" y="415"/>
                      <a:pt x="110" y="415"/>
                    </a:cubicBezTo>
                    <a:cubicBezTo>
                      <a:pt x="130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5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092975" y="2053275"/>
                <a:ext cx="15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1" y="22"/>
                    </a:cubicBezTo>
                    <a:cubicBezTo>
                      <a:pt x="367" y="89"/>
                      <a:pt x="301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26" y="71"/>
                      <a:pt x="573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0979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1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1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104650" y="2061700"/>
                <a:ext cx="147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0" extrusionOk="0">
                    <a:moveTo>
                      <a:pt x="486" y="1"/>
                    </a:moveTo>
                    <a:cubicBezTo>
                      <a:pt x="470" y="1"/>
                      <a:pt x="453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4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161692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1596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41" y="67"/>
                      <a:pt x="9341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1826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34" y="67"/>
                      <a:pt x="101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162942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36" y="0"/>
                    </a:moveTo>
                    <a:cubicBezTo>
                      <a:pt x="4125" y="0"/>
                      <a:pt x="4114" y="2"/>
                      <a:pt x="4103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93" y="109"/>
                      <a:pt x="4223" y="0"/>
                      <a:pt x="413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188402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628" y="6052"/>
                      <a:pt x="5328" y="8988"/>
                      <a:pt x="5328" y="11356"/>
                    </a:cubicBezTo>
                    <a:cubicBezTo>
                      <a:pt x="5328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5" y="6386"/>
                      <a:pt x="5294" y="1849"/>
                      <a:pt x="57" y="14"/>
                    </a:cubicBezTo>
                    <a:cubicBezTo>
                      <a:pt x="47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164120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85" y="1"/>
                    </a:moveTo>
                    <a:cubicBezTo>
                      <a:pt x="678" y="1"/>
                      <a:pt x="670" y="3"/>
                      <a:pt x="664" y="10"/>
                    </a:cubicBezTo>
                    <a:cubicBezTo>
                      <a:pt x="530" y="76"/>
                      <a:pt x="430" y="210"/>
                      <a:pt x="363" y="343"/>
                    </a:cubicBezTo>
                    <a:cubicBezTo>
                      <a:pt x="230" y="477"/>
                      <a:pt x="163" y="643"/>
                      <a:pt x="97" y="844"/>
                    </a:cubicBezTo>
                    <a:cubicBezTo>
                      <a:pt x="197" y="710"/>
                      <a:pt x="330" y="543"/>
                      <a:pt x="430" y="410"/>
                    </a:cubicBezTo>
                    <a:cubicBezTo>
                      <a:pt x="530" y="310"/>
                      <a:pt x="664" y="210"/>
                      <a:pt x="730" y="76"/>
                    </a:cubicBezTo>
                    <a:cubicBezTo>
                      <a:pt x="757" y="49"/>
                      <a:pt x="719" y="1"/>
                      <a:pt x="685" y="1"/>
                    </a:cubicBezTo>
                    <a:close/>
                    <a:moveTo>
                      <a:pt x="97" y="844"/>
                    </a:moveTo>
                    <a:lnTo>
                      <a:pt x="97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1" y="882"/>
                      <a:pt x="82" y="872"/>
                      <a:pt x="9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1650275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4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7" y="501"/>
                    </a:lnTo>
                    <a:cubicBezTo>
                      <a:pt x="568" y="334"/>
                      <a:pt x="734" y="201"/>
                      <a:pt x="868" y="67"/>
                    </a:cubicBezTo>
                    <a:cubicBezTo>
                      <a:pt x="901" y="34"/>
                      <a:pt x="868" y="1"/>
                      <a:pt x="834" y="1"/>
                    </a:cubicBezTo>
                    <a:close/>
                    <a:moveTo>
                      <a:pt x="67" y="1001"/>
                    </a:moveTo>
                    <a:cubicBezTo>
                      <a:pt x="0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1661600" y="2220600"/>
                <a:ext cx="128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5" extrusionOk="0">
                    <a:moveTo>
                      <a:pt x="415" y="1"/>
                    </a:moveTo>
                    <a:cubicBezTo>
                      <a:pt x="348" y="1"/>
                      <a:pt x="248" y="67"/>
                      <a:pt x="215" y="167"/>
                    </a:cubicBezTo>
                    <a:cubicBezTo>
                      <a:pt x="181" y="234"/>
                      <a:pt x="81" y="268"/>
                      <a:pt x="48" y="368"/>
                    </a:cubicBezTo>
                    <a:cubicBezTo>
                      <a:pt x="1" y="391"/>
                      <a:pt x="37" y="415"/>
                      <a:pt x="97" y="415"/>
                    </a:cubicBezTo>
                    <a:cubicBezTo>
                      <a:pt x="123" y="415"/>
                      <a:pt x="152" y="411"/>
                      <a:pt x="181" y="401"/>
                    </a:cubicBezTo>
                    <a:cubicBezTo>
                      <a:pt x="215" y="334"/>
                      <a:pt x="248" y="268"/>
                      <a:pt x="348" y="234"/>
                    </a:cubicBezTo>
                    <a:cubicBezTo>
                      <a:pt x="381" y="201"/>
                      <a:pt x="448" y="167"/>
                      <a:pt x="515" y="67"/>
                    </a:cubicBezTo>
                    <a:cubicBezTo>
                      <a:pt x="515" y="34"/>
                      <a:pt x="515" y="1"/>
                      <a:pt x="4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195965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5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5" y="556"/>
                      <a:pt x="368" y="456"/>
                    </a:cubicBezTo>
                    <a:cubicBezTo>
                      <a:pt x="468" y="356"/>
                      <a:pt x="535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19663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268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1971325" y="2061700"/>
                <a:ext cx="154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1149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1129900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102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1359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1416175" y="1909200"/>
                <a:ext cx="1399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11431" extrusionOk="0">
                    <a:moveTo>
                      <a:pt x="30" y="1"/>
                    </a:moveTo>
                    <a:cubicBezTo>
                      <a:pt x="11" y="1"/>
                      <a:pt x="1" y="24"/>
                      <a:pt x="24" y="48"/>
                    </a:cubicBezTo>
                    <a:cubicBezTo>
                      <a:pt x="1847" y="991"/>
                      <a:pt x="3478" y="1776"/>
                      <a:pt x="4455" y="3703"/>
                    </a:cubicBezTo>
                    <a:lnTo>
                      <a:pt x="4455" y="3703"/>
                    </a:lnTo>
                    <a:cubicBezTo>
                      <a:pt x="3653" y="2093"/>
                      <a:pt x="2297" y="804"/>
                      <a:pt x="58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  <a:moveTo>
                      <a:pt x="4455" y="3703"/>
                    </a:moveTo>
                    <a:lnTo>
                      <a:pt x="4455" y="3703"/>
                    </a:lnTo>
                    <a:cubicBezTo>
                      <a:pt x="4572" y="3937"/>
                      <a:pt x="4677" y="4177"/>
                      <a:pt x="4771" y="4424"/>
                    </a:cubicBezTo>
                    <a:lnTo>
                      <a:pt x="4771" y="4424"/>
                    </a:lnTo>
                    <a:cubicBezTo>
                      <a:pt x="4699" y="4228"/>
                      <a:pt x="4618" y="4037"/>
                      <a:pt x="4528" y="3851"/>
                    </a:cubicBezTo>
                    <a:cubicBezTo>
                      <a:pt x="4504" y="3800"/>
                      <a:pt x="4480" y="3751"/>
                      <a:pt x="4455" y="3703"/>
                    </a:cubicBezTo>
                    <a:close/>
                    <a:moveTo>
                      <a:pt x="4771" y="4424"/>
                    </a:moveTo>
                    <a:cubicBezTo>
                      <a:pt x="5552" y="6545"/>
                      <a:pt x="5328" y="9188"/>
                      <a:pt x="5328" y="11356"/>
                    </a:cubicBezTo>
                    <a:cubicBezTo>
                      <a:pt x="5328" y="11406"/>
                      <a:pt x="5370" y="11431"/>
                      <a:pt x="5412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597" y="8835"/>
                      <a:pt x="5535" y="6426"/>
                      <a:pt x="4771" y="442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1491825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51" y="0"/>
                    </a:moveTo>
                    <a:cubicBezTo>
                      <a:pt x="534" y="0"/>
                      <a:pt x="516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8" y="456"/>
                    </a:cubicBezTo>
                    <a:cubicBezTo>
                      <a:pt x="468" y="356"/>
                      <a:pt x="534" y="256"/>
                      <a:pt x="634" y="122"/>
                    </a:cubicBezTo>
                    <a:cubicBezTo>
                      <a:pt x="660" y="71"/>
                      <a:pt x="607" y="0"/>
                      <a:pt x="5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14976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73" y="0"/>
                    </a:moveTo>
                    <a:cubicBezTo>
                      <a:pt x="758" y="0"/>
                      <a:pt x="745" y="12"/>
                      <a:pt x="734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67" y="811"/>
                      <a:pt x="0" y="977"/>
                    </a:cubicBezTo>
                    <a:cubicBezTo>
                      <a:pt x="0" y="1000"/>
                      <a:pt x="32" y="1039"/>
                      <a:pt x="62" y="1039"/>
                    </a:cubicBezTo>
                    <a:cubicBezTo>
                      <a:pt x="76" y="1039"/>
                      <a:pt x="9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34" y="277"/>
                      <a:pt x="834" y="77"/>
                    </a:cubicBezTo>
                    <a:cubicBezTo>
                      <a:pt x="834" y="54"/>
                      <a:pt x="803" y="0"/>
                      <a:pt x="7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150432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0805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0605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3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34" y="8539"/>
                      <a:pt x="1334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40" y="67"/>
                      <a:pt x="9340" y="0"/>
                      <a:pt x="92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289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100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09310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347575" y="1909425"/>
                <a:ext cx="1400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1422" extrusionOk="0">
                    <a:moveTo>
                      <a:pt x="4" y="0"/>
                    </a:moveTo>
                    <a:cubicBezTo>
                      <a:pt x="1" y="0"/>
                      <a:pt x="9" y="20"/>
                      <a:pt x="28" y="39"/>
                    </a:cubicBezTo>
                    <a:cubicBezTo>
                      <a:pt x="14" y="11"/>
                      <a:pt x="6" y="0"/>
                      <a:pt x="4" y="0"/>
                    </a:cubicBezTo>
                    <a:close/>
                    <a:moveTo>
                      <a:pt x="28" y="39"/>
                    </a:moveTo>
                    <a:lnTo>
                      <a:pt x="28" y="39"/>
                    </a:lnTo>
                    <a:cubicBezTo>
                      <a:pt x="1930" y="1006"/>
                      <a:pt x="3598" y="1807"/>
                      <a:pt x="4532" y="3842"/>
                    </a:cubicBezTo>
                    <a:cubicBezTo>
                      <a:pt x="4576" y="3931"/>
                      <a:pt x="4619" y="4021"/>
                      <a:pt x="4659" y="4113"/>
                    </a:cubicBezTo>
                    <a:lnTo>
                      <a:pt x="4659" y="4113"/>
                    </a:lnTo>
                    <a:cubicBezTo>
                      <a:pt x="3887" y="2315"/>
                      <a:pt x="2488" y="879"/>
                      <a:pt x="28" y="39"/>
                    </a:cubicBezTo>
                    <a:close/>
                    <a:moveTo>
                      <a:pt x="4659" y="4113"/>
                    </a:moveTo>
                    <a:lnTo>
                      <a:pt x="4659" y="4113"/>
                    </a:lnTo>
                    <a:cubicBezTo>
                      <a:pt x="4711" y="4234"/>
                      <a:pt x="4760" y="4357"/>
                      <a:pt x="4807" y="4481"/>
                    </a:cubicBezTo>
                    <a:lnTo>
                      <a:pt x="4807" y="4481"/>
                    </a:lnTo>
                    <a:cubicBezTo>
                      <a:pt x="4761" y="4357"/>
                      <a:pt x="4712" y="4234"/>
                      <a:pt x="4659" y="4113"/>
                    </a:cubicBezTo>
                    <a:close/>
                    <a:moveTo>
                      <a:pt x="4807" y="4481"/>
                    </a:moveTo>
                    <a:cubicBezTo>
                      <a:pt x="5579" y="6590"/>
                      <a:pt x="5332" y="9201"/>
                      <a:pt x="5332" y="11347"/>
                    </a:cubicBezTo>
                    <a:cubicBezTo>
                      <a:pt x="5332" y="11397"/>
                      <a:pt x="5374" y="11422"/>
                      <a:pt x="5416" y="11422"/>
                    </a:cubicBezTo>
                    <a:cubicBezTo>
                      <a:pt x="5457" y="11422"/>
                      <a:pt x="5499" y="11397"/>
                      <a:pt x="5499" y="11347"/>
                    </a:cubicBezTo>
                    <a:cubicBezTo>
                      <a:pt x="5599" y="8852"/>
                      <a:pt x="5549" y="6467"/>
                      <a:pt x="4807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105500" y="2208700"/>
                <a:ext cx="18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83" extrusionOk="0">
                    <a:moveTo>
                      <a:pt x="663" y="1"/>
                    </a:moveTo>
                    <a:cubicBezTo>
                      <a:pt x="653" y="1"/>
                      <a:pt x="645" y="3"/>
                      <a:pt x="638" y="10"/>
                    </a:cubicBezTo>
                    <a:cubicBezTo>
                      <a:pt x="505" y="76"/>
                      <a:pt x="438" y="210"/>
                      <a:pt x="338" y="343"/>
                    </a:cubicBezTo>
                    <a:cubicBezTo>
                      <a:pt x="205" y="477"/>
                      <a:pt x="138" y="643"/>
                      <a:pt x="105" y="844"/>
                    </a:cubicBezTo>
                    <a:cubicBezTo>
                      <a:pt x="171" y="710"/>
                      <a:pt x="305" y="543"/>
                      <a:pt x="438" y="410"/>
                    </a:cubicBezTo>
                    <a:cubicBezTo>
                      <a:pt x="505" y="310"/>
                      <a:pt x="638" y="210"/>
                      <a:pt x="705" y="76"/>
                    </a:cubicBezTo>
                    <a:cubicBezTo>
                      <a:pt x="759" y="49"/>
                      <a:pt x="704" y="1"/>
                      <a:pt x="663" y="1"/>
                    </a:cubicBezTo>
                    <a:close/>
                    <a:moveTo>
                      <a:pt x="105" y="844"/>
                    </a:moveTo>
                    <a:lnTo>
                      <a:pt x="105" y="844"/>
                    </a:lnTo>
                    <a:cubicBezTo>
                      <a:pt x="8" y="863"/>
                      <a:pt x="1" y="882"/>
                      <a:pt x="25" y="882"/>
                    </a:cubicBezTo>
                    <a:cubicBezTo>
                      <a:pt x="42" y="882"/>
                      <a:pt x="76" y="872"/>
                      <a:pt x="10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11310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23" y="1031"/>
                      <a:pt x="45" y="1031"/>
                    </a:cubicBezTo>
                    <a:cubicBezTo>
                      <a:pt x="56" y="1031"/>
                      <a:pt x="67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125625" y="2220600"/>
                <a:ext cx="117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15" extrusionOk="0">
                    <a:moveTo>
                      <a:pt x="367" y="1"/>
                    </a:moveTo>
                    <a:cubicBezTo>
                      <a:pt x="300" y="1"/>
                      <a:pt x="200" y="67"/>
                      <a:pt x="167" y="167"/>
                    </a:cubicBezTo>
                    <a:cubicBezTo>
                      <a:pt x="133" y="234"/>
                      <a:pt x="33" y="268"/>
                      <a:pt x="0" y="368"/>
                    </a:cubicBezTo>
                    <a:cubicBezTo>
                      <a:pt x="0" y="391"/>
                      <a:pt x="33" y="415"/>
                      <a:pt x="77" y="415"/>
                    </a:cubicBezTo>
                    <a:cubicBezTo>
                      <a:pt x="94" y="415"/>
                      <a:pt x="114" y="411"/>
                      <a:pt x="133" y="401"/>
                    </a:cubicBezTo>
                    <a:cubicBezTo>
                      <a:pt x="167" y="334"/>
                      <a:pt x="200" y="268"/>
                      <a:pt x="300" y="234"/>
                    </a:cubicBezTo>
                    <a:cubicBezTo>
                      <a:pt x="334" y="201"/>
                      <a:pt x="400" y="167"/>
                      <a:pt x="467" y="67"/>
                    </a:cubicBezTo>
                    <a:cubicBezTo>
                      <a:pt x="467" y="34"/>
                      <a:pt x="467" y="1"/>
                      <a:pt x="36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423325" y="2053275"/>
                <a:ext cx="158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23" extrusionOk="0">
                    <a:moveTo>
                      <a:pt x="547" y="0"/>
                    </a:moveTo>
                    <a:cubicBezTo>
                      <a:pt x="532" y="0"/>
                      <a:pt x="516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4" y="122"/>
                    </a:cubicBezTo>
                    <a:cubicBezTo>
                      <a:pt x="634" y="71"/>
                      <a:pt x="595" y="0"/>
                      <a:pt x="5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429175" y="2048575"/>
                <a:ext cx="208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40" extrusionOk="0">
                    <a:moveTo>
                      <a:pt x="740" y="0"/>
                    </a:moveTo>
                    <a:cubicBezTo>
                      <a:pt x="725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11" y="54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43500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543400" y="1883700"/>
                <a:ext cx="42535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4" h="14878" extrusionOk="0">
                    <a:moveTo>
                      <a:pt x="8507" y="0"/>
                    </a:moveTo>
                    <a:cubicBezTo>
                      <a:pt x="3804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5250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8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4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27544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773" y="8573"/>
                      <a:pt x="8406" y="12009"/>
                      <a:pt x="8406" y="14911"/>
                    </a:cubicBezTo>
                    <a:cubicBezTo>
                      <a:pt x="8406" y="14977"/>
                      <a:pt x="8456" y="15011"/>
                      <a:pt x="8506" y="15011"/>
                    </a:cubicBezTo>
                    <a:cubicBezTo>
                      <a:pt x="8556" y="15011"/>
                      <a:pt x="8606" y="14977"/>
                      <a:pt x="8606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556750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8" y="0"/>
                      <a:pt x="4148" y="2"/>
                      <a:pt x="4137" y="5"/>
                    </a:cubicBezTo>
                    <a:cubicBezTo>
                      <a:pt x="901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68" y="4942"/>
                      <a:pt x="1068" y="1740"/>
                      <a:pt x="4237" y="139"/>
                    </a:cubicBezTo>
                    <a:cubicBezTo>
                      <a:pt x="4296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810625" y="1909425"/>
                <a:ext cx="139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1422" extrusionOk="0">
                    <a:moveTo>
                      <a:pt x="9" y="0"/>
                    </a:moveTo>
                    <a:cubicBezTo>
                      <a:pt x="3" y="0"/>
                      <a:pt x="0" y="20"/>
                      <a:pt x="20" y="39"/>
                    </a:cubicBezTo>
                    <a:cubicBezTo>
                      <a:pt x="20" y="11"/>
                      <a:pt x="14" y="0"/>
                      <a:pt x="9" y="0"/>
                    </a:cubicBezTo>
                    <a:close/>
                    <a:moveTo>
                      <a:pt x="20" y="39"/>
                    </a:moveTo>
                    <a:lnTo>
                      <a:pt x="20" y="39"/>
                    </a:lnTo>
                    <a:cubicBezTo>
                      <a:pt x="1921" y="1006"/>
                      <a:pt x="3589" y="1807"/>
                      <a:pt x="4523" y="3842"/>
                    </a:cubicBezTo>
                    <a:cubicBezTo>
                      <a:pt x="4567" y="3931"/>
                      <a:pt x="4610" y="4021"/>
                      <a:pt x="4650" y="4113"/>
                    </a:cubicBezTo>
                    <a:lnTo>
                      <a:pt x="4650" y="4113"/>
                    </a:lnTo>
                    <a:cubicBezTo>
                      <a:pt x="3878" y="2315"/>
                      <a:pt x="2479" y="879"/>
                      <a:pt x="20" y="39"/>
                    </a:cubicBezTo>
                    <a:close/>
                    <a:moveTo>
                      <a:pt x="4650" y="4113"/>
                    </a:moveTo>
                    <a:cubicBezTo>
                      <a:pt x="4702" y="4234"/>
                      <a:pt x="4751" y="4357"/>
                      <a:pt x="4798" y="4481"/>
                    </a:cubicBezTo>
                    <a:lnTo>
                      <a:pt x="4798" y="4481"/>
                    </a:lnTo>
                    <a:cubicBezTo>
                      <a:pt x="4752" y="4357"/>
                      <a:pt x="4703" y="4234"/>
                      <a:pt x="4650" y="4113"/>
                    </a:cubicBezTo>
                    <a:close/>
                    <a:moveTo>
                      <a:pt x="4798" y="4481"/>
                    </a:moveTo>
                    <a:cubicBezTo>
                      <a:pt x="5570" y="6590"/>
                      <a:pt x="5323" y="9201"/>
                      <a:pt x="5323" y="11347"/>
                    </a:cubicBezTo>
                    <a:cubicBezTo>
                      <a:pt x="5323" y="11397"/>
                      <a:pt x="5365" y="11422"/>
                      <a:pt x="5407" y="11422"/>
                    </a:cubicBezTo>
                    <a:cubicBezTo>
                      <a:pt x="5448" y="11422"/>
                      <a:pt x="5490" y="11397"/>
                      <a:pt x="5490" y="11347"/>
                    </a:cubicBezTo>
                    <a:cubicBezTo>
                      <a:pt x="5591" y="8852"/>
                      <a:pt x="5540" y="6467"/>
                      <a:pt x="4798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568900" y="2208700"/>
                <a:ext cx="19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83" extrusionOk="0">
                    <a:moveTo>
                      <a:pt x="674" y="1"/>
                    </a:moveTo>
                    <a:cubicBezTo>
                      <a:pt x="664" y="1"/>
                      <a:pt x="655" y="3"/>
                      <a:pt x="649" y="10"/>
                    </a:cubicBezTo>
                    <a:cubicBezTo>
                      <a:pt x="515" y="76"/>
                      <a:pt x="449" y="210"/>
                      <a:pt x="349" y="343"/>
                    </a:cubicBezTo>
                    <a:cubicBezTo>
                      <a:pt x="215" y="477"/>
                      <a:pt x="148" y="643"/>
                      <a:pt x="115" y="844"/>
                    </a:cubicBezTo>
                    <a:cubicBezTo>
                      <a:pt x="182" y="710"/>
                      <a:pt x="315" y="543"/>
                      <a:pt x="449" y="410"/>
                    </a:cubicBezTo>
                    <a:cubicBezTo>
                      <a:pt x="515" y="310"/>
                      <a:pt x="649" y="210"/>
                      <a:pt x="749" y="76"/>
                    </a:cubicBezTo>
                    <a:cubicBezTo>
                      <a:pt x="776" y="49"/>
                      <a:pt x="716" y="1"/>
                      <a:pt x="674" y="1"/>
                    </a:cubicBezTo>
                    <a:close/>
                    <a:moveTo>
                      <a:pt x="115" y="844"/>
                    </a:moveTo>
                    <a:cubicBezTo>
                      <a:pt x="19" y="863"/>
                      <a:pt x="0" y="882"/>
                      <a:pt x="21" y="882"/>
                    </a:cubicBezTo>
                    <a:cubicBezTo>
                      <a:pt x="36" y="882"/>
                      <a:pt x="73" y="872"/>
                      <a:pt x="11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576450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18" y="1030"/>
                      <a:pt x="55" y="1030"/>
                    </a:cubicBezTo>
                    <a:cubicBezTo>
                      <a:pt x="72" y="1030"/>
                      <a:pt x="93" y="1022"/>
                      <a:pt x="113" y="1001"/>
                    </a:cubicBezTo>
                    <a:lnTo>
                      <a:pt x="480" y="501"/>
                    </a:lnTo>
                    <a:cubicBezTo>
                      <a:pt x="614" y="334"/>
                      <a:pt x="747" y="201"/>
                      <a:pt x="881" y="67"/>
                    </a:cubicBezTo>
                    <a:cubicBezTo>
                      <a:pt x="947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58870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7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887825" y="2053275"/>
                <a:ext cx="150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23" extrusionOk="0">
                    <a:moveTo>
                      <a:pt x="528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7" y="89"/>
                      <a:pt x="267" y="222"/>
                      <a:pt x="201" y="356"/>
                    </a:cubicBezTo>
                    <a:cubicBezTo>
                      <a:pt x="101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267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892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6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898675" y="2061700"/>
                <a:ext cx="15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0" extrusionOk="0">
                    <a:moveTo>
                      <a:pt x="519" y="1"/>
                    </a:moveTo>
                    <a:cubicBezTo>
                      <a:pt x="503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0" y="419"/>
                    </a:cubicBezTo>
                    <a:lnTo>
                      <a:pt x="567" y="186"/>
                    </a:lnTo>
                    <a:cubicBezTo>
                      <a:pt x="621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007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988725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2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218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03" y="434"/>
                      <a:pt x="7006" y="2202"/>
                      <a:pt x="8007" y="5704"/>
                    </a:cubicBezTo>
                    <a:cubicBezTo>
                      <a:pt x="8807" y="8573"/>
                      <a:pt x="8407" y="12009"/>
                      <a:pt x="8407" y="14911"/>
                    </a:cubicBezTo>
                    <a:cubicBezTo>
                      <a:pt x="8407" y="14977"/>
                      <a:pt x="8465" y="15011"/>
                      <a:pt x="8524" y="15011"/>
                    </a:cubicBezTo>
                    <a:cubicBezTo>
                      <a:pt x="8582" y="15011"/>
                      <a:pt x="8640" y="14977"/>
                      <a:pt x="8640" y="14911"/>
                    </a:cubicBezTo>
                    <a:cubicBezTo>
                      <a:pt x="8574" y="11408"/>
                      <a:pt x="9341" y="6772"/>
                      <a:pt x="7239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021250" y="1918600"/>
                <a:ext cx="10657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274650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cubicBezTo>
                      <a:pt x="1640" y="868"/>
                      <a:pt x="3095" y="1575"/>
                      <a:pt x="4087" y="3043"/>
                    </a:cubicBezTo>
                    <a:lnTo>
                      <a:pt x="4087" y="3043"/>
                    </a:lnTo>
                    <a:cubicBezTo>
                      <a:pt x="3255" y="1745"/>
                      <a:pt x="1975" y="705"/>
                      <a:pt x="39" y="39"/>
                    </a:cubicBezTo>
                    <a:close/>
                    <a:moveTo>
                      <a:pt x="4087" y="3043"/>
                    </a:moveTo>
                    <a:lnTo>
                      <a:pt x="4087" y="3043"/>
                    </a:lnTo>
                    <a:cubicBezTo>
                      <a:pt x="4438" y="3590"/>
                      <a:pt x="4709" y="4183"/>
                      <a:pt x="4916" y="4813"/>
                    </a:cubicBezTo>
                    <a:lnTo>
                      <a:pt x="4916" y="4813"/>
                    </a:lnTo>
                    <a:cubicBezTo>
                      <a:pt x="4815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7" y="3043"/>
                    </a:cubicBezTo>
                    <a:close/>
                    <a:moveTo>
                      <a:pt x="4916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2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6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3032675" y="2208700"/>
                <a:ext cx="184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83" extrusionOk="0">
                    <a:moveTo>
                      <a:pt x="636" y="1"/>
                    </a:moveTo>
                    <a:cubicBezTo>
                      <a:pt x="626" y="1"/>
                      <a:pt x="617" y="3"/>
                      <a:pt x="611" y="10"/>
                    </a:cubicBezTo>
                    <a:cubicBezTo>
                      <a:pt x="478" y="76"/>
                      <a:pt x="411" y="210"/>
                      <a:pt x="311" y="343"/>
                    </a:cubicBezTo>
                    <a:cubicBezTo>
                      <a:pt x="211" y="477"/>
                      <a:pt x="111" y="643"/>
                      <a:pt x="77" y="844"/>
                    </a:cubicBezTo>
                    <a:cubicBezTo>
                      <a:pt x="144" y="710"/>
                      <a:pt x="277" y="543"/>
                      <a:pt x="411" y="410"/>
                    </a:cubicBezTo>
                    <a:cubicBezTo>
                      <a:pt x="478" y="310"/>
                      <a:pt x="611" y="210"/>
                      <a:pt x="711" y="76"/>
                    </a:cubicBezTo>
                    <a:cubicBezTo>
                      <a:pt x="738" y="49"/>
                      <a:pt x="678" y="1"/>
                      <a:pt x="636" y="1"/>
                    </a:cubicBezTo>
                    <a:close/>
                    <a:moveTo>
                      <a:pt x="77" y="844"/>
                    </a:moveTo>
                    <a:cubicBezTo>
                      <a:pt x="0" y="863"/>
                      <a:pt x="1" y="882"/>
                      <a:pt x="22" y="882"/>
                    </a:cubicBezTo>
                    <a:cubicBezTo>
                      <a:pt x="37" y="882"/>
                      <a:pt x="63" y="872"/>
                      <a:pt x="7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040375" y="2208925"/>
                <a:ext cx="234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0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3" y="334"/>
                      <a:pt x="770" y="201"/>
                      <a:pt x="903" y="67"/>
                    </a:cubicBezTo>
                    <a:cubicBezTo>
                      <a:pt x="937" y="34"/>
                      <a:pt x="903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3052350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4" y="1"/>
                    </a:moveTo>
                    <a:cubicBezTo>
                      <a:pt x="324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4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3351500" y="2053275"/>
                <a:ext cx="158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0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3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34" y="71"/>
                      <a:pt x="575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3565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363175" y="2061700"/>
                <a:ext cx="147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20" extrusionOk="0">
                    <a:moveTo>
                      <a:pt x="486" y="1"/>
                    </a:moveTo>
                    <a:cubicBezTo>
                      <a:pt x="470" y="1"/>
                      <a:pt x="452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3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2" name="Google Shape;202;p2"/>
          <p:cNvSpPr txBox="1">
            <a:spLocks noGrp="1"/>
          </p:cNvSpPr>
          <p:nvPr>
            <p:ph type="ctrTitle"/>
          </p:nvPr>
        </p:nvSpPr>
        <p:spPr>
          <a:xfrm>
            <a:off x="713225" y="1129950"/>
            <a:ext cx="5775000" cy="18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3" name="Google Shape;203;p2"/>
          <p:cNvSpPr txBox="1">
            <a:spLocks noGrp="1"/>
          </p:cNvSpPr>
          <p:nvPr>
            <p:ph type="subTitle" idx="1"/>
          </p:nvPr>
        </p:nvSpPr>
        <p:spPr>
          <a:xfrm>
            <a:off x="713225" y="2972575"/>
            <a:ext cx="57750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04" name="Google Shape;204;p2"/>
          <p:cNvGrpSpPr/>
          <p:nvPr/>
        </p:nvGrpSpPr>
        <p:grpSpPr>
          <a:xfrm>
            <a:off x="-50" y="4771045"/>
            <a:ext cx="9144080" cy="372421"/>
            <a:chOff x="0" y="4618700"/>
            <a:chExt cx="9144080" cy="654634"/>
          </a:xfrm>
        </p:grpSpPr>
        <p:sp>
          <p:nvSpPr>
            <p:cNvPr id="205" name="Google Shape;205;p2"/>
            <p:cNvSpPr/>
            <p:nvPr/>
          </p:nvSpPr>
          <p:spPr>
            <a:xfrm>
              <a:off x="0" y="4632404"/>
              <a:ext cx="9144080" cy="640930"/>
            </a:xfrm>
            <a:custGeom>
              <a:avLst/>
              <a:gdLst/>
              <a:ahLst/>
              <a:cxnLst/>
              <a:rect l="l" t="t" r="r" b="b"/>
              <a:pathLst>
                <a:path w="83561" h="16613" extrusionOk="0">
                  <a:moveTo>
                    <a:pt x="1" y="1"/>
                  </a:moveTo>
                  <a:lnTo>
                    <a:pt x="1" y="16613"/>
                  </a:lnTo>
                  <a:lnTo>
                    <a:pt x="83560" y="16613"/>
                  </a:lnTo>
                  <a:lnTo>
                    <a:pt x="83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823" y="5092381"/>
              <a:ext cx="9060038" cy="29025"/>
            </a:xfrm>
            <a:custGeom>
              <a:avLst/>
              <a:gdLst/>
              <a:ahLst/>
              <a:cxnLst/>
              <a:rect l="l" t="t" r="r" b="b"/>
              <a:pathLst>
                <a:path w="82793" h="591" extrusionOk="0">
                  <a:moveTo>
                    <a:pt x="16604" y="0"/>
                  </a:moveTo>
                  <a:cubicBezTo>
                    <a:pt x="11100" y="0"/>
                    <a:pt x="5597" y="48"/>
                    <a:pt x="100" y="208"/>
                  </a:cubicBezTo>
                  <a:cubicBezTo>
                    <a:pt x="0" y="275"/>
                    <a:pt x="0" y="408"/>
                    <a:pt x="100" y="408"/>
                  </a:cubicBezTo>
                  <a:cubicBezTo>
                    <a:pt x="5313" y="548"/>
                    <a:pt x="10531" y="591"/>
                    <a:pt x="15750" y="591"/>
                  </a:cubicBezTo>
                  <a:cubicBezTo>
                    <a:pt x="24290" y="591"/>
                    <a:pt x="32833" y="475"/>
                    <a:pt x="41363" y="475"/>
                  </a:cubicBezTo>
                  <a:cubicBezTo>
                    <a:pt x="49749" y="475"/>
                    <a:pt x="58122" y="562"/>
                    <a:pt x="66498" y="562"/>
                  </a:cubicBezTo>
                  <a:cubicBezTo>
                    <a:pt x="71883" y="562"/>
                    <a:pt x="77268" y="526"/>
                    <a:pt x="82659" y="408"/>
                  </a:cubicBezTo>
                  <a:cubicBezTo>
                    <a:pt x="82793" y="408"/>
                    <a:pt x="82793" y="208"/>
                    <a:pt x="82659" y="208"/>
                  </a:cubicBezTo>
                  <a:cubicBezTo>
                    <a:pt x="76755" y="80"/>
                    <a:pt x="70857" y="43"/>
                    <a:pt x="64960" y="43"/>
                  </a:cubicBezTo>
                  <a:cubicBezTo>
                    <a:pt x="57097" y="43"/>
                    <a:pt x="49235" y="108"/>
                    <a:pt x="41363" y="108"/>
                  </a:cubicBezTo>
                  <a:cubicBezTo>
                    <a:pt x="33117" y="108"/>
                    <a:pt x="24859" y="0"/>
                    <a:pt x="16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4823" y="4856252"/>
              <a:ext cx="8987048" cy="27650"/>
            </a:xfrm>
            <a:custGeom>
              <a:avLst/>
              <a:gdLst/>
              <a:ahLst/>
              <a:cxnLst/>
              <a:rect l="l" t="t" r="r" b="b"/>
              <a:pathLst>
                <a:path w="82126" h="563" extrusionOk="0">
                  <a:moveTo>
                    <a:pt x="17150" y="0"/>
                  </a:moveTo>
                  <a:cubicBezTo>
                    <a:pt x="11459" y="0"/>
                    <a:pt x="5771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62" y="519"/>
                    <a:pt x="10439" y="562"/>
                    <a:pt x="15619" y="562"/>
                  </a:cubicBezTo>
                  <a:cubicBezTo>
                    <a:pt x="24096" y="562"/>
                    <a:pt x="32582" y="446"/>
                    <a:pt x="41029" y="446"/>
                  </a:cubicBezTo>
                  <a:cubicBezTo>
                    <a:pt x="49334" y="446"/>
                    <a:pt x="57651" y="533"/>
                    <a:pt x="65965" y="533"/>
                  </a:cubicBezTo>
                  <a:cubicBezTo>
                    <a:pt x="71310" y="533"/>
                    <a:pt x="76653" y="497"/>
                    <a:pt x="81992" y="380"/>
                  </a:cubicBezTo>
                  <a:cubicBezTo>
                    <a:pt x="82125" y="380"/>
                    <a:pt x="82125" y="180"/>
                    <a:pt x="81992" y="180"/>
                  </a:cubicBezTo>
                  <a:cubicBezTo>
                    <a:pt x="76145" y="51"/>
                    <a:pt x="70292" y="14"/>
                    <a:pt x="64438" y="14"/>
                  </a:cubicBezTo>
                  <a:cubicBezTo>
                    <a:pt x="56632" y="14"/>
                    <a:pt x="48825" y="79"/>
                    <a:pt x="41029" y="79"/>
                  </a:cubicBezTo>
                  <a:cubicBezTo>
                    <a:pt x="33090" y="79"/>
                    <a:pt x="25117" y="0"/>
                    <a:pt x="17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7652" y="4618700"/>
              <a:ext cx="8957830" cy="27650"/>
            </a:xfrm>
            <a:custGeom>
              <a:avLst/>
              <a:gdLst/>
              <a:ahLst/>
              <a:cxnLst/>
              <a:rect l="l" t="t" r="r" b="b"/>
              <a:pathLst>
                <a:path w="81859" h="563" extrusionOk="0">
                  <a:moveTo>
                    <a:pt x="17096" y="0"/>
                  </a:moveTo>
                  <a:cubicBezTo>
                    <a:pt x="11426" y="0"/>
                    <a:pt x="5757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50" y="519"/>
                    <a:pt x="10409" y="562"/>
                    <a:pt x="15571" y="562"/>
                  </a:cubicBezTo>
                  <a:cubicBezTo>
                    <a:pt x="24017" y="562"/>
                    <a:pt x="32469" y="447"/>
                    <a:pt x="40896" y="447"/>
                  </a:cubicBezTo>
                  <a:cubicBezTo>
                    <a:pt x="49180" y="447"/>
                    <a:pt x="57477" y="533"/>
                    <a:pt x="65763" y="533"/>
                  </a:cubicBezTo>
                  <a:cubicBezTo>
                    <a:pt x="71090" y="533"/>
                    <a:pt x="76413" y="497"/>
                    <a:pt x="81725" y="380"/>
                  </a:cubicBezTo>
                  <a:cubicBezTo>
                    <a:pt x="81859" y="380"/>
                    <a:pt x="81859" y="180"/>
                    <a:pt x="81725" y="180"/>
                  </a:cubicBezTo>
                  <a:cubicBezTo>
                    <a:pt x="75893" y="51"/>
                    <a:pt x="70060" y="14"/>
                    <a:pt x="64227" y="14"/>
                  </a:cubicBezTo>
                  <a:cubicBezTo>
                    <a:pt x="56450" y="14"/>
                    <a:pt x="48673" y="80"/>
                    <a:pt x="40896" y="80"/>
                  </a:cubicBezTo>
                  <a:cubicBezTo>
                    <a:pt x="32977" y="80"/>
                    <a:pt x="25034" y="0"/>
                    <a:pt x="17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-234964" y="-228250"/>
            <a:ext cx="9613711" cy="655643"/>
            <a:chOff x="-771148" y="-25261"/>
            <a:chExt cx="10686650" cy="728817"/>
          </a:xfrm>
        </p:grpSpPr>
        <p:grpSp>
          <p:nvGrpSpPr>
            <p:cNvPr id="210" name="Google Shape;210;p2"/>
            <p:cNvGrpSpPr/>
            <p:nvPr/>
          </p:nvGrpSpPr>
          <p:grpSpPr>
            <a:xfrm>
              <a:off x="3929917" y="-25261"/>
              <a:ext cx="5985585" cy="728817"/>
              <a:chOff x="90850" y="785775"/>
              <a:chExt cx="7124000" cy="91445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2"/>
            <p:cNvGrpSpPr/>
            <p:nvPr/>
          </p:nvGrpSpPr>
          <p:grpSpPr>
            <a:xfrm>
              <a:off x="-771148" y="-25261"/>
              <a:ext cx="5985585" cy="728817"/>
              <a:chOff x="90850" y="785775"/>
              <a:chExt cx="7124000" cy="914450"/>
            </a:xfrm>
          </p:grpSpPr>
          <p:sp>
            <p:nvSpPr>
              <p:cNvPr id="250" name="Google Shape;250;p2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12250" y="900950"/>
                <a:ext cx="1590250" cy="566600"/>
              </a:xfrm>
              <a:custGeom>
                <a:avLst/>
                <a:gdLst/>
                <a:ahLst/>
                <a:cxnLst/>
                <a:rect l="l" t="t" r="r" b="b"/>
                <a:pathLst>
                  <a:path w="63610" h="22664" extrusionOk="0">
                    <a:moveTo>
                      <a:pt x="62050" y="0"/>
                    </a:moveTo>
                    <a:cubicBezTo>
                      <a:pt x="61706" y="0"/>
                      <a:pt x="61368" y="166"/>
                      <a:pt x="61151" y="561"/>
                    </a:cubicBezTo>
                    <a:cubicBezTo>
                      <a:pt x="58476" y="5515"/>
                      <a:pt x="55194" y="10135"/>
                      <a:pt x="50786" y="13692"/>
                    </a:cubicBezTo>
                    <a:cubicBezTo>
                      <a:pt x="45953" y="17552"/>
                      <a:pt x="39874" y="19467"/>
                      <a:pt x="33795" y="20105"/>
                    </a:cubicBezTo>
                    <a:cubicBezTo>
                      <a:pt x="32487" y="20243"/>
                      <a:pt x="31176" y="20311"/>
                      <a:pt x="29870" y="20311"/>
                    </a:cubicBezTo>
                    <a:cubicBezTo>
                      <a:pt x="18762" y="20311"/>
                      <a:pt x="8006" y="15329"/>
                      <a:pt x="2457" y="5211"/>
                    </a:cubicBezTo>
                    <a:cubicBezTo>
                      <a:pt x="2239" y="4804"/>
                      <a:pt x="1898" y="4636"/>
                      <a:pt x="1551" y="4636"/>
                    </a:cubicBezTo>
                    <a:cubicBezTo>
                      <a:pt x="787" y="4636"/>
                      <a:pt x="0" y="5457"/>
                      <a:pt x="481" y="6336"/>
                    </a:cubicBezTo>
                    <a:cubicBezTo>
                      <a:pt x="5406" y="15394"/>
                      <a:pt x="14646" y="21078"/>
                      <a:pt x="24798" y="22354"/>
                    </a:cubicBezTo>
                    <a:cubicBezTo>
                      <a:pt x="26450" y="22559"/>
                      <a:pt x="28132" y="22663"/>
                      <a:pt x="29823" y="22663"/>
                    </a:cubicBezTo>
                    <a:cubicBezTo>
                      <a:pt x="38156" y="22663"/>
                      <a:pt x="46724" y="20142"/>
                      <a:pt x="53066" y="14786"/>
                    </a:cubicBezTo>
                    <a:cubicBezTo>
                      <a:pt x="57291" y="11199"/>
                      <a:pt x="60513" y="6609"/>
                      <a:pt x="63127" y="1746"/>
                    </a:cubicBezTo>
                    <a:cubicBezTo>
                      <a:pt x="63610" y="823"/>
                      <a:pt x="62817" y="0"/>
                      <a:pt x="62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117050" y="789550"/>
                <a:ext cx="67337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35" h="28719" extrusionOk="0">
                    <a:moveTo>
                      <a:pt x="26513" y="0"/>
                    </a:moveTo>
                    <a:cubicBezTo>
                      <a:pt x="26368" y="0"/>
                      <a:pt x="26218" y="73"/>
                      <a:pt x="26157" y="245"/>
                    </a:cubicBezTo>
                    <a:cubicBezTo>
                      <a:pt x="21598" y="12433"/>
                      <a:pt x="12965" y="23528"/>
                      <a:pt x="381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391" y="24105"/>
                      <a:pt x="22145" y="12859"/>
                      <a:pt x="26826" y="397"/>
                    </a:cubicBezTo>
                    <a:cubicBezTo>
                      <a:pt x="26935" y="161"/>
                      <a:pt x="26729" y="0"/>
                      <a:pt x="2651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"/>
          <p:cNvSpPr txBox="1">
            <a:spLocks noGrp="1"/>
          </p:cNvSpPr>
          <p:nvPr>
            <p:ph type="title"/>
          </p:nvPr>
        </p:nvSpPr>
        <p:spPr>
          <a:xfrm>
            <a:off x="1509750" y="1916738"/>
            <a:ext cx="6124500" cy="10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2" name="Google Shape;292;p3"/>
          <p:cNvSpPr txBox="1">
            <a:spLocks noGrp="1"/>
          </p:cNvSpPr>
          <p:nvPr>
            <p:ph type="title" idx="2" hasCustomPrompt="1"/>
          </p:nvPr>
        </p:nvSpPr>
        <p:spPr>
          <a:xfrm>
            <a:off x="3253650" y="799400"/>
            <a:ext cx="26367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3" name="Google Shape;293;p3"/>
          <p:cNvSpPr txBox="1">
            <a:spLocks noGrp="1"/>
          </p:cNvSpPr>
          <p:nvPr>
            <p:ph type="subTitle" idx="1"/>
          </p:nvPr>
        </p:nvSpPr>
        <p:spPr>
          <a:xfrm>
            <a:off x="1509750" y="3073075"/>
            <a:ext cx="61245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94" name="Google Shape;294;p3"/>
          <p:cNvGrpSpPr/>
          <p:nvPr/>
        </p:nvGrpSpPr>
        <p:grpSpPr>
          <a:xfrm>
            <a:off x="-234964" y="-228250"/>
            <a:ext cx="9613711" cy="655643"/>
            <a:chOff x="-771148" y="-25261"/>
            <a:chExt cx="10686650" cy="728817"/>
          </a:xfrm>
        </p:grpSpPr>
        <p:grpSp>
          <p:nvGrpSpPr>
            <p:cNvPr id="295" name="Google Shape;295;p3"/>
            <p:cNvGrpSpPr/>
            <p:nvPr/>
          </p:nvGrpSpPr>
          <p:grpSpPr>
            <a:xfrm>
              <a:off x="3929917" y="-25261"/>
              <a:ext cx="5985585" cy="728817"/>
              <a:chOff x="90850" y="785775"/>
              <a:chExt cx="7124000" cy="914450"/>
            </a:xfrm>
          </p:grpSpPr>
          <p:sp>
            <p:nvSpPr>
              <p:cNvPr id="296" name="Google Shape;296;p3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" name="Google Shape;334;p3"/>
            <p:cNvGrpSpPr/>
            <p:nvPr/>
          </p:nvGrpSpPr>
          <p:grpSpPr>
            <a:xfrm>
              <a:off x="-771148" y="-25261"/>
              <a:ext cx="5985585" cy="728817"/>
              <a:chOff x="90850" y="785775"/>
              <a:chExt cx="7124000" cy="914450"/>
            </a:xfrm>
          </p:grpSpPr>
          <p:sp>
            <p:nvSpPr>
              <p:cNvPr id="335" name="Google Shape;335;p3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112250" y="900950"/>
                <a:ext cx="1590250" cy="566600"/>
              </a:xfrm>
              <a:custGeom>
                <a:avLst/>
                <a:gdLst/>
                <a:ahLst/>
                <a:cxnLst/>
                <a:rect l="l" t="t" r="r" b="b"/>
                <a:pathLst>
                  <a:path w="63610" h="22664" extrusionOk="0">
                    <a:moveTo>
                      <a:pt x="62050" y="0"/>
                    </a:moveTo>
                    <a:cubicBezTo>
                      <a:pt x="61706" y="0"/>
                      <a:pt x="61368" y="166"/>
                      <a:pt x="61151" y="561"/>
                    </a:cubicBezTo>
                    <a:cubicBezTo>
                      <a:pt x="58476" y="5515"/>
                      <a:pt x="55194" y="10135"/>
                      <a:pt x="50786" y="13692"/>
                    </a:cubicBezTo>
                    <a:cubicBezTo>
                      <a:pt x="45953" y="17552"/>
                      <a:pt x="39874" y="19467"/>
                      <a:pt x="33795" y="20105"/>
                    </a:cubicBezTo>
                    <a:cubicBezTo>
                      <a:pt x="32487" y="20243"/>
                      <a:pt x="31176" y="20311"/>
                      <a:pt x="29870" y="20311"/>
                    </a:cubicBezTo>
                    <a:cubicBezTo>
                      <a:pt x="18762" y="20311"/>
                      <a:pt x="8006" y="15329"/>
                      <a:pt x="2457" y="5211"/>
                    </a:cubicBezTo>
                    <a:cubicBezTo>
                      <a:pt x="2239" y="4804"/>
                      <a:pt x="1898" y="4636"/>
                      <a:pt x="1551" y="4636"/>
                    </a:cubicBezTo>
                    <a:cubicBezTo>
                      <a:pt x="787" y="4636"/>
                      <a:pt x="0" y="5457"/>
                      <a:pt x="481" y="6336"/>
                    </a:cubicBezTo>
                    <a:cubicBezTo>
                      <a:pt x="5406" y="15394"/>
                      <a:pt x="14646" y="21078"/>
                      <a:pt x="24798" y="22354"/>
                    </a:cubicBezTo>
                    <a:cubicBezTo>
                      <a:pt x="26450" y="22559"/>
                      <a:pt x="28132" y="22663"/>
                      <a:pt x="29823" y="22663"/>
                    </a:cubicBezTo>
                    <a:cubicBezTo>
                      <a:pt x="38156" y="22663"/>
                      <a:pt x="46724" y="20142"/>
                      <a:pt x="53066" y="14786"/>
                    </a:cubicBezTo>
                    <a:cubicBezTo>
                      <a:pt x="57291" y="11199"/>
                      <a:pt x="60513" y="6609"/>
                      <a:pt x="63127" y="1746"/>
                    </a:cubicBezTo>
                    <a:cubicBezTo>
                      <a:pt x="63610" y="823"/>
                      <a:pt x="62817" y="0"/>
                      <a:pt x="62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1117050" y="789550"/>
                <a:ext cx="67337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35" h="28719" extrusionOk="0">
                    <a:moveTo>
                      <a:pt x="26513" y="0"/>
                    </a:moveTo>
                    <a:cubicBezTo>
                      <a:pt x="26368" y="0"/>
                      <a:pt x="26218" y="73"/>
                      <a:pt x="26157" y="245"/>
                    </a:cubicBezTo>
                    <a:cubicBezTo>
                      <a:pt x="21598" y="12433"/>
                      <a:pt x="12965" y="23528"/>
                      <a:pt x="381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391" y="24105"/>
                      <a:pt x="22145" y="12859"/>
                      <a:pt x="26826" y="397"/>
                    </a:cubicBezTo>
                    <a:cubicBezTo>
                      <a:pt x="26935" y="161"/>
                      <a:pt x="26729" y="0"/>
                      <a:pt x="2651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5" name="Google Shape;375;p3"/>
          <p:cNvGrpSpPr/>
          <p:nvPr/>
        </p:nvGrpSpPr>
        <p:grpSpPr>
          <a:xfrm>
            <a:off x="-54575" y="4305348"/>
            <a:ext cx="9252684" cy="761955"/>
            <a:chOff x="-44" y="3508502"/>
            <a:chExt cx="9714104" cy="815885"/>
          </a:xfrm>
        </p:grpSpPr>
        <p:grpSp>
          <p:nvGrpSpPr>
            <p:cNvPr id="376" name="Google Shape;376;p3"/>
            <p:cNvGrpSpPr/>
            <p:nvPr/>
          </p:nvGrpSpPr>
          <p:grpSpPr>
            <a:xfrm>
              <a:off x="-44" y="3508502"/>
              <a:ext cx="5047554" cy="815885"/>
              <a:chOff x="1129900" y="1882875"/>
              <a:chExt cx="2321675" cy="375275"/>
            </a:xfrm>
          </p:grpSpPr>
          <p:sp>
            <p:nvSpPr>
              <p:cNvPr id="377" name="Google Shape;377;p3"/>
              <p:cNvSpPr/>
              <p:nvPr/>
            </p:nvSpPr>
            <p:spPr>
              <a:xfrm>
                <a:off x="13584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770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39225" y="1882875"/>
                <a:ext cx="2326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7" y="8539"/>
                      <a:pt x="1335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07" y="67"/>
                      <a:pt x="9307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568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0" y="0"/>
                      <a:pt x="0" y="67"/>
                      <a:pt x="101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37175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625500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595" y="6052"/>
                      <a:pt x="5328" y="8988"/>
                      <a:pt x="5328" y="11356"/>
                    </a:cubicBezTo>
                    <a:cubicBezTo>
                      <a:pt x="5328" y="11406"/>
                      <a:pt x="5370" y="11431"/>
                      <a:pt x="5411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695" y="6386"/>
                      <a:pt x="5295" y="1849"/>
                      <a:pt x="57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1383225" y="2208700"/>
                <a:ext cx="184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880" extrusionOk="0">
                    <a:moveTo>
                      <a:pt x="664" y="1"/>
                    </a:moveTo>
                    <a:cubicBezTo>
                      <a:pt x="656" y="1"/>
                      <a:pt x="648" y="3"/>
                      <a:pt x="642" y="10"/>
                    </a:cubicBezTo>
                    <a:cubicBezTo>
                      <a:pt x="509" y="76"/>
                      <a:pt x="408" y="210"/>
                      <a:pt x="342" y="343"/>
                    </a:cubicBezTo>
                    <a:cubicBezTo>
                      <a:pt x="208" y="477"/>
                      <a:pt x="142" y="643"/>
                      <a:pt x="42" y="810"/>
                    </a:cubicBezTo>
                    <a:cubicBezTo>
                      <a:pt x="0" y="851"/>
                      <a:pt x="10" y="880"/>
                      <a:pt x="31" y="880"/>
                    </a:cubicBezTo>
                    <a:cubicBezTo>
                      <a:pt x="45" y="880"/>
                      <a:pt x="62" y="869"/>
                      <a:pt x="75" y="844"/>
                    </a:cubicBezTo>
                    <a:cubicBezTo>
                      <a:pt x="175" y="710"/>
                      <a:pt x="308" y="543"/>
                      <a:pt x="408" y="410"/>
                    </a:cubicBezTo>
                    <a:cubicBezTo>
                      <a:pt x="509" y="310"/>
                      <a:pt x="642" y="210"/>
                      <a:pt x="709" y="76"/>
                    </a:cubicBezTo>
                    <a:cubicBezTo>
                      <a:pt x="736" y="49"/>
                      <a:pt x="697" y="1"/>
                      <a:pt x="66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39175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40367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391" y="1"/>
                    </a:moveTo>
                    <a:cubicBezTo>
                      <a:pt x="291" y="1"/>
                      <a:pt x="224" y="67"/>
                      <a:pt x="191" y="167"/>
                    </a:cubicBezTo>
                    <a:cubicBezTo>
                      <a:pt x="158" y="234"/>
                      <a:pt x="57" y="268"/>
                      <a:pt x="24" y="368"/>
                    </a:cubicBezTo>
                    <a:cubicBezTo>
                      <a:pt x="0" y="391"/>
                      <a:pt x="44" y="415"/>
                      <a:pt x="94" y="415"/>
                    </a:cubicBezTo>
                    <a:cubicBezTo>
                      <a:pt x="116" y="415"/>
                      <a:pt x="138" y="411"/>
                      <a:pt x="158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8" y="201"/>
                      <a:pt x="424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701150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64" y="0"/>
                    </a:moveTo>
                    <a:cubicBezTo>
                      <a:pt x="545" y="0"/>
                      <a:pt x="524" y="7"/>
                      <a:pt x="501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60" y="71"/>
                      <a:pt x="626" y="0"/>
                      <a:pt x="56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707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7" y="0"/>
                    </a:moveTo>
                    <a:cubicBezTo>
                      <a:pt x="728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34" y="54"/>
                      <a:pt x="787" y="0"/>
                      <a:pt x="7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7136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822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802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8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8" y="8539"/>
                      <a:pt x="1335" y="5704"/>
                    </a:cubicBezTo>
                    <a:cubicBezTo>
                      <a:pt x="2335" y="2202"/>
                      <a:pt x="5905" y="534"/>
                      <a:pt x="9207" y="100"/>
                    </a:cubicBezTo>
                    <a:cubicBezTo>
                      <a:pt x="9340" y="67"/>
                      <a:pt x="9340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20313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1" y="0"/>
                      <a:pt x="1" y="67"/>
                      <a:pt x="101" y="100"/>
                    </a:cubicBezTo>
                    <a:cubicBezTo>
                      <a:pt x="3436" y="434"/>
                      <a:pt x="7006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183457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2" y="0"/>
                      <a:pt x="4144" y="2"/>
                      <a:pt x="4137" y="5"/>
                    </a:cubicBezTo>
                    <a:cubicBezTo>
                      <a:pt x="868" y="1406"/>
                      <a:pt x="0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208917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41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925" y="1015"/>
                      <a:pt x="3593" y="1816"/>
                      <a:pt x="4527" y="3851"/>
                    </a:cubicBezTo>
                    <a:cubicBezTo>
                      <a:pt x="5628" y="6052"/>
                      <a:pt x="5327" y="8988"/>
                      <a:pt x="5327" y="11356"/>
                    </a:cubicBezTo>
                    <a:cubicBezTo>
                      <a:pt x="5327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4" y="6386"/>
                      <a:pt x="5294" y="1849"/>
                      <a:pt x="90" y="14"/>
                    </a:cubicBezTo>
                    <a:cubicBezTo>
                      <a:pt x="71" y="5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847000" y="2208700"/>
                <a:ext cx="18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883" extrusionOk="0">
                    <a:moveTo>
                      <a:pt x="659" y="1"/>
                    </a:moveTo>
                    <a:cubicBezTo>
                      <a:pt x="651" y="1"/>
                      <a:pt x="644" y="3"/>
                      <a:pt x="638" y="10"/>
                    </a:cubicBezTo>
                    <a:cubicBezTo>
                      <a:pt x="504" y="76"/>
                      <a:pt x="437" y="210"/>
                      <a:pt x="337" y="343"/>
                    </a:cubicBezTo>
                    <a:cubicBezTo>
                      <a:pt x="204" y="477"/>
                      <a:pt x="137" y="643"/>
                      <a:pt x="104" y="844"/>
                    </a:cubicBezTo>
                    <a:cubicBezTo>
                      <a:pt x="171" y="710"/>
                      <a:pt x="304" y="543"/>
                      <a:pt x="437" y="410"/>
                    </a:cubicBezTo>
                    <a:cubicBezTo>
                      <a:pt x="504" y="310"/>
                      <a:pt x="638" y="210"/>
                      <a:pt x="704" y="76"/>
                    </a:cubicBezTo>
                    <a:cubicBezTo>
                      <a:pt x="731" y="49"/>
                      <a:pt x="693" y="1"/>
                      <a:pt x="659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1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855700" y="2208925"/>
                <a:ext cx="231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1032" extrusionOk="0">
                    <a:moveTo>
                      <a:pt x="823" y="1"/>
                    </a:moveTo>
                    <a:cubicBezTo>
                      <a:pt x="490" y="201"/>
                      <a:pt x="256" y="634"/>
                      <a:pt x="89" y="1001"/>
                    </a:cubicBezTo>
                    <a:lnTo>
                      <a:pt x="456" y="501"/>
                    </a:lnTo>
                    <a:cubicBezTo>
                      <a:pt x="590" y="334"/>
                      <a:pt x="757" y="201"/>
                      <a:pt x="857" y="67"/>
                    </a:cubicBezTo>
                    <a:cubicBezTo>
                      <a:pt x="923" y="34"/>
                      <a:pt x="857" y="1"/>
                      <a:pt x="823" y="1"/>
                    </a:cubicBezTo>
                    <a:close/>
                    <a:moveTo>
                      <a:pt x="89" y="1001"/>
                    </a:moveTo>
                    <a:cubicBezTo>
                      <a:pt x="0" y="1001"/>
                      <a:pt x="0" y="1031"/>
                      <a:pt x="30" y="1031"/>
                    </a:cubicBezTo>
                    <a:cubicBezTo>
                      <a:pt x="45" y="1031"/>
                      <a:pt x="67" y="1024"/>
                      <a:pt x="89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186735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27" y="415"/>
                      <a:pt x="79" y="415"/>
                    </a:cubicBezTo>
                    <a:cubicBezTo>
                      <a:pt x="101" y="415"/>
                      <a:pt x="128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216480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4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21714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217647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8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22849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03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2266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9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24958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7" y="100"/>
                    </a:cubicBezTo>
                    <a:cubicBezTo>
                      <a:pt x="3403" y="434"/>
                      <a:pt x="7006" y="2202"/>
                      <a:pt x="8006" y="5704"/>
                    </a:cubicBezTo>
                    <a:cubicBezTo>
                      <a:pt x="8774" y="8573"/>
                      <a:pt x="8407" y="12009"/>
                      <a:pt x="8407" y="14911"/>
                    </a:cubicBezTo>
                    <a:cubicBezTo>
                      <a:pt x="8407" y="14977"/>
                      <a:pt x="8457" y="15011"/>
                      <a:pt x="8507" y="15011"/>
                    </a:cubicBezTo>
                    <a:cubicBezTo>
                      <a:pt x="8557" y="15011"/>
                      <a:pt x="8607" y="14977"/>
                      <a:pt x="8607" y="14911"/>
                    </a:cubicBezTo>
                    <a:cubicBezTo>
                      <a:pt x="8573" y="11408"/>
                      <a:pt x="9341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2298225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9" y="0"/>
                      <a:pt x="4148" y="2"/>
                      <a:pt x="4137" y="5"/>
                    </a:cubicBezTo>
                    <a:cubicBezTo>
                      <a:pt x="902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5" y="8295"/>
                      <a:pt x="335" y="8245"/>
                    </a:cubicBezTo>
                    <a:cubicBezTo>
                      <a:pt x="268" y="4942"/>
                      <a:pt x="1035" y="1740"/>
                      <a:pt x="4237" y="139"/>
                    </a:cubicBezTo>
                    <a:cubicBezTo>
                      <a:pt x="4297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2552325" y="1909425"/>
                <a:ext cx="1406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422" extrusionOk="0">
                    <a:moveTo>
                      <a:pt x="10" y="0"/>
                    </a:moveTo>
                    <a:cubicBezTo>
                      <a:pt x="1" y="0"/>
                      <a:pt x="6" y="20"/>
                      <a:pt x="44" y="39"/>
                    </a:cubicBezTo>
                    <a:cubicBezTo>
                      <a:pt x="30" y="11"/>
                      <a:pt x="16" y="0"/>
                      <a:pt x="10" y="0"/>
                    </a:cubicBezTo>
                    <a:close/>
                    <a:moveTo>
                      <a:pt x="44" y="39"/>
                    </a:moveTo>
                    <a:lnTo>
                      <a:pt x="44" y="39"/>
                    </a:lnTo>
                    <a:cubicBezTo>
                      <a:pt x="1593" y="827"/>
                      <a:pt x="2986" y="1504"/>
                      <a:pt x="3973" y="2827"/>
                    </a:cubicBezTo>
                    <a:lnTo>
                      <a:pt x="3973" y="2827"/>
                    </a:lnTo>
                    <a:cubicBezTo>
                      <a:pt x="3134" y="1630"/>
                      <a:pt x="1884" y="668"/>
                      <a:pt x="44" y="39"/>
                    </a:cubicBezTo>
                    <a:close/>
                    <a:moveTo>
                      <a:pt x="3973" y="2827"/>
                    </a:moveTo>
                    <a:lnTo>
                      <a:pt x="3973" y="2827"/>
                    </a:lnTo>
                    <a:cubicBezTo>
                      <a:pt x="4419" y="3464"/>
                      <a:pt x="4748" y="4168"/>
                      <a:pt x="4988" y="4923"/>
                    </a:cubicBezTo>
                    <a:lnTo>
                      <a:pt x="4988" y="4923"/>
                    </a:lnTo>
                    <a:cubicBezTo>
                      <a:pt x="4881" y="4548"/>
                      <a:pt x="4748" y="4186"/>
                      <a:pt x="4581" y="3842"/>
                    </a:cubicBezTo>
                    <a:cubicBezTo>
                      <a:pt x="4401" y="3464"/>
                      <a:pt x="4197" y="3129"/>
                      <a:pt x="3973" y="2827"/>
                    </a:cubicBezTo>
                    <a:close/>
                    <a:moveTo>
                      <a:pt x="4988" y="4923"/>
                    </a:moveTo>
                    <a:lnTo>
                      <a:pt x="4988" y="4923"/>
                    </a:lnTo>
                    <a:cubicBezTo>
                      <a:pt x="5562" y="6947"/>
                      <a:pt x="5348" y="9349"/>
                      <a:pt x="5348" y="11347"/>
                    </a:cubicBezTo>
                    <a:cubicBezTo>
                      <a:pt x="5348" y="11397"/>
                      <a:pt x="5390" y="11422"/>
                      <a:pt x="5431" y="11422"/>
                    </a:cubicBezTo>
                    <a:cubicBezTo>
                      <a:pt x="5473" y="11422"/>
                      <a:pt x="5515" y="11397"/>
                      <a:pt x="5515" y="11347"/>
                    </a:cubicBezTo>
                    <a:cubicBezTo>
                      <a:pt x="5623" y="9035"/>
                      <a:pt x="5588" y="6816"/>
                      <a:pt x="4988" y="492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231085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55" y="1"/>
                    </a:moveTo>
                    <a:cubicBezTo>
                      <a:pt x="645" y="1"/>
                      <a:pt x="636" y="3"/>
                      <a:pt x="630" y="10"/>
                    </a:cubicBezTo>
                    <a:cubicBezTo>
                      <a:pt x="497" y="76"/>
                      <a:pt x="430" y="210"/>
                      <a:pt x="330" y="343"/>
                    </a:cubicBezTo>
                    <a:cubicBezTo>
                      <a:pt x="230" y="477"/>
                      <a:pt x="130" y="643"/>
                      <a:pt x="96" y="844"/>
                    </a:cubicBezTo>
                    <a:cubicBezTo>
                      <a:pt x="163" y="710"/>
                      <a:pt x="297" y="543"/>
                      <a:pt x="430" y="410"/>
                    </a:cubicBezTo>
                    <a:cubicBezTo>
                      <a:pt x="497" y="310"/>
                      <a:pt x="630" y="210"/>
                      <a:pt x="730" y="76"/>
                    </a:cubicBezTo>
                    <a:cubicBezTo>
                      <a:pt x="757" y="49"/>
                      <a:pt x="697" y="1"/>
                      <a:pt x="655" y="1"/>
                    </a:cubicBezTo>
                    <a:close/>
                    <a:moveTo>
                      <a:pt x="96" y="844"/>
                    </a:moveTo>
                    <a:lnTo>
                      <a:pt x="96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0" y="882"/>
                      <a:pt x="82" y="872"/>
                      <a:pt x="96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2317925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50" y="1030"/>
                      <a:pt x="85" y="1030"/>
                    </a:cubicBezTo>
                    <a:cubicBezTo>
                      <a:pt x="101" y="1030"/>
                      <a:pt x="114" y="1022"/>
                      <a:pt x="114" y="1001"/>
                    </a:cubicBezTo>
                    <a:lnTo>
                      <a:pt x="481" y="501"/>
                    </a:lnTo>
                    <a:cubicBezTo>
                      <a:pt x="614" y="334"/>
                      <a:pt x="781" y="201"/>
                      <a:pt x="881" y="67"/>
                    </a:cubicBezTo>
                    <a:cubicBezTo>
                      <a:pt x="948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330175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1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7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7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2629300" y="2053275"/>
                <a:ext cx="15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23" extrusionOk="0">
                    <a:moveTo>
                      <a:pt x="529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8" y="89"/>
                      <a:pt x="268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34" y="723"/>
                    </a:lnTo>
                    <a:cubicBezTo>
                      <a:pt x="268" y="723"/>
                      <a:pt x="301" y="556"/>
                      <a:pt x="368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26343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8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6401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19" y="1"/>
                    </a:moveTo>
                    <a:cubicBezTo>
                      <a:pt x="504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1" y="419"/>
                    </a:cubicBezTo>
                    <a:lnTo>
                      <a:pt x="534" y="186"/>
                    </a:lnTo>
                    <a:cubicBezTo>
                      <a:pt x="615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274855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27302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1" y="0"/>
                    </a:moveTo>
                    <a:cubicBezTo>
                      <a:pt x="6506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2" y="15011"/>
                    </a:cubicBezTo>
                    <a:cubicBezTo>
                      <a:pt x="852" y="15011"/>
                      <a:pt x="902" y="14977"/>
                      <a:pt x="902" y="14911"/>
                    </a:cubicBezTo>
                    <a:cubicBezTo>
                      <a:pt x="902" y="11942"/>
                      <a:pt x="535" y="8539"/>
                      <a:pt x="1335" y="5704"/>
                    </a:cubicBezTo>
                    <a:cubicBezTo>
                      <a:pt x="2336" y="2202"/>
                      <a:pt x="5872" y="534"/>
                      <a:pt x="9208" y="100"/>
                    </a:cubicBezTo>
                    <a:cubicBezTo>
                      <a:pt x="9341" y="67"/>
                      <a:pt x="9341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2959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806" y="8573"/>
                      <a:pt x="8406" y="12009"/>
                      <a:pt x="8406" y="14911"/>
                    </a:cubicBezTo>
                    <a:cubicBezTo>
                      <a:pt x="8406" y="14977"/>
                      <a:pt x="8465" y="15011"/>
                      <a:pt x="8523" y="15011"/>
                    </a:cubicBezTo>
                    <a:cubicBezTo>
                      <a:pt x="8581" y="15011"/>
                      <a:pt x="8640" y="14977"/>
                      <a:pt x="8640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2762725" y="1918600"/>
                <a:ext cx="106600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3016125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lnTo>
                      <a:pt x="39" y="39"/>
                    </a:lnTo>
                    <a:cubicBezTo>
                      <a:pt x="1641" y="868"/>
                      <a:pt x="3096" y="1575"/>
                      <a:pt x="4088" y="3043"/>
                    </a:cubicBezTo>
                    <a:lnTo>
                      <a:pt x="4088" y="3043"/>
                    </a:lnTo>
                    <a:cubicBezTo>
                      <a:pt x="3255" y="1745"/>
                      <a:pt x="1976" y="705"/>
                      <a:pt x="39" y="39"/>
                    </a:cubicBezTo>
                    <a:close/>
                    <a:moveTo>
                      <a:pt x="4088" y="3043"/>
                    </a:moveTo>
                    <a:cubicBezTo>
                      <a:pt x="4438" y="3590"/>
                      <a:pt x="4709" y="4183"/>
                      <a:pt x="4917" y="4813"/>
                    </a:cubicBezTo>
                    <a:lnTo>
                      <a:pt x="4917" y="4813"/>
                    </a:lnTo>
                    <a:cubicBezTo>
                      <a:pt x="4816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8" y="3043"/>
                    </a:cubicBezTo>
                    <a:close/>
                    <a:moveTo>
                      <a:pt x="4917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3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7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2774325" y="2208700"/>
                <a:ext cx="191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83" extrusionOk="0">
                    <a:moveTo>
                      <a:pt x="675" y="1"/>
                    </a:moveTo>
                    <a:cubicBezTo>
                      <a:pt x="663" y="1"/>
                      <a:pt x="650" y="3"/>
                      <a:pt x="638" y="10"/>
                    </a:cubicBezTo>
                    <a:cubicBezTo>
                      <a:pt x="538" y="76"/>
                      <a:pt x="438" y="210"/>
                      <a:pt x="371" y="343"/>
                    </a:cubicBezTo>
                    <a:cubicBezTo>
                      <a:pt x="237" y="477"/>
                      <a:pt x="137" y="643"/>
                      <a:pt x="104" y="844"/>
                    </a:cubicBezTo>
                    <a:cubicBezTo>
                      <a:pt x="204" y="710"/>
                      <a:pt x="304" y="543"/>
                      <a:pt x="438" y="410"/>
                    </a:cubicBezTo>
                    <a:cubicBezTo>
                      <a:pt x="538" y="310"/>
                      <a:pt x="638" y="210"/>
                      <a:pt x="738" y="76"/>
                    </a:cubicBezTo>
                    <a:cubicBezTo>
                      <a:pt x="765" y="49"/>
                      <a:pt x="726" y="1"/>
                      <a:pt x="675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2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2781850" y="2208925"/>
                <a:ext cx="23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1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4" y="334"/>
                      <a:pt x="770" y="201"/>
                      <a:pt x="904" y="67"/>
                    </a:cubicBezTo>
                    <a:cubicBezTo>
                      <a:pt x="937" y="34"/>
                      <a:pt x="904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279382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5" y="1"/>
                    </a:moveTo>
                    <a:cubicBezTo>
                      <a:pt x="325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1" y="415"/>
                      <a:pt x="110" y="415"/>
                    </a:cubicBezTo>
                    <a:cubicBezTo>
                      <a:pt x="130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5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3092975" y="2053275"/>
                <a:ext cx="15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1" y="22"/>
                    </a:cubicBezTo>
                    <a:cubicBezTo>
                      <a:pt x="367" y="89"/>
                      <a:pt x="301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26" y="71"/>
                      <a:pt x="573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30979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1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1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3104650" y="2061700"/>
                <a:ext cx="147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0" extrusionOk="0">
                    <a:moveTo>
                      <a:pt x="486" y="1"/>
                    </a:moveTo>
                    <a:cubicBezTo>
                      <a:pt x="470" y="1"/>
                      <a:pt x="453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4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161692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1596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41" y="67"/>
                      <a:pt x="9341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826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34" y="67"/>
                      <a:pt x="101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162942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36" y="0"/>
                    </a:moveTo>
                    <a:cubicBezTo>
                      <a:pt x="4125" y="0"/>
                      <a:pt x="4114" y="2"/>
                      <a:pt x="4103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93" y="109"/>
                      <a:pt x="4223" y="0"/>
                      <a:pt x="413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188402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628" y="6052"/>
                      <a:pt x="5328" y="8988"/>
                      <a:pt x="5328" y="11356"/>
                    </a:cubicBezTo>
                    <a:cubicBezTo>
                      <a:pt x="5328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5" y="6386"/>
                      <a:pt x="5294" y="1849"/>
                      <a:pt x="57" y="14"/>
                    </a:cubicBezTo>
                    <a:cubicBezTo>
                      <a:pt x="47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164120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85" y="1"/>
                    </a:moveTo>
                    <a:cubicBezTo>
                      <a:pt x="678" y="1"/>
                      <a:pt x="670" y="3"/>
                      <a:pt x="664" y="10"/>
                    </a:cubicBezTo>
                    <a:cubicBezTo>
                      <a:pt x="530" y="76"/>
                      <a:pt x="430" y="210"/>
                      <a:pt x="363" y="343"/>
                    </a:cubicBezTo>
                    <a:cubicBezTo>
                      <a:pt x="230" y="477"/>
                      <a:pt x="163" y="643"/>
                      <a:pt x="97" y="844"/>
                    </a:cubicBezTo>
                    <a:cubicBezTo>
                      <a:pt x="197" y="710"/>
                      <a:pt x="330" y="543"/>
                      <a:pt x="430" y="410"/>
                    </a:cubicBezTo>
                    <a:cubicBezTo>
                      <a:pt x="530" y="310"/>
                      <a:pt x="664" y="210"/>
                      <a:pt x="730" y="76"/>
                    </a:cubicBezTo>
                    <a:cubicBezTo>
                      <a:pt x="757" y="49"/>
                      <a:pt x="719" y="1"/>
                      <a:pt x="685" y="1"/>
                    </a:cubicBezTo>
                    <a:close/>
                    <a:moveTo>
                      <a:pt x="97" y="844"/>
                    </a:moveTo>
                    <a:lnTo>
                      <a:pt x="97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1" y="882"/>
                      <a:pt x="82" y="872"/>
                      <a:pt x="9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1650275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4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7" y="501"/>
                    </a:lnTo>
                    <a:cubicBezTo>
                      <a:pt x="568" y="334"/>
                      <a:pt x="734" y="201"/>
                      <a:pt x="868" y="67"/>
                    </a:cubicBezTo>
                    <a:cubicBezTo>
                      <a:pt x="901" y="34"/>
                      <a:pt x="868" y="1"/>
                      <a:pt x="834" y="1"/>
                    </a:cubicBezTo>
                    <a:close/>
                    <a:moveTo>
                      <a:pt x="67" y="1001"/>
                    </a:moveTo>
                    <a:cubicBezTo>
                      <a:pt x="0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661600" y="2220600"/>
                <a:ext cx="128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5" extrusionOk="0">
                    <a:moveTo>
                      <a:pt x="415" y="1"/>
                    </a:moveTo>
                    <a:cubicBezTo>
                      <a:pt x="348" y="1"/>
                      <a:pt x="248" y="67"/>
                      <a:pt x="215" y="167"/>
                    </a:cubicBezTo>
                    <a:cubicBezTo>
                      <a:pt x="181" y="234"/>
                      <a:pt x="81" y="268"/>
                      <a:pt x="48" y="368"/>
                    </a:cubicBezTo>
                    <a:cubicBezTo>
                      <a:pt x="1" y="391"/>
                      <a:pt x="37" y="415"/>
                      <a:pt x="97" y="415"/>
                    </a:cubicBezTo>
                    <a:cubicBezTo>
                      <a:pt x="123" y="415"/>
                      <a:pt x="152" y="411"/>
                      <a:pt x="181" y="401"/>
                    </a:cubicBezTo>
                    <a:cubicBezTo>
                      <a:pt x="215" y="334"/>
                      <a:pt x="248" y="268"/>
                      <a:pt x="348" y="234"/>
                    </a:cubicBezTo>
                    <a:cubicBezTo>
                      <a:pt x="381" y="201"/>
                      <a:pt x="448" y="167"/>
                      <a:pt x="515" y="67"/>
                    </a:cubicBezTo>
                    <a:cubicBezTo>
                      <a:pt x="515" y="34"/>
                      <a:pt x="515" y="1"/>
                      <a:pt x="4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195965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5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5" y="556"/>
                      <a:pt x="368" y="456"/>
                    </a:cubicBezTo>
                    <a:cubicBezTo>
                      <a:pt x="468" y="356"/>
                      <a:pt x="535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19663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268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1971325" y="2061700"/>
                <a:ext cx="154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1149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1129900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102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359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1416175" y="1909200"/>
                <a:ext cx="1399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11431" extrusionOk="0">
                    <a:moveTo>
                      <a:pt x="30" y="1"/>
                    </a:moveTo>
                    <a:cubicBezTo>
                      <a:pt x="11" y="1"/>
                      <a:pt x="1" y="24"/>
                      <a:pt x="24" y="48"/>
                    </a:cubicBezTo>
                    <a:cubicBezTo>
                      <a:pt x="1847" y="991"/>
                      <a:pt x="3478" y="1776"/>
                      <a:pt x="4455" y="3703"/>
                    </a:cubicBezTo>
                    <a:lnTo>
                      <a:pt x="4455" y="3703"/>
                    </a:lnTo>
                    <a:cubicBezTo>
                      <a:pt x="3653" y="2093"/>
                      <a:pt x="2297" y="804"/>
                      <a:pt x="58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  <a:moveTo>
                      <a:pt x="4455" y="3703"/>
                    </a:moveTo>
                    <a:lnTo>
                      <a:pt x="4455" y="3703"/>
                    </a:lnTo>
                    <a:cubicBezTo>
                      <a:pt x="4572" y="3937"/>
                      <a:pt x="4677" y="4177"/>
                      <a:pt x="4771" y="4424"/>
                    </a:cubicBezTo>
                    <a:lnTo>
                      <a:pt x="4771" y="4424"/>
                    </a:lnTo>
                    <a:cubicBezTo>
                      <a:pt x="4699" y="4228"/>
                      <a:pt x="4618" y="4037"/>
                      <a:pt x="4528" y="3851"/>
                    </a:cubicBezTo>
                    <a:cubicBezTo>
                      <a:pt x="4504" y="3800"/>
                      <a:pt x="4480" y="3751"/>
                      <a:pt x="4455" y="3703"/>
                    </a:cubicBezTo>
                    <a:close/>
                    <a:moveTo>
                      <a:pt x="4771" y="4424"/>
                    </a:moveTo>
                    <a:cubicBezTo>
                      <a:pt x="5552" y="6545"/>
                      <a:pt x="5328" y="9188"/>
                      <a:pt x="5328" y="11356"/>
                    </a:cubicBezTo>
                    <a:cubicBezTo>
                      <a:pt x="5328" y="11406"/>
                      <a:pt x="5370" y="11431"/>
                      <a:pt x="5412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597" y="8835"/>
                      <a:pt x="5535" y="6426"/>
                      <a:pt x="4771" y="442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491825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51" y="0"/>
                    </a:moveTo>
                    <a:cubicBezTo>
                      <a:pt x="534" y="0"/>
                      <a:pt x="516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8" y="456"/>
                    </a:cubicBezTo>
                    <a:cubicBezTo>
                      <a:pt x="468" y="356"/>
                      <a:pt x="534" y="256"/>
                      <a:pt x="634" y="122"/>
                    </a:cubicBezTo>
                    <a:cubicBezTo>
                      <a:pt x="660" y="71"/>
                      <a:pt x="607" y="0"/>
                      <a:pt x="5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4976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73" y="0"/>
                    </a:moveTo>
                    <a:cubicBezTo>
                      <a:pt x="758" y="0"/>
                      <a:pt x="745" y="12"/>
                      <a:pt x="734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67" y="811"/>
                      <a:pt x="0" y="977"/>
                    </a:cubicBezTo>
                    <a:cubicBezTo>
                      <a:pt x="0" y="1000"/>
                      <a:pt x="32" y="1039"/>
                      <a:pt x="62" y="1039"/>
                    </a:cubicBezTo>
                    <a:cubicBezTo>
                      <a:pt x="76" y="1039"/>
                      <a:pt x="9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34" y="277"/>
                      <a:pt x="834" y="77"/>
                    </a:cubicBezTo>
                    <a:cubicBezTo>
                      <a:pt x="834" y="54"/>
                      <a:pt x="803" y="0"/>
                      <a:pt x="7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50432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20805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20605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3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34" y="8539"/>
                      <a:pt x="1334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40" y="67"/>
                      <a:pt x="9340" y="0"/>
                      <a:pt x="92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2289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100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09310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347575" y="1909425"/>
                <a:ext cx="1400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1422" extrusionOk="0">
                    <a:moveTo>
                      <a:pt x="4" y="0"/>
                    </a:moveTo>
                    <a:cubicBezTo>
                      <a:pt x="1" y="0"/>
                      <a:pt x="9" y="20"/>
                      <a:pt x="28" y="39"/>
                    </a:cubicBezTo>
                    <a:cubicBezTo>
                      <a:pt x="14" y="11"/>
                      <a:pt x="6" y="0"/>
                      <a:pt x="4" y="0"/>
                    </a:cubicBezTo>
                    <a:close/>
                    <a:moveTo>
                      <a:pt x="28" y="39"/>
                    </a:moveTo>
                    <a:lnTo>
                      <a:pt x="28" y="39"/>
                    </a:lnTo>
                    <a:cubicBezTo>
                      <a:pt x="1930" y="1006"/>
                      <a:pt x="3598" y="1807"/>
                      <a:pt x="4532" y="3842"/>
                    </a:cubicBezTo>
                    <a:cubicBezTo>
                      <a:pt x="4576" y="3931"/>
                      <a:pt x="4619" y="4021"/>
                      <a:pt x="4659" y="4113"/>
                    </a:cubicBezTo>
                    <a:lnTo>
                      <a:pt x="4659" y="4113"/>
                    </a:lnTo>
                    <a:cubicBezTo>
                      <a:pt x="3887" y="2315"/>
                      <a:pt x="2488" y="879"/>
                      <a:pt x="28" y="39"/>
                    </a:cubicBezTo>
                    <a:close/>
                    <a:moveTo>
                      <a:pt x="4659" y="4113"/>
                    </a:moveTo>
                    <a:lnTo>
                      <a:pt x="4659" y="4113"/>
                    </a:lnTo>
                    <a:cubicBezTo>
                      <a:pt x="4711" y="4234"/>
                      <a:pt x="4760" y="4357"/>
                      <a:pt x="4807" y="4481"/>
                    </a:cubicBezTo>
                    <a:lnTo>
                      <a:pt x="4807" y="4481"/>
                    </a:lnTo>
                    <a:cubicBezTo>
                      <a:pt x="4761" y="4357"/>
                      <a:pt x="4712" y="4234"/>
                      <a:pt x="4659" y="4113"/>
                    </a:cubicBezTo>
                    <a:close/>
                    <a:moveTo>
                      <a:pt x="4807" y="4481"/>
                    </a:moveTo>
                    <a:cubicBezTo>
                      <a:pt x="5579" y="6590"/>
                      <a:pt x="5332" y="9201"/>
                      <a:pt x="5332" y="11347"/>
                    </a:cubicBezTo>
                    <a:cubicBezTo>
                      <a:pt x="5332" y="11397"/>
                      <a:pt x="5374" y="11422"/>
                      <a:pt x="5416" y="11422"/>
                    </a:cubicBezTo>
                    <a:cubicBezTo>
                      <a:pt x="5457" y="11422"/>
                      <a:pt x="5499" y="11397"/>
                      <a:pt x="5499" y="11347"/>
                    </a:cubicBezTo>
                    <a:cubicBezTo>
                      <a:pt x="5599" y="8852"/>
                      <a:pt x="5549" y="6467"/>
                      <a:pt x="4807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2105500" y="2208700"/>
                <a:ext cx="18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83" extrusionOk="0">
                    <a:moveTo>
                      <a:pt x="663" y="1"/>
                    </a:moveTo>
                    <a:cubicBezTo>
                      <a:pt x="653" y="1"/>
                      <a:pt x="645" y="3"/>
                      <a:pt x="638" y="10"/>
                    </a:cubicBezTo>
                    <a:cubicBezTo>
                      <a:pt x="505" y="76"/>
                      <a:pt x="438" y="210"/>
                      <a:pt x="338" y="343"/>
                    </a:cubicBezTo>
                    <a:cubicBezTo>
                      <a:pt x="205" y="477"/>
                      <a:pt x="138" y="643"/>
                      <a:pt x="105" y="844"/>
                    </a:cubicBezTo>
                    <a:cubicBezTo>
                      <a:pt x="171" y="710"/>
                      <a:pt x="305" y="543"/>
                      <a:pt x="438" y="410"/>
                    </a:cubicBezTo>
                    <a:cubicBezTo>
                      <a:pt x="505" y="310"/>
                      <a:pt x="638" y="210"/>
                      <a:pt x="705" y="76"/>
                    </a:cubicBezTo>
                    <a:cubicBezTo>
                      <a:pt x="759" y="49"/>
                      <a:pt x="704" y="1"/>
                      <a:pt x="663" y="1"/>
                    </a:cubicBezTo>
                    <a:close/>
                    <a:moveTo>
                      <a:pt x="105" y="844"/>
                    </a:moveTo>
                    <a:lnTo>
                      <a:pt x="105" y="844"/>
                    </a:lnTo>
                    <a:cubicBezTo>
                      <a:pt x="8" y="863"/>
                      <a:pt x="1" y="882"/>
                      <a:pt x="25" y="882"/>
                    </a:cubicBezTo>
                    <a:cubicBezTo>
                      <a:pt x="42" y="882"/>
                      <a:pt x="76" y="872"/>
                      <a:pt x="10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211310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23" y="1031"/>
                      <a:pt x="45" y="1031"/>
                    </a:cubicBezTo>
                    <a:cubicBezTo>
                      <a:pt x="56" y="1031"/>
                      <a:pt x="67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2125625" y="2220600"/>
                <a:ext cx="117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15" extrusionOk="0">
                    <a:moveTo>
                      <a:pt x="367" y="1"/>
                    </a:moveTo>
                    <a:cubicBezTo>
                      <a:pt x="300" y="1"/>
                      <a:pt x="200" y="67"/>
                      <a:pt x="167" y="167"/>
                    </a:cubicBezTo>
                    <a:cubicBezTo>
                      <a:pt x="133" y="234"/>
                      <a:pt x="33" y="268"/>
                      <a:pt x="0" y="368"/>
                    </a:cubicBezTo>
                    <a:cubicBezTo>
                      <a:pt x="0" y="391"/>
                      <a:pt x="33" y="415"/>
                      <a:pt x="77" y="415"/>
                    </a:cubicBezTo>
                    <a:cubicBezTo>
                      <a:pt x="94" y="415"/>
                      <a:pt x="114" y="411"/>
                      <a:pt x="133" y="401"/>
                    </a:cubicBezTo>
                    <a:cubicBezTo>
                      <a:pt x="167" y="334"/>
                      <a:pt x="200" y="268"/>
                      <a:pt x="300" y="234"/>
                    </a:cubicBezTo>
                    <a:cubicBezTo>
                      <a:pt x="334" y="201"/>
                      <a:pt x="400" y="167"/>
                      <a:pt x="467" y="67"/>
                    </a:cubicBezTo>
                    <a:cubicBezTo>
                      <a:pt x="467" y="34"/>
                      <a:pt x="467" y="1"/>
                      <a:pt x="36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2423325" y="2053275"/>
                <a:ext cx="158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23" extrusionOk="0">
                    <a:moveTo>
                      <a:pt x="547" y="0"/>
                    </a:moveTo>
                    <a:cubicBezTo>
                      <a:pt x="532" y="0"/>
                      <a:pt x="516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4" y="122"/>
                    </a:cubicBezTo>
                    <a:cubicBezTo>
                      <a:pt x="634" y="71"/>
                      <a:pt x="595" y="0"/>
                      <a:pt x="5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2429175" y="2048575"/>
                <a:ext cx="208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40" extrusionOk="0">
                    <a:moveTo>
                      <a:pt x="740" y="0"/>
                    </a:moveTo>
                    <a:cubicBezTo>
                      <a:pt x="725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11" y="54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243500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2543400" y="1883700"/>
                <a:ext cx="42535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4" h="14878" extrusionOk="0">
                    <a:moveTo>
                      <a:pt x="8507" y="0"/>
                    </a:moveTo>
                    <a:cubicBezTo>
                      <a:pt x="3804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25250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8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4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27544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773" y="8573"/>
                      <a:pt x="8406" y="12009"/>
                      <a:pt x="8406" y="14911"/>
                    </a:cubicBezTo>
                    <a:cubicBezTo>
                      <a:pt x="8406" y="14977"/>
                      <a:pt x="8456" y="15011"/>
                      <a:pt x="8506" y="15011"/>
                    </a:cubicBezTo>
                    <a:cubicBezTo>
                      <a:pt x="8556" y="15011"/>
                      <a:pt x="8606" y="14977"/>
                      <a:pt x="8606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2556750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8" y="0"/>
                      <a:pt x="4148" y="2"/>
                      <a:pt x="4137" y="5"/>
                    </a:cubicBezTo>
                    <a:cubicBezTo>
                      <a:pt x="901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68" y="4942"/>
                      <a:pt x="1068" y="1740"/>
                      <a:pt x="4237" y="139"/>
                    </a:cubicBezTo>
                    <a:cubicBezTo>
                      <a:pt x="4296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2810625" y="1909425"/>
                <a:ext cx="139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1422" extrusionOk="0">
                    <a:moveTo>
                      <a:pt x="9" y="0"/>
                    </a:moveTo>
                    <a:cubicBezTo>
                      <a:pt x="3" y="0"/>
                      <a:pt x="0" y="20"/>
                      <a:pt x="20" y="39"/>
                    </a:cubicBezTo>
                    <a:cubicBezTo>
                      <a:pt x="20" y="11"/>
                      <a:pt x="14" y="0"/>
                      <a:pt x="9" y="0"/>
                    </a:cubicBezTo>
                    <a:close/>
                    <a:moveTo>
                      <a:pt x="20" y="39"/>
                    </a:moveTo>
                    <a:lnTo>
                      <a:pt x="20" y="39"/>
                    </a:lnTo>
                    <a:cubicBezTo>
                      <a:pt x="1921" y="1006"/>
                      <a:pt x="3589" y="1807"/>
                      <a:pt x="4523" y="3842"/>
                    </a:cubicBezTo>
                    <a:cubicBezTo>
                      <a:pt x="4567" y="3931"/>
                      <a:pt x="4610" y="4021"/>
                      <a:pt x="4650" y="4113"/>
                    </a:cubicBezTo>
                    <a:lnTo>
                      <a:pt x="4650" y="4113"/>
                    </a:lnTo>
                    <a:cubicBezTo>
                      <a:pt x="3878" y="2315"/>
                      <a:pt x="2479" y="879"/>
                      <a:pt x="20" y="39"/>
                    </a:cubicBezTo>
                    <a:close/>
                    <a:moveTo>
                      <a:pt x="4650" y="4113"/>
                    </a:moveTo>
                    <a:cubicBezTo>
                      <a:pt x="4702" y="4234"/>
                      <a:pt x="4751" y="4357"/>
                      <a:pt x="4798" y="4481"/>
                    </a:cubicBezTo>
                    <a:lnTo>
                      <a:pt x="4798" y="4481"/>
                    </a:lnTo>
                    <a:cubicBezTo>
                      <a:pt x="4752" y="4357"/>
                      <a:pt x="4703" y="4234"/>
                      <a:pt x="4650" y="4113"/>
                    </a:cubicBezTo>
                    <a:close/>
                    <a:moveTo>
                      <a:pt x="4798" y="4481"/>
                    </a:moveTo>
                    <a:cubicBezTo>
                      <a:pt x="5570" y="6590"/>
                      <a:pt x="5323" y="9201"/>
                      <a:pt x="5323" y="11347"/>
                    </a:cubicBezTo>
                    <a:cubicBezTo>
                      <a:pt x="5323" y="11397"/>
                      <a:pt x="5365" y="11422"/>
                      <a:pt x="5407" y="11422"/>
                    </a:cubicBezTo>
                    <a:cubicBezTo>
                      <a:pt x="5448" y="11422"/>
                      <a:pt x="5490" y="11397"/>
                      <a:pt x="5490" y="11347"/>
                    </a:cubicBezTo>
                    <a:cubicBezTo>
                      <a:pt x="5591" y="8852"/>
                      <a:pt x="5540" y="6467"/>
                      <a:pt x="4798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2568900" y="2208700"/>
                <a:ext cx="19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83" extrusionOk="0">
                    <a:moveTo>
                      <a:pt x="674" y="1"/>
                    </a:moveTo>
                    <a:cubicBezTo>
                      <a:pt x="664" y="1"/>
                      <a:pt x="655" y="3"/>
                      <a:pt x="649" y="10"/>
                    </a:cubicBezTo>
                    <a:cubicBezTo>
                      <a:pt x="515" y="76"/>
                      <a:pt x="449" y="210"/>
                      <a:pt x="349" y="343"/>
                    </a:cubicBezTo>
                    <a:cubicBezTo>
                      <a:pt x="215" y="477"/>
                      <a:pt x="148" y="643"/>
                      <a:pt x="115" y="844"/>
                    </a:cubicBezTo>
                    <a:cubicBezTo>
                      <a:pt x="182" y="710"/>
                      <a:pt x="315" y="543"/>
                      <a:pt x="449" y="410"/>
                    </a:cubicBezTo>
                    <a:cubicBezTo>
                      <a:pt x="515" y="310"/>
                      <a:pt x="649" y="210"/>
                      <a:pt x="749" y="76"/>
                    </a:cubicBezTo>
                    <a:cubicBezTo>
                      <a:pt x="776" y="49"/>
                      <a:pt x="716" y="1"/>
                      <a:pt x="674" y="1"/>
                    </a:cubicBezTo>
                    <a:close/>
                    <a:moveTo>
                      <a:pt x="115" y="844"/>
                    </a:moveTo>
                    <a:cubicBezTo>
                      <a:pt x="19" y="863"/>
                      <a:pt x="0" y="882"/>
                      <a:pt x="21" y="882"/>
                    </a:cubicBezTo>
                    <a:cubicBezTo>
                      <a:pt x="36" y="882"/>
                      <a:pt x="73" y="872"/>
                      <a:pt x="11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2576450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18" y="1030"/>
                      <a:pt x="55" y="1030"/>
                    </a:cubicBezTo>
                    <a:cubicBezTo>
                      <a:pt x="72" y="1030"/>
                      <a:pt x="93" y="1022"/>
                      <a:pt x="113" y="1001"/>
                    </a:cubicBezTo>
                    <a:lnTo>
                      <a:pt x="480" y="501"/>
                    </a:lnTo>
                    <a:cubicBezTo>
                      <a:pt x="614" y="334"/>
                      <a:pt x="747" y="201"/>
                      <a:pt x="881" y="67"/>
                    </a:cubicBezTo>
                    <a:cubicBezTo>
                      <a:pt x="947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258870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7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2887825" y="2053275"/>
                <a:ext cx="150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23" extrusionOk="0">
                    <a:moveTo>
                      <a:pt x="528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7" y="89"/>
                      <a:pt x="267" y="222"/>
                      <a:pt x="201" y="356"/>
                    </a:cubicBezTo>
                    <a:cubicBezTo>
                      <a:pt x="101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267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2892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6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2898675" y="2061700"/>
                <a:ext cx="15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0" extrusionOk="0">
                    <a:moveTo>
                      <a:pt x="519" y="1"/>
                    </a:moveTo>
                    <a:cubicBezTo>
                      <a:pt x="503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0" y="419"/>
                    </a:cubicBezTo>
                    <a:lnTo>
                      <a:pt x="567" y="186"/>
                    </a:lnTo>
                    <a:cubicBezTo>
                      <a:pt x="621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3007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2988725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2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3218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03" y="434"/>
                      <a:pt x="7006" y="2202"/>
                      <a:pt x="8007" y="5704"/>
                    </a:cubicBezTo>
                    <a:cubicBezTo>
                      <a:pt x="8807" y="8573"/>
                      <a:pt x="8407" y="12009"/>
                      <a:pt x="8407" y="14911"/>
                    </a:cubicBezTo>
                    <a:cubicBezTo>
                      <a:pt x="8407" y="14977"/>
                      <a:pt x="8465" y="15011"/>
                      <a:pt x="8524" y="15011"/>
                    </a:cubicBezTo>
                    <a:cubicBezTo>
                      <a:pt x="8582" y="15011"/>
                      <a:pt x="8640" y="14977"/>
                      <a:pt x="8640" y="14911"/>
                    </a:cubicBezTo>
                    <a:cubicBezTo>
                      <a:pt x="8574" y="11408"/>
                      <a:pt x="9341" y="6772"/>
                      <a:pt x="7239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3021250" y="1918600"/>
                <a:ext cx="10657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3274650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cubicBezTo>
                      <a:pt x="1640" y="868"/>
                      <a:pt x="3095" y="1575"/>
                      <a:pt x="4087" y="3043"/>
                    </a:cubicBezTo>
                    <a:lnTo>
                      <a:pt x="4087" y="3043"/>
                    </a:lnTo>
                    <a:cubicBezTo>
                      <a:pt x="3255" y="1745"/>
                      <a:pt x="1975" y="705"/>
                      <a:pt x="39" y="39"/>
                    </a:cubicBezTo>
                    <a:close/>
                    <a:moveTo>
                      <a:pt x="4087" y="3043"/>
                    </a:moveTo>
                    <a:lnTo>
                      <a:pt x="4087" y="3043"/>
                    </a:lnTo>
                    <a:cubicBezTo>
                      <a:pt x="4438" y="3590"/>
                      <a:pt x="4709" y="4183"/>
                      <a:pt x="4916" y="4813"/>
                    </a:cubicBezTo>
                    <a:lnTo>
                      <a:pt x="4916" y="4813"/>
                    </a:lnTo>
                    <a:cubicBezTo>
                      <a:pt x="4815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7" y="3043"/>
                    </a:cubicBezTo>
                    <a:close/>
                    <a:moveTo>
                      <a:pt x="4916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2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6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3032675" y="2208700"/>
                <a:ext cx="184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83" extrusionOk="0">
                    <a:moveTo>
                      <a:pt x="636" y="1"/>
                    </a:moveTo>
                    <a:cubicBezTo>
                      <a:pt x="626" y="1"/>
                      <a:pt x="617" y="3"/>
                      <a:pt x="611" y="10"/>
                    </a:cubicBezTo>
                    <a:cubicBezTo>
                      <a:pt x="478" y="76"/>
                      <a:pt x="411" y="210"/>
                      <a:pt x="311" y="343"/>
                    </a:cubicBezTo>
                    <a:cubicBezTo>
                      <a:pt x="211" y="477"/>
                      <a:pt x="111" y="643"/>
                      <a:pt x="77" y="844"/>
                    </a:cubicBezTo>
                    <a:cubicBezTo>
                      <a:pt x="144" y="710"/>
                      <a:pt x="277" y="543"/>
                      <a:pt x="411" y="410"/>
                    </a:cubicBezTo>
                    <a:cubicBezTo>
                      <a:pt x="478" y="310"/>
                      <a:pt x="611" y="210"/>
                      <a:pt x="711" y="76"/>
                    </a:cubicBezTo>
                    <a:cubicBezTo>
                      <a:pt x="738" y="49"/>
                      <a:pt x="678" y="1"/>
                      <a:pt x="636" y="1"/>
                    </a:cubicBezTo>
                    <a:close/>
                    <a:moveTo>
                      <a:pt x="77" y="844"/>
                    </a:moveTo>
                    <a:cubicBezTo>
                      <a:pt x="0" y="863"/>
                      <a:pt x="1" y="882"/>
                      <a:pt x="22" y="882"/>
                    </a:cubicBezTo>
                    <a:cubicBezTo>
                      <a:pt x="37" y="882"/>
                      <a:pt x="63" y="872"/>
                      <a:pt x="7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3040375" y="2208925"/>
                <a:ext cx="234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0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3" y="334"/>
                      <a:pt x="770" y="201"/>
                      <a:pt x="903" y="67"/>
                    </a:cubicBezTo>
                    <a:cubicBezTo>
                      <a:pt x="937" y="34"/>
                      <a:pt x="903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3052350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4" y="1"/>
                    </a:moveTo>
                    <a:cubicBezTo>
                      <a:pt x="324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4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3351500" y="2053275"/>
                <a:ext cx="158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0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3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34" y="71"/>
                      <a:pt x="575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33565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3363175" y="2061700"/>
                <a:ext cx="147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20" extrusionOk="0">
                    <a:moveTo>
                      <a:pt x="486" y="1"/>
                    </a:moveTo>
                    <a:cubicBezTo>
                      <a:pt x="470" y="1"/>
                      <a:pt x="452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3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3"/>
            <p:cNvGrpSpPr/>
            <p:nvPr/>
          </p:nvGrpSpPr>
          <p:grpSpPr>
            <a:xfrm>
              <a:off x="4666506" y="3508502"/>
              <a:ext cx="5047554" cy="815885"/>
              <a:chOff x="1129900" y="1882875"/>
              <a:chExt cx="2321675" cy="375275"/>
            </a:xfrm>
          </p:grpSpPr>
          <p:sp>
            <p:nvSpPr>
              <p:cNvPr id="473" name="Google Shape;473;p3"/>
              <p:cNvSpPr/>
              <p:nvPr/>
            </p:nvSpPr>
            <p:spPr>
              <a:xfrm>
                <a:off x="13584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770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1339225" y="1882875"/>
                <a:ext cx="2326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7" y="8539"/>
                      <a:pt x="1335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07" y="67"/>
                      <a:pt x="9307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1568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0" y="0"/>
                      <a:pt x="0" y="67"/>
                      <a:pt x="101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137175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625500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595" y="6052"/>
                      <a:pt x="5328" y="8988"/>
                      <a:pt x="5328" y="11356"/>
                    </a:cubicBezTo>
                    <a:cubicBezTo>
                      <a:pt x="5328" y="11406"/>
                      <a:pt x="5370" y="11431"/>
                      <a:pt x="5411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695" y="6386"/>
                      <a:pt x="5295" y="1849"/>
                      <a:pt x="57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1383225" y="2208700"/>
                <a:ext cx="184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880" extrusionOk="0">
                    <a:moveTo>
                      <a:pt x="664" y="1"/>
                    </a:moveTo>
                    <a:cubicBezTo>
                      <a:pt x="656" y="1"/>
                      <a:pt x="648" y="3"/>
                      <a:pt x="642" y="10"/>
                    </a:cubicBezTo>
                    <a:cubicBezTo>
                      <a:pt x="509" y="76"/>
                      <a:pt x="408" y="210"/>
                      <a:pt x="342" y="343"/>
                    </a:cubicBezTo>
                    <a:cubicBezTo>
                      <a:pt x="208" y="477"/>
                      <a:pt x="142" y="643"/>
                      <a:pt x="42" y="810"/>
                    </a:cubicBezTo>
                    <a:cubicBezTo>
                      <a:pt x="0" y="851"/>
                      <a:pt x="10" y="880"/>
                      <a:pt x="31" y="880"/>
                    </a:cubicBezTo>
                    <a:cubicBezTo>
                      <a:pt x="45" y="880"/>
                      <a:pt x="62" y="869"/>
                      <a:pt x="75" y="844"/>
                    </a:cubicBezTo>
                    <a:cubicBezTo>
                      <a:pt x="175" y="710"/>
                      <a:pt x="308" y="543"/>
                      <a:pt x="408" y="410"/>
                    </a:cubicBezTo>
                    <a:cubicBezTo>
                      <a:pt x="509" y="310"/>
                      <a:pt x="642" y="210"/>
                      <a:pt x="709" y="76"/>
                    </a:cubicBezTo>
                    <a:cubicBezTo>
                      <a:pt x="736" y="49"/>
                      <a:pt x="697" y="1"/>
                      <a:pt x="66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139175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140367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391" y="1"/>
                    </a:moveTo>
                    <a:cubicBezTo>
                      <a:pt x="291" y="1"/>
                      <a:pt x="224" y="67"/>
                      <a:pt x="191" y="167"/>
                    </a:cubicBezTo>
                    <a:cubicBezTo>
                      <a:pt x="158" y="234"/>
                      <a:pt x="57" y="268"/>
                      <a:pt x="24" y="368"/>
                    </a:cubicBezTo>
                    <a:cubicBezTo>
                      <a:pt x="0" y="391"/>
                      <a:pt x="44" y="415"/>
                      <a:pt x="94" y="415"/>
                    </a:cubicBezTo>
                    <a:cubicBezTo>
                      <a:pt x="116" y="415"/>
                      <a:pt x="138" y="411"/>
                      <a:pt x="158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8" y="201"/>
                      <a:pt x="424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1701150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64" y="0"/>
                    </a:moveTo>
                    <a:cubicBezTo>
                      <a:pt x="545" y="0"/>
                      <a:pt x="524" y="7"/>
                      <a:pt x="501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60" y="71"/>
                      <a:pt x="626" y="0"/>
                      <a:pt x="56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1707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7" y="0"/>
                    </a:moveTo>
                    <a:cubicBezTo>
                      <a:pt x="728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34" y="54"/>
                      <a:pt x="787" y="0"/>
                      <a:pt x="7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7136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1822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1802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8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8" y="8539"/>
                      <a:pt x="1335" y="5704"/>
                    </a:cubicBezTo>
                    <a:cubicBezTo>
                      <a:pt x="2335" y="2202"/>
                      <a:pt x="5905" y="534"/>
                      <a:pt x="9207" y="100"/>
                    </a:cubicBezTo>
                    <a:cubicBezTo>
                      <a:pt x="9340" y="67"/>
                      <a:pt x="9340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20313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1" y="0"/>
                      <a:pt x="1" y="67"/>
                      <a:pt x="101" y="100"/>
                    </a:cubicBezTo>
                    <a:cubicBezTo>
                      <a:pt x="3436" y="434"/>
                      <a:pt x="7006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183457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2" y="0"/>
                      <a:pt x="4144" y="2"/>
                      <a:pt x="4137" y="5"/>
                    </a:cubicBezTo>
                    <a:cubicBezTo>
                      <a:pt x="868" y="1406"/>
                      <a:pt x="0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208917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41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925" y="1015"/>
                      <a:pt x="3593" y="1816"/>
                      <a:pt x="4527" y="3851"/>
                    </a:cubicBezTo>
                    <a:cubicBezTo>
                      <a:pt x="5628" y="6052"/>
                      <a:pt x="5327" y="8988"/>
                      <a:pt x="5327" y="11356"/>
                    </a:cubicBezTo>
                    <a:cubicBezTo>
                      <a:pt x="5327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4" y="6386"/>
                      <a:pt x="5294" y="1849"/>
                      <a:pt x="90" y="14"/>
                    </a:cubicBezTo>
                    <a:cubicBezTo>
                      <a:pt x="71" y="5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847000" y="2208700"/>
                <a:ext cx="18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883" extrusionOk="0">
                    <a:moveTo>
                      <a:pt x="659" y="1"/>
                    </a:moveTo>
                    <a:cubicBezTo>
                      <a:pt x="651" y="1"/>
                      <a:pt x="644" y="3"/>
                      <a:pt x="638" y="10"/>
                    </a:cubicBezTo>
                    <a:cubicBezTo>
                      <a:pt x="504" y="76"/>
                      <a:pt x="437" y="210"/>
                      <a:pt x="337" y="343"/>
                    </a:cubicBezTo>
                    <a:cubicBezTo>
                      <a:pt x="204" y="477"/>
                      <a:pt x="137" y="643"/>
                      <a:pt x="104" y="844"/>
                    </a:cubicBezTo>
                    <a:cubicBezTo>
                      <a:pt x="171" y="710"/>
                      <a:pt x="304" y="543"/>
                      <a:pt x="437" y="410"/>
                    </a:cubicBezTo>
                    <a:cubicBezTo>
                      <a:pt x="504" y="310"/>
                      <a:pt x="638" y="210"/>
                      <a:pt x="704" y="76"/>
                    </a:cubicBezTo>
                    <a:cubicBezTo>
                      <a:pt x="731" y="49"/>
                      <a:pt x="693" y="1"/>
                      <a:pt x="659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1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1855700" y="2208925"/>
                <a:ext cx="231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1032" extrusionOk="0">
                    <a:moveTo>
                      <a:pt x="823" y="1"/>
                    </a:moveTo>
                    <a:cubicBezTo>
                      <a:pt x="490" y="201"/>
                      <a:pt x="256" y="634"/>
                      <a:pt x="89" y="1001"/>
                    </a:cubicBezTo>
                    <a:lnTo>
                      <a:pt x="456" y="501"/>
                    </a:lnTo>
                    <a:cubicBezTo>
                      <a:pt x="590" y="334"/>
                      <a:pt x="757" y="201"/>
                      <a:pt x="857" y="67"/>
                    </a:cubicBezTo>
                    <a:cubicBezTo>
                      <a:pt x="923" y="34"/>
                      <a:pt x="857" y="1"/>
                      <a:pt x="823" y="1"/>
                    </a:cubicBezTo>
                    <a:close/>
                    <a:moveTo>
                      <a:pt x="89" y="1001"/>
                    </a:moveTo>
                    <a:cubicBezTo>
                      <a:pt x="0" y="1001"/>
                      <a:pt x="0" y="1031"/>
                      <a:pt x="30" y="1031"/>
                    </a:cubicBezTo>
                    <a:cubicBezTo>
                      <a:pt x="45" y="1031"/>
                      <a:pt x="67" y="1024"/>
                      <a:pt x="89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186735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27" y="415"/>
                      <a:pt x="79" y="415"/>
                    </a:cubicBezTo>
                    <a:cubicBezTo>
                      <a:pt x="101" y="415"/>
                      <a:pt x="128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216480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4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21714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217647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8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22849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03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2266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9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24958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7" y="100"/>
                    </a:cubicBezTo>
                    <a:cubicBezTo>
                      <a:pt x="3403" y="434"/>
                      <a:pt x="7006" y="2202"/>
                      <a:pt x="8006" y="5704"/>
                    </a:cubicBezTo>
                    <a:cubicBezTo>
                      <a:pt x="8774" y="8573"/>
                      <a:pt x="8407" y="12009"/>
                      <a:pt x="8407" y="14911"/>
                    </a:cubicBezTo>
                    <a:cubicBezTo>
                      <a:pt x="8407" y="14977"/>
                      <a:pt x="8457" y="15011"/>
                      <a:pt x="8507" y="15011"/>
                    </a:cubicBezTo>
                    <a:cubicBezTo>
                      <a:pt x="8557" y="15011"/>
                      <a:pt x="8607" y="14977"/>
                      <a:pt x="8607" y="14911"/>
                    </a:cubicBezTo>
                    <a:cubicBezTo>
                      <a:pt x="8573" y="11408"/>
                      <a:pt x="9341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2298225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9" y="0"/>
                      <a:pt x="4148" y="2"/>
                      <a:pt x="4137" y="5"/>
                    </a:cubicBezTo>
                    <a:cubicBezTo>
                      <a:pt x="902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5" y="8295"/>
                      <a:pt x="335" y="8245"/>
                    </a:cubicBezTo>
                    <a:cubicBezTo>
                      <a:pt x="268" y="4942"/>
                      <a:pt x="1035" y="1740"/>
                      <a:pt x="4237" y="139"/>
                    </a:cubicBezTo>
                    <a:cubicBezTo>
                      <a:pt x="4297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2552325" y="1909425"/>
                <a:ext cx="1406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422" extrusionOk="0">
                    <a:moveTo>
                      <a:pt x="10" y="0"/>
                    </a:moveTo>
                    <a:cubicBezTo>
                      <a:pt x="1" y="0"/>
                      <a:pt x="6" y="20"/>
                      <a:pt x="44" y="39"/>
                    </a:cubicBezTo>
                    <a:cubicBezTo>
                      <a:pt x="30" y="11"/>
                      <a:pt x="16" y="0"/>
                      <a:pt x="10" y="0"/>
                    </a:cubicBezTo>
                    <a:close/>
                    <a:moveTo>
                      <a:pt x="44" y="39"/>
                    </a:moveTo>
                    <a:lnTo>
                      <a:pt x="44" y="39"/>
                    </a:lnTo>
                    <a:cubicBezTo>
                      <a:pt x="1593" y="827"/>
                      <a:pt x="2986" y="1504"/>
                      <a:pt x="3973" y="2827"/>
                    </a:cubicBezTo>
                    <a:lnTo>
                      <a:pt x="3973" y="2827"/>
                    </a:lnTo>
                    <a:cubicBezTo>
                      <a:pt x="3134" y="1630"/>
                      <a:pt x="1884" y="668"/>
                      <a:pt x="44" y="39"/>
                    </a:cubicBezTo>
                    <a:close/>
                    <a:moveTo>
                      <a:pt x="3973" y="2827"/>
                    </a:moveTo>
                    <a:lnTo>
                      <a:pt x="3973" y="2827"/>
                    </a:lnTo>
                    <a:cubicBezTo>
                      <a:pt x="4419" y="3464"/>
                      <a:pt x="4748" y="4168"/>
                      <a:pt x="4988" y="4923"/>
                    </a:cubicBezTo>
                    <a:lnTo>
                      <a:pt x="4988" y="4923"/>
                    </a:lnTo>
                    <a:cubicBezTo>
                      <a:pt x="4881" y="4548"/>
                      <a:pt x="4748" y="4186"/>
                      <a:pt x="4581" y="3842"/>
                    </a:cubicBezTo>
                    <a:cubicBezTo>
                      <a:pt x="4401" y="3464"/>
                      <a:pt x="4197" y="3129"/>
                      <a:pt x="3973" y="2827"/>
                    </a:cubicBezTo>
                    <a:close/>
                    <a:moveTo>
                      <a:pt x="4988" y="4923"/>
                    </a:moveTo>
                    <a:lnTo>
                      <a:pt x="4988" y="4923"/>
                    </a:lnTo>
                    <a:cubicBezTo>
                      <a:pt x="5562" y="6947"/>
                      <a:pt x="5348" y="9349"/>
                      <a:pt x="5348" y="11347"/>
                    </a:cubicBezTo>
                    <a:cubicBezTo>
                      <a:pt x="5348" y="11397"/>
                      <a:pt x="5390" y="11422"/>
                      <a:pt x="5431" y="11422"/>
                    </a:cubicBezTo>
                    <a:cubicBezTo>
                      <a:pt x="5473" y="11422"/>
                      <a:pt x="5515" y="11397"/>
                      <a:pt x="5515" y="11347"/>
                    </a:cubicBezTo>
                    <a:cubicBezTo>
                      <a:pt x="5623" y="9035"/>
                      <a:pt x="5588" y="6816"/>
                      <a:pt x="4988" y="492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231085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55" y="1"/>
                    </a:moveTo>
                    <a:cubicBezTo>
                      <a:pt x="645" y="1"/>
                      <a:pt x="636" y="3"/>
                      <a:pt x="630" y="10"/>
                    </a:cubicBezTo>
                    <a:cubicBezTo>
                      <a:pt x="497" y="76"/>
                      <a:pt x="430" y="210"/>
                      <a:pt x="330" y="343"/>
                    </a:cubicBezTo>
                    <a:cubicBezTo>
                      <a:pt x="230" y="477"/>
                      <a:pt x="130" y="643"/>
                      <a:pt x="96" y="844"/>
                    </a:cubicBezTo>
                    <a:cubicBezTo>
                      <a:pt x="163" y="710"/>
                      <a:pt x="297" y="543"/>
                      <a:pt x="430" y="410"/>
                    </a:cubicBezTo>
                    <a:cubicBezTo>
                      <a:pt x="497" y="310"/>
                      <a:pt x="630" y="210"/>
                      <a:pt x="730" y="76"/>
                    </a:cubicBezTo>
                    <a:cubicBezTo>
                      <a:pt x="757" y="49"/>
                      <a:pt x="697" y="1"/>
                      <a:pt x="655" y="1"/>
                    </a:cubicBezTo>
                    <a:close/>
                    <a:moveTo>
                      <a:pt x="96" y="844"/>
                    </a:moveTo>
                    <a:lnTo>
                      <a:pt x="96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0" y="882"/>
                      <a:pt x="82" y="872"/>
                      <a:pt x="96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2317925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50" y="1030"/>
                      <a:pt x="85" y="1030"/>
                    </a:cubicBezTo>
                    <a:cubicBezTo>
                      <a:pt x="101" y="1030"/>
                      <a:pt x="114" y="1022"/>
                      <a:pt x="114" y="1001"/>
                    </a:cubicBezTo>
                    <a:lnTo>
                      <a:pt x="481" y="501"/>
                    </a:lnTo>
                    <a:cubicBezTo>
                      <a:pt x="614" y="334"/>
                      <a:pt x="781" y="201"/>
                      <a:pt x="881" y="67"/>
                    </a:cubicBezTo>
                    <a:cubicBezTo>
                      <a:pt x="948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330175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1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7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7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2629300" y="2053275"/>
                <a:ext cx="15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23" extrusionOk="0">
                    <a:moveTo>
                      <a:pt x="529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8" y="89"/>
                      <a:pt x="268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34" y="723"/>
                    </a:lnTo>
                    <a:cubicBezTo>
                      <a:pt x="268" y="723"/>
                      <a:pt x="301" y="556"/>
                      <a:pt x="368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26343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8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26401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19" y="1"/>
                    </a:moveTo>
                    <a:cubicBezTo>
                      <a:pt x="504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1" y="419"/>
                    </a:cubicBezTo>
                    <a:lnTo>
                      <a:pt x="534" y="186"/>
                    </a:lnTo>
                    <a:cubicBezTo>
                      <a:pt x="615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274855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27302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1" y="0"/>
                    </a:moveTo>
                    <a:cubicBezTo>
                      <a:pt x="6506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2" y="15011"/>
                    </a:cubicBezTo>
                    <a:cubicBezTo>
                      <a:pt x="852" y="15011"/>
                      <a:pt x="902" y="14977"/>
                      <a:pt x="902" y="14911"/>
                    </a:cubicBezTo>
                    <a:cubicBezTo>
                      <a:pt x="902" y="11942"/>
                      <a:pt x="535" y="8539"/>
                      <a:pt x="1335" y="5704"/>
                    </a:cubicBezTo>
                    <a:cubicBezTo>
                      <a:pt x="2336" y="2202"/>
                      <a:pt x="5872" y="534"/>
                      <a:pt x="9208" y="100"/>
                    </a:cubicBezTo>
                    <a:cubicBezTo>
                      <a:pt x="9341" y="67"/>
                      <a:pt x="9341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959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806" y="8573"/>
                      <a:pt x="8406" y="12009"/>
                      <a:pt x="8406" y="14911"/>
                    </a:cubicBezTo>
                    <a:cubicBezTo>
                      <a:pt x="8406" y="14977"/>
                      <a:pt x="8465" y="15011"/>
                      <a:pt x="8523" y="15011"/>
                    </a:cubicBezTo>
                    <a:cubicBezTo>
                      <a:pt x="8581" y="15011"/>
                      <a:pt x="8640" y="14977"/>
                      <a:pt x="8640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2762725" y="1918600"/>
                <a:ext cx="106600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3016125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lnTo>
                      <a:pt x="39" y="39"/>
                    </a:lnTo>
                    <a:cubicBezTo>
                      <a:pt x="1641" y="868"/>
                      <a:pt x="3096" y="1575"/>
                      <a:pt x="4088" y="3043"/>
                    </a:cubicBezTo>
                    <a:lnTo>
                      <a:pt x="4088" y="3043"/>
                    </a:lnTo>
                    <a:cubicBezTo>
                      <a:pt x="3255" y="1745"/>
                      <a:pt x="1976" y="705"/>
                      <a:pt x="39" y="39"/>
                    </a:cubicBezTo>
                    <a:close/>
                    <a:moveTo>
                      <a:pt x="4088" y="3043"/>
                    </a:moveTo>
                    <a:cubicBezTo>
                      <a:pt x="4438" y="3590"/>
                      <a:pt x="4709" y="4183"/>
                      <a:pt x="4917" y="4813"/>
                    </a:cubicBezTo>
                    <a:lnTo>
                      <a:pt x="4917" y="4813"/>
                    </a:lnTo>
                    <a:cubicBezTo>
                      <a:pt x="4816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8" y="3043"/>
                    </a:cubicBezTo>
                    <a:close/>
                    <a:moveTo>
                      <a:pt x="4917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3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7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2774325" y="2208700"/>
                <a:ext cx="191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83" extrusionOk="0">
                    <a:moveTo>
                      <a:pt x="675" y="1"/>
                    </a:moveTo>
                    <a:cubicBezTo>
                      <a:pt x="663" y="1"/>
                      <a:pt x="650" y="3"/>
                      <a:pt x="638" y="10"/>
                    </a:cubicBezTo>
                    <a:cubicBezTo>
                      <a:pt x="538" y="76"/>
                      <a:pt x="438" y="210"/>
                      <a:pt x="371" y="343"/>
                    </a:cubicBezTo>
                    <a:cubicBezTo>
                      <a:pt x="237" y="477"/>
                      <a:pt x="137" y="643"/>
                      <a:pt x="104" y="844"/>
                    </a:cubicBezTo>
                    <a:cubicBezTo>
                      <a:pt x="204" y="710"/>
                      <a:pt x="304" y="543"/>
                      <a:pt x="438" y="410"/>
                    </a:cubicBezTo>
                    <a:cubicBezTo>
                      <a:pt x="538" y="310"/>
                      <a:pt x="638" y="210"/>
                      <a:pt x="738" y="76"/>
                    </a:cubicBezTo>
                    <a:cubicBezTo>
                      <a:pt x="765" y="49"/>
                      <a:pt x="726" y="1"/>
                      <a:pt x="675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2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2781850" y="2208925"/>
                <a:ext cx="23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1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4" y="334"/>
                      <a:pt x="770" y="201"/>
                      <a:pt x="904" y="67"/>
                    </a:cubicBezTo>
                    <a:cubicBezTo>
                      <a:pt x="937" y="34"/>
                      <a:pt x="904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279382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5" y="1"/>
                    </a:moveTo>
                    <a:cubicBezTo>
                      <a:pt x="325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1" y="415"/>
                      <a:pt x="110" y="415"/>
                    </a:cubicBezTo>
                    <a:cubicBezTo>
                      <a:pt x="130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5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3092975" y="2053275"/>
                <a:ext cx="15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1" y="22"/>
                    </a:cubicBezTo>
                    <a:cubicBezTo>
                      <a:pt x="367" y="89"/>
                      <a:pt x="301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26" y="71"/>
                      <a:pt x="573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30979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1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1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3104650" y="2061700"/>
                <a:ext cx="147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0" extrusionOk="0">
                    <a:moveTo>
                      <a:pt x="486" y="1"/>
                    </a:moveTo>
                    <a:cubicBezTo>
                      <a:pt x="470" y="1"/>
                      <a:pt x="453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4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161692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1596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41" y="67"/>
                      <a:pt x="9341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1826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34" y="67"/>
                      <a:pt x="101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162942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36" y="0"/>
                    </a:moveTo>
                    <a:cubicBezTo>
                      <a:pt x="4125" y="0"/>
                      <a:pt x="4114" y="2"/>
                      <a:pt x="4103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93" y="109"/>
                      <a:pt x="4223" y="0"/>
                      <a:pt x="413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188402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628" y="6052"/>
                      <a:pt x="5328" y="8988"/>
                      <a:pt x="5328" y="11356"/>
                    </a:cubicBezTo>
                    <a:cubicBezTo>
                      <a:pt x="5328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5" y="6386"/>
                      <a:pt x="5294" y="1849"/>
                      <a:pt x="57" y="14"/>
                    </a:cubicBezTo>
                    <a:cubicBezTo>
                      <a:pt x="47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>
                <a:off x="164120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85" y="1"/>
                    </a:moveTo>
                    <a:cubicBezTo>
                      <a:pt x="678" y="1"/>
                      <a:pt x="670" y="3"/>
                      <a:pt x="664" y="10"/>
                    </a:cubicBezTo>
                    <a:cubicBezTo>
                      <a:pt x="530" y="76"/>
                      <a:pt x="430" y="210"/>
                      <a:pt x="363" y="343"/>
                    </a:cubicBezTo>
                    <a:cubicBezTo>
                      <a:pt x="230" y="477"/>
                      <a:pt x="163" y="643"/>
                      <a:pt x="97" y="844"/>
                    </a:cubicBezTo>
                    <a:cubicBezTo>
                      <a:pt x="197" y="710"/>
                      <a:pt x="330" y="543"/>
                      <a:pt x="430" y="410"/>
                    </a:cubicBezTo>
                    <a:cubicBezTo>
                      <a:pt x="530" y="310"/>
                      <a:pt x="664" y="210"/>
                      <a:pt x="730" y="76"/>
                    </a:cubicBezTo>
                    <a:cubicBezTo>
                      <a:pt x="757" y="49"/>
                      <a:pt x="719" y="1"/>
                      <a:pt x="685" y="1"/>
                    </a:cubicBezTo>
                    <a:close/>
                    <a:moveTo>
                      <a:pt x="97" y="844"/>
                    </a:moveTo>
                    <a:lnTo>
                      <a:pt x="97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1" y="882"/>
                      <a:pt x="82" y="872"/>
                      <a:pt x="9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1650275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4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7" y="501"/>
                    </a:lnTo>
                    <a:cubicBezTo>
                      <a:pt x="568" y="334"/>
                      <a:pt x="734" y="201"/>
                      <a:pt x="868" y="67"/>
                    </a:cubicBezTo>
                    <a:cubicBezTo>
                      <a:pt x="901" y="34"/>
                      <a:pt x="868" y="1"/>
                      <a:pt x="834" y="1"/>
                    </a:cubicBezTo>
                    <a:close/>
                    <a:moveTo>
                      <a:pt x="67" y="1001"/>
                    </a:moveTo>
                    <a:cubicBezTo>
                      <a:pt x="0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>
                <a:off x="1661600" y="2220600"/>
                <a:ext cx="128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5" extrusionOk="0">
                    <a:moveTo>
                      <a:pt x="415" y="1"/>
                    </a:moveTo>
                    <a:cubicBezTo>
                      <a:pt x="348" y="1"/>
                      <a:pt x="248" y="67"/>
                      <a:pt x="215" y="167"/>
                    </a:cubicBezTo>
                    <a:cubicBezTo>
                      <a:pt x="181" y="234"/>
                      <a:pt x="81" y="268"/>
                      <a:pt x="48" y="368"/>
                    </a:cubicBezTo>
                    <a:cubicBezTo>
                      <a:pt x="1" y="391"/>
                      <a:pt x="37" y="415"/>
                      <a:pt x="97" y="415"/>
                    </a:cubicBezTo>
                    <a:cubicBezTo>
                      <a:pt x="123" y="415"/>
                      <a:pt x="152" y="411"/>
                      <a:pt x="181" y="401"/>
                    </a:cubicBezTo>
                    <a:cubicBezTo>
                      <a:pt x="215" y="334"/>
                      <a:pt x="248" y="268"/>
                      <a:pt x="348" y="234"/>
                    </a:cubicBezTo>
                    <a:cubicBezTo>
                      <a:pt x="381" y="201"/>
                      <a:pt x="448" y="167"/>
                      <a:pt x="515" y="67"/>
                    </a:cubicBezTo>
                    <a:cubicBezTo>
                      <a:pt x="515" y="34"/>
                      <a:pt x="515" y="1"/>
                      <a:pt x="4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195965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5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5" y="556"/>
                      <a:pt x="368" y="456"/>
                    </a:cubicBezTo>
                    <a:cubicBezTo>
                      <a:pt x="468" y="356"/>
                      <a:pt x="535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19663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268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1971325" y="2061700"/>
                <a:ext cx="154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1149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1129900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102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1359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1416175" y="1909200"/>
                <a:ext cx="1399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11431" extrusionOk="0">
                    <a:moveTo>
                      <a:pt x="30" y="1"/>
                    </a:moveTo>
                    <a:cubicBezTo>
                      <a:pt x="11" y="1"/>
                      <a:pt x="1" y="24"/>
                      <a:pt x="24" y="48"/>
                    </a:cubicBezTo>
                    <a:cubicBezTo>
                      <a:pt x="1847" y="991"/>
                      <a:pt x="3478" y="1776"/>
                      <a:pt x="4455" y="3703"/>
                    </a:cubicBezTo>
                    <a:lnTo>
                      <a:pt x="4455" y="3703"/>
                    </a:lnTo>
                    <a:cubicBezTo>
                      <a:pt x="3653" y="2093"/>
                      <a:pt x="2297" y="804"/>
                      <a:pt x="58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  <a:moveTo>
                      <a:pt x="4455" y="3703"/>
                    </a:moveTo>
                    <a:lnTo>
                      <a:pt x="4455" y="3703"/>
                    </a:lnTo>
                    <a:cubicBezTo>
                      <a:pt x="4572" y="3937"/>
                      <a:pt x="4677" y="4177"/>
                      <a:pt x="4771" y="4424"/>
                    </a:cubicBezTo>
                    <a:lnTo>
                      <a:pt x="4771" y="4424"/>
                    </a:lnTo>
                    <a:cubicBezTo>
                      <a:pt x="4699" y="4228"/>
                      <a:pt x="4618" y="4037"/>
                      <a:pt x="4528" y="3851"/>
                    </a:cubicBezTo>
                    <a:cubicBezTo>
                      <a:pt x="4504" y="3800"/>
                      <a:pt x="4480" y="3751"/>
                      <a:pt x="4455" y="3703"/>
                    </a:cubicBezTo>
                    <a:close/>
                    <a:moveTo>
                      <a:pt x="4771" y="4424"/>
                    </a:moveTo>
                    <a:cubicBezTo>
                      <a:pt x="5552" y="6545"/>
                      <a:pt x="5328" y="9188"/>
                      <a:pt x="5328" y="11356"/>
                    </a:cubicBezTo>
                    <a:cubicBezTo>
                      <a:pt x="5328" y="11406"/>
                      <a:pt x="5370" y="11431"/>
                      <a:pt x="5412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597" y="8835"/>
                      <a:pt x="5535" y="6426"/>
                      <a:pt x="4771" y="442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>
                <a:off x="1491825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51" y="0"/>
                    </a:moveTo>
                    <a:cubicBezTo>
                      <a:pt x="534" y="0"/>
                      <a:pt x="516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8" y="456"/>
                    </a:cubicBezTo>
                    <a:cubicBezTo>
                      <a:pt x="468" y="356"/>
                      <a:pt x="534" y="256"/>
                      <a:pt x="634" y="122"/>
                    </a:cubicBezTo>
                    <a:cubicBezTo>
                      <a:pt x="660" y="71"/>
                      <a:pt x="607" y="0"/>
                      <a:pt x="5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14976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73" y="0"/>
                    </a:moveTo>
                    <a:cubicBezTo>
                      <a:pt x="758" y="0"/>
                      <a:pt x="745" y="12"/>
                      <a:pt x="734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67" y="811"/>
                      <a:pt x="0" y="977"/>
                    </a:cubicBezTo>
                    <a:cubicBezTo>
                      <a:pt x="0" y="1000"/>
                      <a:pt x="32" y="1039"/>
                      <a:pt x="62" y="1039"/>
                    </a:cubicBezTo>
                    <a:cubicBezTo>
                      <a:pt x="76" y="1039"/>
                      <a:pt x="9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34" y="277"/>
                      <a:pt x="834" y="77"/>
                    </a:cubicBezTo>
                    <a:cubicBezTo>
                      <a:pt x="834" y="54"/>
                      <a:pt x="803" y="0"/>
                      <a:pt x="7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150432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20805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20605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3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34" y="8539"/>
                      <a:pt x="1334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40" y="67"/>
                      <a:pt x="9340" y="0"/>
                      <a:pt x="92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2289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100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209310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2347575" y="1909425"/>
                <a:ext cx="1400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1422" extrusionOk="0">
                    <a:moveTo>
                      <a:pt x="4" y="0"/>
                    </a:moveTo>
                    <a:cubicBezTo>
                      <a:pt x="1" y="0"/>
                      <a:pt x="9" y="20"/>
                      <a:pt x="28" y="39"/>
                    </a:cubicBezTo>
                    <a:cubicBezTo>
                      <a:pt x="14" y="11"/>
                      <a:pt x="6" y="0"/>
                      <a:pt x="4" y="0"/>
                    </a:cubicBezTo>
                    <a:close/>
                    <a:moveTo>
                      <a:pt x="28" y="39"/>
                    </a:moveTo>
                    <a:lnTo>
                      <a:pt x="28" y="39"/>
                    </a:lnTo>
                    <a:cubicBezTo>
                      <a:pt x="1930" y="1006"/>
                      <a:pt x="3598" y="1807"/>
                      <a:pt x="4532" y="3842"/>
                    </a:cubicBezTo>
                    <a:cubicBezTo>
                      <a:pt x="4576" y="3931"/>
                      <a:pt x="4619" y="4021"/>
                      <a:pt x="4659" y="4113"/>
                    </a:cubicBezTo>
                    <a:lnTo>
                      <a:pt x="4659" y="4113"/>
                    </a:lnTo>
                    <a:cubicBezTo>
                      <a:pt x="3887" y="2315"/>
                      <a:pt x="2488" y="879"/>
                      <a:pt x="28" y="39"/>
                    </a:cubicBezTo>
                    <a:close/>
                    <a:moveTo>
                      <a:pt x="4659" y="4113"/>
                    </a:moveTo>
                    <a:lnTo>
                      <a:pt x="4659" y="4113"/>
                    </a:lnTo>
                    <a:cubicBezTo>
                      <a:pt x="4711" y="4234"/>
                      <a:pt x="4760" y="4357"/>
                      <a:pt x="4807" y="4481"/>
                    </a:cubicBezTo>
                    <a:lnTo>
                      <a:pt x="4807" y="4481"/>
                    </a:lnTo>
                    <a:cubicBezTo>
                      <a:pt x="4761" y="4357"/>
                      <a:pt x="4712" y="4234"/>
                      <a:pt x="4659" y="4113"/>
                    </a:cubicBezTo>
                    <a:close/>
                    <a:moveTo>
                      <a:pt x="4807" y="4481"/>
                    </a:moveTo>
                    <a:cubicBezTo>
                      <a:pt x="5579" y="6590"/>
                      <a:pt x="5332" y="9201"/>
                      <a:pt x="5332" y="11347"/>
                    </a:cubicBezTo>
                    <a:cubicBezTo>
                      <a:pt x="5332" y="11397"/>
                      <a:pt x="5374" y="11422"/>
                      <a:pt x="5416" y="11422"/>
                    </a:cubicBezTo>
                    <a:cubicBezTo>
                      <a:pt x="5457" y="11422"/>
                      <a:pt x="5499" y="11397"/>
                      <a:pt x="5499" y="11347"/>
                    </a:cubicBezTo>
                    <a:cubicBezTo>
                      <a:pt x="5599" y="8852"/>
                      <a:pt x="5549" y="6467"/>
                      <a:pt x="4807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2105500" y="2208700"/>
                <a:ext cx="18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83" extrusionOk="0">
                    <a:moveTo>
                      <a:pt x="663" y="1"/>
                    </a:moveTo>
                    <a:cubicBezTo>
                      <a:pt x="653" y="1"/>
                      <a:pt x="645" y="3"/>
                      <a:pt x="638" y="10"/>
                    </a:cubicBezTo>
                    <a:cubicBezTo>
                      <a:pt x="505" y="76"/>
                      <a:pt x="438" y="210"/>
                      <a:pt x="338" y="343"/>
                    </a:cubicBezTo>
                    <a:cubicBezTo>
                      <a:pt x="205" y="477"/>
                      <a:pt x="138" y="643"/>
                      <a:pt x="105" y="844"/>
                    </a:cubicBezTo>
                    <a:cubicBezTo>
                      <a:pt x="171" y="710"/>
                      <a:pt x="305" y="543"/>
                      <a:pt x="438" y="410"/>
                    </a:cubicBezTo>
                    <a:cubicBezTo>
                      <a:pt x="505" y="310"/>
                      <a:pt x="638" y="210"/>
                      <a:pt x="705" y="76"/>
                    </a:cubicBezTo>
                    <a:cubicBezTo>
                      <a:pt x="759" y="49"/>
                      <a:pt x="704" y="1"/>
                      <a:pt x="663" y="1"/>
                    </a:cubicBezTo>
                    <a:close/>
                    <a:moveTo>
                      <a:pt x="105" y="844"/>
                    </a:moveTo>
                    <a:lnTo>
                      <a:pt x="105" y="844"/>
                    </a:lnTo>
                    <a:cubicBezTo>
                      <a:pt x="8" y="863"/>
                      <a:pt x="1" y="882"/>
                      <a:pt x="25" y="882"/>
                    </a:cubicBezTo>
                    <a:cubicBezTo>
                      <a:pt x="42" y="882"/>
                      <a:pt x="76" y="872"/>
                      <a:pt x="10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211310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23" y="1031"/>
                      <a:pt x="45" y="1031"/>
                    </a:cubicBezTo>
                    <a:cubicBezTo>
                      <a:pt x="56" y="1031"/>
                      <a:pt x="67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2125625" y="2220600"/>
                <a:ext cx="117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15" extrusionOk="0">
                    <a:moveTo>
                      <a:pt x="367" y="1"/>
                    </a:moveTo>
                    <a:cubicBezTo>
                      <a:pt x="300" y="1"/>
                      <a:pt x="200" y="67"/>
                      <a:pt x="167" y="167"/>
                    </a:cubicBezTo>
                    <a:cubicBezTo>
                      <a:pt x="133" y="234"/>
                      <a:pt x="33" y="268"/>
                      <a:pt x="0" y="368"/>
                    </a:cubicBezTo>
                    <a:cubicBezTo>
                      <a:pt x="0" y="391"/>
                      <a:pt x="33" y="415"/>
                      <a:pt x="77" y="415"/>
                    </a:cubicBezTo>
                    <a:cubicBezTo>
                      <a:pt x="94" y="415"/>
                      <a:pt x="114" y="411"/>
                      <a:pt x="133" y="401"/>
                    </a:cubicBezTo>
                    <a:cubicBezTo>
                      <a:pt x="167" y="334"/>
                      <a:pt x="200" y="268"/>
                      <a:pt x="300" y="234"/>
                    </a:cubicBezTo>
                    <a:cubicBezTo>
                      <a:pt x="334" y="201"/>
                      <a:pt x="400" y="167"/>
                      <a:pt x="467" y="67"/>
                    </a:cubicBezTo>
                    <a:cubicBezTo>
                      <a:pt x="467" y="34"/>
                      <a:pt x="467" y="1"/>
                      <a:pt x="36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2423325" y="2053275"/>
                <a:ext cx="158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23" extrusionOk="0">
                    <a:moveTo>
                      <a:pt x="547" y="0"/>
                    </a:moveTo>
                    <a:cubicBezTo>
                      <a:pt x="532" y="0"/>
                      <a:pt x="516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4" y="122"/>
                    </a:cubicBezTo>
                    <a:cubicBezTo>
                      <a:pt x="634" y="71"/>
                      <a:pt x="595" y="0"/>
                      <a:pt x="5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2429175" y="2048575"/>
                <a:ext cx="208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40" extrusionOk="0">
                    <a:moveTo>
                      <a:pt x="740" y="0"/>
                    </a:moveTo>
                    <a:cubicBezTo>
                      <a:pt x="725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11" y="54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243500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2543400" y="1883700"/>
                <a:ext cx="42535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4" h="14878" extrusionOk="0">
                    <a:moveTo>
                      <a:pt x="8507" y="0"/>
                    </a:moveTo>
                    <a:cubicBezTo>
                      <a:pt x="3804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25250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8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4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27544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773" y="8573"/>
                      <a:pt x="8406" y="12009"/>
                      <a:pt x="8406" y="14911"/>
                    </a:cubicBezTo>
                    <a:cubicBezTo>
                      <a:pt x="8406" y="14977"/>
                      <a:pt x="8456" y="15011"/>
                      <a:pt x="8506" y="15011"/>
                    </a:cubicBezTo>
                    <a:cubicBezTo>
                      <a:pt x="8556" y="15011"/>
                      <a:pt x="8606" y="14977"/>
                      <a:pt x="8606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2556750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8" y="0"/>
                      <a:pt x="4148" y="2"/>
                      <a:pt x="4137" y="5"/>
                    </a:cubicBezTo>
                    <a:cubicBezTo>
                      <a:pt x="901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68" y="4942"/>
                      <a:pt x="1068" y="1740"/>
                      <a:pt x="4237" y="139"/>
                    </a:cubicBezTo>
                    <a:cubicBezTo>
                      <a:pt x="4296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2810625" y="1909425"/>
                <a:ext cx="139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1422" extrusionOk="0">
                    <a:moveTo>
                      <a:pt x="9" y="0"/>
                    </a:moveTo>
                    <a:cubicBezTo>
                      <a:pt x="3" y="0"/>
                      <a:pt x="0" y="20"/>
                      <a:pt x="20" y="39"/>
                    </a:cubicBezTo>
                    <a:cubicBezTo>
                      <a:pt x="20" y="11"/>
                      <a:pt x="14" y="0"/>
                      <a:pt x="9" y="0"/>
                    </a:cubicBezTo>
                    <a:close/>
                    <a:moveTo>
                      <a:pt x="20" y="39"/>
                    </a:moveTo>
                    <a:lnTo>
                      <a:pt x="20" y="39"/>
                    </a:lnTo>
                    <a:cubicBezTo>
                      <a:pt x="1921" y="1006"/>
                      <a:pt x="3589" y="1807"/>
                      <a:pt x="4523" y="3842"/>
                    </a:cubicBezTo>
                    <a:cubicBezTo>
                      <a:pt x="4567" y="3931"/>
                      <a:pt x="4610" y="4021"/>
                      <a:pt x="4650" y="4113"/>
                    </a:cubicBezTo>
                    <a:lnTo>
                      <a:pt x="4650" y="4113"/>
                    </a:lnTo>
                    <a:cubicBezTo>
                      <a:pt x="3878" y="2315"/>
                      <a:pt x="2479" y="879"/>
                      <a:pt x="20" y="39"/>
                    </a:cubicBezTo>
                    <a:close/>
                    <a:moveTo>
                      <a:pt x="4650" y="4113"/>
                    </a:moveTo>
                    <a:cubicBezTo>
                      <a:pt x="4702" y="4234"/>
                      <a:pt x="4751" y="4357"/>
                      <a:pt x="4798" y="4481"/>
                    </a:cubicBezTo>
                    <a:lnTo>
                      <a:pt x="4798" y="4481"/>
                    </a:lnTo>
                    <a:cubicBezTo>
                      <a:pt x="4752" y="4357"/>
                      <a:pt x="4703" y="4234"/>
                      <a:pt x="4650" y="4113"/>
                    </a:cubicBezTo>
                    <a:close/>
                    <a:moveTo>
                      <a:pt x="4798" y="4481"/>
                    </a:moveTo>
                    <a:cubicBezTo>
                      <a:pt x="5570" y="6590"/>
                      <a:pt x="5323" y="9201"/>
                      <a:pt x="5323" y="11347"/>
                    </a:cubicBezTo>
                    <a:cubicBezTo>
                      <a:pt x="5323" y="11397"/>
                      <a:pt x="5365" y="11422"/>
                      <a:pt x="5407" y="11422"/>
                    </a:cubicBezTo>
                    <a:cubicBezTo>
                      <a:pt x="5448" y="11422"/>
                      <a:pt x="5490" y="11397"/>
                      <a:pt x="5490" y="11347"/>
                    </a:cubicBezTo>
                    <a:cubicBezTo>
                      <a:pt x="5591" y="8852"/>
                      <a:pt x="5540" y="6467"/>
                      <a:pt x="4798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2568900" y="2208700"/>
                <a:ext cx="19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83" extrusionOk="0">
                    <a:moveTo>
                      <a:pt x="674" y="1"/>
                    </a:moveTo>
                    <a:cubicBezTo>
                      <a:pt x="664" y="1"/>
                      <a:pt x="655" y="3"/>
                      <a:pt x="649" y="10"/>
                    </a:cubicBezTo>
                    <a:cubicBezTo>
                      <a:pt x="515" y="76"/>
                      <a:pt x="449" y="210"/>
                      <a:pt x="349" y="343"/>
                    </a:cubicBezTo>
                    <a:cubicBezTo>
                      <a:pt x="215" y="477"/>
                      <a:pt x="148" y="643"/>
                      <a:pt x="115" y="844"/>
                    </a:cubicBezTo>
                    <a:cubicBezTo>
                      <a:pt x="182" y="710"/>
                      <a:pt x="315" y="543"/>
                      <a:pt x="449" y="410"/>
                    </a:cubicBezTo>
                    <a:cubicBezTo>
                      <a:pt x="515" y="310"/>
                      <a:pt x="649" y="210"/>
                      <a:pt x="749" y="76"/>
                    </a:cubicBezTo>
                    <a:cubicBezTo>
                      <a:pt x="776" y="49"/>
                      <a:pt x="716" y="1"/>
                      <a:pt x="674" y="1"/>
                    </a:cubicBezTo>
                    <a:close/>
                    <a:moveTo>
                      <a:pt x="115" y="844"/>
                    </a:moveTo>
                    <a:cubicBezTo>
                      <a:pt x="19" y="863"/>
                      <a:pt x="0" y="882"/>
                      <a:pt x="21" y="882"/>
                    </a:cubicBezTo>
                    <a:cubicBezTo>
                      <a:pt x="36" y="882"/>
                      <a:pt x="73" y="872"/>
                      <a:pt x="11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2576450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18" y="1030"/>
                      <a:pt x="55" y="1030"/>
                    </a:cubicBezTo>
                    <a:cubicBezTo>
                      <a:pt x="72" y="1030"/>
                      <a:pt x="93" y="1022"/>
                      <a:pt x="113" y="1001"/>
                    </a:cubicBezTo>
                    <a:lnTo>
                      <a:pt x="480" y="501"/>
                    </a:lnTo>
                    <a:cubicBezTo>
                      <a:pt x="614" y="334"/>
                      <a:pt x="747" y="201"/>
                      <a:pt x="881" y="67"/>
                    </a:cubicBezTo>
                    <a:cubicBezTo>
                      <a:pt x="947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258870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7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2887825" y="2053275"/>
                <a:ext cx="150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23" extrusionOk="0">
                    <a:moveTo>
                      <a:pt x="528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7" y="89"/>
                      <a:pt x="267" y="222"/>
                      <a:pt x="201" y="356"/>
                    </a:cubicBezTo>
                    <a:cubicBezTo>
                      <a:pt x="101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267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2892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6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2898675" y="2061700"/>
                <a:ext cx="15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0" extrusionOk="0">
                    <a:moveTo>
                      <a:pt x="519" y="1"/>
                    </a:moveTo>
                    <a:cubicBezTo>
                      <a:pt x="503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0" y="419"/>
                    </a:cubicBezTo>
                    <a:lnTo>
                      <a:pt x="567" y="186"/>
                    </a:lnTo>
                    <a:cubicBezTo>
                      <a:pt x="621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3007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2988725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2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3218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03" y="434"/>
                      <a:pt x="7006" y="2202"/>
                      <a:pt x="8007" y="5704"/>
                    </a:cubicBezTo>
                    <a:cubicBezTo>
                      <a:pt x="8807" y="8573"/>
                      <a:pt x="8407" y="12009"/>
                      <a:pt x="8407" y="14911"/>
                    </a:cubicBezTo>
                    <a:cubicBezTo>
                      <a:pt x="8407" y="14977"/>
                      <a:pt x="8465" y="15011"/>
                      <a:pt x="8524" y="15011"/>
                    </a:cubicBezTo>
                    <a:cubicBezTo>
                      <a:pt x="8582" y="15011"/>
                      <a:pt x="8640" y="14977"/>
                      <a:pt x="8640" y="14911"/>
                    </a:cubicBezTo>
                    <a:cubicBezTo>
                      <a:pt x="8574" y="11408"/>
                      <a:pt x="9341" y="6772"/>
                      <a:pt x="7239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3021250" y="1918600"/>
                <a:ext cx="10657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3274650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cubicBezTo>
                      <a:pt x="1640" y="868"/>
                      <a:pt x="3095" y="1575"/>
                      <a:pt x="4087" y="3043"/>
                    </a:cubicBezTo>
                    <a:lnTo>
                      <a:pt x="4087" y="3043"/>
                    </a:lnTo>
                    <a:cubicBezTo>
                      <a:pt x="3255" y="1745"/>
                      <a:pt x="1975" y="705"/>
                      <a:pt x="39" y="39"/>
                    </a:cubicBezTo>
                    <a:close/>
                    <a:moveTo>
                      <a:pt x="4087" y="3043"/>
                    </a:moveTo>
                    <a:lnTo>
                      <a:pt x="4087" y="3043"/>
                    </a:lnTo>
                    <a:cubicBezTo>
                      <a:pt x="4438" y="3590"/>
                      <a:pt x="4709" y="4183"/>
                      <a:pt x="4916" y="4813"/>
                    </a:cubicBezTo>
                    <a:lnTo>
                      <a:pt x="4916" y="4813"/>
                    </a:lnTo>
                    <a:cubicBezTo>
                      <a:pt x="4815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7" y="3043"/>
                    </a:cubicBezTo>
                    <a:close/>
                    <a:moveTo>
                      <a:pt x="4916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2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6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3032675" y="2208700"/>
                <a:ext cx="184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83" extrusionOk="0">
                    <a:moveTo>
                      <a:pt x="636" y="1"/>
                    </a:moveTo>
                    <a:cubicBezTo>
                      <a:pt x="626" y="1"/>
                      <a:pt x="617" y="3"/>
                      <a:pt x="611" y="10"/>
                    </a:cubicBezTo>
                    <a:cubicBezTo>
                      <a:pt x="478" y="76"/>
                      <a:pt x="411" y="210"/>
                      <a:pt x="311" y="343"/>
                    </a:cubicBezTo>
                    <a:cubicBezTo>
                      <a:pt x="211" y="477"/>
                      <a:pt x="111" y="643"/>
                      <a:pt x="77" y="844"/>
                    </a:cubicBezTo>
                    <a:cubicBezTo>
                      <a:pt x="144" y="710"/>
                      <a:pt x="277" y="543"/>
                      <a:pt x="411" y="410"/>
                    </a:cubicBezTo>
                    <a:cubicBezTo>
                      <a:pt x="478" y="310"/>
                      <a:pt x="611" y="210"/>
                      <a:pt x="711" y="76"/>
                    </a:cubicBezTo>
                    <a:cubicBezTo>
                      <a:pt x="738" y="49"/>
                      <a:pt x="678" y="1"/>
                      <a:pt x="636" y="1"/>
                    </a:cubicBezTo>
                    <a:close/>
                    <a:moveTo>
                      <a:pt x="77" y="844"/>
                    </a:moveTo>
                    <a:cubicBezTo>
                      <a:pt x="0" y="863"/>
                      <a:pt x="1" y="882"/>
                      <a:pt x="22" y="882"/>
                    </a:cubicBezTo>
                    <a:cubicBezTo>
                      <a:pt x="37" y="882"/>
                      <a:pt x="63" y="872"/>
                      <a:pt x="7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3040375" y="2208925"/>
                <a:ext cx="234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0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3" y="334"/>
                      <a:pt x="770" y="201"/>
                      <a:pt x="903" y="67"/>
                    </a:cubicBezTo>
                    <a:cubicBezTo>
                      <a:pt x="937" y="34"/>
                      <a:pt x="903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3052350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4" y="1"/>
                    </a:moveTo>
                    <a:cubicBezTo>
                      <a:pt x="324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4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3351500" y="2053275"/>
                <a:ext cx="158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0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3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34" y="71"/>
                      <a:pt x="575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33565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3363175" y="2061700"/>
                <a:ext cx="147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20" extrusionOk="0">
                    <a:moveTo>
                      <a:pt x="486" y="1"/>
                    </a:moveTo>
                    <a:cubicBezTo>
                      <a:pt x="470" y="1"/>
                      <a:pt x="452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3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8" name="Google Shape;568;p3"/>
          <p:cNvGrpSpPr/>
          <p:nvPr/>
        </p:nvGrpSpPr>
        <p:grpSpPr>
          <a:xfrm>
            <a:off x="-50" y="4771045"/>
            <a:ext cx="9144080" cy="372421"/>
            <a:chOff x="0" y="4618700"/>
            <a:chExt cx="9144080" cy="654634"/>
          </a:xfrm>
        </p:grpSpPr>
        <p:sp>
          <p:nvSpPr>
            <p:cNvPr id="569" name="Google Shape;569;p3"/>
            <p:cNvSpPr/>
            <p:nvPr/>
          </p:nvSpPr>
          <p:spPr>
            <a:xfrm>
              <a:off x="0" y="4632404"/>
              <a:ext cx="9144080" cy="640930"/>
            </a:xfrm>
            <a:custGeom>
              <a:avLst/>
              <a:gdLst/>
              <a:ahLst/>
              <a:cxnLst/>
              <a:rect l="l" t="t" r="r" b="b"/>
              <a:pathLst>
                <a:path w="83561" h="16613" extrusionOk="0">
                  <a:moveTo>
                    <a:pt x="1" y="1"/>
                  </a:moveTo>
                  <a:lnTo>
                    <a:pt x="1" y="16613"/>
                  </a:lnTo>
                  <a:lnTo>
                    <a:pt x="83560" y="16613"/>
                  </a:lnTo>
                  <a:lnTo>
                    <a:pt x="83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54823" y="5092381"/>
              <a:ext cx="9060038" cy="29025"/>
            </a:xfrm>
            <a:custGeom>
              <a:avLst/>
              <a:gdLst/>
              <a:ahLst/>
              <a:cxnLst/>
              <a:rect l="l" t="t" r="r" b="b"/>
              <a:pathLst>
                <a:path w="82793" h="591" extrusionOk="0">
                  <a:moveTo>
                    <a:pt x="16604" y="0"/>
                  </a:moveTo>
                  <a:cubicBezTo>
                    <a:pt x="11100" y="0"/>
                    <a:pt x="5597" y="48"/>
                    <a:pt x="100" y="208"/>
                  </a:cubicBezTo>
                  <a:cubicBezTo>
                    <a:pt x="0" y="275"/>
                    <a:pt x="0" y="408"/>
                    <a:pt x="100" y="408"/>
                  </a:cubicBezTo>
                  <a:cubicBezTo>
                    <a:pt x="5313" y="548"/>
                    <a:pt x="10531" y="591"/>
                    <a:pt x="15750" y="591"/>
                  </a:cubicBezTo>
                  <a:cubicBezTo>
                    <a:pt x="24290" y="591"/>
                    <a:pt x="32833" y="475"/>
                    <a:pt x="41363" y="475"/>
                  </a:cubicBezTo>
                  <a:cubicBezTo>
                    <a:pt x="49749" y="475"/>
                    <a:pt x="58122" y="562"/>
                    <a:pt x="66498" y="562"/>
                  </a:cubicBezTo>
                  <a:cubicBezTo>
                    <a:pt x="71883" y="562"/>
                    <a:pt x="77268" y="526"/>
                    <a:pt x="82659" y="408"/>
                  </a:cubicBezTo>
                  <a:cubicBezTo>
                    <a:pt x="82793" y="408"/>
                    <a:pt x="82793" y="208"/>
                    <a:pt x="82659" y="208"/>
                  </a:cubicBezTo>
                  <a:cubicBezTo>
                    <a:pt x="76755" y="80"/>
                    <a:pt x="70857" y="43"/>
                    <a:pt x="64960" y="43"/>
                  </a:cubicBezTo>
                  <a:cubicBezTo>
                    <a:pt x="57097" y="43"/>
                    <a:pt x="49235" y="108"/>
                    <a:pt x="41363" y="108"/>
                  </a:cubicBezTo>
                  <a:cubicBezTo>
                    <a:pt x="33117" y="108"/>
                    <a:pt x="24859" y="0"/>
                    <a:pt x="16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54823" y="4856252"/>
              <a:ext cx="8987048" cy="27650"/>
            </a:xfrm>
            <a:custGeom>
              <a:avLst/>
              <a:gdLst/>
              <a:ahLst/>
              <a:cxnLst/>
              <a:rect l="l" t="t" r="r" b="b"/>
              <a:pathLst>
                <a:path w="82126" h="563" extrusionOk="0">
                  <a:moveTo>
                    <a:pt x="17150" y="0"/>
                  </a:moveTo>
                  <a:cubicBezTo>
                    <a:pt x="11459" y="0"/>
                    <a:pt x="5771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62" y="519"/>
                    <a:pt x="10439" y="562"/>
                    <a:pt x="15619" y="562"/>
                  </a:cubicBezTo>
                  <a:cubicBezTo>
                    <a:pt x="24096" y="562"/>
                    <a:pt x="32582" y="446"/>
                    <a:pt x="41029" y="446"/>
                  </a:cubicBezTo>
                  <a:cubicBezTo>
                    <a:pt x="49334" y="446"/>
                    <a:pt x="57651" y="533"/>
                    <a:pt x="65965" y="533"/>
                  </a:cubicBezTo>
                  <a:cubicBezTo>
                    <a:pt x="71310" y="533"/>
                    <a:pt x="76653" y="497"/>
                    <a:pt x="81992" y="380"/>
                  </a:cubicBezTo>
                  <a:cubicBezTo>
                    <a:pt x="82125" y="380"/>
                    <a:pt x="82125" y="180"/>
                    <a:pt x="81992" y="180"/>
                  </a:cubicBezTo>
                  <a:cubicBezTo>
                    <a:pt x="76145" y="51"/>
                    <a:pt x="70292" y="14"/>
                    <a:pt x="64438" y="14"/>
                  </a:cubicBezTo>
                  <a:cubicBezTo>
                    <a:pt x="56632" y="14"/>
                    <a:pt x="48825" y="79"/>
                    <a:pt x="41029" y="79"/>
                  </a:cubicBezTo>
                  <a:cubicBezTo>
                    <a:pt x="33090" y="79"/>
                    <a:pt x="25117" y="0"/>
                    <a:pt x="17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87652" y="4618700"/>
              <a:ext cx="8957830" cy="27650"/>
            </a:xfrm>
            <a:custGeom>
              <a:avLst/>
              <a:gdLst/>
              <a:ahLst/>
              <a:cxnLst/>
              <a:rect l="l" t="t" r="r" b="b"/>
              <a:pathLst>
                <a:path w="81859" h="563" extrusionOk="0">
                  <a:moveTo>
                    <a:pt x="17096" y="0"/>
                  </a:moveTo>
                  <a:cubicBezTo>
                    <a:pt x="11426" y="0"/>
                    <a:pt x="5757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50" y="519"/>
                    <a:pt x="10409" y="562"/>
                    <a:pt x="15571" y="562"/>
                  </a:cubicBezTo>
                  <a:cubicBezTo>
                    <a:pt x="24017" y="562"/>
                    <a:pt x="32469" y="447"/>
                    <a:pt x="40896" y="447"/>
                  </a:cubicBezTo>
                  <a:cubicBezTo>
                    <a:pt x="49180" y="447"/>
                    <a:pt x="57477" y="533"/>
                    <a:pt x="65763" y="533"/>
                  </a:cubicBezTo>
                  <a:cubicBezTo>
                    <a:pt x="71090" y="533"/>
                    <a:pt x="76413" y="497"/>
                    <a:pt x="81725" y="380"/>
                  </a:cubicBezTo>
                  <a:cubicBezTo>
                    <a:pt x="81859" y="380"/>
                    <a:pt x="81859" y="180"/>
                    <a:pt x="81725" y="180"/>
                  </a:cubicBezTo>
                  <a:cubicBezTo>
                    <a:pt x="75893" y="51"/>
                    <a:pt x="70060" y="14"/>
                    <a:pt x="64227" y="14"/>
                  </a:cubicBezTo>
                  <a:cubicBezTo>
                    <a:pt x="56450" y="14"/>
                    <a:pt x="48673" y="80"/>
                    <a:pt x="40896" y="80"/>
                  </a:cubicBezTo>
                  <a:cubicBezTo>
                    <a:pt x="32977" y="80"/>
                    <a:pt x="25034" y="0"/>
                    <a:pt x="17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"/>
          <p:cNvSpPr txBox="1">
            <a:spLocks noGrp="1"/>
          </p:cNvSpPr>
          <p:nvPr>
            <p:ph type="body" idx="1"/>
          </p:nvPr>
        </p:nvSpPr>
        <p:spPr>
          <a:xfrm>
            <a:off x="713225" y="1112200"/>
            <a:ext cx="77178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75" name="Google Shape;575;p4"/>
          <p:cNvGrpSpPr/>
          <p:nvPr/>
        </p:nvGrpSpPr>
        <p:grpSpPr>
          <a:xfrm>
            <a:off x="-50" y="4771045"/>
            <a:ext cx="9144080" cy="372421"/>
            <a:chOff x="0" y="4618700"/>
            <a:chExt cx="9144080" cy="654634"/>
          </a:xfrm>
        </p:grpSpPr>
        <p:sp>
          <p:nvSpPr>
            <p:cNvPr id="576" name="Google Shape;576;p4"/>
            <p:cNvSpPr/>
            <p:nvPr/>
          </p:nvSpPr>
          <p:spPr>
            <a:xfrm>
              <a:off x="0" y="4632404"/>
              <a:ext cx="9144080" cy="640930"/>
            </a:xfrm>
            <a:custGeom>
              <a:avLst/>
              <a:gdLst/>
              <a:ahLst/>
              <a:cxnLst/>
              <a:rect l="l" t="t" r="r" b="b"/>
              <a:pathLst>
                <a:path w="83561" h="16613" extrusionOk="0">
                  <a:moveTo>
                    <a:pt x="1" y="1"/>
                  </a:moveTo>
                  <a:lnTo>
                    <a:pt x="1" y="16613"/>
                  </a:lnTo>
                  <a:lnTo>
                    <a:pt x="83560" y="16613"/>
                  </a:lnTo>
                  <a:lnTo>
                    <a:pt x="83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54823" y="5092381"/>
              <a:ext cx="9060038" cy="29025"/>
            </a:xfrm>
            <a:custGeom>
              <a:avLst/>
              <a:gdLst/>
              <a:ahLst/>
              <a:cxnLst/>
              <a:rect l="l" t="t" r="r" b="b"/>
              <a:pathLst>
                <a:path w="82793" h="591" extrusionOk="0">
                  <a:moveTo>
                    <a:pt x="16604" y="0"/>
                  </a:moveTo>
                  <a:cubicBezTo>
                    <a:pt x="11100" y="0"/>
                    <a:pt x="5597" y="48"/>
                    <a:pt x="100" y="208"/>
                  </a:cubicBezTo>
                  <a:cubicBezTo>
                    <a:pt x="0" y="275"/>
                    <a:pt x="0" y="408"/>
                    <a:pt x="100" y="408"/>
                  </a:cubicBezTo>
                  <a:cubicBezTo>
                    <a:pt x="5313" y="548"/>
                    <a:pt x="10531" y="591"/>
                    <a:pt x="15750" y="591"/>
                  </a:cubicBezTo>
                  <a:cubicBezTo>
                    <a:pt x="24290" y="591"/>
                    <a:pt x="32833" y="475"/>
                    <a:pt x="41363" y="475"/>
                  </a:cubicBezTo>
                  <a:cubicBezTo>
                    <a:pt x="49749" y="475"/>
                    <a:pt x="58122" y="562"/>
                    <a:pt x="66498" y="562"/>
                  </a:cubicBezTo>
                  <a:cubicBezTo>
                    <a:pt x="71883" y="562"/>
                    <a:pt x="77268" y="526"/>
                    <a:pt x="82659" y="408"/>
                  </a:cubicBezTo>
                  <a:cubicBezTo>
                    <a:pt x="82793" y="408"/>
                    <a:pt x="82793" y="208"/>
                    <a:pt x="82659" y="208"/>
                  </a:cubicBezTo>
                  <a:cubicBezTo>
                    <a:pt x="76755" y="80"/>
                    <a:pt x="70857" y="43"/>
                    <a:pt x="64960" y="43"/>
                  </a:cubicBezTo>
                  <a:cubicBezTo>
                    <a:pt x="57097" y="43"/>
                    <a:pt x="49235" y="108"/>
                    <a:pt x="41363" y="108"/>
                  </a:cubicBezTo>
                  <a:cubicBezTo>
                    <a:pt x="33117" y="108"/>
                    <a:pt x="24859" y="0"/>
                    <a:pt x="16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54823" y="4856252"/>
              <a:ext cx="8987048" cy="27650"/>
            </a:xfrm>
            <a:custGeom>
              <a:avLst/>
              <a:gdLst/>
              <a:ahLst/>
              <a:cxnLst/>
              <a:rect l="l" t="t" r="r" b="b"/>
              <a:pathLst>
                <a:path w="82126" h="563" extrusionOk="0">
                  <a:moveTo>
                    <a:pt x="17150" y="0"/>
                  </a:moveTo>
                  <a:cubicBezTo>
                    <a:pt x="11459" y="0"/>
                    <a:pt x="5771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62" y="519"/>
                    <a:pt x="10439" y="562"/>
                    <a:pt x="15619" y="562"/>
                  </a:cubicBezTo>
                  <a:cubicBezTo>
                    <a:pt x="24096" y="562"/>
                    <a:pt x="32582" y="446"/>
                    <a:pt x="41029" y="446"/>
                  </a:cubicBezTo>
                  <a:cubicBezTo>
                    <a:pt x="49334" y="446"/>
                    <a:pt x="57651" y="533"/>
                    <a:pt x="65965" y="533"/>
                  </a:cubicBezTo>
                  <a:cubicBezTo>
                    <a:pt x="71310" y="533"/>
                    <a:pt x="76653" y="497"/>
                    <a:pt x="81992" y="380"/>
                  </a:cubicBezTo>
                  <a:cubicBezTo>
                    <a:pt x="82125" y="380"/>
                    <a:pt x="82125" y="180"/>
                    <a:pt x="81992" y="180"/>
                  </a:cubicBezTo>
                  <a:cubicBezTo>
                    <a:pt x="76145" y="51"/>
                    <a:pt x="70292" y="14"/>
                    <a:pt x="64438" y="14"/>
                  </a:cubicBezTo>
                  <a:cubicBezTo>
                    <a:pt x="56632" y="14"/>
                    <a:pt x="48825" y="79"/>
                    <a:pt x="41029" y="79"/>
                  </a:cubicBezTo>
                  <a:cubicBezTo>
                    <a:pt x="33090" y="79"/>
                    <a:pt x="25117" y="0"/>
                    <a:pt x="17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87652" y="4618700"/>
              <a:ext cx="8957830" cy="27650"/>
            </a:xfrm>
            <a:custGeom>
              <a:avLst/>
              <a:gdLst/>
              <a:ahLst/>
              <a:cxnLst/>
              <a:rect l="l" t="t" r="r" b="b"/>
              <a:pathLst>
                <a:path w="81859" h="563" extrusionOk="0">
                  <a:moveTo>
                    <a:pt x="17096" y="0"/>
                  </a:moveTo>
                  <a:cubicBezTo>
                    <a:pt x="11426" y="0"/>
                    <a:pt x="5757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50" y="519"/>
                    <a:pt x="10409" y="562"/>
                    <a:pt x="15571" y="562"/>
                  </a:cubicBezTo>
                  <a:cubicBezTo>
                    <a:pt x="24017" y="562"/>
                    <a:pt x="32469" y="447"/>
                    <a:pt x="40896" y="447"/>
                  </a:cubicBezTo>
                  <a:cubicBezTo>
                    <a:pt x="49180" y="447"/>
                    <a:pt x="57477" y="533"/>
                    <a:pt x="65763" y="533"/>
                  </a:cubicBezTo>
                  <a:cubicBezTo>
                    <a:pt x="71090" y="533"/>
                    <a:pt x="76413" y="497"/>
                    <a:pt x="81725" y="380"/>
                  </a:cubicBezTo>
                  <a:cubicBezTo>
                    <a:pt x="81859" y="380"/>
                    <a:pt x="81859" y="180"/>
                    <a:pt x="81725" y="180"/>
                  </a:cubicBezTo>
                  <a:cubicBezTo>
                    <a:pt x="75893" y="51"/>
                    <a:pt x="70060" y="14"/>
                    <a:pt x="64227" y="14"/>
                  </a:cubicBezTo>
                  <a:cubicBezTo>
                    <a:pt x="56450" y="14"/>
                    <a:pt x="48673" y="80"/>
                    <a:pt x="40896" y="80"/>
                  </a:cubicBezTo>
                  <a:cubicBezTo>
                    <a:pt x="32977" y="80"/>
                    <a:pt x="25034" y="0"/>
                    <a:pt x="17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4"/>
          <p:cNvGrpSpPr/>
          <p:nvPr/>
        </p:nvGrpSpPr>
        <p:grpSpPr>
          <a:xfrm>
            <a:off x="-234964" y="-228250"/>
            <a:ext cx="9613711" cy="655643"/>
            <a:chOff x="-771148" y="-25261"/>
            <a:chExt cx="10686650" cy="728817"/>
          </a:xfrm>
        </p:grpSpPr>
        <p:grpSp>
          <p:nvGrpSpPr>
            <p:cNvPr id="581" name="Google Shape;581;p4"/>
            <p:cNvGrpSpPr/>
            <p:nvPr/>
          </p:nvGrpSpPr>
          <p:grpSpPr>
            <a:xfrm>
              <a:off x="3929917" y="-25261"/>
              <a:ext cx="5985585" cy="728817"/>
              <a:chOff x="90850" y="785775"/>
              <a:chExt cx="7124000" cy="914450"/>
            </a:xfrm>
          </p:grpSpPr>
          <p:sp>
            <p:nvSpPr>
              <p:cNvPr id="582" name="Google Shape;582;p4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4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" name="Google Shape;620;p4"/>
            <p:cNvGrpSpPr/>
            <p:nvPr/>
          </p:nvGrpSpPr>
          <p:grpSpPr>
            <a:xfrm>
              <a:off x="-771148" y="-25261"/>
              <a:ext cx="5985585" cy="728817"/>
              <a:chOff x="90850" y="785775"/>
              <a:chExt cx="7124000" cy="914450"/>
            </a:xfrm>
          </p:grpSpPr>
          <p:sp>
            <p:nvSpPr>
              <p:cNvPr id="621" name="Google Shape;621;p4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"/>
              <p:cNvSpPr/>
              <p:nvPr/>
            </p:nvSpPr>
            <p:spPr>
              <a:xfrm>
                <a:off x="112250" y="900950"/>
                <a:ext cx="1590250" cy="566600"/>
              </a:xfrm>
              <a:custGeom>
                <a:avLst/>
                <a:gdLst/>
                <a:ahLst/>
                <a:cxnLst/>
                <a:rect l="l" t="t" r="r" b="b"/>
                <a:pathLst>
                  <a:path w="63610" h="22664" extrusionOk="0">
                    <a:moveTo>
                      <a:pt x="62050" y="0"/>
                    </a:moveTo>
                    <a:cubicBezTo>
                      <a:pt x="61706" y="0"/>
                      <a:pt x="61368" y="166"/>
                      <a:pt x="61151" y="561"/>
                    </a:cubicBezTo>
                    <a:cubicBezTo>
                      <a:pt x="58476" y="5515"/>
                      <a:pt x="55194" y="10135"/>
                      <a:pt x="50786" y="13692"/>
                    </a:cubicBezTo>
                    <a:cubicBezTo>
                      <a:pt x="45953" y="17552"/>
                      <a:pt x="39874" y="19467"/>
                      <a:pt x="33795" y="20105"/>
                    </a:cubicBezTo>
                    <a:cubicBezTo>
                      <a:pt x="32487" y="20243"/>
                      <a:pt x="31176" y="20311"/>
                      <a:pt x="29870" y="20311"/>
                    </a:cubicBezTo>
                    <a:cubicBezTo>
                      <a:pt x="18762" y="20311"/>
                      <a:pt x="8006" y="15329"/>
                      <a:pt x="2457" y="5211"/>
                    </a:cubicBezTo>
                    <a:cubicBezTo>
                      <a:pt x="2239" y="4804"/>
                      <a:pt x="1898" y="4636"/>
                      <a:pt x="1551" y="4636"/>
                    </a:cubicBezTo>
                    <a:cubicBezTo>
                      <a:pt x="787" y="4636"/>
                      <a:pt x="0" y="5457"/>
                      <a:pt x="481" y="6336"/>
                    </a:cubicBezTo>
                    <a:cubicBezTo>
                      <a:pt x="5406" y="15394"/>
                      <a:pt x="14646" y="21078"/>
                      <a:pt x="24798" y="22354"/>
                    </a:cubicBezTo>
                    <a:cubicBezTo>
                      <a:pt x="26450" y="22559"/>
                      <a:pt x="28132" y="22663"/>
                      <a:pt x="29823" y="22663"/>
                    </a:cubicBezTo>
                    <a:cubicBezTo>
                      <a:pt x="38156" y="22663"/>
                      <a:pt x="46724" y="20142"/>
                      <a:pt x="53066" y="14786"/>
                    </a:cubicBezTo>
                    <a:cubicBezTo>
                      <a:pt x="57291" y="11199"/>
                      <a:pt x="60513" y="6609"/>
                      <a:pt x="63127" y="1746"/>
                    </a:cubicBezTo>
                    <a:cubicBezTo>
                      <a:pt x="63610" y="823"/>
                      <a:pt x="62817" y="0"/>
                      <a:pt x="62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"/>
              <p:cNvSpPr/>
              <p:nvPr/>
            </p:nvSpPr>
            <p:spPr>
              <a:xfrm>
                <a:off x="1117050" y="789550"/>
                <a:ext cx="67337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35" h="28719" extrusionOk="0">
                    <a:moveTo>
                      <a:pt x="26513" y="0"/>
                    </a:moveTo>
                    <a:cubicBezTo>
                      <a:pt x="26368" y="0"/>
                      <a:pt x="26218" y="73"/>
                      <a:pt x="26157" y="245"/>
                    </a:cubicBezTo>
                    <a:cubicBezTo>
                      <a:pt x="21598" y="12433"/>
                      <a:pt x="12965" y="23528"/>
                      <a:pt x="381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391" y="24105"/>
                      <a:pt x="22145" y="12859"/>
                      <a:pt x="26826" y="397"/>
                    </a:cubicBezTo>
                    <a:cubicBezTo>
                      <a:pt x="26935" y="161"/>
                      <a:pt x="26729" y="0"/>
                      <a:pt x="2651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4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4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4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4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1" name="Google Shape;661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M Serif Display"/>
              <a:buNone/>
              <a:defRPr sz="29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_1"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3" name="Google Shape;2173;p15"/>
          <p:cNvGrpSpPr/>
          <p:nvPr/>
        </p:nvGrpSpPr>
        <p:grpSpPr>
          <a:xfrm>
            <a:off x="-50" y="4771045"/>
            <a:ext cx="9144080" cy="372421"/>
            <a:chOff x="0" y="4618700"/>
            <a:chExt cx="9144080" cy="654634"/>
          </a:xfrm>
        </p:grpSpPr>
        <p:sp>
          <p:nvSpPr>
            <p:cNvPr id="2174" name="Google Shape;2174;p15"/>
            <p:cNvSpPr/>
            <p:nvPr/>
          </p:nvSpPr>
          <p:spPr>
            <a:xfrm>
              <a:off x="0" y="4632404"/>
              <a:ext cx="9144080" cy="640930"/>
            </a:xfrm>
            <a:custGeom>
              <a:avLst/>
              <a:gdLst/>
              <a:ahLst/>
              <a:cxnLst/>
              <a:rect l="l" t="t" r="r" b="b"/>
              <a:pathLst>
                <a:path w="83561" h="16613" extrusionOk="0">
                  <a:moveTo>
                    <a:pt x="1" y="1"/>
                  </a:moveTo>
                  <a:lnTo>
                    <a:pt x="1" y="16613"/>
                  </a:lnTo>
                  <a:lnTo>
                    <a:pt x="83560" y="16613"/>
                  </a:lnTo>
                  <a:lnTo>
                    <a:pt x="83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54823" y="5092381"/>
              <a:ext cx="9060038" cy="29025"/>
            </a:xfrm>
            <a:custGeom>
              <a:avLst/>
              <a:gdLst/>
              <a:ahLst/>
              <a:cxnLst/>
              <a:rect l="l" t="t" r="r" b="b"/>
              <a:pathLst>
                <a:path w="82793" h="591" extrusionOk="0">
                  <a:moveTo>
                    <a:pt x="16604" y="0"/>
                  </a:moveTo>
                  <a:cubicBezTo>
                    <a:pt x="11100" y="0"/>
                    <a:pt x="5597" y="48"/>
                    <a:pt x="100" y="208"/>
                  </a:cubicBezTo>
                  <a:cubicBezTo>
                    <a:pt x="0" y="275"/>
                    <a:pt x="0" y="408"/>
                    <a:pt x="100" y="408"/>
                  </a:cubicBezTo>
                  <a:cubicBezTo>
                    <a:pt x="5313" y="548"/>
                    <a:pt x="10531" y="591"/>
                    <a:pt x="15750" y="591"/>
                  </a:cubicBezTo>
                  <a:cubicBezTo>
                    <a:pt x="24290" y="591"/>
                    <a:pt x="32833" y="475"/>
                    <a:pt x="41363" y="475"/>
                  </a:cubicBezTo>
                  <a:cubicBezTo>
                    <a:pt x="49749" y="475"/>
                    <a:pt x="58122" y="562"/>
                    <a:pt x="66498" y="562"/>
                  </a:cubicBezTo>
                  <a:cubicBezTo>
                    <a:pt x="71883" y="562"/>
                    <a:pt x="77268" y="526"/>
                    <a:pt x="82659" y="408"/>
                  </a:cubicBezTo>
                  <a:cubicBezTo>
                    <a:pt x="82793" y="408"/>
                    <a:pt x="82793" y="208"/>
                    <a:pt x="82659" y="208"/>
                  </a:cubicBezTo>
                  <a:cubicBezTo>
                    <a:pt x="76755" y="80"/>
                    <a:pt x="70857" y="43"/>
                    <a:pt x="64960" y="43"/>
                  </a:cubicBezTo>
                  <a:cubicBezTo>
                    <a:pt x="57097" y="43"/>
                    <a:pt x="49235" y="108"/>
                    <a:pt x="41363" y="108"/>
                  </a:cubicBezTo>
                  <a:cubicBezTo>
                    <a:pt x="33117" y="108"/>
                    <a:pt x="24859" y="0"/>
                    <a:pt x="16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54823" y="4856252"/>
              <a:ext cx="8987048" cy="27650"/>
            </a:xfrm>
            <a:custGeom>
              <a:avLst/>
              <a:gdLst/>
              <a:ahLst/>
              <a:cxnLst/>
              <a:rect l="l" t="t" r="r" b="b"/>
              <a:pathLst>
                <a:path w="82126" h="563" extrusionOk="0">
                  <a:moveTo>
                    <a:pt x="17150" y="0"/>
                  </a:moveTo>
                  <a:cubicBezTo>
                    <a:pt x="11459" y="0"/>
                    <a:pt x="5771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62" y="519"/>
                    <a:pt x="10439" y="562"/>
                    <a:pt x="15619" y="562"/>
                  </a:cubicBezTo>
                  <a:cubicBezTo>
                    <a:pt x="24096" y="562"/>
                    <a:pt x="32582" y="446"/>
                    <a:pt x="41029" y="446"/>
                  </a:cubicBezTo>
                  <a:cubicBezTo>
                    <a:pt x="49334" y="446"/>
                    <a:pt x="57651" y="533"/>
                    <a:pt x="65965" y="533"/>
                  </a:cubicBezTo>
                  <a:cubicBezTo>
                    <a:pt x="71310" y="533"/>
                    <a:pt x="76653" y="497"/>
                    <a:pt x="81992" y="380"/>
                  </a:cubicBezTo>
                  <a:cubicBezTo>
                    <a:pt x="82125" y="380"/>
                    <a:pt x="82125" y="180"/>
                    <a:pt x="81992" y="180"/>
                  </a:cubicBezTo>
                  <a:cubicBezTo>
                    <a:pt x="76145" y="51"/>
                    <a:pt x="70292" y="14"/>
                    <a:pt x="64438" y="14"/>
                  </a:cubicBezTo>
                  <a:cubicBezTo>
                    <a:pt x="56632" y="14"/>
                    <a:pt x="48825" y="79"/>
                    <a:pt x="41029" y="79"/>
                  </a:cubicBezTo>
                  <a:cubicBezTo>
                    <a:pt x="33090" y="79"/>
                    <a:pt x="25117" y="0"/>
                    <a:pt x="17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87652" y="4618700"/>
              <a:ext cx="8957830" cy="27650"/>
            </a:xfrm>
            <a:custGeom>
              <a:avLst/>
              <a:gdLst/>
              <a:ahLst/>
              <a:cxnLst/>
              <a:rect l="l" t="t" r="r" b="b"/>
              <a:pathLst>
                <a:path w="81859" h="563" extrusionOk="0">
                  <a:moveTo>
                    <a:pt x="17096" y="0"/>
                  </a:moveTo>
                  <a:cubicBezTo>
                    <a:pt x="11426" y="0"/>
                    <a:pt x="5757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50" y="519"/>
                    <a:pt x="10409" y="562"/>
                    <a:pt x="15571" y="562"/>
                  </a:cubicBezTo>
                  <a:cubicBezTo>
                    <a:pt x="24017" y="562"/>
                    <a:pt x="32469" y="447"/>
                    <a:pt x="40896" y="447"/>
                  </a:cubicBezTo>
                  <a:cubicBezTo>
                    <a:pt x="49180" y="447"/>
                    <a:pt x="57477" y="533"/>
                    <a:pt x="65763" y="533"/>
                  </a:cubicBezTo>
                  <a:cubicBezTo>
                    <a:pt x="71090" y="533"/>
                    <a:pt x="76413" y="497"/>
                    <a:pt x="81725" y="380"/>
                  </a:cubicBezTo>
                  <a:cubicBezTo>
                    <a:pt x="81859" y="380"/>
                    <a:pt x="81859" y="180"/>
                    <a:pt x="81725" y="180"/>
                  </a:cubicBezTo>
                  <a:cubicBezTo>
                    <a:pt x="75893" y="51"/>
                    <a:pt x="70060" y="14"/>
                    <a:pt x="64227" y="14"/>
                  </a:cubicBezTo>
                  <a:cubicBezTo>
                    <a:pt x="56450" y="14"/>
                    <a:pt x="48673" y="80"/>
                    <a:pt x="40896" y="80"/>
                  </a:cubicBezTo>
                  <a:cubicBezTo>
                    <a:pt x="32977" y="80"/>
                    <a:pt x="25034" y="0"/>
                    <a:pt x="17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8" name="Google Shape;2178;p15"/>
          <p:cNvGrpSpPr/>
          <p:nvPr/>
        </p:nvGrpSpPr>
        <p:grpSpPr>
          <a:xfrm>
            <a:off x="-234964" y="-228250"/>
            <a:ext cx="9613711" cy="655643"/>
            <a:chOff x="-771148" y="-25261"/>
            <a:chExt cx="10686650" cy="728817"/>
          </a:xfrm>
        </p:grpSpPr>
        <p:grpSp>
          <p:nvGrpSpPr>
            <p:cNvPr id="2179" name="Google Shape;2179;p15"/>
            <p:cNvGrpSpPr/>
            <p:nvPr/>
          </p:nvGrpSpPr>
          <p:grpSpPr>
            <a:xfrm>
              <a:off x="3929917" y="-25261"/>
              <a:ext cx="5985585" cy="728817"/>
              <a:chOff x="90850" y="785775"/>
              <a:chExt cx="7124000" cy="914450"/>
            </a:xfrm>
          </p:grpSpPr>
          <p:sp>
            <p:nvSpPr>
              <p:cNvPr id="2180" name="Google Shape;2180;p15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5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5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5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5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5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5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5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5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5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5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5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5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5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5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5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5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5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5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5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5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5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5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5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5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5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5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5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5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5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5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5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15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15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15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15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15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15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8" name="Google Shape;2218;p15"/>
            <p:cNvGrpSpPr/>
            <p:nvPr/>
          </p:nvGrpSpPr>
          <p:grpSpPr>
            <a:xfrm>
              <a:off x="-771148" y="-25261"/>
              <a:ext cx="5985585" cy="728817"/>
              <a:chOff x="90850" y="785775"/>
              <a:chExt cx="7124000" cy="914450"/>
            </a:xfrm>
          </p:grpSpPr>
          <p:sp>
            <p:nvSpPr>
              <p:cNvPr id="2219" name="Google Shape;2219;p15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15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15"/>
              <p:cNvSpPr/>
              <p:nvPr/>
            </p:nvSpPr>
            <p:spPr>
              <a:xfrm>
                <a:off x="112250" y="900950"/>
                <a:ext cx="1590250" cy="566600"/>
              </a:xfrm>
              <a:custGeom>
                <a:avLst/>
                <a:gdLst/>
                <a:ahLst/>
                <a:cxnLst/>
                <a:rect l="l" t="t" r="r" b="b"/>
                <a:pathLst>
                  <a:path w="63610" h="22664" extrusionOk="0">
                    <a:moveTo>
                      <a:pt x="62050" y="0"/>
                    </a:moveTo>
                    <a:cubicBezTo>
                      <a:pt x="61706" y="0"/>
                      <a:pt x="61368" y="166"/>
                      <a:pt x="61151" y="561"/>
                    </a:cubicBezTo>
                    <a:cubicBezTo>
                      <a:pt x="58476" y="5515"/>
                      <a:pt x="55194" y="10135"/>
                      <a:pt x="50786" y="13692"/>
                    </a:cubicBezTo>
                    <a:cubicBezTo>
                      <a:pt x="45953" y="17552"/>
                      <a:pt x="39874" y="19467"/>
                      <a:pt x="33795" y="20105"/>
                    </a:cubicBezTo>
                    <a:cubicBezTo>
                      <a:pt x="32487" y="20243"/>
                      <a:pt x="31176" y="20311"/>
                      <a:pt x="29870" y="20311"/>
                    </a:cubicBezTo>
                    <a:cubicBezTo>
                      <a:pt x="18762" y="20311"/>
                      <a:pt x="8006" y="15329"/>
                      <a:pt x="2457" y="5211"/>
                    </a:cubicBezTo>
                    <a:cubicBezTo>
                      <a:pt x="2239" y="4804"/>
                      <a:pt x="1898" y="4636"/>
                      <a:pt x="1551" y="4636"/>
                    </a:cubicBezTo>
                    <a:cubicBezTo>
                      <a:pt x="787" y="4636"/>
                      <a:pt x="0" y="5457"/>
                      <a:pt x="481" y="6336"/>
                    </a:cubicBezTo>
                    <a:cubicBezTo>
                      <a:pt x="5406" y="15394"/>
                      <a:pt x="14646" y="21078"/>
                      <a:pt x="24798" y="22354"/>
                    </a:cubicBezTo>
                    <a:cubicBezTo>
                      <a:pt x="26450" y="22559"/>
                      <a:pt x="28132" y="22663"/>
                      <a:pt x="29823" y="22663"/>
                    </a:cubicBezTo>
                    <a:cubicBezTo>
                      <a:pt x="38156" y="22663"/>
                      <a:pt x="46724" y="20142"/>
                      <a:pt x="53066" y="14786"/>
                    </a:cubicBezTo>
                    <a:cubicBezTo>
                      <a:pt x="57291" y="11199"/>
                      <a:pt x="60513" y="6609"/>
                      <a:pt x="63127" y="1746"/>
                    </a:cubicBezTo>
                    <a:cubicBezTo>
                      <a:pt x="63610" y="823"/>
                      <a:pt x="62817" y="0"/>
                      <a:pt x="62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15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15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15"/>
              <p:cNvSpPr/>
              <p:nvPr/>
            </p:nvSpPr>
            <p:spPr>
              <a:xfrm>
                <a:off x="1117050" y="789550"/>
                <a:ext cx="67337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35" h="28719" extrusionOk="0">
                    <a:moveTo>
                      <a:pt x="26513" y="0"/>
                    </a:moveTo>
                    <a:cubicBezTo>
                      <a:pt x="26368" y="0"/>
                      <a:pt x="26218" y="73"/>
                      <a:pt x="26157" y="245"/>
                    </a:cubicBezTo>
                    <a:cubicBezTo>
                      <a:pt x="21598" y="12433"/>
                      <a:pt x="12965" y="23528"/>
                      <a:pt x="381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391" y="24105"/>
                      <a:pt x="22145" y="12859"/>
                      <a:pt x="26826" y="397"/>
                    </a:cubicBezTo>
                    <a:cubicBezTo>
                      <a:pt x="26935" y="161"/>
                      <a:pt x="26729" y="0"/>
                      <a:pt x="2651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15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15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15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15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15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15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15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15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15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5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5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5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5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5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5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5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5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5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5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5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5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5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5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5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5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5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5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5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5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5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5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5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5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5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59" name="Google Shape;2259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M Serif Display"/>
              <a:buNone/>
              <a:defRPr sz="29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6_1_1"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1" name="Google Shape;2261;p16"/>
          <p:cNvGrpSpPr/>
          <p:nvPr/>
        </p:nvGrpSpPr>
        <p:grpSpPr>
          <a:xfrm>
            <a:off x="-234964" y="-228250"/>
            <a:ext cx="9613711" cy="655643"/>
            <a:chOff x="-771148" y="-25261"/>
            <a:chExt cx="10686650" cy="728817"/>
          </a:xfrm>
        </p:grpSpPr>
        <p:grpSp>
          <p:nvGrpSpPr>
            <p:cNvPr id="2262" name="Google Shape;2262;p16"/>
            <p:cNvGrpSpPr/>
            <p:nvPr/>
          </p:nvGrpSpPr>
          <p:grpSpPr>
            <a:xfrm>
              <a:off x="3929917" y="-25261"/>
              <a:ext cx="5985585" cy="728817"/>
              <a:chOff x="90850" y="785775"/>
              <a:chExt cx="7124000" cy="914450"/>
            </a:xfrm>
          </p:grpSpPr>
          <p:sp>
            <p:nvSpPr>
              <p:cNvPr id="2263" name="Google Shape;2263;p16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6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6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6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6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6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6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6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6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6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6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6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6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16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16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16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6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6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6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16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16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16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6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6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6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6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6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6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16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16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16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16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16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16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16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6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6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16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1" name="Google Shape;2301;p16"/>
            <p:cNvGrpSpPr/>
            <p:nvPr/>
          </p:nvGrpSpPr>
          <p:grpSpPr>
            <a:xfrm>
              <a:off x="-771148" y="-25261"/>
              <a:ext cx="5985585" cy="728817"/>
              <a:chOff x="90850" y="785775"/>
              <a:chExt cx="7124000" cy="914450"/>
            </a:xfrm>
          </p:grpSpPr>
          <p:sp>
            <p:nvSpPr>
              <p:cNvPr id="2302" name="Google Shape;2302;p16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6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6"/>
              <p:cNvSpPr/>
              <p:nvPr/>
            </p:nvSpPr>
            <p:spPr>
              <a:xfrm>
                <a:off x="112250" y="900950"/>
                <a:ext cx="1590250" cy="566600"/>
              </a:xfrm>
              <a:custGeom>
                <a:avLst/>
                <a:gdLst/>
                <a:ahLst/>
                <a:cxnLst/>
                <a:rect l="l" t="t" r="r" b="b"/>
                <a:pathLst>
                  <a:path w="63610" h="22664" extrusionOk="0">
                    <a:moveTo>
                      <a:pt x="62050" y="0"/>
                    </a:moveTo>
                    <a:cubicBezTo>
                      <a:pt x="61706" y="0"/>
                      <a:pt x="61368" y="166"/>
                      <a:pt x="61151" y="561"/>
                    </a:cubicBezTo>
                    <a:cubicBezTo>
                      <a:pt x="58476" y="5515"/>
                      <a:pt x="55194" y="10135"/>
                      <a:pt x="50786" y="13692"/>
                    </a:cubicBezTo>
                    <a:cubicBezTo>
                      <a:pt x="45953" y="17552"/>
                      <a:pt x="39874" y="19467"/>
                      <a:pt x="33795" y="20105"/>
                    </a:cubicBezTo>
                    <a:cubicBezTo>
                      <a:pt x="32487" y="20243"/>
                      <a:pt x="31176" y="20311"/>
                      <a:pt x="29870" y="20311"/>
                    </a:cubicBezTo>
                    <a:cubicBezTo>
                      <a:pt x="18762" y="20311"/>
                      <a:pt x="8006" y="15329"/>
                      <a:pt x="2457" y="5211"/>
                    </a:cubicBezTo>
                    <a:cubicBezTo>
                      <a:pt x="2239" y="4804"/>
                      <a:pt x="1898" y="4636"/>
                      <a:pt x="1551" y="4636"/>
                    </a:cubicBezTo>
                    <a:cubicBezTo>
                      <a:pt x="787" y="4636"/>
                      <a:pt x="0" y="5457"/>
                      <a:pt x="481" y="6336"/>
                    </a:cubicBezTo>
                    <a:cubicBezTo>
                      <a:pt x="5406" y="15394"/>
                      <a:pt x="14646" y="21078"/>
                      <a:pt x="24798" y="22354"/>
                    </a:cubicBezTo>
                    <a:cubicBezTo>
                      <a:pt x="26450" y="22559"/>
                      <a:pt x="28132" y="22663"/>
                      <a:pt x="29823" y="22663"/>
                    </a:cubicBezTo>
                    <a:cubicBezTo>
                      <a:pt x="38156" y="22663"/>
                      <a:pt x="46724" y="20142"/>
                      <a:pt x="53066" y="14786"/>
                    </a:cubicBezTo>
                    <a:cubicBezTo>
                      <a:pt x="57291" y="11199"/>
                      <a:pt x="60513" y="6609"/>
                      <a:pt x="63127" y="1746"/>
                    </a:cubicBezTo>
                    <a:cubicBezTo>
                      <a:pt x="63610" y="823"/>
                      <a:pt x="62817" y="0"/>
                      <a:pt x="62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6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16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16"/>
              <p:cNvSpPr/>
              <p:nvPr/>
            </p:nvSpPr>
            <p:spPr>
              <a:xfrm>
                <a:off x="1117050" y="789550"/>
                <a:ext cx="67337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35" h="28719" extrusionOk="0">
                    <a:moveTo>
                      <a:pt x="26513" y="0"/>
                    </a:moveTo>
                    <a:cubicBezTo>
                      <a:pt x="26368" y="0"/>
                      <a:pt x="26218" y="73"/>
                      <a:pt x="26157" y="245"/>
                    </a:cubicBezTo>
                    <a:cubicBezTo>
                      <a:pt x="21598" y="12433"/>
                      <a:pt x="12965" y="23528"/>
                      <a:pt x="381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391" y="24105"/>
                      <a:pt x="22145" y="12859"/>
                      <a:pt x="26826" y="397"/>
                    </a:cubicBezTo>
                    <a:cubicBezTo>
                      <a:pt x="26935" y="161"/>
                      <a:pt x="26729" y="0"/>
                      <a:pt x="2651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16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16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16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16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16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16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16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16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16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16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16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16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16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16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16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16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16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16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16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16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16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16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16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16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16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16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16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6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16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6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6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6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6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6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42" name="Google Shape;2342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M Serif Display"/>
              <a:buNone/>
              <a:defRPr sz="29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43" name="Google Shape;2343;p16"/>
          <p:cNvGrpSpPr/>
          <p:nvPr/>
        </p:nvGrpSpPr>
        <p:grpSpPr>
          <a:xfrm>
            <a:off x="-54575" y="4305348"/>
            <a:ext cx="9252684" cy="761955"/>
            <a:chOff x="-44" y="3508502"/>
            <a:chExt cx="9714104" cy="815885"/>
          </a:xfrm>
        </p:grpSpPr>
        <p:grpSp>
          <p:nvGrpSpPr>
            <p:cNvPr id="2344" name="Google Shape;2344;p16"/>
            <p:cNvGrpSpPr/>
            <p:nvPr/>
          </p:nvGrpSpPr>
          <p:grpSpPr>
            <a:xfrm>
              <a:off x="-44" y="3508502"/>
              <a:ext cx="5047554" cy="815885"/>
              <a:chOff x="1129900" y="1882875"/>
              <a:chExt cx="2321675" cy="375275"/>
            </a:xfrm>
          </p:grpSpPr>
          <p:sp>
            <p:nvSpPr>
              <p:cNvPr id="2345" name="Google Shape;2345;p16"/>
              <p:cNvSpPr/>
              <p:nvPr/>
            </p:nvSpPr>
            <p:spPr>
              <a:xfrm>
                <a:off x="13584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770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6"/>
              <p:cNvSpPr/>
              <p:nvPr/>
            </p:nvSpPr>
            <p:spPr>
              <a:xfrm>
                <a:off x="1339225" y="1882875"/>
                <a:ext cx="2326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7" y="8539"/>
                      <a:pt x="1335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07" y="67"/>
                      <a:pt x="9307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6"/>
              <p:cNvSpPr/>
              <p:nvPr/>
            </p:nvSpPr>
            <p:spPr>
              <a:xfrm>
                <a:off x="1568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0" y="0"/>
                      <a:pt x="0" y="67"/>
                      <a:pt x="101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6"/>
              <p:cNvSpPr/>
              <p:nvPr/>
            </p:nvSpPr>
            <p:spPr>
              <a:xfrm>
                <a:off x="137175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16"/>
              <p:cNvSpPr/>
              <p:nvPr/>
            </p:nvSpPr>
            <p:spPr>
              <a:xfrm>
                <a:off x="1625500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595" y="6052"/>
                      <a:pt x="5328" y="8988"/>
                      <a:pt x="5328" y="11356"/>
                    </a:cubicBezTo>
                    <a:cubicBezTo>
                      <a:pt x="5328" y="11406"/>
                      <a:pt x="5370" y="11431"/>
                      <a:pt x="5411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695" y="6386"/>
                      <a:pt x="5295" y="1849"/>
                      <a:pt x="57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16"/>
              <p:cNvSpPr/>
              <p:nvPr/>
            </p:nvSpPr>
            <p:spPr>
              <a:xfrm>
                <a:off x="1383225" y="2208700"/>
                <a:ext cx="184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880" extrusionOk="0">
                    <a:moveTo>
                      <a:pt x="664" y="1"/>
                    </a:moveTo>
                    <a:cubicBezTo>
                      <a:pt x="656" y="1"/>
                      <a:pt x="648" y="3"/>
                      <a:pt x="642" y="10"/>
                    </a:cubicBezTo>
                    <a:cubicBezTo>
                      <a:pt x="509" y="76"/>
                      <a:pt x="408" y="210"/>
                      <a:pt x="342" y="343"/>
                    </a:cubicBezTo>
                    <a:cubicBezTo>
                      <a:pt x="208" y="477"/>
                      <a:pt x="142" y="643"/>
                      <a:pt x="42" y="810"/>
                    </a:cubicBezTo>
                    <a:cubicBezTo>
                      <a:pt x="0" y="851"/>
                      <a:pt x="10" y="880"/>
                      <a:pt x="31" y="880"/>
                    </a:cubicBezTo>
                    <a:cubicBezTo>
                      <a:pt x="45" y="880"/>
                      <a:pt x="62" y="869"/>
                      <a:pt x="75" y="844"/>
                    </a:cubicBezTo>
                    <a:cubicBezTo>
                      <a:pt x="175" y="710"/>
                      <a:pt x="308" y="543"/>
                      <a:pt x="408" y="410"/>
                    </a:cubicBezTo>
                    <a:cubicBezTo>
                      <a:pt x="509" y="310"/>
                      <a:pt x="642" y="210"/>
                      <a:pt x="709" y="76"/>
                    </a:cubicBezTo>
                    <a:cubicBezTo>
                      <a:pt x="736" y="49"/>
                      <a:pt x="697" y="1"/>
                      <a:pt x="66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6"/>
              <p:cNvSpPr/>
              <p:nvPr/>
            </p:nvSpPr>
            <p:spPr>
              <a:xfrm>
                <a:off x="139175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6"/>
              <p:cNvSpPr/>
              <p:nvPr/>
            </p:nvSpPr>
            <p:spPr>
              <a:xfrm>
                <a:off x="140367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391" y="1"/>
                    </a:moveTo>
                    <a:cubicBezTo>
                      <a:pt x="291" y="1"/>
                      <a:pt x="224" y="67"/>
                      <a:pt x="191" y="167"/>
                    </a:cubicBezTo>
                    <a:cubicBezTo>
                      <a:pt x="158" y="234"/>
                      <a:pt x="57" y="268"/>
                      <a:pt x="24" y="368"/>
                    </a:cubicBezTo>
                    <a:cubicBezTo>
                      <a:pt x="0" y="391"/>
                      <a:pt x="44" y="415"/>
                      <a:pt x="94" y="415"/>
                    </a:cubicBezTo>
                    <a:cubicBezTo>
                      <a:pt x="116" y="415"/>
                      <a:pt x="138" y="411"/>
                      <a:pt x="158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8" y="201"/>
                      <a:pt x="424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6"/>
              <p:cNvSpPr/>
              <p:nvPr/>
            </p:nvSpPr>
            <p:spPr>
              <a:xfrm>
                <a:off x="1701150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64" y="0"/>
                    </a:moveTo>
                    <a:cubicBezTo>
                      <a:pt x="545" y="0"/>
                      <a:pt x="524" y="7"/>
                      <a:pt x="501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60" y="71"/>
                      <a:pt x="626" y="0"/>
                      <a:pt x="56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6"/>
              <p:cNvSpPr/>
              <p:nvPr/>
            </p:nvSpPr>
            <p:spPr>
              <a:xfrm>
                <a:off x="1707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7" y="0"/>
                    </a:moveTo>
                    <a:cubicBezTo>
                      <a:pt x="728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34" y="54"/>
                      <a:pt x="787" y="0"/>
                      <a:pt x="7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6"/>
              <p:cNvSpPr/>
              <p:nvPr/>
            </p:nvSpPr>
            <p:spPr>
              <a:xfrm>
                <a:off x="17136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6"/>
              <p:cNvSpPr/>
              <p:nvPr/>
            </p:nvSpPr>
            <p:spPr>
              <a:xfrm>
                <a:off x="1822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6"/>
              <p:cNvSpPr/>
              <p:nvPr/>
            </p:nvSpPr>
            <p:spPr>
              <a:xfrm>
                <a:off x="1802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8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8" y="8539"/>
                      <a:pt x="1335" y="5704"/>
                    </a:cubicBezTo>
                    <a:cubicBezTo>
                      <a:pt x="2335" y="2202"/>
                      <a:pt x="5905" y="534"/>
                      <a:pt x="9207" y="100"/>
                    </a:cubicBezTo>
                    <a:cubicBezTo>
                      <a:pt x="9340" y="67"/>
                      <a:pt x="9340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6"/>
              <p:cNvSpPr/>
              <p:nvPr/>
            </p:nvSpPr>
            <p:spPr>
              <a:xfrm>
                <a:off x="20313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1" y="0"/>
                      <a:pt x="1" y="67"/>
                      <a:pt x="101" y="100"/>
                    </a:cubicBezTo>
                    <a:cubicBezTo>
                      <a:pt x="3436" y="434"/>
                      <a:pt x="7006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6"/>
              <p:cNvSpPr/>
              <p:nvPr/>
            </p:nvSpPr>
            <p:spPr>
              <a:xfrm>
                <a:off x="183457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2" y="0"/>
                      <a:pt x="4144" y="2"/>
                      <a:pt x="4137" y="5"/>
                    </a:cubicBezTo>
                    <a:cubicBezTo>
                      <a:pt x="868" y="1406"/>
                      <a:pt x="0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6"/>
              <p:cNvSpPr/>
              <p:nvPr/>
            </p:nvSpPr>
            <p:spPr>
              <a:xfrm>
                <a:off x="208917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41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925" y="1015"/>
                      <a:pt x="3593" y="1816"/>
                      <a:pt x="4527" y="3851"/>
                    </a:cubicBezTo>
                    <a:cubicBezTo>
                      <a:pt x="5628" y="6052"/>
                      <a:pt x="5327" y="8988"/>
                      <a:pt x="5327" y="11356"/>
                    </a:cubicBezTo>
                    <a:cubicBezTo>
                      <a:pt x="5327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4" y="6386"/>
                      <a:pt x="5294" y="1849"/>
                      <a:pt x="90" y="14"/>
                    </a:cubicBezTo>
                    <a:cubicBezTo>
                      <a:pt x="71" y="5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6"/>
              <p:cNvSpPr/>
              <p:nvPr/>
            </p:nvSpPr>
            <p:spPr>
              <a:xfrm>
                <a:off x="1847000" y="2208700"/>
                <a:ext cx="18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883" extrusionOk="0">
                    <a:moveTo>
                      <a:pt x="659" y="1"/>
                    </a:moveTo>
                    <a:cubicBezTo>
                      <a:pt x="651" y="1"/>
                      <a:pt x="644" y="3"/>
                      <a:pt x="638" y="10"/>
                    </a:cubicBezTo>
                    <a:cubicBezTo>
                      <a:pt x="504" y="76"/>
                      <a:pt x="437" y="210"/>
                      <a:pt x="337" y="343"/>
                    </a:cubicBezTo>
                    <a:cubicBezTo>
                      <a:pt x="204" y="477"/>
                      <a:pt x="137" y="643"/>
                      <a:pt x="104" y="844"/>
                    </a:cubicBezTo>
                    <a:cubicBezTo>
                      <a:pt x="171" y="710"/>
                      <a:pt x="304" y="543"/>
                      <a:pt x="437" y="410"/>
                    </a:cubicBezTo>
                    <a:cubicBezTo>
                      <a:pt x="504" y="310"/>
                      <a:pt x="638" y="210"/>
                      <a:pt x="704" y="76"/>
                    </a:cubicBezTo>
                    <a:cubicBezTo>
                      <a:pt x="731" y="49"/>
                      <a:pt x="693" y="1"/>
                      <a:pt x="659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1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6"/>
              <p:cNvSpPr/>
              <p:nvPr/>
            </p:nvSpPr>
            <p:spPr>
              <a:xfrm>
                <a:off x="1855700" y="2208925"/>
                <a:ext cx="231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1032" extrusionOk="0">
                    <a:moveTo>
                      <a:pt x="823" y="1"/>
                    </a:moveTo>
                    <a:cubicBezTo>
                      <a:pt x="490" y="201"/>
                      <a:pt x="256" y="634"/>
                      <a:pt x="89" y="1001"/>
                    </a:cubicBezTo>
                    <a:lnTo>
                      <a:pt x="456" y="501"/>
                    </a:lnTo>
                    <a:cubicBezTo>
                      <a:pt x="590" y="334"/>
                      <a:pt x="757" y="201"/>
                      <a:pt x="857" y="67"/>
                    </a:cubicBezTo>
                    <a:cubicBezTo>
                      <a:pt x="923" y="34"/>
                      <a:pt x="857" y="1"/>
                      <a:pt x="823" y="1"/>
                    </a:cubicBezTo>
                    <a:close/>
                    <a:moveTo>
                      <a:pt x="89" y="1001"/>
                    </a:moveTo>
                    <a:cubicBezTo>
                      <a:pt x="0" y="1001"/>
                      <a:pt x="0" y="1031"/>
                      <a:pt x="30" y="1031"/>
                    </a:cubicBezTo>
                    <a:cubicBezTo>
                      <a:pt x="45" y="1031"/>
                      <a:pt x="67" y="1024"/>
                      <a:pt x="89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6"/>
              <p:cNvSpPr/>
              <p:nvPr/>
            </p:nvSpPr>
            <p:spPr>
              <a:xfrm>
                <a:off x="186735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27" y="415"/>
                      <a:pt x="79" y="415"/>
                    </a:cubicBezTo>
                    <a:cubicBezTo>
                      <a:pt x="101" y="415"/>
                      <a:pt x="128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6"/>
              <p:cNvSpPr/>
              <p:nvPr/>
            </p:nvSpPr>
            <p:spPr>
              <a:xfrm>
                <a:off x="216480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4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6"/>
              <p:cNvSpPr/>
              <p:nvPr/>
            </p:nvSpPr>
            <p:spPr>
              <a:xfrm>
                <a:off x="21714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16"/>
              <p:cNvSpPr/>
              <p:nvPr/>
            </p:nvSpPr>
            <p:spPr>
              <a:xfrm>
                <a:off x="217647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8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16"/>
              <p:cNvSpPr/>
              <p:nvPr/>
            </p:nvSpPr>
            <p:spPr>
              <a:xfrm>
                <a:off x="22849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03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16"/>
              <p:cNvSpPr/>
              <p:nvPr/>
            </p:nvSpPr>
            <p:spPr>
              <a:xfrm>
                <a:off x="2266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9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6"/>
              <p:cNvSpPr/>
              <p:nvPr/>
            </p:nvSpPr>
            <p:spPr>
              <a:xfrm>
                <a:off x="24958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7" y="100"/>
                    </a:cubicBezTo>
                    <a:cubicBezTo>
                      <a:pt x="3403" y="434"/>
                      <a:pt x="7006" y="2202"/>
                      <a:pt x="8006" y="5704"/>
                    </a:cubicBezTo>
                    <a:cubicBezTo>
                      <a:pt x="8774" y="8573"/>
                      <a:pt x="8407" y="12009"/>
                      <a:pt x="8407" y="14911"/>
                    </a:cubicBezTo>
                    <a:cubicBezTo>
                      <a:pt x="8407" y="14977"/>
                      <a:pt x="8457" y="15011"/>
                      <a:pt x="8507" y="15011"/>
                    </a:cubicBezTo>
                    <a:cubicBezTo>
                      <a:pt x="8557" y="15011"/>
                      <a:pt x="8607" y="14977"/>
                      <a:pt x="8607" y="14911"/>
                    </a:cubicBezTo>
                    <a:cubicBezTo>
                      <a:pt x="8573" y="11408"/>
                      <a:pt x="9341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16"/>
              <p:cNvSpPr/>
              <p:nvPr/>
            </p:nvSpPr>
            <p:spPr>
              <a:xfrm>
                <a:off x="2298225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9" y="0"/>
                      <a:pt x="4148" y="2"/>
                      <a:pt x="4137" y="5"/>
                    </a:cubicBezTo>
                    <a:cubicBezTo>
                      <a:pt x="902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5" y="8295"/>
                      <a:pt x="335" y="8245"/>
                    </a:cubicBezTo>
                    <a:cubicBezTo>
                      <a:pt x="268" y="4942"/>
                      <a:pt x="1035" y="1740"/>
                      <a:pt x="4237" y="139"/>
                    </a:cubicBezTo>
                    <a:cubicBezTo>
                      <a:pt x="4297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6"/>
              <p:cNvSpPr/>
              <p:nvPr/>
            </p:nvSpPr>
            <p:spPr>
              <a:xfrm>
                <a:off x="2552325" y="1909425"/>
                <a:ext cx="1406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422" extrusionOk="0">
                    <a:moveTo>
                      <a:pt x="10" y="0"/>
                    </a:moveTo>
                    <a:cubicBezTo>
                      <a:pt x="1" y="0"/>
                      <a:pt x="6" y="20"/>
                      <a:pt x="44" y="39"/>
                    </a:cubicBezTo>
                    <a:cubicBezTo>
                      <a:pt x="30" y="11"/>
                      <a:pt x="16" y="0"/>
                      <a:pt x="10" y="0"/>
                    </a:cubicBezTo>
                    <a:close/>
                    <a:moveTo>
                      <a:pt x="44" y="39"/>
                    </a:moveTo>
                    <a:lnTo>
                      <a:pt x="44" y="39"/>
                    </a:lnTo>
                    <a:cubicBezTo>
                      <a:pt x="1593" y="827"/>
                      <a:pt x="2986" y="1504"/>
                      <a:pt x="3973" y="2827"/>
                    </a:cubicBezTo>
                    <a:lnTo>
                      <a:pt x="3973" y="2827"/>
                    </a:lnTo>
                    <a:cubicBezTo>
                      <a:pt x="3134" y="1630"/>
                      <a:pt x="1884" y="668"/>
                      <a:pt x="44" y="39"/>
                    </a:cubicBezTo>
                    <a:close/>
                    <a:moveTo>
                      <a:pt x="3973" y="2827"/>
                    </a:moveTo>
                    <a:lnTo>
                      <a:pt x="3973" y="2827"/>
                    </a:lnTo>
                    <a:cubicBezTo>
                      <a:pt x="4419" y="3464"/>
                      <a:pt x="4748" y="4168"/>
                      <a:pt x="4988" y="4923"/>
                    </a:cubicBezTo>
                    <a:lnTo>
                      <a:pt x="4988" y="4923"/>
                    </a:lnTo>
                    <a:cubicBezTo>
                      <a:pt x="4881" y="4548"/>
                      <a:pt x="4748" y="4186"/>
                      <a:pt x="4581" y="3842"/>
                    </a:cubicBezTo>
                    <a:cubicBezTo>
                      <a:pt x="4401" y="3464"/>
                      <a:pt x="4197" y="3129"/>
                      <a:pt x="3973" y="2827"/>
                    </a:cubicBezTo>
                    <a:close/>
                    <a:moveTo>
                      <a:pt x="4988" y="4923"/>
                    </a:moveTo>
                    <a:lnTo>
                      <a:pt x="4988" y="4923"/>
                    </a:lnTo>
                    <a:cubicBezTo>
                      <a:pt x="5562" y="6947"/>
                      <a:pt x="5348" y="9349"/>
                      <a:pt x="5348" y="11347"/>
                    </a:cubicBezTo>
                    <a:cubicBezTo>
                      <a:pt x="5348" y="11397"/>
                      <a:pt x="5390" y="11422"/>
                      <a:pt x="5431" y="11422"/>
                    </a:cubicBezTo>
                    <a:cubicBezTo>
                      <a:pt x="5473" y="11422"/>
                      <a:pt x="5515" y="11397"/>
                      <a:pt x="5515" y="11347"/>
                    </a:cubicBezTo>
                    <a:cubicBezTo>
                      <a:pt x="5623" y="9035"/>
                      <a:pt x="5588" y="6816"/>
                      <a:pt x="4988" y="492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6"/>
              <p:cNvSpPr/>
              <p:nvPr/>
            </p:nvSpPr>
            <p:spPr>
              <a:xfrm>
                <a:off x="231085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55" y="1"/>
                    </a:moveTo>
                    <a:cubicBezTo>
                      <a:pt x="645" y="1"/>
                      <a:pt x="636" y="3"/>
                      <a:pt x="630" y="10"/>
                    </a:cubicBezTo>
                    <a:cubicBezTo>
                      <a:pt x="497" y="76"/>
                      <a:pt x="430" y="210"/>
                      <a:pt x="330" y="343"/>
                    </a:cubicBezTo>
                    <a:cubicBezTo>
                      <a:pt x="230" y="477"/>
                      <a:pt x="130" y="643"/>
                      <a:pt x="96" y="844"/>
                    </a:cubicBezTo>
                    <a:cubicBezTo>
                      <a:pt x="163" y="710"/>
                      <a:pt x="297" y="543"/>
                      <a:pt x="430" y="410"/>
                    </a:cubicBezTo>
                    <a:cubicBezTo>
                      <a:pt x="497" y="310"/>
                      <a:pt x="630" y="210"/>
                      <a:pt x="730" y="76"/>
                    </a:cubicBezTo>
                    <a:cubicBezTo>
                      <a:pt x="757" y="49"/>
                      <a:pt x="697" y="1"/>
                      <a:pt x="655" y="1"/>
                    </a:cubicBezTo>
                    <a:close/>
                    <a:moveTo>
                      <a:pt x="96" y="844"/>
                    </a:moveTo>
                    <a:lnTo>
                      <a:pt x="96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0" y="882"/>
                      <a:pt x="82" y="872"/>
                      <a:pt x="96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6"/>
              <p:cNvSpPr/>
              <p:nvPr/>
            </p:nvSpPr>
            <p:spPr>
              <a:xfrm>
                <a:off x="2317925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50" y="1030"/>
                      <a:pt x="85" y="1030"/>
                    </a:cubicBezTo>
                    <a:cubicBezTo>
                      <a:pt x="101" y="1030"/>
                      <a:pt x="114" y="1022"/>
                      <a:pt x="114" y="1001"/>
                    </a:cubicBezTo>
                    <a:lnTo>
                      <a:pt x="481" y="501"/>
                    </a:lnTo>
                    <a:cubicBezTo>
                      <a:pt x="614" y="334"/>
                      <a:pt x="781" y="201"/>
                      <a:pt x="881" y="67"/>
                    </a:cubicBezTo>
                    <a:cubicBezTo>
                      <a:pt x="948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6"/>
              <p:cNvSpPr/>
              <p:nvPr/>
            </p:nvSpPr>
            <p:spPr>
              <a:xfrm>
                <a:off x="2330175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1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7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7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6"/>
              <p:cNvSpPr/>
              <p:nvPr/>
            </p:nvSpPr>
            <p:spPr>
              <a:xfrm>
                <a:off x="2629300" y="2053275"/>
                <a:ext cx="15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23" extrusionOk="0">
                    <a:moveTo>
                      <a:pt x="529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8" y="89"/>
                      <a:pt x="268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34" y="723"/>
                    </a:lnTo>
                    <a:cubicBezTo>
                      <a:pt x="268" y="723"/>
                      <a:pt x="301" y="556"/>
                      <a:pt x="368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6"/>
              <p:cNvSpPr/>
              <p:nvPr/>
            </p:nvSpPr>
            <p:spPr>
              <a:xfrm>
                <a:off x="26343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8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6"/>
              <p:cNvSpPr/>
              <p:nvPr/>
            </p:nvSpPr>
            <p:spPr>
              <a:xfrm>
                <a:off x="26401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19" y="1"/>
                    </a:moveTo>
                    <a:cubicBezTo>
                      <a:pt x="504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1" y="419"/>
                    </a:cubicBezTo>
                    <a:lnTo>
                      <a:pt x="534" y="186"/>
                    </a:lnTo>
                    <a:cubicBezTo>
                      <a:pt x="615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6"/>
              <p:cNvSpPr/>
              <p:nvPr/>
            </p:nvSpPr>
            <p:spPr>
              <a:xfrm>
                <a:off x="274855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6"/>
              <p:cNvSpPr/>
              <p:nvPr/>
            </p:nvSpPr>
            <p:spPr>
              <a:xfrm>
                <a:off x="27302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1" y="0"/>
                    </a:moveTo>
                    <a:cubicBezTo>
                      <a:pt x="6506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2" y="15011"/>
                    </a:cubicBezTo>
                    <a:cubicBezTo>
                      <a:pt x="852" y="15011"/>
                      <a:pt x="902" y="14977"/>
                      <a:pt x="902" y="14911"/>
                    </a:cubicBezTo>
                    <a:cubicBezTo>
                      <a:pt x="902" y="11942"/>
                      <a:pt x="535" y="8539"/>
                      <a:pt x="1335" y="5704"/>
                    </a:cubicBezTo>
                    <a:cubicBezTo>
                      <a:pt x="2336" y="2202"/>
                      <a:pt x="5872" y="534"/>
                      <a:pt x="9208" y="100"/>
                    </a:cubicBezTo>
                    <a:cubicBezTo>
                      <a:pt x="9341" y="67"/>
                      <a:pt x="9341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16"/>
              <p:cNvSpPr/>
              <p:nvPr/>
            </p:nvSpPr>
            <p:spPr>
              <a:xfrm>
                <a:off x="2959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806" y="8573"/>
                      <a:pt x="8406" y="12009"/>
                      <a:pt x="8406" y="14911"/>
                    </a:cubicBezTo>
                    <a:cubicBezTo>
                      <a:pt x="8406" y="14977"/>
                      <a:pt x="8465" y="15011"/>
                      <a:pt x="8523" y="15011"/>
                    </a:cubicBezTo>
                    <a:cubicBezTo>
                      <a:pt x="8581" y="15011"/>
                      <a:pt x="8640" y="14977"/>
                      <a:pt x="8640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6"/>
              <p:cNvSpPr/>
              <p:nvPr/>
            </p:nvSpPr>
            <p:spPr>
              <a:xfrm>
                <a:off x="2762725" y="1918600"/>
                <a:ext cx="106600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6"/>
              <p:cNvSpPr/>
              <p:nvPr/>
            </p:nvSpPr>
            <p:spPr>
              <a:xfrm>
                <a:off x="3016125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lnTo>
                      <a:pt x="39" y="39"/>
                    </a:lnTo>
                    <a:cubicBezTo>
                      <a:pt x="1641" y="868"/>
                      <a:pt x="3096" y="1575"/>
                      <a:pt x="4088" y="3043"/>
                    </a:cubicBezTo>
                    <a:lnTo>
                      <a:pt x="4088" y="3043"/>
                    </a:lnTo>
                    <a:cubicBezTo>
                      <a:pt x="3255" y="1745"/>
                      <a:pt x="1976" y="705"/>
                      <a:pt x="39" y="39"/>
                    </a:cubicBezTo>
                    <a:close/>
                    <a:moveTo>
                      <a:pt x="4088" y="3043"/>
                    </a:moveTo>
                    <a:cubicBezTo>
                      <a:pt x="4438" y="3590"/>
                      <a:pt x="4709" y="4183"/>
                      <a:pt x="4917" y="4813"/>
                    </a:cubicBezTo>
                    <a:lnTo>
                      <a:pt x="4917" y="4813"/>
                    </a:lnTo>
                    <a:cubicBezTo>
                      <a:pt x="4816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8" y="3043"/>
                    </a:cubicBezTo>
                    <a:close/>
                    <a:moveTo>
                      <a:pt x="4917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3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7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16"/>
              <p:cNvSpPr/>
              <p:nvPr/>
            </p:nvSpPr>
            <p:spPr>
              <a:xfrm>
                <a:off x="2774325" y="2208700"/>
                <a:ext cx="191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83" extrusionOk="0">
                    <a:moveTo>
                      <a:pt x="675" y="1"/>
                    </a:moveTo>
                    <a:cubicBezTo>
                      <a:pt x="663" y="1"/>
                      <a:pt x="650" y="3"/>
                      <a:pt x="638" y="10"/>
                    </a:cubicBezTo>
                    <a:cubicBezTo>
                      <a:pt x="538" y="76"/>
                      <a:pt x="438" y="210"/>
                      <a:pt x="371" y="343"/>
                    </a:cubicBezTo>
                    <a:cubicBezTo>
                      <a:pt x="237" y="477"/>
                      <a:pt x="137" y="643"/>
                      <a:pt x="104" y="844"/>
                    </a:cubicBezTo>
                    <a:cubicBezTo>
                      <a:pt x="204" y="710"/>
                      <a:pt x="304" y="543"/>
                      <a:pt x="438" y="410"/>
                    </a:cubicBezTo>
                    <a:cubicBezTo>
                      <a:pt x="538" y="310"/>
                      <a:pt x="638" y="210"/>
                      <a:pt x="738" y="76"/>
                    </a:cubicBezTo>
                    <a:cubicBezTo>
                      <a:pt x="765" y="49"/>
                      <a:pt x="726" y="1"/>
                      <a:pt x="675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2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16"/>
              <p:cNvSpPr/>
              <p:nvPr/>
            </p:nvSpPr>
            <p:spPr>
              <a:xfrm>
                <a:off x="2781850" y="2208925"/>
                <a:ext cx="23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1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4" y="334"/>
                      <a:pt x="770" y="201"/>
                      <a:pt x="904" y="67"/>
                    </a:cubicBezTo>
                    <a:cubicBezTo>
                      <a:pt x="937" y="34"/>
                      <a:pt x="904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6"/>
              <p:cNvSpPr/>
              <p:nvPr/>
            </p:nvSpPr>
            <p:spPr>
              <a:xfrm>
                <a:off x="279382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5" y="1"/>
                    </a:moveTo>
                    <a:cubicBezTo>
                      <a:pt x="325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1" y="415"/>
                      <a:pt x="110" y="415"/>
                    </a:cubicBezTo>
                    <a:cubicBezTo>
                      <a:pt x="130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5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6"/>
              <p:cNvSpPr/>
              <p:nvPr/>
            </p:nvSpPr>
            <p:spPr>
              <a:xfrm>
                <a:off x="3092975" y="2053275"/>
                <a:ext cx="15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1" y="22"/>
                    </a:cubicBezTo>
                    <a:cubicBezTo>
                      <a:pt x="367" y="89"/>
                      <a:pt x="301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26" y="71"/>
                      <a:pt x="573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6"/>
              <p:cNvSpPr/>
              <p:nvPr/>
            </p:nvSpPr>
            <p:spPr>
              <a:xfrm>
                <a:off x="30979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1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1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6"/>
              <p:cNvSpPr/>
              <p:nvPr/>
            </p:nvSpPr>
            <p:spPr>
              <a:xfrm>
                <a:off x="3104650" y="2061700"/>
                <a:ext cx="147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0" extrusionOk="0">
                    <a:moveTo>
                      <a:pt x="486" y="1"/>
                    </a:moveTo>
                    <a:cubicBezTo>
                      <a:pt x="470" y="1"/>
                      <a:pt x="453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4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6"/>
              <p:cNvSpPr/>
              <p:nvPr/>
            </p:nvSpPr>
            <p:spPr>
              <a:xfrm>
                <a:off x="161692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6"/>
              <p:cNvSpPr/>
              <p:nvPr/>
            </p:nvSpPr>
            <p:spPr>
              <a:xfrm>
                <a:off x="1596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41" y="67"/>
                      <a:pt x="9341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16"/>
              <p:cNvSpPr/>
              <p:nvPr/>
            </p:nvSpPr>
            <p:spPr>
              <a:xfrm>
                <a:off x="1826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34" y="67"/>
                      <a:pt x="101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16"/>
              <p:cNvSpPr/>
              <p:nvPr/>
            </p:nvSpPr>
            <p:spPr>
              <a:xfrm>
                <a:off x="162942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36" y="0"/>
                    </a:moveTo>
                    <a:cubicBezTo>
                      <a:pt x="4125" y="0"/>
                      <a:pt x="4114" y="2"/>
                      <a:pt x="4103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93" y="109"/>
                      <a:pt x="4223" y="0"/>
                      <a:pt x="413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6"/>
              <p:cNvSpPr/>
              <p:nvPr/>
            </p:nvSpPr>
            <p:spPr>
              <a:xfrm>
                <a:off x="188402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628" y="6052"/>
                      <a:pt x="5328" y="8988"/>
                      <a:pt x="5328" y="11356"/>
                    </a:cubicBezTo>
                    <a:cubicBezTo>
                      <a:pt x="5328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5" y="6386"/>
                      <a:pt x="5294" y="1849"/>
                      <a:pt x="57" y="14"/>
                    </a:cubicBezTo>
                    <a:cubicBezTo>
                      <a:pt x="47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6"/>
              <p:cNvSpPr/>
              <p:nvPr/>
            </p:nvSpPr>
            <p:spPr>
              <a:xfrm>
                <a:off x="164120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85" y="1"/>
                    </a:moveTo>
                    <a:cubicBezTo>
                      <a:pt x="678" y="1"/>
                      <a:pt x="670" y="3"/>
                      <a:pt x="664" y="10"/>
                    </a:cubicBezTo>
                    <a:cubicBezTo>
                      <a:pt x="530" y="76"/>
                      <a:pt x="430" y="210"/>
                      <a:pt x="363" y="343"/>
                    </a:cubicBezTo>
                    <a:cubicBezTo>
                      <a:pt x="230" y="477"/>
                      <a:pt x="163" y="643"/>
                      <a:pt x="97" y="844"/>
                    </a:cubicBezTo>
                    <a:cubicBezTo>
                      <a:pt x="197" y="710"/>
                      <a:pt x="330" y="543"/>
                      <a:pt x="430" y="410"/>
                    </a:cubicBezTo>
                    <a:cubicBezTo>
                      <a:pt x="530" y="310"/>
                      <a:pt x="664" y="210"/>
                      <a:pt x="730" y="76"/>
                    </a:cubicBezTo>
                    <a:cubicBezTo>
                      <a:pt x="757" y="49"/>
                      <a:pt x="719" y="1"/>
                      <a:pt x="685" y="1"/>
                    </a:cubicBezTo>
                    <a:close/>
                    <a:moveTo>
                      <a:pt x="97" y="844"/>
                    </a:moveTo>
                    <a:lnTo>
                      <a:pt x="97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1" y="882"/>
                      <a:pt x="82" y="872"/>
                      <a:pt x="9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6"/>
              <p:cNvSpPr/>
              <p:nvPr/>
            </p:nvSpPr>
            <p:spPr>
              <a:xfrm>
                <a:off x="1650275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4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7" y="501"/>
                    </a:lnTo>
                    <a:cubicBezTo>
                      <a:pt x="568" y="334"/>
                      <a:pt x="734" y="201"/>
                      <a:pt x="868" y="67"/>
                    </a:cubicBezTo>
                    <a:cubicBezTo>
                      <a:pt x="901" y="34"/>
                      <a:pt x="868" y="1"/>
                      <a:pt x="834" y="1"/>
                    </a:cubicBezTo>
                    <a:close/>
                    <a:moveTo>
                      <a:pt x="67" y="1001"/>
                    </a:moveTo>
                    <a:cubicBezTo>
                      <a:pt x="0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6"/>
              <p:cNvSpPr/>
              <p:nvPr/>
            </p:nvSpPr>
            <p:spPr>
              <a:xfrm>
                <a:off x="1661600" y="2220600"/>
                <a:ext cx="128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5" extrusionOk="0">
                    <a:moveTo>
                      <a:pt x="415" y="1"/>
                    </a:moveTo>
                    <a:cubicBezTo>
                      <a:pt x="348" y="1"/>
                      <a:pt x="248" y="67"/>
                      <a:pt x="215" y="167"/>
                    </a:cubicBezTo>
                    <a:cubicBezTo>
                      <a:pt x="181" y="234"/>
                      <a:pt x="81" y="268"/>
                      <a:pt x="48" y="368"/>
                    </a:cubicBezTo>
                    <a:cubicBezTo>
                      <a:pt x="1" y="391"/>
                      <a:pt x="37" y="415"/>
                      <a:pt x="97" y="415"/>
                    </a:cubicBezTo>
                    <a:cubicBezTo>
                      <a:pt x="123" y="415"/>
                      <a:pt x="152" y="411"/>
                      <a:pt x="181" y="401"/>
                    </a:cubicBezTo>
                    <a:cubicBezTo>
                      <a:pt x="215" y="334"/>
                      <a:pt x="248" y="268"/>
                      <a:pt x="348" y="234"/>
                    </a:cubicBezTo>
                    <a:cubicBezTo>
                      <a:pt x="381" y="201"/>
                      <a:pt x="448" y="167"/>
                      <a:pt x="515" y="67"/>
                    </a:cubicBezTo>
                    <a:cubicBezTo>
                      <a:pt x="515" y="34"/>
                      <a:pt x="515" y="1"/>
                      <a:pt x="4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6"/>
              <p:cNvSpPr/>
              <p:nvPr/>
            </p:nvSpPr>
            <p:spPr>
              <a:xfrm>
                <a:off x="195965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5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5" y="556"/>
                      <a:pt x="368" y="456"/>
                    </a:cubicBezTo>
                    <a:cubicBezTo>
                      <a:pt x="468" y="356"/>
                      <a:pt x="535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6"/>
              <p:cNvSpPr/>
              <p:nvPr/>
            </p:nvSpPr>
            <p:spPr>
              <a:xfrm>
                <a:off x="19663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268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6"/>
              <p:cNvSpPr/>
              <p:nvPr/>
            </p:nvSpPr>
            <p:spPr>
              <a:xfrm>
                <a:off x="1971325" y="2061700"/>
                <a:ext cx="154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6"/>
              <p:cNvSpPr/>
              <p:nvPr/>
            </p:nvSpPr>
            <p:spPr>
              <a:xfrm>
                <a:off x="1149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6"/>
              <p:cNvSpPr/>
              <p:nvPr/>
            </p:nvSpPr>
            <p:spPr>
              <a:xfrm>
                <a:off x="1129900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102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6"/>
              <p:cNvSpPr/>
              <p:nvPr/>
            </p:nvSpPr>
            <p:spPr>
              <a:xfrm>
                <a:off x="1359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6"/>
              <p:cNvSpPr/>
              <p:nvPr/>
            </p:nvSpPr>
            <p:spPr>
              <a:xfrm>
                <a:off x="1416175" y="1909200"/>
                <a:ext cx="1399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11431" extrusionOk="0">
                    <a:moveTo>
                      <a:pt x="30" y="1"/>
                    </a:moveTo>
                    <a:cubicBezTo>
                      <a:pt x="11" y="1"/>
                      <a:pt x="1" y="24"/>
                      <a:pt x="24" y="48"/>
                    </a:cubicBezTo>
                    <a:cubicBezTo>
                      <a:pt x="1847" y="991"/>
                      <a:pt x="3478" y="1776"/>
                      <a:pt x="4455" y="3703"/>
                    </a:cubicBezTo>
                    <a:lnTo>
                      <a:pt x="4455" y="3703"/>
                    </a:lnTo>
                    <a:cubicBezTo>
                      <a:pt x="3653" y="2093"/>
                      <a:pt x="2297" y="804"/>
                      <a:pt x="58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  <a:moveTo>
                      <a:pt x="4455" y="3703"/>
                    </a:moveTo>
                    <a:lnTo>
                      <a:pt x="4455" y="3703"/>
                    </a:lnTo>
                    <a:cubicBezTo>
                      <a:pt x="4572" y="3937"/>
                      <a:pt x="4677" y="4177"/>
                      <a:pt x="4771" y="4424"/>
                    </a:cubicBezTo>
                    <a:lnTo>
                      <a:pt x="4771" y="4424"/>
                    </a:lnTo>
                    <a:cubicBezTo>
                      <a:pt x="4699" y="4228"/>
                      <a:pt x="4618" y="4037"/>
                      <a:pt x="4528" y="3851"/>
                    </a:cubicBezTo>
                    <a:cubicBezTo>
                      <a:pt x="4504" y="3800"/>
                      <a:pt x="4480" y="3751"/>
                      <a:pt x="4455" y="3703"/>
                    </a:cubicBezTo>
                    <a:close/>
                    <a:moveTo>
                      <a:pt x="4771" y="4424"/>
                    </a:moveTo>
                    <a:cubicBezTo>
                      <a:pt x="5552" y="6545"/>
                      <a:pt x="5328" y="9188"/>
                      <a:pt x="5328" y="11356"/>
                    </a:cubicBezTo>
                    <a:cubicBezTo>
                      <a:pt x="5328" y="11406"/>
                      <a:pt x="5370" y="11431"/>
                      <a:pt x="5412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597" y="8835"/>
                      <a:pt x="5535" y="6426"/>
                      <a:pt x="4771" y="442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6"/>
              <p:cNvSpPr/>
              <p:nvPr/>
            </p:nvSpPr>
            <p:spPr>
              <a:xfrm>
                <a:off x="1491825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51" y="0"/>
                    </a:moveTo>
                    <a:cubicBezTo>
                      <a:pt x="534" y="0"/>
                      <a:pt x="516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8" y="456"/>
                    </a:cubicBezTo>
                    <a:cubicBezTo>
                      <a:pt x="468" y="356"/>
                      <a:pt x="534" y="256"/>
                      <a:pt x="634" y="122"/>
                    </a:cubicBezTo>
                    <a:cubicBezTo>
                      <a:pt x="660" y="71"/>
                      <a:pt x="607" y="0"/>
                      <a:pt x="5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6"/>
              <p:cNvSpPr/>
              <p:nvPr/>
            </p:nvSpPr>
            <p:spPr>
              <a:xfrm>
                <a:off x="14976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73" y="0"/>
                    </a:moveTo>
                    <a:cubicBezTo>
                      <a:pt x="758" y="0"/>
                      <a:pt x="745" y="12"/>
                      <a:pt x="734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67" y="811"/>
                      <a:pt x="0" y="977"/>
                    </a:cubicBezTo>
                    <a:cubicBezTo>
                      <a:pt x="0" y="1000"/>
                      <a:pt x="32" y="1039"/>
                      <a:pt x="62" y="1039"/>
                    </a:cubicBezTo>
                    <a:cubicBezTo>
                      <a:pt x="76" y="1039"/>
                      <a:pt x="9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34" y="277"/>
                      <a:pt x="834" y="77"/>
                    </a:cubicBezTo>
                    <a:cubicBezTo>
                      <a:pt x="834" y="54"/>
                      <a:pt x="803" y="0"/>
                      <a:pt x="7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6"/>
              <p:cNvSpPr/>
              <p:nvPr/>
            </p:nvSpPr>
            <p:spPr>
              <a:xfrm>
                <a:off x="150432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6"/>
              <p:cNvSpPr/>
              <p:nvPr/>
            </p:nvSpPr>
            <p:spPr>
              <a:xfrm>
                <a:off x="20805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6"/>
              <p:cNvSpPr/>
              <p:nvPr/>
            </p:nvSpPr>
            <p:spPr>
              <a:xfrm>
                <a:off x="20605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3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34" y="8539"/>
                      <a:pt x="1334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40" y="67"/>
                      <a:pt x="9340" y="0"/>
                      <a:pt x="92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6"/>
              <p:cNvSpPr/>
              <p:nvPr/>
            </p:nvSpPr>
            <p:spPr>
              <a:xfrm>
                <a:off x="2289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100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6"/>
              <p:cNvSpPr/>
              <p:nvPr/>
            </p:nvSpPr>
            <p:spPr>
              <a:xfrm>
                <a:off x="209310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6"/>
              <p:cNvSpPr/>
              <p:nvPr/>
            </p:nvSpPr>
            <p:spPr>
              <a:xfrm>
                <a:off x="2347575" y="1909425"/>
                <a:ext cx="1400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1422" extrusionOk="0">
                    <a:moveTo>
                      <a:pt x="4" y="0"/>
                    </a:moveTo>
                    <a:cubicBezTo>
                      <a:pt x="1" y="0"/>
                      <a:pt x="9" y="20"/>
                      <a:pt x="28" y="39"/>
                    </a:cubicBezTo>
                    <a:cubicBezTo>
                      <a:pt x="14" y="11"/>
                      <a:pt x="6" y="0"/>
                      <a:pt x="4" y="0"/>
                    </a:cubicBezTo>
                    <a:close/>
                    <a:moveTo>
                      <a:pt x="28" y="39"/>
                    </a:moveTo>
                    <a:lnTo>
                      <a:pt x="28" y="39"/>
                    </a:lnTo>
                    <a:cubicBezTo>
                      <a:pt x="1930" y="1006"/>
                      <a:pt x="3598" y="1807"/>
                      <a:pt x="4532" y="3842"/>
                    </a:cubicBezTo>
                    <a:cubicBezTo>
                      <a:pt x="4576" y="3931"/>
                      <a:pt x="4619" y="4021"/>
                      <a:pt x="4659" y="4113"/>
                    </a:cubicBezTo>
                    <a:lnTo>
                      <a:pt x="4659" y="4113"/>
                    </a:lnTo>
                    <a:cubicBezTo>
                      <a:pt x="3887" y="2315"/>
                      <a:pt x="2488" y="879"/>
                      <a:pt x="28" y="39"/>
                    </a:cubicBezTo>
                    <a:close/>
                    <a:moveTo>
                      <a:pt x="4659" y="4113"/>
                    </a:moveTo>
                    <a:lnTo>
                      <a:pt x="4659" y="4113"/>
                    </a:lnTo>
                    <a:cubicBezTo>
                      <a:pt x="4711" y="4234"/>
                      <a:pt x="4760" y="4357"/>
                      <a:pt x="4807" y="4481"/>
                    </a:cubicBezTo>
                    <a:lnTo>
                      <a:pt x="4807" y="4481"/>
                    </a:lnTo>
                    <a:cubicBezTo>
                      <a:pt x="4761" y="4357"/>
                      <a:pt x="4712" y="4234"/>
                      <a:pt x="4659" y="4113"/>
                    </a:cubicBezTo>
                    <a:close/>
                    <a:moveTo>
                      <a:pt x="4807" y="4481"/>
                    </a:moveTo>
                    <a:cubicBezTo>
                      <a:pt x="5579" y="6590"/>
                      <a:pt x="5332" y="9201"/>
                      <a:pt x="5332" y="11347"/>
                    </a:cubicBezTo>
                    <a:cubicBezTo>
                      <a:pt x="5332" y="11397"/>
                      <a:pt x="5374" y="11422"/>
                      <a:pt x="5416" y="11422"/>
                    </a:cubicBezTo>
                    <a:cubicBezTo>
                      <a:pt x="5457" y="11422"/>
                      <a:pt x="5499" y="11397"/>
                      <a:pt x="5499" y="11347"/>
                    </a:cubicBezTo>
                    <a:cubicBezTo>
                      <a:pt x="5599" y="8852"/>
                      <a:pt x="5549" y="6467"/>
                      <a:pt x="4807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6"/>
              <p:cNvSpPr/>
              <p:nvPr/>
            </p:nvSpPr>
            <p:spPr>
              <a:xfrm>
                <a:off x="2105500" y="2208700"/>
                <a:ext cx="18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83" extrusionOk="0">
                    <a:moveTo>
                      <a:pt x="663" y="1"/>
                    </a:moveTo>
                    <a:cubicBezTo>
                      <a:pt x="653" y="1"/>
                      <a:pt x="645" y="3"/>
                      <a:pt x="638" y="10"/>
                    </a:cubicBezTo>
                    <a:cubicBezTo>
                      <a:pt x="505" y="76"/>
                      <a:pt x="438" y="210"/>
                      <a:pt x="338" y="343"/>
                    </a:cubicBezTo>
                    <a:cubicBezTo>
                      <a:pt x="205" y="477"/>
                      <a:pt x="138" y="643"/>
                      <a:pt x="105" y="844"/>
                    </a:cubicBezTo>
                    <a:cubicBezTo>
                      <a:pt x="171" y="710"/>
                      <a:pt x="305" y="543"/>
                      <a:pt x="438" y="410"/>
                    </a:cubicBezTo>
                    <a:cubicBezTo>
                      <a:pt x="505" y="310"/>
                      <a:pt x="638" y="210"/>
                      <a:pt x="705" y="76"/>
                    </a:cubicBezTo>
                    <a:cubicBezTo>
                      <a:pt x="759" y="49"/>
                      <a:pt x="704" y="1"/>
                      <a:pt x="663" y="1"/>
                    </a:cubicBezTo>
                    <a:close/>
                    <a:moveTo>
                      <a:pt x="105" y="844"/>
                    </a:moveTo>
                    <a:lnTo>
                      <a:pt x="105" y="844"/>
                    </a:lnTo>
                    <a:cubicBezTo>
                      <a:pt x="8" y="863"/>
                      <a:pt x="1" y="882"/>
                      <a:pt x="25" y="882"/>
                    </a:cubicBezTo>
                    <a:cubicBezTo>
                      <a:pt x="42" y="882"/>
                      <a:pt x="76" y="872"/>
                      <a:pt x="10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6"/>
              <p:cNvSpPr/>
              <p:nvPr/>
            </p:nvSpPr>
            <p:spPr>
              <a:xfrm>
                <a:off x="211310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23" y="1031"/>
                      <a:pt x="45" y="1031"/>
                    </a:cubicBezTo>
                    <a:cubicBezTo>
                      <a:pt x="56" y="1031"/>
                      <a:pt x="67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6"/>
              <p:cNvSpPr/>
              <p:nvPr/>
            </p:nvSpPr>
            <p:spPr>
              <a:xfrm>
                <a:off x="2125625" y="2220600"/>
                <a:ext cx="117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15" extrusionOk="0">
                    <a:moveTo>
                      <a:pt x="367" y="1"/>
                    </a:moveTo>
                    <a:cubicBezTo>
                      <a:pt x="300" y="1"/>
                      <a:pt x="200" y="67"/>
                      <a:pt x="167" y="167"/>
                    </a:cubicBezTo>
                    <a:cubicBezTo>
                      <a:pt x="133" y="234"/>
                      <a:pt x="33" y="268"/>
                      <a:pt x="0" y="368"/>
                    </a:cubicBezTo>
                    <a:cubicBezTo>
                      <a:pt x="0" y="391"/>
                      <a:pt x="33" y="415"/>
                      <a:pt x="77" y="415"/>
                    </a:cubicBezTo>
                    <a:cubicBezTo>
                      <a:pt x="94" y="415"/>
                      <a:pt x="114" y="411"/>
                      <a:pt x="133" y="401"/>
                    </a:cubicBezTo>
                    <a:cubicBezTo>
                      <a:pt x="167" y="334"/>
                      <a:pt x="200" y="268"/>
                      <a:pt x="300" y="234"/>
                    </a:cubicBezTo>
                    <a:cubicBezTo>
                      <a:pt x="334" y="201"/>
                      <a:pt x="400" y="167"/>
                      <a:pt x="467" y="67"/>
                    </a:cubicBezTo>
                    <a:cubicBezTo>
                      <a:pt x="467" y="34"/>
                      <a:pt x="467" y="1"/>
                      <a:pt x="36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6"/>
              <p:cNvSpPr/>
              <p:nvPr/>
            </p:nvSpPr>
            <p:spPr>
              <a:xfrm>
                <a:off x="2423325" y="2053275"/>
                <a:ext cx="158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23" extrusionOk="0">
                    <a:moveTo>
                      <a:pt x="547" y="0"/>
                    </a:moveTo>
                    <a:cubicBezTo>
                      <a:pt x="532" y="0"/>
                      <a:pt x="516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4" y="122"/>
                    </a:cubicBezTo>
                    <a:cubicBezTo>
                      <a:pt x="634" y="71"/>
                      <a:pt x="595" y="0"/>
                      <a:pt x="5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6"/>
              <p:cNvSpPr/>
              <p:nvPr/>
            </p:nvSpPr>
            <p:spPr>
              <a:xfrm>
                <a:off x="2429175" y="2048575"/>
                <a:ext cx="208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40" extrusionOk="0">
                    <a:moveTo>
                      <a:pt x="740" y="0"/>
                    </a:moveTo>
                    <a:cubicBezTo>
                      <a:pt x="725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11" y="54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6"/>
              <p:cNvSpPr/>
              <p:nvPr/>
            </p:nvSpPr>
            <p:spPr>
              <a:xfrm>
                <a:off x="243500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6"/>
              <p:cNvSpPr/>
              <p:nvPr/>
            </p:nvSpPr>
            <p:spPr>
              <a:xfrm>
                <a:off x="2543400" y="1883700"/>
                <a:ext cx="42535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4" h="14878" extrusionOk="0">
                    <a:moveTo>
                      <a:pt x="8507" y="0"/>
                    </a:moveTo>
                    <a:cubicBezTo>
                      <a:pt x="3804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6"/>
              <p:cNvSpPr/>
              <p:nvPr/>
            </p:nvSpPr>
            <p:spPr>
              <a:xfrm>
                <a:off x="25250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8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4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6"/>
              <p:cNvSpPr/>
              <p:nvPr/>
            </p:nvSpPr>
            <p:spPr>
              <a:xfrm>
                <a:off x="27544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773" y="8573"/>
                      <a:pt x="8406" y="12009"/>
                      <a:pt x="8406" y="14911"/>
                    </a:cubicBezTo>
                    <a:cubicBezTo>
                      <a:pt x="8406" y="14977"/>
                      <a:pt x="8456" y="15011"/>
                      <a:pt x="8506" y="15011"/>
                    </a:cubicBezTo>
                    <a:cubicBezTo>
                      <a:pt x="8556" y="15011"/>
                      <a:pt x="8606" y="14977"/>
                      <a:pt x="8606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6"/>
              <p:cNvSpPr/>
              <p:nvPr/>
            </p:nvSpPr>
            <p:spPr>
              <a:xfrm>
                <a:off x="2556750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8" y="0"/>
                      <a:pt x="4148" y="2"/>
                      <a:pt x="4137" y="5"/>
                    </a:cubicBezTo>
                    <a:cubicBezTo>
                      <a:pt x="901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68" y="4942"/>
                      <a:pt x="1068" y="1740"/>
                      <a:pt x="4237" y="139"/>
                    </a:cubicBezTo>
                    <a:cubicBezTo>
                      <a:pt x="4296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6"/>
              <p:cNvSpPr/>
              <p:nvPr/>
            </p:nvSpPr>
            <p:spPr>
              <a:xfrm>
                <a:off x="2810625" y="1909425"/>
                <a:ext cx="139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1422" extrusionOk="0">
                    <a:moveTo>
                      <a:pt x="9" y="0"/>
                    </a:moveTo>
                    <a:cubicBezTo>
                      <a:pt x="3" y="0"/>
                      <a:pt x="0" y="20"/>
                      <a:pt x="20" y="39"/>
                    </a:cubicBezTo>
                    <a:cubicBezTo>
                      <a:pt x="20" y="11"/>
                      <a:pt x="14" y="0"/>
                      <a:pt x="9" y="0"/>
                    </a:cubicBezTo>
                    <a:close/>
                    <a:moveTo>
                      <a:pt x="20" y="39"/>
                    </a:moveTo>
                    <a:lnTo>
                      <a:pt x="20" y="39"/>
                    </a:lnTo>
                    <a:cubicBezTo>
                      <a:pt x="1921" y="1006"/>
                      <a:pt x="3589" y="1807"/>
                      <a:pt x="4523" y="3842"/>
                    </a:cubicBezTo>
                    <a:cubicBezTo>
                      <a:pt x="4567" y="3931"/>
                      <a:pt x="4610" y="4021"/>
                      <a:pt x="4650" y="4113"/>
                    </a:cubicBezTo>
                    <a:lnTo>
                      <a:pt x="4650" y="4113"/>
                    </a:lnTo>
                    <a:cubicBezTo>
                      <a:pt x="3878" y="2315"/>
                      <a:pt x="2479" y="879"/>
                      <a:pt x="20" y="39"/>
                    </a:cubicBezTo>
                    <a:close/>
                    <a:moveTo>
                      <a:pt x="4650" y="4113"/>
                    </a:moveTo>
                    <a:cubicBezTo>
                      <a:pt x="4702" y="4234"/>
                      <a:pt x="4751" y="4357"/>
                      <a:pt x="4798" y="4481"/>
                    </a:cubicBezTo>
                    <a:lnTo>
                      <a:pt x="4798" y="4481"/>
                    </a:lnTo>
                    <a:cubicBezTo>
                      <a:pt x="4752" y="4357"/>
                      <a:pt x="4703" y="4234"/>
                      <a:pt x="4650" y="4113"/>
                    </a:cubicBezTo>
                    <a:close/>
                    <a:moveTo>
                      <a:pt x="4798" y="4481"/>
                    </a:moveTo>
                    <a:cubicBezTo>
                      <a:pt x="5570" y="6590"/>
                      <a:pt x="5323" y="9201"/>
                      <a:pt x="5323" y="11347"/>
                    </a:cubicBezTo>
                    <a:cubicBezTo>
                      <a:pt x="5323" y="11397"/>
                      <a:pt x="5365" y="11422"/>
                      <a:pt x="5407" y="11422"/>
                    </a:cubicBezTo>
                    <a:cubicBezTo>
                      <a:pt x="5448" y="11422"/>
                      <a:pt x="5490" y="11397"/>
                      <a:pt x="5490" y="11347"/>
                    </a:cubicBezTo>
                    <a:cubicBezTo>
                      <a:pt x="5591" y="8852"/>
                      <a:pt x="5540" y="6467"/>
                      <a:pt x="4798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6"/>
              <p:cNvSpPr/>
              <p:nvPr/>
            </p:nvSpPr>
            <p:spPr>
              <a:xfrm>
                <a:off x="2568900" y="2208700"/>
                <a:ext cx="19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83" extrusionOk="0">
                    <a:moveTo>
                      <a:pt x="674" y="1"/>
                    </a:moveTo>
                    <a:cubicBezTo>
                      <a:pt x="664" y="1"/>
                      <a:pt x="655" y="3"/>
                      <a:pt x="649" y="10"/>
                    </a:cubicBezTo>
                    <a:cubicBezTo>
                      <a:pt x="515" y="76"/>
                      <a:pt x="449" y="210"/>
                      <a:pt x="349" y="343"/>
                    </a:cubicBezTo>
                    <a:cubicBezTo>
                      <a:pt x="215" y="477"/>
                      <a:pt x="148" y="643"/>
                      <a:pt x="115" y="844"/>
                    </a:cubicBezTo>
                    <a:cubicBezTo>
                      <a:pt x="182" y="710"/>
                      <a:pt x="315" y="543"/>
                      <a:pt x="449" y="410"/>
                    </a:cubicBezTo>
                    <a:cubicBezTo>
                      <a:pt x="515" y="310"/>
                      <a:pt x="649" y="210"/>
                      <a:pt x="749" y="76"/>
                    </a:cubicBezTo>
                    <a:cubicBezTo>
                      <a:pt x="776" y="49"/>
                      <a:pt x="716" y="1"/>
                      <a:pt x="674" y="1"/>
                    </a:cubicBezTo>
                    <a:close/>
                    <a:moveTo>
                      <a:pt x="115" y="844"/>
                    </a:moveTo>
                    <a:cubicBezTo>
                      <a:pt x="19" y="863"/>
                      <a:pt x="0" y="882"/>
                      <a:pt x="21" y="882"/>
                    </a:cubicBezTo>
                    <a:cubicBezTo>
                      <a:pt x="36" y="882"/>
                      <a:pt x="73" y="872"/>
                      <a:pt x="11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6"/>
              <p:cNvSpPr/>
              <p:nvPr/>
            </p:nvSpPr>
            <p:spPr>
              <a:xfrm>
                <a:off x="2576450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18" y="1030"/>
                      <a:pt x="55" y="1030"/>
                    </a:cubicBezTo>
                    <a:cubicBezTo>
                      <a:pt x="72" y="1030"/>
                      <a:pt x="93" y="1022"/>
                      <a:pt x="113" y="1001"/>
                    </a:cubicBezTo>
                    <a:lnTo>
                      <a:pt x="480" y="501"/>
                    </a:lnTo>
                    <a:cubicBezTo>
                      <a:pt x="614" y="334"/>
                      <a:pt x="747" y="201"/>
                      <a:pt x="881" y="67"/>
                    </a:cubicBezTo>
                    <a:cubicBezTo>
                      <a:pt x="947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6"/>
              <p:cNvSpPr/>
              <p:nvPr/>
            </p:nvSpPr>
            <p:spPr>
              <a:xfrm>
                <a:off x="258870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7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6"/>
              <p:cNvSpPr/>
              <p:nvPr/>
            </p:nvSpPr>
            <p:spPr>
              <a:xfrm>
                <a:off x="2887825" y="2053275"/>
                <a:ext cx="150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23" extrusionOk="0">
                    <a:moveTo>
                      <a:pt x="528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7" y="89"/>
                      <a:pt x="267" y="222"/>
                      <a:pt x="201" y="356"/>
                    </a:cubicBezTo>
                    <a:cubicBezTo>
                      <a:pt x="101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267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6"/>
              <p:cNvSpPr/>
              <p:nvPr/>
            </p:nvSpPr>
            <p:spPr>
              <a:xfrm>
                <a:off x="2892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6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6"/>
              <p:cNvSpPr/>
              <p:nvPr/>
            </p:nvSpPr>
            <p:spPr>
              <a:xfrm>
                <a:off x="2898675" y="2061700"/>
                <a:ext cx="15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0" extrusionOk="0">
                    <a:moveTo>
                      <a:pt x="519" y="1"/>
                    </a:moveTo>
                    <a:cubicBezTo>
                      <a:pt x="503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0" y="419"/>
                    </a:cubicBezTo>
                    <a:lnTo>
                      <a:pt x="567" y="186"/>
                    </a:lnTo>
                    <a:cubicBezTo>
                      <a:pt x="621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6"/>
              <p:cNvSpPr/>
              <p:nvPr/>
            </p:nvSpPr>
            <p:spPr>
              <a:xfrm>
                <a:off x="3007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6"/>
              <p:cNvSpPr/>
              <p:nvPr/>
            </p:nvSpPr>
            <p:spPr>
              <a:xfrm>
                <a:off x="2988725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2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6"/>
              <p:cNvSpPr/>
              <p:nvPr/>
            </p:nvSpPr>
            <p:spPr>
              <a:xfrm>
                <a:off x="3218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03" y="434"/>
                      <a:pt x="7006" y="2202"/>
                      <a:pt x="8007" y="5704"/>
                    </a:cubicBezTo>
                    <a:cubicBezTo>
                      <a:pt x="8807" y="8573"/>
                      <a:pt x="8407" y="12009"/>
                      <a:pt x="8407" y="14911"/>
                    </a:cubicBezTo>
                    <a:cubicBezTo>
                      <a:pt x="8407" y="14977"/>
                      <a:pt x="8465" y="15011"/>
                      <a:pt x="8524" y="15011"/>
                    </a:cubicBezTo>
                    <a:cubicBezTo>
                      <a:pt x="8582" y="15011"/>
                      <a:pt x="8640" y="14977"/>
                      <a:pt x="8640" y="14911"/>
                    </a:cubicBezTo>
                    <a:cubicBezTo>
                      <a:pt x="8574" y="11408"/>
                      <a:pt x="9341" y="6772"/>
                      <a:pt x="7239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6"/>
              <p:cNvSpPr/>
              <p:nvPr/>
            </p:nvSpPr>
            <p:spPr>
              <a:xfrm>
                <a:off x="3021250" y="1918600"/>
                <a:ext cx="10657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6"/>
              <p:cNvSpPr/>
              <p:nvPr/>
            </p:nvSpPr>
            <p:spPr>
              <a:xfrm>
                <a:off x="3274650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cubicBezTo>
                      <a:pt x="1640" y="868"/>
                      <a:pt x="3095" y="1575"/>
                      <a:pt x="4087" y="3043"/>
                    </a:cubicBezTo>
                    <a:lnTo>
                      <a:pt x="4087" y="3043"/>
                    </a:lnTo>
                    <a:cubicBezTo>
                      <a:pt x="3255" y="1745"/>
                      <a:pt x="1975" y="705"/>
                      <a:pt x="39" y="39"/>
                    </a:cubicBezTo>
                    <a:close/>
                    <a:moveTo>
                      <a:pt x="4087" y="3043"/>
                    </a:moveTo>
                    <a:lnTo>
                      <a:pt x="4087" y="3043"/>
                    </a:lnTo>
                    <a:cubicBezTo>
                      <a:pt x="4438" y="3590"/>
                      <a:pt x="4709" y="4183"/>
                      <a:pt x="4916" y="4813"/>
                    </a:cubicBezTo>
                    <a:lnTo>
                      <a:pt x="4916" y="4813"/>
                    </a:lnTo>
                    <a:cubicBezTo>
                      <a:pt x="4815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7" y="3043"/>
                    </a:cubicBezTo>
                    <a:close/>
                    <a:moveTo>
                      <a:pt x="4916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2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6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6"/>
              <p:cNvSpPr/>
              <p:nvPr/>
            </p:nvSpPr>
            <p:spPr>
              <a:xfrm>
                <a:off x="3032675" y="2208700"/>
                <a:ext cx="184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83" extrusionOk="0">
                    <a:moveTo>
                      <a:pt x="636" y="1"/>
                    </a:moveTo>
                    <a:cubicBezTo>
                      <a:pt x="626" y="1"/>
                      <a:pt x="617" y="3"/>
                      <a:pt x="611" y="10"/>
                    </a:cubicBezTo>
                    <a:cubicBezTo>
                      <a:pt x="478" y="76"/>
                      <a:pt x="411" y="210"/>
                      <a:pt x="311" y="343"/>
                    </a:cubicBezTo>
                    <a:cubicBezTo>
                      <a:pt x="211" y="477"/>
                      <a:pt x="111" y="643"/>
                      <a:pt x="77" y="844"/>
                    </a:cubicBezTo>
                    <a:cubicBezTo>
                      <a:pt x="144" y="710"/>
                      <a:pt x="277" y="543"/>
                      <a:pt x="411" y="410"/>
                    </a:cubicBezTo>
                    <a:cubicBezTo>
                      <a:pt x="478" y="310"/>
                      <a:pt x="611" y="210"/>
                      <a:pt x="711" y="76"/>
                    </a:cubicBezTo>
                    <a:cubicBezTo>
                      <a:pt x="738" y="49"/>
                      <a:pt x="678" y="1"/>
                      <a:pt x="636" y="1"/>
                    </a:cubicBezTo>
                    <a:close/>
                    <a:moveTo>
                      <a:pt x="77" y="844"/>
                    </a:moveTo>
                    <a:cubicBezTo>
                      <a:pt x="0" y="863"/>
                      <a:pt x="1" y="882"/>
                      <a:pt x="22" y="882"/>
                    </a:cubicBezTo>
                    <a:cubicBezTo>
                      <a:pt x="37" y="882"/>
                      <a:pt x="63" y="872"/>
                      <a:pt x="7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6"/>
              <p:cNvSpPr/>
              <p:nvPr/>
            </p:nvSpPr>
            <p:spPr>
              <a:xfrm>
                <a:off x="3040375" y="2208925"/>
                <a:ext cx="234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0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3" y="334"/>
                      <a:pt x="770" y="201"/>
                      <a:pt x="903" y="67"/>
                    </a:cubicBezTo>
                    <a:cubicBezTo>
                      <a:pt x="937" y="34"/>
                      <a:pt x="903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6"/>
              <p:cNvSpPr/>
              <p:nvPr/>
            </p:nvSpPr>
            <p:spPr>
              <a:xfrm>
                <a:off x="3052350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4" y="1"/>
                    </a:moveTo>
                    <a:cubicBezTo>
                      <a:pt x="324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4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6"/>
              <p:cNvSpPr/>
              <p:nvPr/>
            </p:nvSpPr>
            <p:spPr>
              <a:xfrm>
                <a:off x="3351500" y="2053275"/>
                <a:ext cx="158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0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3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34" y="71"/>
                      <a:pt x="575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6"/>
              <p:cNvSpPr/>
              <p:nvPr/>
            </p:nvSpPr>
            <p:spPr>
              <a:xfrm>
                <a:off x="33565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6"/>
              <p:cNvSpPr/>
              <p:nvPr/>
            </p:nvSpPr>
            <p:spPr>
              <a:xfrm>
                <a:off x="3363175" y="2061700"/>
                <a:ext cx="147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20" extrusionOk="0">
                    <a:moveTo>
                      <a:pt x="486" y="1"/>
                    </a:moveTo>
                    <a:cubicBezTo>
                      <a:pt x="470" y="1"/>
                      <a:pt x="452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3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0" name="Google Shape;2440;p16"/>
            <p:cNvGrpSpPr/>
            <p:nvPr/>
          </p:nvGrpSpPr>
          <p:grpSpPr>
            <a:xfrm>
              <a:off x="4666506" y="3508502"/>
              <a:ext cx="5047554" cy="815885"/>
              <a:chOff x="1129900" y="1882875"/>
              <a:chExt cx="2321675" cy="375275"/>
            </a:xfrm>
          </p:grpSpPr>
          <p:sp>
            <p:nvSpPr>
              <p:cNvPr id="2441" name="Google Shape;2441;p16"/>
              <p:cNvSpPr/>
              <p:nvPr/>
            </p:nvSpPr>
            <p:spPr>
              <a:xfrm>
                <a:off x="13584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770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6"/>
              <p:cNvSpPr/>
              <p:nvPr/>
            </p:nvSpPr>
            <p:spPr>
              <a:xfrm>
                <a:off x="1339225" y="1882875"/>
                <a:ext cx="2326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7" y="8539"/>
                      <a:pt x="1335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07" y="67"/>
                      <a:pt x="9307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6"/>
              <p:cNvSpPr/>
              <p:nvPr/>
            </p:nvSpPr>
            <p:spPr>
              <a:xfrm>
                <a:off x="1568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0" y="0"/>
                      <a:pt x="0" y="67"/>
                      <a:pt x="101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6"/>
              <p:cNvSpPr/>
              <p:nvPr/>
            </p:nvSpPr>
            <p:spPr>
              <a:xfrm>
                <a:off x="137175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6"/>
              <p:cNvSpPr/>
              <p:nvPr/>
            </p:nvSpPr>
            <p:spPr>
              <a:xfrm>
                <a:off x="1625500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595" y="6052"/>
                      <a:pt x="5328" y="8988"/>
                      <a:pt x="5328" y="11356"/>
                    </a:cubicBezTo>
                    <a:cubicBezTo>
                      <a:pt x="5328" y="11406"/>
                      <a:pt x="5370" y="11431"/>
                      <a:pt x="5411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695" y="6386"/>
                      <a:pt x="5295" y="1849"/>
                      <a:pt x="57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6"/>
              <p:cNvSpPr/>
              <p:nvPr/>
            </p:nvSpPr>
            <p:spPr>
              <a:xfrm>
                <a:off x="1383225" y="2208700"/>
                <a:ext cx="184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880" extrusionOk="0">
                    <a:moveTo>
                      <a:pt x="664" y="1"/>
                    </a:moveTo>
                    <a:cubicBezTo>
                      <a:pt x="656" y="1"/>
                      <a:pt x="648" y="3"/>
                      <a:pt x="642" y="10"/>
                    </a:cubicBezTo>
                    <a:cubicBezTo>
                      <a:pt x="509" y="76"/>
                      <a:pt x="408" y="210"/>
                      <a:pt x="342" y="343"/>
                    </a:cubicBezTo>
                    <a:cubicBezTo>
                      <a:pt x="208" y="477"/>
                      <a:pt x="142" y="643"/>
                      <a:pt x="42" y="810"/>
                    </a:cubicBezTo>
                    <a:cubicBezTo>
                      <a:pt x="0" y="851"/>
                      <a:pt x="10" y="880"/>
                      <a:pt x="31" y="880"/>
                    </a:cubicBezTo>
                    <a:cubicBezTo>
                      <a:pt x="45" y="880"/>
                      <a:pt x="62" y="869"/>
                      <a:pt x="75" y="844"/>
                    </a:cubicBezTo>
                    <a:cubicBezTo>
                      <a:pt x="175" y="710"/>
                      <a:pt x="308" y="543"/>
                      <a:pt x="408" y="410"/>
                    </a:cubicBezTo>
                    <a:cubicBezTo>
                      <a:pt x="509" y="310"/>
                      <a:pt x="642" y="210"/>
                      <a:pt x="709" y="76"/>
                    </a:cubicBezTo>
                    <a:cubicBezTo>
                      <a:pt x="736" y="49"/>
                      <a:pt x="697" y="1"/>
                      <a:pt x="66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6"/>
              <p:cNvSpPr/>
              <p:nvPr/>
            </p:nvSpPr>
            <p:spPr>
              <a:xfrm>
                <a:off x="139175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6"/>
              <p:cNvSpPr/>
              <p:nvPr/>
            </p:nvSpPr>
            <p:spPr>
              <a:xfrm>
                <a:off x="140367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391" y="1"/>
                    </a:moveTo>
                    <a:cubicBezTo>
                      <a:pt x="291" y="1"/>
                      <a:pt x="224" y="67"/>
                      <a:pt x="191" y="167"/>
                    </a:cubicBezTo>
                    <a:cubicBezTo>
                      <a:pt x="158" y="234"/>
                      <a:pt x="57" y="268"/>
                      <a:pt x="24" y="368"/>
                    </a:cubicBezTo>
                    <a:cubicBezTo>
                      <a:pt x="0" y="391"/>
                      <a:pt x="44" y="415"/>
                      <a:pt x="94" y="415"/>
                    </a:cubicBezTo>
                    <a:cubicBezTo>
                      <a:pt x="116" y="415"/>
                      <a:pt x="138" y="411"/>
                      <a:pt x="158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8" y="201"/>
                      <a:pt x="424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6"/>
              <p:cNvSpPr/>
              <p:nvPr/>
            </p:nvSpPr>
            <p:spPr>
              <a:xfrm>
                <a:off x="1701150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64" y="0"/>
                    </a:moveTo>
                    <a:cubicBezTo>
                      <a:pt x="545" y="0"/>
                      <a:pt x="524" y="7"/>
                      <a:pt x="501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60" y="71"/>
                      <a:pt x="626" y="0"/>
                      <a:pt x="56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6"/>
              <p:cNvSpPr/>
              <p:nvPr/>
            </p:nvSpPr>
            <p:spPr>
              <a:xfrm>
                <a:off x="1707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7" y="0"/>
                    </a:moveTo>
                    <a:cubicBezTo>
                      <a:pt x="728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34" y="54"/>
                      <a:pt x="787" y="0"/>
                      <a:pt x="7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6"/>
              <p:cNvSpPr/>
              <p:nvPr/>
            </p:nvSpPr>
            <p:spPr>
              <a:xfrm>
                <a:off x="17136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6"/>
              <p:cNvSpPr/>
              <p:nvPr/>
            </p:nvSpPr>
            <p:spPr>
              <a:xfrm>
                <a:off x="1822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6"/>
              <p:cNvSpPr/>
              <p:nvPr/>
            </p:nvSpPr>
            <p:spPr>
              <a:xfrm>
                <a:off x="1802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8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8" y="8539"/>
                      <a:pt x="1335" y="5704"/>
                    </a:cubicBezTo>
                    <a:cubicBezTo>
                      <a:pt x="2335" y="2202"/>
                      <a:pt x="5905" y="534"/>
                      <a:pt x="9207" y="100"/>
                    </a:cubicBezTo>
                    <a:cubicBezTo>
                      <a:pt x="9340" y="67"/>
                      <a:pt x="9340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6"/>
              <p:cNvSpPr/>
              <p:nvPr/>
            </p:nvSpPr>
            <p:spPr>
              <a:xfrm>
                <a:off x="20313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1" y="0"/>
                      <a:pt x="1" y="67"/>
                      <a:pt x="101" y="100"/>
                    </a:cubicBezTo>
                    <a:cubicBezTo>
                      <a:pt x="3436" y="434"/>
                      <a:pt x="7006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6"/>
              <p:cNvSpPr/>
              <p:nvPr/>
            </p:nvSpPr>
            <p:spPr>
              <a:xfrm>
                <a:off x="183457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2" y="0"/>
                      <a:pt x="4144" y="2"/>
                      <a:pt x="4137" y="5"/>
                    </a:cubicBezTo>
                    <a:cubicBezTo>
                      <a:pt x="868" y="1406"/>
                      <a:pt x="0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6"/>
              <p:cNvSpPr/>
              <p:nvPr/>
            </p:nvSpPr>
            <p:spPr>
              <a:xfrm>
                <a:off x="208917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41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925" y="1015"/>
                      <a:pt x="3593" y="1816"/>
                      <a:pt x="4527" y="3851"/>
                    </a:cubicBezTo>
                    <a:cubicBezTo>
                      <a:pt x="5628" y="6052"/>
                      <a:pt x="5327" y="8988"/>
                      <a:pt x="5327" y="11356"/>
                    </a:cubicBezTo>
                    <a:cubicBezTo>
                      <a:pt x="5327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4" y="6386"/>
                      <a:pt x="5294" y="1849"/>
                      <a:pt x="90" y="14"/>
                    </a:cubicBezTo>
                    <a:cubicBezTo>
                      <a:pt x="71" y="5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6"/>
              <p:cNvSpPr/>
              <p:nvPr/>
            </p:nvSpPr>
            <p:spPr>
              <a:xfrm>
                <a:off x="1847000" y="2208700"/>
                <a:ext cx="18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883" extrusionOk="0">
                    <a:moveTo>
                      <a:pt x="659" y="1"/>
                    </a:moveTo>
                    <a:cubicBezTo>
                      <a:pt x="651" y="1"/>
                      <a:pt x="644" y="3"/>
                      <a:pt x="638" y="10"/>
                    </a:cubicBezTo>
                    <a:cubicBezTo>
                      <a:pt x="504" y="76"/>
                      <a:pt x="437" y="210"/>
                      <a:pt x="337" y="343"/>
                    </a:cubicBezTo>
                    <a:cubicBezTo>
                      <a:pt x="204" y="477"/>
                      <a:pt x="137" y="643"/>
                      <a:pt x="104" y="844"/>
                    </a:cubicBezTo>
                    <a:cubicBezTo>
                      <a:pt x="171" y="710"/>
                      <a:pt x="304" y="543"/>
                      <a:pt x="437" y="410"/>
                    </a:cubicBezTo>
                    <a:cubicBezTo>
                      <a:pt x="504" y="310"/>
                      <a:pt x="638" y="210"/>
                      <a:pt x="704" y="76"/>
                    </a:cubicBezTo>
                    <a:cubicBezTo>
                      <a:pt x="731" y="49"/>
                      <a:pt x="693" y="1"/>
                      <a:pt x="659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1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6"/>
              <p:cNvSpPr/>
              <p:nvPr/>
            </p:nvSpPr>
            <p:spPr>
              <a:xfrm>
                <a:off x="1855700" y="2208925"/>
                <a:ext cx="231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1032" extrusionOk="0">
                    <a:moveTo>
                      <a:pt x="823" y="1"/>
                    </a:moveTo>
                    <a:cubicBezTo>
                      <a:pt x="490" y="201"/>
                      <a:pt x="256" y="634"/>
                      <a:pt x="89" y="1001"/>
                    </a:cubicBezTo>
                    <a:lnTo>
                      <a:pt x="456" y="501"/>
                    </a:lnTo>
                    <a:cubicBezTo>
                      <a:pt x="590" y="334"/>
                      <a:pt x="757" y="201"/>
                      <a:pt x="857" y="67"/>
                    </a:cubicBezTo>
                    <a:cubicBezTo>
                      <a:pt x="923" y="34"/>
                      <a:pt x="857" y="1"/>
                      <a:pt x="823" y="1"/>
                    </a:cubicBezTo>
                    <a:close/>
                    <a:moveTo>
                      <a:pt x="89" y="1001"/>
                    </a:moveTo>
                    <a:cubicBezTo>
                      <a:pt x="0" y="1001"/>
                      <a:pt x="0" y="1031"/>
                      <a:pt x="30" y="1031"/>
                    </a:cubicBezTo>
                    <a:cubicBezTo>
                      <a:pt x="45" y="1031"/>
                      <a:pt x="67" y="1024"/>
                      <a:pt x="89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6"/>
              <p:cNvSpPr/>
              <p:nvPr/>
            </p:nvSpPr>
            <p:spPr>
              <a:xfrm>
                <a:off x="186735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27" y="415"/>
                      <a:pt x="79" y="415"/>
                    </a:cubicBezTo>
                    <a:cubicBezTo>
                      <a:pt x="101" y="415"/>
                      <a:pt x="128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6"/>
              <p:cNvSpPr/>
              <p:nvPr/>
            </p:nvSpPr>
            <p:spPr>
              <a:xfrm>
                <a:off x="216480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4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6"/>
              <p:cNvSpPr/>
              <p:nvPr/>
            </p:nvSpPr>
            <p:spPr>
              <a:xfrm>
                <a:off x="21714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6"/>
              <p:cNvSpPr/>
              <p:nvPr/>
            </p:nvSpPr>
            <p:spPr>
              <a:xfrm>
                <a:off x="217647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8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6"/>
              <p:cNvSpPr/>
              <p:nvPr/>
            </p:nvSpPr>
            <p:spPr>
              <a:xfrm>
                <a:off x="22849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03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6"/>
              <p:cNvSpPr/>
              <p:nvPr/>
            </p:nvSpPr>
            <p:spPr>
              <a:xfrm>
                <a:off x="2266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9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6"/>
              <p:cNvSpPr/>
              <p:nvPr/>
            </p:nvSpPr>
            <p:spPr>
              <a:xfrm>
                <a:off x="24958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7" y="100"/>
                    </a:cubicBezTo>
                    <a:cubicBezTo>
                      <a:pt x="3403" y="434"/>
                      <a:pt x="7006" y="2202"/>
                      <a:pt x="8006" y="5704"/>
                    </a:cubicBezTo>
                    <a:cubicBezTo>
                      <a:pt x="8774" y="8573"/>
                      <a:pt x="8407" y="12009"/>
                      <a:pt x="8407" y="14911"/>
                    </a:cubicBezTo>
                    <a:cubicBezTo>
                      <a:pt x="8407" y="14977"/>
                      <a:pt x="8457" y="15011"/>
                      <a:pt x="8507" y="15011"/>
                    </a:cubicBezTo>
                    <a:cubicBezTo>
                      <a:pt x="8557" y="15011"/>
                      <a:pt x="8607" y="14977"/>
                      <a:pt x="8607" y="14911"/>
                    </a:cubicBezTo>
                    <a:cubicBezTo>
                      <a:pt x="8573" y="11408"/>
                      <a:pt x="9341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6"/>
              <p:cNvSpPr/>
              <p:nvPr/>
            </p:nvSpPr>
            <p:spPr>
              <a:xfrm>
                <a:off x="2298225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9" y="0"/>
                      <a:pt x="4148" y="2"/>
                      <a:pt x="4137" y="5"/>
                    </a:cubicBezTo>
                    <a:cubicBezTo>
                      <a:pt x="902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5" y="8295"/>
                      <a:pt x="335" y="8245"/>
                    </a:cubicBezTo>
                    <a:cubicBezTo>
                      <a:pt x="268" y="4942"/>
                      <a:pt x="1035" y="1740"/>
                      <a:pt x="4237" y="139"/>
                    </a:cubicBezTo>
                    <a:cubicBezTo>
                      <a:pt x="4297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6"/>
              <p:cNvSpPr/>
              <p:nvPr/>
            </p:nvSpPr>
            <p:spPr>
              <a:xfrm>
                <a:off x="2552325" y="1909425"/>
                <a:ext cx="1406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422" extrusionOk="0">
                    <a:moveTo>
                      <a:pt x="10" y="0"/>
                    </a:moveTo>
                    <a:cubicBezTo>
                      <a:pt x="1" y="0"/>
                      <a:pt x="6" y="20"/>
                      <a:pt x="44" y="39"/>
                    </a:cubicBezTo>
                    <a:cubicBezTo>
                      <a:pt x="30" y="11"/>
                      <a:pt x="16" y="0"/>
                      <a:pt x="10" y="0"/>
                    </a:cubicBezTo>
                    <a:close/>
                    <a:moveTo>
                      <a:pt x="44" y="39"/>
                    </a:moveTo>
                    <a:lnTo>
                      <a:pt x="44" y="39"/>
                    </a:lnTo>
                    <a:cubicBezTo>
                      <a:pt x="1593" y="827"/>
                      <a:pt x="2986" y="1504"/>
                      <a:pt x="3973" y="2827"/>
                    </a:cubicBezTo>
                    <a:lnTo>
                      <a:pt x="3973" y="2827"/>
                    </a:lnTo>
                    <a:cubicBezTo>
                      <a:pt x="3134" y="1630"/>
                      <a:pt x="1884" y="668"/>
                      <a:pt x="44" y="39"/>
                    </a:cubicBezTo>
                    <a:close/>
                    <a:moveTo>
                      <a:pt x="3973" y="2827"/>
                    </a:moveTo>
                    <a:lnTo>
                      <a:pt x="3973" y="2827"/>
                    </a:lnTo>
                    <a:cubicBezTo>
                      <a:pt x="4419" y="3464"/>
                      <a:pt x="4748" y="4168"/>
                      <a:pt x="4988" y="4923"/>
                    </a:cubicBezTo>
                    <a:lnTo>
                      <a:pt x="4988" y="4923"/>
                    </a:lnTo>
                    <a:cubicBezTo>
                      <a:pt x="4881" y="4548"/>
                      <a:pt x="4748" y="4186"/>
                      <a:pt x="4581" y="3842"/>
                    </a:cubicBezTo>
                    <a:cubicBezTo>
                      <a:pt x="4401" y="3464"/>
                      <a:pt x="4197" y="3129"/>
                      <a:pt x="3973" y="2827"/>
                    </a:cubicBezTo>
                    <a:close/>
                    <a:moveTo>
                      <a:pt x="4988" y="4923"/>
                    </a:moveTo>
                    <a:lnTo>
                      <a:pt x="4988" y="4923"/>
                    </a:lnTo>
                    <a:cubicBezTo>
                      <a:pt x="5562" y="6947"/>
                      <a:pt x="5348" y="9349"/>
                      <a:pt x="5348" y="11347"/>
                    </a:cubicBezTo>
                    <a:cubicBezTo>
                      <a:pt x="5348" y="11397"/>
                      <a:pt x="5390" y="11422"/>
                      <a:pt x="5431" y="11422"/>
                    </a:cubicBezTo>
                    <a:cubicBezTo>
                      <a:pt x="5473" y="11422"/>
                      <a:pt x="5515" y="11397"/>
                      <a:pt x="5515" y="11347"/>
                    </a:cubicBezTo>
                    <a:cubicBezTo>
                      <a:pt x="5623" y="9035"/>
                      <a:pt x="5588" y="6816"/>
                      <a:pt x="4988" y="492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6"/>
              <p:cNvSpPr/>
              <p:nvPr/>
            </p:nvSpPr>
            <p:spPr>
              <a:xfrm>
                <a:off x="231085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55" y="1"/>
                    </a:moveTo>
                    <a:cubicBezTo>
                      <a:pt x="645" y="1"/>
                      <a:pt x="636" y="3"/>
                      <a:pt x="630" y="10"/>
                    </a:cubicBezTo>
                    <a:cubicBezTo>
                      <a:pt x="497" y="76"/>
                      <a:pt x="430" y="210"/>
                      <a:pt x="330" y="343"/>
                    </a:cubicBezTo>
                    <a:cubicBezTo>
                      <a:pt x="230" y="477"/>
                      <a:pt x="130" y="643"/>
                      <a:pt x="96" y="844"/>
                    </a:cubicBezTo>
                    <a:cubicBezTo>
                      <a:pt x="163" y="710"/>
                      <a:pt x="297" y="543"/>
                      <a:pt x="430" y="410"/>
                    </a:cubicBezTo>
                    <a:cubicBezTo>
                      <a:pt x="497" y="310"/>
                      <a:pt x="630" y="210"/>
                      <a:pt x="730" y="76"/>
                    </a:cubicBezTo>
                    <a:cubicBezTo>
                      <a:pt x="757" y="49"/>
                      <a:pt x="697" y="1"/>
                      <a:pt x="655" y="1"/>
                    </a:cubicBezTo>
                    <a:close/>
                    <a:moveTo>
                      <a:pt x="96" y="844"/>
                    </a:moveTo>
                    <a:lnTo>
                      <a:pt x="96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0" y="882"/>
                      <a:pt x="82" y="872"/>
                      <a:pt x="96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6"/>
              <p:cNvSpPr/>
              <p:nvPr/>
            </p:nvSpPr>
            <p:spPr>
              <a:xfrm>
                <a:off x="2317925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50" y="1030"/>
                      <a:pt x="85" y="1030"/>
                    </a:cubicBezTo>
                    <a:cubicBezTo>
                      <a:pt x="101" y="1030"/>
                      <a:pt x="114" y="1022"/>
                      <a:pt x="114" y="1001"/>
                    </a:cubicBezTo>
                    <a:lnTo>
                      <a:pt x="481" y="501"/>
                    </a:lnTo>
                    <a:cubicBezTo>
                      <a:pt x="614" y="334"/>
                      <a:pt x="781" y="201"/>
                      <a:pt x="881" y="67"/>
                    </a:cubicBezTo>
                    <a:cubicBezTo>
                      <a:pt x="948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6"/>
              <p:cNvSpPr/>
              <p:nvPr/>
            </p:nvSpPr>
            <p:spPr>
              <a:xfrm>
                <a:off x="2330175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1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7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7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6"/>
              <p:cNvSpPr/>
              <p:nvPr/>
            </p:nvSpPr>
            <p:spPr>
              <a:xfrm>
                <a:off x="2629300" y="2053275"/>
                <a:ext cx="15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23" extrusionOk="0">
                    <a:moveTo>
                      <a:pt x="529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8" y="89"/>
                      <a:pt x="268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34" y="723"/>
                    </a:lnTo>
                    <a:cubicBezTo>
                      <a:pt x="268" y="723"/>
                      <a:pt x="301" y="556"/>
                      <a:pt x="368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6"/>
              <p:cNvSpPr/>
              <p:nvPr/>
            </p:nvSpPr>
            <p:spPr>
              <a:xfrm>
                <a:off x="26343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8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6"/>
              <p:cNvSpPr/>
              <p:nvPr/>
            </p:nvSpPr>
            <p:spPr>
              <a:xfrm>
                <a:off x="26401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19" y="1"/>
                    </a:moveTo>
                    <a:cubicBezTo>
                      <a:pt x="504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1" y="419"/>
                    </a:cubicBezTo>
                    <a:lnTo>
                      <a:pt x="534" y="186"/>
                    </a:lnTo>
                    <a:cubicBezTo>
                      <a:pt x="615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6"/>
              <p:cNvSpPr/>
              <p:nvPr/>
            </p:nvSpPr>
            <p:spPr>
              <a:xfrm>
                <a:off x="274855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6"/>
              <p:cNvSpPr/>
              <p:nvPr/>
            </p:nvSpPr>
            <p:spPr>
              <a:xfrm>
                <a:off x="27302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1" y="0"/>
                    </a:moveTo>
                    <a:cubicBezTo>
                      <a:pt x="6506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2" y="15011"/>
                    </a:cubicBezTo>
                    <a:cubicBezTo>
                      <a:pt x="852" y="15011"/>
                      <a:pt x="902" y="14977"/>
                      <a:pt x="902" y="14911"/>
                    </a:cubicBezTo>
                    <a:cubicBezTo>
                      <a:pt x="902" y="11942"/>
                      <a:pt x="535" y="8539"/>
                      <a:pt x="1335" y="5704"/>
                    </a:cubicBezTo>
                    <a:cubicBezTo>
                      <a:pt x="2336" y="2202"/>
                      <a:pt x="5872" y="534"/>
                      <a:pt x="9208" y="100"/>
                    </a:cubicBezTo>
                    <a:cubicBezTo>
                      <a:pt x="9341" y="67"/>
                      <a:pt x="9341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6"/>
              <p:cNvSpPr/>
              <p:nvPr/>
            </p:nvSpPr>
            <p:spPr>
              <a:xfrm>
                <a:off x="2959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806" y="8573"/>
                      <a:pt x="8406" y="12009"/>
                      <a:pt x="8406" y="14911"/>
                    </a:cubicBezTo>
                    <a:cubicBezTo>
                      <a:pt x="8406" y="14977"/>
                      <a:pt x="8465" y="15011"/>
                      <a:pt x="8523" y="15011"/>
                    </a:cubicBezTo>
                    <a:cubicBezTo>
                      <a:pt x="8581" y="15011"/>
                      <a:pt x="8640" y="14977"/>
                      <a:pt x="8640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>
                <a:off x="2762725" y="1918600"/>
                <a:ext cx="106600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>
                <a:off x="3016125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lnTo>
                      <a:pt x="39" y="39"/>
                    </a:lnTo>
                    <a:cubicBezTo>
                      <a:pt x="1641" y="868"/>
                      <a:pt x="3096" y="1575"/>
                      <a:pt x="4088" y="3043"/>
                    </a:cubicBezTo>
                    <a:lnTo>
                      <a:pt x="4088" y="3043"/>
                    </a:lnTo>
                    <a:cubicBezTo>
                      <a:pt x="3255" y="1745"/>
                      <a:pt x="1976" y="705"/>
                      <a:pt x="39" y="39"/>
                    </a:cubicBezTo>
                    <a:close/>
                    <a:moveTo>
                      <a:pt x="4088" y="3043"/>
                    </a:moveTo>
                    <a:cubicBezTo>
                      <a:pt x="4438" y="3590"/>
                      <a:pt x="4709" y="4183"/>
                      <a:pt x="4917" y="4813"/>
                    </a:cubicBezTo>
                    <a:lnTo>
                      <a:pt x="4917" y="4813"/>
                    </a:lnTo>
                    <a:cubicBezTo>
                      <a:pt x="4816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8" y="3043"/>
                    </a:cubicBezTo>
                    <a:close/>
                    <a:moveTo>
                      <a:pt x="4917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3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7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>
                <a:off x="2774325" y="2208700"/>
                <a:ext cx="191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83" extrusionOk="0">
                    <a:moveTo>
                      <a:pt x="675" y="1"/>
                    </a:moveTo>
                    <a:cubicBezTo>
                      <a:pt x="663" y="1"/>
                      <a:pt x="650" y="3"/>
                      <a:pt x="638" y="10"/>
                    </a:cubicBezTo>
                    <a:cubicBezTo>
                      <a:pt x="538" y="76"/>
                      <a:pt x="438" y="210"/>
                      <a:pt x="371" y="343"/>
                    </a:cubicBezTo>
                    <a:cubicBezTo>
                      <a:pt x="237" y="477"/>
                      <a:pt x="137" y="643"/>
                      <a:pt x="104" y="844"/>
                    </a:cubicBezTo>
                    <a:cubicBezTo>
                      <a:pt x="204" y="710"/>
                      <a:pt x="304" y="543"/>
                      <a:pt x="438" y="410"/>
                    </a:cubicBezTo>
                    <a:cubicBezTo>
                      <a:pt x="538" y="310"/>
                      <a:pt x="638" y="210"/>
                      <a:pt x="738" y="76"/>
                    </a:cubicBezTo>
                    <a:cubicBezTo>
                      <a:pt x="765" y="49"/>
                      <a:pt x="726" y="1"/>
                      <a:pt x="675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2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>
                <a:off x="2781850" y="2208925"/>
                <a:ext cx="23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1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4" y="334"/>
                      <a:pt x="770" y="201"/>
                      <a:pt x="904" y="67"/>
                    </a:cubicBezTo>
                    <a:cubicBezTo>
                      <a:pt x="937" y="34"/>
                      <a:pt x="904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>
                <a:off x="279382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5" y="1"/>
                    </a:moveTo>
                    <a:cubicBezTo>
                      <a:pt x="325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1" y="415"/>
                      <a:pt x="110" y="415"/>
                    </a:cubicBezTo>
                    <a:cubicBezTo>
                      <a:pt x="130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5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6"/>
              <p:cNvSpPr/>
              <p:nvPr/>
            </p:nvSpPr>
            <p:spPr>
              <a:xfrm>
                <a:off x="3092975" y="2053275"/>
                <a:ext cx="15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1" y="22"/>
                    </a:cubicBezTo>
                    <a:cubicBezTo>
                      <a:pt x="367" y="89"/>
                      <a:pt x="301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26" y="71"/>
                      <a:pt x="573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6"/>
              <p:cNvSpPr/>
              <p:nvPr/>
            </p:nvSpPr>
            <p:spPr>
              <a:xfrm>
                <a:off x="30979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1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1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6"/>
              <p:cNvSpPr/>
              <p:nvPr/>
            </p:nvSpPr>
            <p:spPr>
              <a:xfrm>
                <a:off x="3104650" y="2061700"/>
                <a:ext cx="147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0" extrusionOk="0">
                    <a:moveTo>
                      <a:pt x="486" y="1"/>
                    </a:moveTo>
                    <a:cubicBezTo>
                      <a:pt x="470" y="1"/>
                      <a:pt x="453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4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6"/>
              <p:cNvSpPr/>
              <p:nvPr/>
            </p:nvSpPr>
            <p:spPr>
              <a:xfrm>
                <a:off x="161692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6"/>
              <p:cNvSpPr/>
              <p:nvPr/>
            </p:nvSpPr>
            <p:spPr>
              <a:xfrm>
                <a:off x="1596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41" y="67"/>
                      <a:pt x="9341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6"/>
              <p:cNvSpPr/>
              <p:nvPr/>
            </p:nvSpPr>
            <p:spPr>
              <a:xfrm>
                <a:off x="1826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34" y="67"/>
                      <a:pt x="101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6"/>
              <p:cNvSpPr/>
              <p:nvPr/>
            </p:nvSpPr>
            <p:spPr>
              <a:xfrm>
                <a:off x="162942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36" y="0"/>
                    </a:moveTo>
                    <a:cubicBezTo>
                      <a:pt x="4125" y="0"/>
                      <a:pt x="4114" y="2"/>
                      <a:pt x="4103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93" y="109"/>
                      <a:pt x="4223" y="0"/>
                      <a:pt x="413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6"/>
              <p:cNvSpPr/>
              <p:nvPr/>
            </p:nvSpPr>
            <p:spPr>
              <a:xfrm>
                <a:off x="188402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628" y="6052"/>
                      <a:pt x="5328" y="8988"/>
                      <a:pt x="5328" y="11356"/>
                    </a:cubicBezTo>
                    <a:cubicBezTo>
                      <a:pt x="5328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5" y="6386"/>
                      <a:pt x="5294" y="1849"/>
                      <a:pt x="57" y="14"/>
                    </a:cubicBezTo>
                    <a:cubicBezTo>
                      <a:pt x="47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6"/>
              <p:cNvSpPr/>
              <p:nvPr/>
            </p:nvSpPr>
            <p:spPr>
              <a:xfrm>
                <a:off x="164120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85" y="1"/>
                    </a:moveTo>
                    <a:cubicBezTo>
                      <a:pt x="678" y="1"/>
                      <a:pt x="670" y="3"/>
                      <a:pt x="664" y="10"/>
                    </a:cubicBezTo>
                    <a:cubicBezTo>
                      <a:pt x="530" y="76"/>
                      <a:pt x="430" y="210"/>
                      <a:pt x="363" y="343"/>
                    </a:cubicBezTo>
                    <a:cubicBezTo>
                      <a:pt x="230" y="477"/>
                      <a:pt x="163" y="643"/>
                      <a:pt x="97" y="844"/>
                    </a:cubicBezTo>
                    <a:cubicBezTo>
                      <a:pt x="197" y="710"/>
                      <a:pt x="330" y="543"/>
                      <a:pt x="430" y="410"/>
                    </a:cubicBezTo>
                    <a:cubicBezTo>
                      <a:pt x="530" y="310"/>
                      <a:pt x="664" y="210"/>
                      <a:pt x="730" y="76"/>
                    </a:cubicBezTo>
                    <a:cubicBezTo>
                      <a:pt x="757" y="49"/>
                      <a:pt x="719" y="1"/>
                      <a:pt x="685" y="1"/>
                    </a:cubicBezTo>
                    <a:close/>
                    <a:moveTo>
                      <a:pt x="97" y="844"/>
                    </a:moveTo>
                    <a:lnTo>
                      <a:pt x="97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1" y="882"/>
                      <a:pt x="82" y="872"/>
                      <a:pt x="9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6"/>
              <p:cNvSpPr/>
              <p:nvPr/>
            </p:nvSpPr>
            <p:spPr>
              <a:xfrm>
                <a:off x="1650275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4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7" y="501"/>
                    </a:lnTo>
                    <a:cubicBezTo>
                      <a:pt x="568" y="334"/>
                      <a:pt x="734" y="201"/>
                      <a:pt x="868" y="67"/>
                    </a:cubicBezTo>
                    <a:cubicBezTo>
                      <a:pt x="901" y="34"/>
                      <a:pt x="868" y="1"/>
                      <a:pt x="834" y="1"/>
                    </a:cubicBezTo>
                    <a:close/>
                    <a:moveTo>
                      <a:pt x="67" y="1001"/>
                    </a:moveTo>
                    <a:cubicBezTo>
                      <a:pt x="0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6"/>
              <p:cNvSpPr/>
              <p:nvPr/>
            </p:nvSpPr>
            <p:spPr>
              <a:xfrm>
                <a:off x="1661600" y="2220600"/>
                <a:ext cx="128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5" extrusionOk="0">
                    <a:moveTo>
                      <a:pt x="415" y="1"/>
                    </a:moveTo>
                    <a:cubicBezTo>
                      <a:pt x="348" y="1"/>
                      <a:pt x="248" y="67"/>
                      <a:pt x="215" y="167"/>
                    </a:cubicBezTo>
                    <a:cubicBezTo>
                      <a:pt x="181" y="234"/>
                      <a:pt x="81" y="268"/>
                      <a:pt x="48" y="368"/>
                    </a:cubicBezTo>
                    <a:cubicBezTo>
                      <a:pt x="1" y="391"/>
                      <a:pt x="37" y="415"/>
                      <a:pt x="97" y="415"/>
                    </a:cubicBezTo>
                    <a:cubicBezTo>
                      <a:pt x="123" y="415"/>
                      <a:pt x="152" y="411"/>
                      <a:pt x="181" y="401"/>
                    </a:cubicBezTo>
                    <a:cubicBezTo>
                      <a:pt x="215" y="334"/>
                      <a:pt x="248" y="268"/>
                      <a:pt x="348" y="234"/>
                    </a:cubicBezTo>
                    <a:cubicBezTo>
                      <a:pt x="381" y="201"/>
                      <a:pt x="448" y="167"/>
                      <a:pt x="515" y="67"/>
                    </a:cubicBezTo>
                    <a:cubicBezTo>
                      <a:pt x="515" y="34"/>
                      <a:pt x="515" y="1"/>
                      <a:pt x="4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6"/>
              <p:cNvSpPr/>
              <p:nvPr/>
            </p:nvSpPr>
            <p:spPr>
              <a:xfrm>
                <a:off x="195965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5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5" y="556"/>
                      <a:pt x="368" y="456"/>
                    </a:cubicBezTo>
                    <a:cubicBezTo>
                      <a:pt x="468" y="356"/>
                      <a:pt x="535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6"/>
              <p:cNvSpPr/>
              <p:nvPr/>
            </p:nvSpPr>
            <p:spPr>
              <a:xfrm>
                <a:off x="19663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268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6"/>
              <p:cNvSpPr/>
              <p:nvPr/>
            </p:nvSpPr>
            <p:spPr>
              <a:xfrm>
                <a:off x="1971325" y="2061700"/>
                <a:ext cx="154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6"/>
              <p:cNvSpPr/>
              <p:nvPr/>
            </p:nvSpPr>
            <p:spPr>
              <a:xfrm>
                <a:off x="1149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6"/>
              <p:cNvSpPr/>
              <p:nvPr/>
            </p:nvSpPr>
            <p:spPr>
              <a:xfrm>
                <a:off x="1129900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102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6"/>
              <p:cNvSpPr/>
              <p:nvPr/>
            </p:nvSpPr>
            <p:spPr>
              <a:xfrm>
                <a:off x="1359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6"/>
              <p:cNvSpPr/>
              <p:nvPr/>
            </p:nvSpPr>
            <p:spPr>
              <a:xfrm>
                <a:off x="1416175" y="1909200"/>
                <a:ext cx="1399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11431" extrusionOk="0">
                    <a:moveTo>
                      <a:pt x="30" y="1"/>
                    </a:moveTo>
                    <a:cubicBezTo>
                      <a:pt x="11" y="1"/>
                      <a:pt x="1" y="24"/>
                      <a:pt x="24" y="48"/>
                    </a:cubicBezTo>
                    <a:cubicBezTo>
                      <a:pt x="1847" y="991"/>
                      <a:pt x="3478" y="1776"/>
                      <a:pt x="4455" y="3703"/>
                    </a:cubicBezTo>
                    <a:lnTo>
                      <a:pt x="4455" y="3703"/>
                    </a:lnTo>
                    <a:cubicBezTo>
                      <a:pt x="3653" y="2093"/>
                      <a:pt x="2297" y="804"/>
                      <a:pt x="58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  <a:moveTo>
                      <a:pt x="4455" y="3703"/>
                    </a:moveTo>
                    <a:lnTo>
                      <a:pt x="4455" y="3703"/>
                    </a:lnTo>
                    <a:cubicBezTo>
                      <a:pt x="4572" y="3937"/>
                      <a:pt x="4677" y="4177"/>
                      <a:pt x="4771" y="4424"/>
                    </a:cubicBezTo>
                    <a:lnTo>
                      <a:pt x="4771" y="4424"/>
                    </a:lnTo>
                    <a:cubicBezTo>
                      <a:pt x="4699" y="4228"/>
                      <a:pt x="4618" y="4037"/>
                      <a:pt x="4528" y="3851"/>
                    </a:cubicBezTo>
                    <a:cubicBezTo>
                      <a:pt x="4504" y="3800"/>
                      <a:pt x="4480" y="3751"/>
                      <a:pt x="4455" y="3703"/>
                    </a:cubicBezTo>
                    <a:close/>
                    <a:moveTo>
                      <a:pt x="4771" y="4424"/>
                    </a:moveTo>
                    <a:cubicBezTo>
                      <a:pt x="5552" y="6545"/>
                      <a:pt x="5328" y="9188"/>
                      <a:pt x="5328" y="11356"/>
                    </a:cubicBezTo>
                    <a:cubicBezTo>
                      <a:pt x="5328" y="11406"/>
                      <a:pt x="5370" y="11431"/>
                      <a:pt x="5412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597" y="8835"/>
                      <a:pt x="5535" y="6426"/>
                      <a:pt x="4771" y="442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6"/>
              <p:cNvSpPr/>
              <p:nvPr/>
            </p:nvSpPr>
            <p:spPr>
              <a:xfrm>
                <a:off x="1491825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51" y="0"/>
                    </a:moveTo>
                    <a:cubicBezTo>
                      <a:pt x="534" y="0"/>
                      <a:pt x="516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8" y="456"/>
                    </a:cubicBezTo>
                    <a:cubicBezTo>
                      <a:pt x="468" y="356"/>
                      <a:pt x="534" y="256"/>
                      <a:pt x="634" y="122"/>
                    </a:cubicBezTo>
                    <a:cubicBezTo>
                      <a:pt x="660" y="71"/>
                      <a:pt x="607" y="0"/>
                      <a:pt x="5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6"/>
              <p:cNvSpPr/>
              <p:nvPr/>
            </p:nvSpPr>
            <p:spPr>
              <a:xfrm>
                <a:off x="14976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73" y="0"/>
                    </a:moveTo>
                    <a:cubicBezTo>
                      <a:pt x="758" y="0"/>
                      <a:pt x="745" y="12"/>
                      <a:pt x="734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67" y="811"/>
                      <a:pt x="0" y="977"/>
                    </a:cubicBezTo>
                    <a:cubicBezTo>
                      <a:pt x="0" y="1000"/>
                      <a:pt x="32" y="1039"/>
                      <a:pt x="62" y="1039"/>
                    </a:cubicBezTo>
                    <a:cubicBezTo>
                      <a:pt x="76" y="1039"/>
                      <a:pt x="9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34" y="277"/>
                      <a:pt x="834" y="77"/>
                    </a:cubicBezTo>
                    <a:cubicBezTo>
                      <a:pt x="834" y="54"/>
                      <a:pt x="803" y="0"/>
                      <a:pt x="7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6"/>
              <p:cNvSpPr/>
              <p:nvPr/>
            </p:nvSpPr>
            <p:spPr>
              <a:xfrm>
                <a:off x="150432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6"/>
              <p:cNvSpPr/>
              <p:nvPr/>
            </p:nvSpPr>
            <p:spPr>
              <a:xfrm>
                <a:off x="20805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6"/>
              <p:cNvSpPr/>
              <p:nvPr/>
            </p:nvSpPr>
            <p:spPr>
              <a:xfrm>
                <a:off x="20605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3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34" y="8539"/>
                      <a:pt x="1334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40" y="67"/>
                      <a:pt x="9340" y="0"/>
                      <a:pt x="92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6"/>
              <p:cNvSpPr/>
              <p:nvPr/>
            </p:nvSpPr>
            <p:spPr>
              <a:xfrm>
                <a:off x="2289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100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6"/>
              <p:cNvSpPr/>
              <p:nvPr/>
            </p:nvSpPr>
            <p:spPr>
              <a:xfrm>
                <a:off x="209310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6"/>
              <p:cNvSpPr/>
              <p:nvPr/>
            </p:nvSpPr>
            <p:spPr>
              <a:xfrm>
                <a:off x="2347575" y="1909425"/>
                <a:ext cx="1400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1422" extrusionOk="0">
                    <a:moveTo>
                      <a:pt x="4" y="0"/>
                    </a:moveTo>
                    <a:cubicBezTo>
                      <a:pt x="1" y="0"/>
                      <a:pt x="9" y="20"/>
                      <a:pt x="28" y="39"/>
                    </a:cubicBezTo>
                    <a:cubicBezTo>
                      <a:pt x="14" y="11"/>
                      <a:pt x="6" y="0"/>
                      <a:pt x="4" y="0"/>
                    </a:cubicBezTo>
                    <a:close/>
                    <a:moveTo>
                      <a:pt x="28" y="39"/>
                    </a:moveTo>
                    <a:lnTo>
                      <a:pt x="28" y="39"/>
                    </a:lnTo>
                    <a:cubicBezTo>
                      <a:pt x="1930" y="1006"/>
                      <a:pt x="3598" y="1807"/>
                      <a:pt x="4532" y="3842"/>
                    </a:cubicBezTo>
                    <a:cubicBezTo>
                      <a:pt x="4576" y="3931"/>
                      <a:pt x="4619" y="4021"/>
                      <a:pt x="4659" y="4113"/>
                    </a:cubicBezTo>
                    <a:lnTo>
                      <a:pt x="4659" y="4113"/>
                    </a:lnTo>
                    <a:cubicBezTo>
                      <a:pt x="3887" y="2315"/>
                      <a:pt x="2488" y="879"/>
                      <a:pt x="28" y="39"/>
                    </a:cubicBezTo>
                    <a:close/>
                    <a:moveTo>
                      <a:pt x="4659" y="4113"/>
                    </a:moveTo>
                    <a:lnTo>
                      <a:pt x="4659" y="4113"/>
                    </a:lnTo>
                    <a:cubicBezTo>
                      <a:pt x="4711" y="4234"/>
                      <a:pt x="4760" y="4357"/>
                      <a:pt x="4807" y="4481"/>
                    </a:cubicBezTo>
                    <a:lnTo>
                      <a:pt x="4807" y="4481"/>
                    </a:lnTo>
                    <a:cubicBezTo>
                      <a:pt x="4761" y="4357"/>
                      <a:pt x="4712" y="4234"/>
                      <a:pt x="4659" y="4113"/>
                    </a:cubicBezTo>
                    <a:close/>
                    <a:moveTo>
                      <a:pt x="4807" y="4481"/>
                    </a:moveTo>
                    <a:cubicBezTo>
                      <a:pt x="5579" y="6590"/>
                      <a:pt x="5332" y="9201"/>
                      <a:pt x="5332" y="11347"/>
                    </a:cubicBezTo>
                    <a:cubicBezTo>
                      <a:pt x="5332" y="11397"/>
                      <a:pt x="5374" y="11422"/>
                      <a:pt x="5416" y="11422"/>
                    </a:cubicBezTo>
                    <a:cubicBezTo>
                      <a:pt x="5457" y="11422"/>
                      <a:pt x="5499" y="11397"/>
                      <a:pt x="5499" y="11347"/>
                    </a:cubicBezTo>
                    <a:cubicBezTo>
                      <a:pt x="5599" y="8852"/>
                      <a:pt x="5549" y="6467"/>
                      <a:pt x="4807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6"/>
              <p:cNvSpPr/>
              <p:nvPr/>
            </p:nvSpPr>
            <p:spPr>
              <a:xfrm>
                <a:off x="2105500" y="2208700"/>
                <a:ext cx="18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83" extrusionOk="0">
                    <a:moveTo>
                      <a:pt x="663" y="1"/>
                    </a:moveTo>
                    <a:cubicBezTo>
                      <a:pt x="653" y="1"/>
                      <a:pt x="645" y="3"/>
                      <a:pt x="638" y="10"/>
                    </a:cubicBezTo>
                    <a:cubicBezTo>
                      <a:pt x="505" y="76"/>
                      <a:pt x="438" y="210"/>
                      <a:pt x="338" y="343"/>
                    </a:cubicBezTo>
                    <a:cubicBezTo>
                      <a:pt x="205" y="477"/>
                      <a:pt x="138" y="643"/>
                      <a:pt x="105" y="844"/>
                    </a:cubicBezTo>
                    <a:cubicBezTo>
                      <a:pt x="171" y="710"/>
                      <a:pt x="305" y="543"/>
                      <a:pt x="438" y="410"/>
                    </a:cubicBezTo>
                    <a:cubicBezTo>
                      <a:pt x="505" y="310"/>
                      <a:pt x="638" y="210"/>
                      <a:pt x="705" y="76"/>
                    </a:cubicBezTo>
                    <a:cubicBezTo>
                      <a:pt x="759" y="49"/>
                      <a:pt x="704" y="1"/>
                      <a:pt x="663" y="1"/>
                    </a:cubicBezTo>
                    <a:close/>
                    <a:moveTo>
                      <a:pt x="105" y="844"/>
                    </a:moveTo>
                    <a:lnTo>
                      <a:pt x="105" y="844"/>
                    </a:lnTo>
                    <a:cubicBezTo>
                      <a:pt x="8" y="863"/>
                      <a:pt x="1" y="882"/>
                      <a:pt x="25" y="882"/>
                    </a:cubicBezTo>
                    <a:cubicBezTo>
                      <a:pt x="42" y="882"/>
                      <a:pt x="76" y="872"/>
                      <a:pt x="10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6"/>
              <p:cNvSpPr/>
              <p:nvPr/>
            </p:nvSpPr>
            <p:spPr>
              <a:xfrm>
                <a:off x="211310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23" y="1031"/>
                      <a:pt x="45" y="1031"/>
                    </a:cubicBezTo>
                    <a:cubicBezTo>
                      <a:pt x="56" y="1031"/>
                      <a:pt x="67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6"/>
              <p:cNvSpPr/>
              <p:nvPr/>
            </p:nvSpPr>
            <p:spPr>
              <a:xfrm>
                <a:off x="2125625" y="2220600"/>
                <a:ext cx="117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15" extrusionOk="0">
                    <a:moveTo>
                      <a:pt x="367" y="1"/>
                    </a:moveTo>
                    <a:cubicBezTo>
                      <a:pt x="300" y="1"/>
                      <a:pt x="200" y="67"/>
                      <a:pt x="167" y="167"/>
                    </a:cubicBezTo>
                    <a:cubicBezTo>
                      <a:pt x="133" y="234"/>
                      <a:pt x="33" y="268"/>
                      <a:pt x="0" y="368"/>
                    </a:cubicBezTo>
                    <a:cubicBezTo>
                      <a:pt x="0" y="391"/>
                      <a:pt x="33" y="415"/>
                      <a:pt x="77" y="415"/>
                    </a:cubicBezTo>
                    <a:cubicBezTo>
                      <a:pt x="94" y="415"/>
                      <a:pt x="114" y="411"/>
                      <a:pt x="133" y="401"/>
                    </a:cubicBezTo>
                    <a:cubicBezTo>
                      <a:pt x="167" y="334"/>
                      <a:pt x="200" y="268"/>
                      <a:pt x="300" y="234"/>
                    </a:cubicBezTo>
                    <a:cubicBezTo>
                      <a:pt x="334" y="201"/>
                      <a:pt x="400" y="167"/>
                      <a:pt x="467" y="67"/>
                    </a:cubicBezTo>
                    <a:cubicBezTo>
                      <a:pt x="467" y="34"/>
                      <a:pt x="467" y="1"/>
                      <a:pt x="36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6"/>
              <p:cNvSpPr/>
              <p:nvPr/>
            </p:nvSpPr>
            <p:spPr>
              <a:xfrm>
                <a:off x="2423325" y="2053275"/>
                <a:ext cx="158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23" extrusionOk="0">
                    <a:moveTo>
                      <a:pt x="547" y="0"/>
                    </a:moveTo>
                    <a:cubicBezTo>
                      <a:pt x="532" y="0"/>
                      <a:pt x="516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4" y="122"/>
                    </a:cubicBezTo>
                    <a:cubicBezTo>
                      <a:pt x="634" y="71"/>
                      <a:pt x="595" y="0"/>
                      <a:pt x="5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6"/>
              <p:cNvSpPr/>
              <p:nvPr/>
            </p:nvSpPr>
            <p:spPr>
              <a:xfrm>
                <a:off x="2429175" y="2048575"/>
                <a:ext cx="208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40" extrusionOk="0">
                    <a:moveTo>
                      <a:pt x="740" y="0"/>
                    </a:moveTo>
                    <a:cubicBezTo>
                      <a:pt x="725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11" y="54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6"/>
              <p:cNvSpPr/>
              <p:nvPr/>
            </p:nvSpPr>
            <p:spPr>
              <a:xfrm>
                <a:off x="243500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6"/>
              <p:cNvSpPr/>
              <p:nvPr/>
            </p:nvSpPr>
            <p:spPr>
              <a:xfrm>
                <a:off x="2543400" y="1883700"/>
                <a:ext cx="42535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4" h="14878" extrusionOk="0">
                    <a:moveTo>
                      <a:pt x="8507" y="0"/>
                    </a:moveTo>
                    <a:cubicBezTo>
                      <a:pt x="3804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6"/>
              <p:cNvSpPr/>
              <p:nvPr/>
            </p:nvSpPr>
            <p:spPr>
              <a:xfrm>
                <a:off x="25250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8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4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6"/>
              <p:cNvSpPr/>
              <p:nvPr/>
            </p:nvSpPr>
            <p:spPr>
              <a:xfrm>
                <a:off x="27544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773" y="8573"/>
                      <a:pt x="8406" y="12009"/>
                      <a:pt x="8406" y="14911"/>
                    </a:cubicBezTo>
                    <a:cubicBezTo>
                      <a:pt x="8406" y="14977"/>
                      <a:pt x="8456" y="15011"/>
                      <a:pt x="8506" y="15011"/>
                    </a:cubicBezTo>
                    <a:cubicBezTo>
                      <a:pt x="8556" y="15011"/>
                      <a:pt x="8606" y="14977"/>
                      <a:pt x="8606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6"/>
              <p:cNvSpPr/>
              <p:nvPr/>
            </p:nvSpPr>
            <p:spPr>
              <a:xfrm>
                <a:off x="2556750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8" y="0"/>
                      <a:pt x="4148" y="2"/>
                      <a:pt x="4137" y="5"/>
                    </a:cubicBezTo>
                    <a:cubicBezTo>
                      <a:pt x="901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68" y="4942"/>
                      <a:pt x="1068" y="1740"/>
                      <a:pt x="4237" y="139"/>
                    </a:cubicBezTo>
                    <a:cubicBezTo>
                      <a:pt x="4296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6"/>
              <p:cNvSpPr/>
              <p:nvPr/>
            </p:nvSpPr>
            <p:spPr>
              <a:xfrm>
                <a:off x="2810625" y="1909425"/>
                <a:ext cx="139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1422" extrusionOk="0">
                    <a:moveTo>
                      <a:pt x="9" y="0"/>
                    </a:moveTo>
                    <a:cubicBezTo>
                      <a:pt x="3" y="0"/>
                      <a:pt x="0" y="20"/>
                      <a:pt x="20" y="39"/>
                    </a:cubicBezTo>
                    <a:cubicBezTo>
                      <a:pt x="20" y="11"/>
                      <a:pt x="14" y="0"/>
                      <a:pt x="9" y="0"/>
                    </a:cubicBezTo>
                    <a:close/>
                    <a:moveTo>
                      <a:pt x="20" y="39"/>
                    </a:moveTo>
                    <a:lnTo>
                      <a:pt x="20" y="39"/>
                    </a:lnTo>
                    <a:cubicBezTo>
                      <a:pt x="1921" y="1006"/>
                      <a:pt x="3589" y="1807"/>
                      <a:pt x="4523" y="3842"/>
                    </a:cubicBezTo>
                    <a:cubicBezTo>
                      <a:pt x="4567" y="3931"/>
                      <a:pt x="4610" y="4021"/>
                      <a:pt x="4650" y="4113"/>
                    </a:cubicBezTo>
                    <a:lnTo>
                      <a:pt x="4650" y="4113"/>
                    </a:lnTo>
                    <a:cubicBezTo>
                      <a:pt x="3878" y="2315"/>
                      <a:pt x="2479" y="879"/>
                      <a:pt x="20" y="39"/>
                    </a:cubicBezTo>
                    <a:close/>
                    <a:moveTo>
                      <a:pt x="4650" y="4113"/>
                    </a:moveTo>
                    <a:cubicBezTo>
                      <a:pt x="4702" y="4234"/>
                      <a:pt x="4751" y="4357"/>
                      <a:pt x="4798" y="4481"/>
                    </a:cubicBezTo>
                    <a:lnTo>
                      <a:pt x="4798" y="4481"/>
                    </a:lnTo>
                    <a:cubicBezTo>
                      <a:pt x="4752" y="4357"/>
                      <a:pt x="4703" y="4234"/>
                      <a:pt x="4650" y="4113"/>
                    </a:cubicBezTo>
                    <a:close/>
                    <a:moveTo>
                      <a:pt x="4798" y="4481"/>
                    </a:moveTo>
                    <a:cubicBezTo>
                      <a:pt x="5570" y="6590"/>
                      <a:pt x="5323" y="9201"/>
                      <a:pt x="5323" y="11347"/>
                    </a:cubicBezTo>
                    <a:cubicBezTo>
                      <a:pt x="5323" y="11397"/>
                      <a:pt x="5365" y="11422"/>
                      <a:pt x="5407" y="11422"/>
                    </a:cubicBezTo>
                    <a:cubicBezTo>
                      <a:pt x="5448" y="11422"/>
                      <a:pt x="5490" y="11397"/>
                      <a:pt x="5490" y="11347"/>
                    </a:cubicBezTo>
                    <a:cubicBezTo>
                      <a:pt x="5591" y="8852"/>
                      <a:pt x="5540" y="6467"/>
                      <a:pt x="4798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6"/>
              <p:cNvSpPr/>
              <p:nvPr/>
            </p:nvSpPr>
            <p:spPr>
              <a:xfrm>
                <a:off x="2568900" y="2208700"/>
                <a:ext cx="19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83" extrusionOk="0">
                    <a:moveTo>
                      <a:pt x="674" y="1"/>
                    </a:moveTo>
                    <a:cubicBezTo>
                      <a:pt x="664" y="1"/>
                      <a:pt x="655" y="3"/>
                      <a:pt x="649" y="10"/>
                    </a:cubicBezTo>
                    <a:cubicBezTo>
                      <a:pt x="515" y="76"/>
                      <a:pt x="449" y="210"/>
                      <a:pt x="349" y="343"/>
                    </a:cubicBezTo>
                    <a:cubicBezTo>
                      <a:pt x="215" y="477"/>
                      <a:pt x="148" y="643"/>
                      <a:pt x="115" y="844"/>
                    </a:cubicBezTo>
                    <a:cubicBezTo>
                      <a:pt x="182" y="710"/>
                      <a:pt x="315" y="543"/>
                      <a:pt x="449" y="410"/>
                    </a:cubicBezTo>
                    <a:cubicBezTo>
                      <a:pt x="515" y="310"/>
                      <a:pt x="649" y="210"/>
                      <a:pt x="749" y="76"/>
                    </a:cubicBezTo>
                    <a:cubicBezTo>
                      <a:pt x="776" y="49"/>
                      <a:pt x="716" y="1"/>
                      <a:pt x="674" y="1"/>
                    </a:cubicBezTo>
                    <a:close/>
                    <a:moveTo>
                      <a:pt x="115" y="844"/>
                    </a:moveTo>
                    <a:cubicBezTo>
                      <a:pt x="19" y="863"/>
                      <a:pt x="0" y="882"/>
                      <a:pt x="21" y="882"/>
                    </a:cubicBezTo>
                    <a:cubicBezTo>
                      <a:pt x="36" y="882"/>
                      <a:pt x="73" y="872"/>
                      <a:pt x="11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6"/>
              <p:cNvSpPr/>
              <p:nvPr/>
            </p:nvSpPr>
            <p:spPr>
              <a:xfrm>
                <a:off x="2576450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18" y="1030"/>
                      <a:pt x="55" y="1030"/>
                    </a:cubicBezTo>
                    <a:cubicBezTo>
                      <a:pt x="72" y="1030"/>
                      <a:pt x="93" y="1022"/>
                      <a:pt x="113" y="1001"/>
                    </a:cubicBezTo>
                    <a:lnTo>
                      <a:pt x="480" y="501"/>
                    </a:lnTo>
                    <a:cubicBezTo>
                      <a:pt x="614" y="334"/>
                      <a:pt x="747" y="201"/>
                      <a:pt x="881" y="67"/>
                    </a:cubicBezTo>
                    <a:cubicBezTo>
                      <a:pt x="947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6"/>
              <p:cNvSpPr/>
              <p:nvPr/>
            </p:nvSpPr>
            <p:spPr>
              <a:xfrm>
                <a:off x="258870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7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6"/>
              <p:cNvSpPr/>
              <p:nvPr/>
            </p:nvSpPr>
            <p:spPr>
              <a:xfrm>
                <a:off x="2887825" y="2053275"/>
                <a:ext cx="150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23" extrusionOk="0">
                    <a:moveTo>
                      <a:pt x="528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7" y="89"/>
                      <a:pt x="267" y="222"/>
                      <a:pt x="201" y="356"/>
                    </a:cubicBezTo>
                    <a:cubicBezTo>
                      <a:pt x="101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267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6"/>
              <p:cNvSpPr/>
              <p:nvPr/>
            </p:nvSpPr>
            <p:spPr>
              <a:xfrm>
                <a:off x="2892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6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6"/>
              <p:cNvSpPr/>
              <p:nvPr/>
            </p:nvSpPr>
            <p:spPr>
              <a:xfrm>
                <a:off x="2898675" y="2061700"/>
                <a:ext cx="15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0" extrusionOk="0">
                    <a:moveTo>
                      <a:pt x="519" y="1"/>
                    </a:moveTo>
                    <a:cubicBezTo>
                      <a:pt x="503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0" y="419"/>
                    </a:cubicBezTo>
                    <a:lnTo>
                      <a:pt x="567" y="186"/>
                    </a:lnTo>
                    <a:cubicBezTo>
                      <a:pt x="621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6"/>
              <p:cNvSpPr/>
              <p:nvPr/>
            </p:nvSpPr>
            <p:spPr>
              <a:xfrm>
                <a:off x="3007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6"/>
              <p:cNvSpPr/>
              <p:nvPr/>
            </p:nvSpPr>
            <p:spPr>
              <a:xfrm>
                <a:off x="2988725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2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6"/>
              <p:cNvSpPr/>
              <p:nvPr/>
            </p:nvSpPr>
            <p:spPr>
              <a:xfrm>
                <a:off x="3218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03" y="434"/>
                      <a:pt x="7006" y="2202"/>
                      <a:pt x="8007" y="5704"/>
                    </a:cubicBezTo>
                    <a:cubicBezTo>
                      <a:pt x="8807" y="8573"/>
                      <a:pt x="8407" y="12009"/>
                      <a:pt x="8407" y="14911"/>
                    </a:cubicBezTo>
                    <a:cubicBezTo>
                      <a:pt x="8407" y="14977"/>
                      <a:pt x="8465" y="15011"/>
                      <a:pt x="8524" y="15011"/>
                    </a:cubicBezTo>
                    <a:cubicBezTo>
                      <a:pt x="8582" y="15011"/>
                      <a:pt x="8640" y="14977"/>
                      <a:pt x="8640" y="14911"/>
                    </a:cubicBezTo>
                    <a:cubicBezTo>
                      <a:pt x="8574" y="11408"/>
                      <a:pt x="9341" y="6772"/>
                      <a:pt x="7239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6"/>
              <p:cNvSpPr/>
              <p:nvPr/>
            </p:nvSpPr>
            <p:spPr>
              <a:xfrm>
                <a:off x="3021250" y="1918600"/>
                <a:ext cx="10657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6"/>
              <p:cNvSpPr/>
              <p:nvPr/>
            </p:nvSpPr>
            <p:spPr>
              <a:xfrm>
                <a:off x="3274650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cubicBezTo>
                      <a:pt x="1640" y="868"/>
                      <a:pt x="3095" y="1575"/>
                      <a:pt x="4087" y="3043"/>
                    </a:cubicBezTo>
                    <a:lnTo>
                      <a:pt x="4087" y="3043"/>
                    </a:lnTo>
                    <a:cubicBezTo>
                      <a:pt x="3255" y="1745"/>
                      <a:pt x="1975" y="705"/>
                      <a:pt x="39" y="39"/>
                    </a:cubicBezTo>
                    <a:close/>
                    <a:moveTo>
                      <a:pt x="4087" y="3043"/>
                    </a:moveTo>
                    <a:lnTo>
                      <a:pt x="4087" y="3043"/>
                    </a:lnTo>
                    <a:cubicBezTo>
                      <a:pt x="4438" y="3590"/>
                      <a:pt x="4709" y="4183"/>
                      <a:pt x="4916" y="4813"/>
                    </a:cubicBezTo>
                    <a:lnTo>
                      <a:pt x="4916" y="4813"/>
                    </a:lnTo>
                    <a:cubicBezTo>
                      <a:pt x="4815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7" y="3043"/>
                    </a:cubicBezTo>
                    <a:close/>
                    <a:moveTo>
                      <a:pt x="4916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2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6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6"/>
              <p:cNvSpPr/>
              <p:nvPr/>
            </p:nvSpPr>
            <p:spPr>
              <a:xfrm>
                <a:off x="3032675" y="2208700"/>
                <a:ext cx="184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83" extrusionOk="0">
                    <a:moveTo>
                      <a:pt x="636" y="1"/>
                    </a:moveTo>
                    <a:cubicBezTo>
                      <a:pt x="626" y="1"/>
                      <a:pt x="617" y="3"/>
                      <a:pt x="611" y="10"/>
                    </a:cubicBezTo>
                    <a:cubicBezTo>
                      <a:pt x="478" y="76"/>
                      <a:pt x="411" y="210"/>
                      <a:pt x="311" y="343"/>
                    </a:cubicBezTo>
                    <a:cubicBezTo>
                      <a:pt x="211" y="477"/>
                      <a:pt x="111" y="643"/>
                      <a:pt x="77" y="844"/>
                    </a:cubicBezTo>
                    <a:cubicBezTo>
                      <a:pt x="144" y="710"/>
                      <a:pt x="277" y="543"/>
                      <a:pt x="411" y="410"/>
                    </a:cubicBezTo>
                    <a:cubicBezTo>
                      <a:pt x="478" y="310"/>
                      <a:pt x="611" y="210"/>
                      <a:pt x="711" y="76"/>
                    </a:cubicBezTo>
                    <a:cubicBezTo>
                      <a:pt x="738" y="49"/>
                      <a:pt x="678" y="1"/>
                      <a:pt x="636" y="1"/>
                    </a:cubicBezTo>
                    <a:close/>
                    <a:moveTo>
                      <a:pt x="77" y="844"/>
                    </a:moveTo>
                    <a:cubicBezTo>
                      <a:pt x="0" y="863"/>
                      <a:pt x="1" y="882"/>
                      <a:pt x="22" y="882"/>
                    </a:cubicBezTo>
                    <a:cubicBezTo>
                      <a:pt x="37" y="882"/>
                      <a:pt x="63" y="872"/>
                      <a:pt x="7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6"/>
              <p:cNvSpPr/>
              <p:nvPr/>
            </p:nvSpPr>
            <p:spPr>
              <a:xfrm>
                <a:off x="3040375" y="2208925"/>
                <a:ext cx="234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0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3" y="334"/>
                      <a:pt x="770" y="201"/>
                      <a:pt x="903" y="67"/>
                    </a:cubicBezTo>
                    <a:cubicBezTo>
                      <a:pt x="937" y="34"/>
                      <a:pt x="903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6"/>
              <p:cNvSpPr/>
              <p:nvPr/>
            </p:nvSpPr>
            <p:spPr>
              <a:xfrm>
                <a:off x="3052350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4" y="1"/>
                    </a:moveTo>
                    <a:cubicBezTo>
                      <a:pt x="324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4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6"/>
              <p:cNvSpPr/>
              <p:nvPr/>
            </p:nvSpPr>
            <p:spPr>
              <a:xfrm>
                <a:off x="3351500" y="2053275"/>
                <a:ext cx="158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0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3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34" y="71"/>
                      <a:pt x="575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6"/>
              <p:cNvSpPr/>
              <p:nvPr/>
            </p:nvSpPr>
            <p:spPr>
              <a:xfrm>
                <a:off x="33565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6"/>
              <p:cNvSpPr/>
              <p:nvPr/>
            </p:nvSpPr>
            <p:spPr>
              <a:xfrm>
                <a:off x="3363175" y="2061700"/>
                <a:ext cx="147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20" extrusionOk="0">
                    <a:moveTo>
                      <a:pt x="486" y="1"/>
                    </a:moveTo>
                    <a:cubicBezTo>
                      <a:pt x="470" y="1"/>
                      <a:pt x="452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3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36" name="Google Shape;2536;p16"/>
          <p:cNvGrpSpPr/>
          <p:nvPr/>
        </p:nvGrpSpPr>
        <p:grpSpPr>
          <a:xfrm>
            <a:off x="-50" y="4771045"/>
            <a:ext cx="9144080" cy="372421"/>
            <a:chOff x="0" y="4618700"/>
            <a:chExt cx="9144080" cy="654634"/>
          </a:xfrm>
        </p:grpSpPr>
        <p:sp>
          <p:nvSpPr>
            <p:cNvPr id="2537" name="Google Shape;2537;p16"/>
            <p:cNvSpPr/>
            <p:nvPr/>
          </p:nvSpPr>
          <p:spPr>
            <a:xfrm>
              <a:off x="0" y="4632404"/>
              <a:ext cx="9144080" cy="640930"/>
            </a:xfrm>
            <a:custGeom>
              <a:avLst/>
              <a:gdLst/>
              <a:ahLst/>
              <a:cxnLst/>
              <a:rect l="l" t="t" r="r" b="b"/>
              <a:pathLst>
                <a:path w="83561" h="16613" extrusionOk="0">
                  <a:moveTo>
                    <a:pt x="1" y="1"/>
                  </a:moveTo>
                  <a:lnTo>
                    <a:pt x="1" y="16613"/>
                  </a:lnTo>
                  <a:lnTo>
                    <a:pt x="83560" y="16613"/>
                  </a:lnTo>
                  <a:lnTo>
                    <a:pt x="83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6"/>
            <p:cNvSpPr/>
            <p:nvPr/>
          </p:nvSpPr>
          <p:spPr>
            <a:xfrm>
              <a:off x="54823" y="5092381"/>
              <a:ext cx="9060038" cy="29025"/>
            </a:xfrm>
            <a:custGeom>
              <a:avLst/>
              <a:gdLst/>
              <a:ahLst/>
              <a:cxnLst/>
              <a:rect l="l" t="t" r="r" b="b"/>
              <a:pathLst>
                <a:path w="82793" h="591" extrusionOk="0">
                  <a:moveTo>
                    <a:pt x="16604" y="0"/>
                  </a:moveTo>
                  <a:cubicBezTo>
                    <a:pt x="11100" y="0"/>
                    <a:pt x="5597" y="48"/>
                    <a:pt x="100" y="208"/>
                  </a:cubicBezTo>
                  <a:cubicBezTo>
                    <a:pt x="0" y="275"/>
                    <a:pt x="0" y="408"/>
                    <a:pt x="100" y="408"/>
                  </a:cubicBezTo>
                  <a:cubicBezTo>
                    <a:pt x="5313" y="548"/>
                    <a:pt x="10531" y="591"/>
                    <a:pt x="15750" y="591"/>
                  </a:cubicBezTo>
                  <a:cubicBezTo>
                    <a:pt x="24290" y="591"/>
                    <a:pt x="32833" y="475"/>
                    <a:pt x="41363" y="475"/>
                  </a:cubicBezTo>
                  <a:cubicBezTo>
                    <a:pt x="49749" y="475"/>
                    <a:pt x="58122" y="562"/>
                    <a:pt x="66498" y="562"/>
                  </a:cubicBezTo>
                  <a:cubicBezTo>
                    <a:pt x="71883" y="562"/>
                    <a:pt x="77268" y="526"/>
                    <a:pt x="82659" y="408"/>
                  </a:cubicBezTo>
                  <a:cubicBezTo>
                    <a:pt x="82793" y="408"/>
                    <a:pt x="82793" y="208"/>
                    <a:pt x="82659" y="208"/>
                  </a:cubicBezTo>
                  <a:cubicBezTo>
                    <a:pt x="76755" y="80"/>
                    <a:pt x="70857" y="43"/>
                    <a:pt x="64960" y="43"/>
                  </a:cubicBezTo>
                  <a:cubicBezTo>
                    <a:pt x="57097" y="43"/>
                    <a:pt x="49235" y="108"/>
                    <a:pt x="41363" y="108"/>
                  </a:cubicBezTo>
                  <a:cubicBezTo>
                    <a:pt x="33117" y="108"/>
                    <a:pt x="24859" y="0"/>
                    <a:pt x="16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6"/>
            <p:cNvSpPr/>
            <p:nvPr/>
          </p:nvSpPr>
          <p:spPr>
            <a:xfrm>
              <a:off x="54823" y="4856252"/>
              <a:ext cx="8987048" cy="27650"/>
            </a:xfrm>
            <a:custGeom>
              <a:avLst/>
              <a:gdLst/>
              <a:ahLst/>
              <a:cxnLst/>
              <a:rect l="l" t="t" r="r" b="b"/>
              <a:pathLst>
                <a:path w="82126" h="563" extrusionOk="0">
                  <a:moveTo>
                    <a:pt x="17150" y="0"/>
                  </a:moveTo>
                  <a:cubicBezTo>
                    <a:pt x="11459" y="0"/>
                    <a:pt x="5771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62" y="519"/>
                    <a:pt x="10439" y="562"/>
                    <a:pt x="15619" y="562"/>
                  </a:cubicBezTo>
                  <a:cubicBezTo>
                    <a:pt x="24096" y="562"/>
                    <a:pt x="32582" y="446"/>
                    <a:pt x="41029" y="446"/>
                  </a:cubicBezTo>
                  <a:cubicBezTo>
                    <a:pt x="49334" y="446"/>
                    <a:pt x="57651" y="533"/>
                    <a:pt x="65965" y="533"/>
                  </a:cubicBezTo>
                  <a:cubicBezTo>
                    <a:pt x="71310" y="533"/>
                    <a:pt x="76653" y="497"/>
                    <a:pt x="81992" y="380"/>
                  </a:cubicBezTo>
                  <a:cubicBezTo>
                    <a:pt x="82125" y="380"/>
                    <a:pt x="82125" y="180"/>
                    <a:pt x="81992" y="180"/>
                  </a:cubicBezTo>
                  <a:cubicBezTo>
                    <a:pt x="76145" y="51"/>
                    <a:pt x="70292" y="14"/>
                    <a:pt x="64438" y="14"/>
                  </a:cubicBezTo>
                  <a:cubicBezTo>
                    <a:pt x="56632" y="14"/>
                    <a:pt x="48825" y="79"/>
                    <a:pt x="41029" y="79"/>
                  </a:cubicBezTo>
                  <a:cubicBezTo>
                    <a:pt x="33090" y="79"/>
                    <a:pt x="25117" y="0"/>
                    <a:pt x="17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6"/>
            <p:cNvSpPr/>
            <p:nvPr/>
          </p:nvSpPr>
          <p:spPr>
            <a:xfrm>
              <a:off x="87652" y="4618700"/>
              <a:ext cx="8957830" cy="27650"/>
            </a:xfrm>
            <a:custGeom>
              <a:avLst/>
              <a:gdLst/>
              <a:ahLst/>
              <a:cxnLst/>
              <a:rect l="l" t="t" r="r" b="b"/>
              <a:pathLst>
                <a:path w="81859" h="563" extrusionOk="0">
                  <a:moveTo>
                    <a:pt x="17096" y="0"/>
                  </a:moveTo>
                  <a:cubicBezTo>
                    <a:pt x="11426" y="0"/>
                    <a:pt x="5757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50" y="519"/>
                    <a:pt x="10409" y="562"/>
                    <a:pt x="15571" y="562"/>
                  </a:cubicBezTo>
                  <a:cubicBezTo>
                    <a:pt x="24017" y="562"/>
                    <a:pt x="32469" y="447"/>
                    <a:pt x="40896" y="447"/>
                  </a:cubicBezTo>
                  <a:cubicBezTo>
                    <a:pt x="49180" y="447"/>
                    <a:pt x="57477" y="533"/>
                    <a:pt x="65763" y="533"/>
                  </a:cubicBezTo>
                  <a:cubicBezTo>
                    <a:pt x="71090" y="533"/>
                    <a:pt x="76413" y="497"/>
                    <a:pt x="81725" y="380"/>
                  </a:cubicBezTo>
                  <a:cubicBezTo>
                    <a:pt x="81859" y="380"/>
                    <a:pt x="81859" y="180"/>
                    <a:pt x="81725" y="180"/>
                  </a:cubicBezTo>
                  <a:cubicBezTo>
                    <a:pt x="75893" y="51"/>
                    <a:pt x="70060" y="14"/>
                    <a:pt x="64227" y="14"/>
                  </a:cubicBezTo>
                  <a:cubicBezTo>
                    <a:pt x="56450" y="14"/>
                    <a:pt x="48673" y="80"/>
                    <a:pt x="40896" y="80"/>
                  </a:cubicBezTo>
                  <a:cubicBezTo>
                    <a:pt x="32977" y="80"/>
                    <a:pt x="25034" y="0"/>
                    <a:pt x="17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4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8" name="Google Shape;4598;p33"/>
          <p:cNvGrpSpPr/>
          <p:nvPr/>
        </p:nvGrpSpPr>
        <p:grpSpPr>
          <a:xfrm>
            <a:off x="-50" y="4771045"/>
            <a:ext cx="9144080" cy="372421"/>
            <a:chOff x="0" y="4618700"/>
            <a:chExt cx="9144080" cy="654634"/>
          </a:xfrm>
        </p:grpSpPr>
        <p:sp>
          <p:nvSpPr>
            <p:cNvPr id="4599" name="Google Shape;4599;p33"/>
            <p:cNvSpPr/>
            <p:nvPr/>
          </p:nvSpPr>
          <p:spPr>
            <a:xfrm>
              <a:off x="0" y="4632404"/>
              <a:ext cx="9144080" cy="640930"/>
            </a:xfrm>
            <a:custGeom>
              <a:avLst/>
              <a:gdLst/>
              <a:ahLst/>
              <a:cxnLst/>
              <a:rect l="l" t="t" r="r" b="b"/>
              <a:pathLst>
                <a:path w="83561" h="16613" extrusionOk="0">
                  <a:moveTo>
                    <a:pt x="1" y="1"/>
                  </a:moveTo>
                  <a:lnTo>
                    <a:pt x="1" y="16613"/>
                  </a:lnTo>
                  <a:lnTo>
                    <a:pt x="83560" y="16613"/>
                  </a:lnTo>
                  <a:lnTo>
                    <a:pt x="83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3"/>
            <p:cNvSpPr/>
            <p:nvPr/>
          </p:nvSpPr>
          <p:spPr>
            <a:xfrm>
              <a:off x="54823" y="5092381"/>
              <a:ext cx="9060038" cy="29025"/>
            </a:xfrm>
            <a:custGeom>
              <a:avLst/>
              <a:gdLst/>
              <a:ahLst/>
              <a:cxnLst/>
              <a:rect l="l" t="t" r="r" b="b"/>
              <a:pathLst>
                <a:path w="82793" h="591" extrusionOk="0">
                  <a:moveTo>
                    <a:pt x="16604" y="0"/>
                  </a:moveTo>
                  <a:cubicBezTo>
                    <a:pt x="11100" y="0"/>
                    <a:pt x="5597" y="48"/>
                    <a:pt x="100" y="208"/>
                  </a:cubicBezTo>
                  <a:cubicBezTo>
                    <a:pt x="0" y="275"/>
                    <a:pt x="0" y="408"/>
                    <a:pt x="100" y="408"/>
                  </a:cubicBezTo>
                  <a:cubicBezTo>
                    <a:pt x="5313" y="548"/>
                    <a:pt x="10531" y="591"/>
                    <a:pt x="15750" y="591"/>
                  </a:cubicBezTo>
                  <a:cubicBezTo>
                    <a:pt x="24290" y="591"/>
                    <a:pt x="32833" y="475"/>
                    <a:pt x="41363" y="475"/>
                  </a:cubicBezTo>
                  <a:cubicBezTo>
                    <a:pt x="49749" y="475"/>
                    <a:pt x="58122" y="562"/>
                    <a:pt x="66498" y="562"/>
                  </a:cubicBezTo>
                  <a:cubicBezTo>
                    <a:pt x="71883" y="562"/>
                    <a:pt x="77268" y="526"/>
                    <a:pt x="82659" y="408"/>
                  </a:cubicBezTo>
                  <a:cubicBezTo>
                    <a:pt x="82793" y="408"/>
                    <a:pt x="82793" y="208"/>
                    <a:pt x="82659" y="208"/>
                  </a:cubicBezTo>
                  <a:cubicBezTo>
                    <a:pt x="76755" y="80"/>
                    <a:pt x="70857" y="43"/>
                    <a:pt x="64960" y="43"/>
                  </a:cubicBezTo>
                  <a:cubicBezTo>
                    <a:pt x="57097" y="43"/>
                    <a:pt x="49235" y="108"/>
                    <a:pt x="41363" y="108"/>
                  </a:cubicBezTo>
                  <a:cubicBezTo>
                    <a:pt x="33117" y="108"/>
                    <a:pt x="24859" y="0"/>
                    <a:pt x="16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3"/>
            <p:cNvSpPr/>
            <p:nvPr/>
          </p:nvSpPr>
          <p:spPr>
            <a:xfrm>
              <a:off x="54823" y="4856252"/>
              <a:ext cx="8987048" cy="27650"/>
            </a:xfrm>
            <a:custGeom>
              <a:avLst/>
              <a:gdLst/>
              <a:ahLst/>
              <a:cxnLst/>
              <a:rect l="l" t="t" r="r" b="b"/>
              <a:pathLst>
                <a:path w="82126" h="563" extrusionOk="0">
                  <a:moveTo>
                    <a:pt x="17150" y="0"/>
                  </a:moveTo>
                  <a:cubicBezTo>
                    <a:pt x="11459" y="0"/>
                    <a:pt x="5771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62" y="519"/>
                    <a:pt x="10439" y="562"/>
                    <a:pt x="15619" y="562"/>
                  </a:cubicBezTo>
                  <a:cubicBezTo>
                    <a:pt x="24096" y="562"/>
                    <a:pt x="32582" y="446"/>
                    <a:pt x="41029" y="446"/>
                  </a:cubicBezTo>
                  <a:cubicBezTo>
                    <a:pt x="49334" y="446"/>
                    <a:pt x="57651" y="533"/>
                    <a:pt x="65965" y="533"/>
                  </a:cubicBezTo>
                  <a:cubicBezTo>
                    <a:pt x="71310" y="533"/>
                    <a:pt x="76653" y="497"/>
                    <a:pt x="81992" y="380"/>
                  </a:cubicBezTo>
                  <a:cubicBezTo>
                    <a:pt x="82125" y="380"/>
                    <a:pt x="82125" y="180"/>
                    <a:pt x="81992" y="180"/>
                  </a:cubicBezTo>
                  <a:cubicBezTo>
                    <a:pt x="76145" y="51"/>
                    <a:pt x="70292" y="14"/>
                    <a:pt x="64438" y="14"/>
                  </a:cubicBezTo>
                  <a:cubicBezTo>
                    <a:pt x="56632" y="14"/>
                    <a:pt x="48825" y="79"/>
                    <a:pt x="41029" y="79"/>
                  </a:cubicBezTo>
                  <a:cubicBezTo>
                    <a:pt x="33090" y="79"/>
                    <a:pt x="25117" y="0"/>
                    <a:pt x="17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3"/>
            <p:cNvSpPr/>
            <p:nvPr/>
          </p:nvSpPr>
          <p:spPr>
            <a:xfrm>
              <a:off x="87652" y="4618700"/>
              <a:ext cx="8957830" cy="27650"/>
            </a:xfrm>
            <a:custGeom>
              <a:avLst/>
              <a:gdLst/>
              <a:ahLst/>
              <a:cxnLst/>
              <a:rect l="l" t="t" r="r" b="b"/>
              <a:pathLst>
                <a:path w="81859" h="563" extrusionOk="0">
                  <a:moveTo>
                    <a:pt x="17096" y="0"/>
                  </a:moveTo>
                  <a:cubicBezTo>
                    <a:pt x="11426" y="0"/>
                    <a:pt x="5757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50" y="519"/>
                    <a:pt x="10409" y="562"/>
                    <a:pt x="15571" y="562"/>
                  </a:cubicBezTo>
                  <a:cubicBezTo>
                    <a:pt x="24017" y="562"/>
                    <a:pt x="32469" y="447"/>
                    <a:pt x="40896" y="447"/>
                  </a:cubicBezTo>
                  <a:cubicBezTo>
                    <a:pt x="49180" y="447"/>
                    <a:pt x="57477" y="533"/>
                    <a:pt x="65763" y="533"/>
                  </a:cubicBezTo>
                  <a:cubicBezTo>
                    <a:pt x="71090" y="533"/>
                    <a:pt x="76413" y="497"/>
                    <a:pt x="81725" y="380"/>
                  </a:cubicBezTo>
                  <a:cubicBezTo>
                    <a:pt x="81859" y="380"/>
                    <a:pt x="81859" y="180"/>
                    <a:pt x="81725" y="180"/>
                  </a:cubicBezTo>
                  <a:cubicBezTo>
                    <a:pt x="75893" y="51"/>
                    <a:pt x="70060" y="14"/>
                    <a:pt x="64227" y="14"/>
                  </a:cubicBezTo>
                  <a:cubicBezTo>
                    <a:pt x="56450" y="14"/>
                    <a:pt x="48673" y="80"/>
                    <a:pt x="40896" y="80"/>
                  </a:cubicBezTo>
                  <a:cubicBezTo>
                    <a:pt x="32977" y="80"/>
                    <a:pt x="25034" y="0"/>
                    <a:pt x="17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3" name="Google Shape;4603;p33"/>
          <p:cNvGrpSpPr/>
          <p:nvPr/>
        </p:nvGrpSpPr>
        <p:grpSpPr>
          <a:xfrm>
            <a:off x="-234964" y="-228250"/>
            <a:ext cx="9613711" cy="655643"/>
            <a:chOff x="-771148" y="-25261"/>
            <a:chExt cx="10686650" cy="728817"/>
          </a:xfrm>
        </p:grpSpPr>
        <p:grpSp>
          <p:nvGrpSpPr>
            <p:cNvPr id="4604" name="Google Shape;4604;p33"/>
            <p:cNvGrpSpPr/>
            <p:nvPr/>
          </p:nvGrpSpPr>
          <p:grpSpPr>
            <a:xfrm>
              <a:off x="3929917" y="-25261"/>
              <a:ext cx="5985585" cy="728817"/>
              <a:chOff x="90850" y="785775"/>
              <a:chExt cx="7124000" cy="914450"/>
            </a:xfrm>
          </p:grpSpPr>
          <p:sp>
            <p:nvSpPr>
              <p:cNvPr id="4605" name="Google Shape;4605;p33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33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33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33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33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33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33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33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33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33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33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33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33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33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33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33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33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33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33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33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33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33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33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33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33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33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33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33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33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33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33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33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33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33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33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33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33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33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3" name="Google Shape;4643;p33"/>
            <p:cNvGrpSpPr/>
            <p:nvPr/>
          </p:nvGrpSpPr>
          <p:grpSpPr>
            <a:xfrm>
              <a:off x="-771148" y="-25261"/>
              <a:ext cx="5985585" cy="728817"/>
              <a:chOff x="90850" y="785775"/>
              <a:chExt cx="7124000" cy="914450"/>
            </a:xfrm>
          </p:grpSpPr>
          <p:sp>
            <p:nvSpPr>
              <p:cNvPr id="4644" name="Google Shape;4644;p33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33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33"/>
              <p:cNvSpPr/>
              <p:nvPr/>
            </p:nvSpPr>
            <p:spPr>
              <a:xfrm>
                <a:off x="112250" y="900950"/>
                <a:ext cx="1590250" cy="566600"/>
              </a:xfrm>
              <a:custGeom>
                <a:avLst/>
                <a:gdLst/>
                <a:ahLst/>
                <a:cxnLst/>
                <a:rect l="l" t="t" r="r" b="b"/>
                <a:pathLst>
                  <a:path w="63610" h="22664" extrusionOk="0">
                    <a:moveTo>
                      <a:pt x="62050" y="0"/>
                    </a:moveTo>
                    <a:cubicBezTo>
                      <a:pt x="61706" y="0"/>
                      <a:pt x="61368" y="166"/>
                      <a:pt x="61151" y="561"/>
                    </a:cubicBezTo>
                    <a:cubicBezTo>
                      <a:pt x="58476" y="5515"/>
                      <a:pt x="55194" y="10135"/>
                      <a:pt x="50786" y="13692"/>
                    </a:cubicBezTo>
                    <a:cubicBezTo>
                      <a:pt x="45953" y="17552"/>
                      <a:pt x="39874" y="19467"/>
                      <a:pt x="33795" y="20105"/>
                    </a:cubicBezTo>
                    <a:cubicBezTo>
                      <a:pt x="32487" y="20243"/>
                      <a:pt x="31176" y="20311"/>
                      <a:pt x="29870" y="20311"/>
                    </a:cubicBezTo>
                    <a:cubicBezTo>
                      <a:pt x="18762" y="20311"/>
                      <a:pt x="8006" y="15329"/>
                      <a:pt x="2457" y="5211"/>
                    </a:cubicBezTo>
                    <a:cubicBezTo>
                      <a:pt x="2239" y="4804"/>
                      <a:pt x="1898" y="4636"/>
                      <a:pt x="1551" y="4636"/>
                    </a:cubicBezTo>
                    <a:cubicBezTo>
                      <a:pt x="787" y="4636"/>
                      <a:pt x="0" y="5457"/>
                      <a:pt x="481" y="6336"/>
                    </a:cubicBezTo>
                    <a:cubicBezTo>
                      <a:pt x="5406" y="15394"/>
                      <a:pt x="14646" y="21078"/>
                      <a:pt x="24798" y="22354"/>
                    </a:cubicBezTo>
                    <a:cubicBezTo>
                      <a:pt x="26450" y="22559"/>
                      <a:pt x="28132" y="22663"/>
                      <a:pt x="29823" y="22663"/>
                    </a:cubicBezTo>
                    <a:cubicBezTo>
                      <a:pt x="38156" y="22663"/>
                      <a:pt x="46724" y="20142"/>
                      <a:pt x="53066" y="14786"/>
                    </a:cubicBezTo>
                    <a:cubicBezTo>
                      <a:pt x="57291" y="11199"/>
                      <a:pt x="60513" y="6609"/>
                      <a:pt x="63127" y="1746"/>
                    </a:cubicBezTo>
                    <a:cubicBezTo>
                      <a:pt x="63610" y="823"/>
                      <a:pt x="62817" y="0"/>
                      <a:pt x="62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33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33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33"/>
              <p:cNvSpPr/>
              <p:nvPr/>
            </p:nvSpPr>
            <p:spPr>
              <a:xfrm>
                <a:off x="1117050" y="789550"/>
                <a:ext cx="67337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35" h="28719" extrusionOk="0">
                    <a:moveTo>
                      <a:pt x="26513" y="0"/>
                    </a:moveTo>
                    <a:cubicBezTo>
                      <a:pt x="26368" y="0"/>
                      <a:pt x="26218" y="73"/>
                      <a:pt x="26157" y="245"/>
                    </a:cubicBezTo>
                    <a:cubicBezTo>
                      <a:pt x="21598" y="12433"/>
                      <a:pt x="12965" y="23528"/>
                      <a:pt x="381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391" y="24105"/>
                      <a:pt x="22145" y="12859"/>
                      <a:pt x="26826" y="397"/>
                    </a:cubicBezTo>
                    <a:cubicBezTo>
                      <a:pt x="26935" y="161"/>
                      <a:pt x="26729" y="0"/>
                      <a:pt x="2651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33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33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33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33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33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33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33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33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33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33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33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33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33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33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33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33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33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33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33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33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33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33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33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33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33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33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33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33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33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33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33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33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33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33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_1">
    <p:spTree>
      <p:nvGrpSpPr>
        <p:cNvPr id="1" name="Shape 4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5" name="Google Shape;4685;p34"/>
          <p:cNvGrpSpPr/>
          <p:nvPr/>
        </p:nvGrpSpPr>
        <p:grpSpPr>
          <a:xfrm>
            <a:off x="-234964" y="-228250"/>
            <a:ext cx="9613711" cy="655643"/>
            <a:chOff x="-771148" y="-25261"/>
            <a:chExt cx="10686650" cy="728817"/>
          </a:xfrm>
        </p:grpSpPr>
        <p:grpSp>
          <p:nvGrpSpPr>
            <p:cNvPr id="4686" name="Google Shape;4686;p34"/>
            <p:cNvGrpSpPr/>
            <p:nvPr/>
          </p:nvGrpSpPr>
          <p:grpSpPr>
            <a:xfrm>
              <a:off x="3929917" y="-25261"/>
              <a:ext cx="5985585" cy="728817"/>
              <a:chOff x="90850" y="785775"/>
              <a:chExt cx="7124000" cy="914450"/>
            </a:xfrm>
          </p:grpSpPr>
          <p:sp>
            <p:nvSpPr>
              <p:cNvPr id="4687" name="Google Shape;4687;p34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34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34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34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34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34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34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34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34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34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34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34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34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34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34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34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34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34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34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34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34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34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34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34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34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34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34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34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34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34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34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34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34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34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34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34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34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34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5" name="Google Shape;4725;p34"/>
            <p:cNvGrpSpPr/>
            <p:nvPr/>
          </p:nvGrpSpPr>
          <p:grpSpPr>
            <a:xfrm>
              <a:off x="-771148" y="-25261"/>
              <a:ext cx="5985585" cy="728817"/>
              <a:chOff x="90850" y="785775"/>
              <a:chExt cx="7124000" cy="914450"/>
            </a:xfrm>
          </p:grpSpPr>
          <p:sp>
            <p:nvSpPr>
              <p:cNvPr id="4726" name="Google Shape;4726;p34"/>
              <p:cNvSpPr/>
              <p:nvPr/>
            </p:nvSpPr>
            <p:spPr>
              <a:xfrm>
                <a:off x="90850" y="785775"/>
                <a:ext cx="1759925" cy="902000"/>
              </a:xfrm>
              <a:custGeom>
                <a:avLst/>
                <a:gdLst/>
                <a:ahLst/>
                <a:cxnLst/>
                <a:rect l="l" t="t" r="r" b="b"/>
                <a:pathLst>
                  <a:path w="70397" h="36080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1824"/>
                    </a:lnTo>
                    <a:cubicBezTo>
                      <a:pt x="7295" y="30548"/>
                      <a:pt x="18359" y="36080"/>
                      <a:pt x="30791" y="36080"/>
                    </a:cubicBezTo>
                    <a:cubicBezTo>
                      <a:pt x="53344" y="36080"/>
                      <a:pt x="68968" y="20487"/>
                      <a:pt x="703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34"/>
              <p:cNvSpPr/>
              <p:nvPr/>
            </p:nvSpPr>
            <p:spPr>
              <a:xfrm>
                <a:off x="100125" y="794375"/>
                <a:ext cx="1761450" cy="902275"/>
              </a:xfrm>
              <a:custGeom>
                <a:avLst/>
                <a:gdLst/>
                <a:ahLst/>
                <a:cxnLst/>
                <a:rect l="l" t="t" r="r" b="b"/>
                <a:pathLst>
                  <a:path w="70458" h="36091" extrusionOk="0">
                    <a:moveTo>
                      <a:pt x="70025" y="0"/>
                    </a:moveTo>
                    <a:cubicBezTo>
                      <a:pt x="69901" y="0"/>
                      <a:pt x="69794" y="69"/>
                      <a:pt x="69782" y="234"/>
                    </a:cubicBezTo>
                    <a:cubicBezTo>
                      <a:pt x="68171" y="12119"/>
                      <a:pt x="62183" y="23335"/>
                      <a:pt x="51758" y="29748"/>
                    </a:cubicBezTo>
                    <a:cubicBezTo>
                      <a:pt x="45417" y="33664"/>
                      <a:pt x="38184" y="35384"/>
                      <a:pt x="30894" y="35384"/>
                    </a:cubicBezTo>
                    <a:cubicBezTo>
                      <a:pt x="26302" y="35384"/>
                      <a:pt x="21687" y="34701"/>
                      <a:pt x="17259" y="33456"/>
                    </a:cubicBezTo>
                    <a:cubicBezTo>
                      <a:pt x="10237" y="31481"/>
                      <a:pt x="5131" y="27286"/>
                      <a:pt x="693" y="21632"/>
                    </a:cubicBezTo>
                    <a:cubicBezTo>
                      <a:pt x="618" y="21550"/>
                      <a:pt x="534" y="21516"/>
                      <a:pt x="453" y="21516"/>
                    </a:cubicBezTo>
                    <a:cubicBezTo>
                      <a:pt x="208" y="21516"/>
                      <a:pt x="0" y="21836"/>
                      <a:pt x="207" y="22088"/>
                    </a:cubicBezTo>
                    <a:cubicBezTo>
                      <a:pt x="3884" y="26800"/>
                      <a:pt x="8292" y="31116"/>
                      <a:pt x="14037" y="33152"/>
                    </a:cubicBezTo>
                    <a:cubicBezTo>
                      <a:pt x="19362" y="35036"/>
                      <a:pt x="25145" y="36090"/>
                      <a:pt x="30870" y="36090"/>
                    </a:cubicBezTo>
                    <a:cubicBezTo>
                      <a:pt x="32071" y="36090"/>
                      <a:pt x="33271" y="36044"/>
                      <a:pt x="34462" y="35949"/>
                    </a:cubicBezTo>
                    <a:cubicBezTo>
                      <a:pt x="45405" y="35128"/>
                      <a:pt x="55679" y="29839"/>
                      <a:pt x="62335" y="21024"/>
                    </a:cubicBezTo>
                    <a:cubicBezTo>
                      <a:pt x="66834" y="15006"/>
                      <a:pt x="69418" y="7802"/>
                      <a:pt x="70421" y="416"/>
                    </a:cubicBezTo>
                    <a:cubicBezTo>
                      <a:pt x="70458" y="174"/>
                      <a:pt x="70221" y="0"/>
                      <a:pt x="7002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34"/>
              <p:cNvSpPr/>
              <p:nvPr/>
            </p:nvSpPr>
            <p:spPr>
              <a:xfrm>
                <a:off x="112250" y="900950"/>
                <a:ext cx="1590250" cy="566600"/>
              </a:xfrm>
              <a:custGeom>
                <a:avLst/>
                <a:gdLst/>
                <a:ahLst/>
                <a:cxnLst/>
                <a:rect l="l" t="t" r="r" b="b"/>
                <a:pathLst>
                  <a:path w="63610" h="22664" extrusionOk="0">
                    <a:moveTo>
                      <a:pt x="62050" y="0"/>
                    </a:moveTo>
                    <a:cubicBezTo>
                      <a:pt x="61706" y="0"/>
                      <a:pt x="61368" y="166"/>
                      <a:pt x="61151" y="561"/>
                    </a:cubicBezTo>
                    <a:cubicBezTo>
                      <a:pt x="58476" y="5515"/>
                      <a:pt x="55194" y="10135"/>
                      <a:pt x="50786" y="13692"/>
                    </a:cubicBezTo>
                    <a:cubicBezTo>
                      <a:pt x="45953" y="17552"/>
                      <a:pt x="39874" y="19467"/>
                      <a:pt x="33795" y="20105"/>
                    </a:cubicBezTo>
                    <a:cubicBezTo>
                      <a:pt x="32487" y="20243"/>
                      <a:pt x="31176" y="20311"/>
                      <a:pt x="29870" y="20311"/>
                    </a:cubicBezTo>
                    <a:cubicBezTo>
                      <a:pt x="18762" y="20311"/>
                      <a:pt x="8006" y="15329"/>
                      <a:pt x="2457" y="5211"/>
                    </a:cubicBezTo>
                    <a:cubicBezTo>
                      <a:pt x="2239" y="4804"/>
                      <a:pt x="1898" y="4636"/>
                      <a:pt x="1551" y="4636"/>
                    </a:cubicBezTo>
                    <a:cubicBezTo>
                      <a:pt x="787" y="4636"/>
                      <a:pt x="0" y="5457"/>
                      <a:pt x="481" y="6336"/>
                    </a:cubicBezTo>
                    <a:cubicBezTo>
                      <a:pt x="5406" y="15394"/>
                      <a:pt x="14646" y="21078"/>
                      <a:pt x="24798" y="22354"/>
                    </a:cubicBezTo>
                    <a:cubicBezTo>
                      <a:pt x="26450" y="22559"/>
                      <a:pt x="28132" y="22663"/>
                      <a:pt x="29823" y="22663"/>
                    </a:cubicBezTo>
                    <a:cubicBezTo>
                      <a:pt x="38156" y="22663"/>
                      <a:pt x="46724" y="20142"/>
                      <a:pt x="53066" y="14786"/>
                    </a:cubicBezTo>
                    <a:cubicBezTo>
                      <a:pt x="57291" y="11199"/>
                      <a:pt x="60513" y="6609"/>
                      <a:pt x="63127" y="1746"/>
                    </a:cubicBezTo>
                    <a:cubicBezTo>
                      <a:pt x="63610" y="823"/>
                      <a:pt x="62817" y="0"/>
                      <a:pt x="62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34"/>
              <p:cNvSpPr/>
              <p:nvPr/>
            </p:nvSpPr>
            <p:spPr>
              <a:xfrm>
                <a:off x="191875" y="804625"/>
                <a:ext cx="120522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209" h="16910" extrusionOk="0">
                    <a:moveTo>
                      <a:pt x="630" y="0"/>
                    </a:moveTo>
                    <a:cubicBezTo>
                      <a:pt x="302" y="0"/>
                      <a:pt x="1" y="361"/>
                      <a:pt x="184" y="705"/>
                    </a:cubicBezTo>
                    <a:cubicBezTo>
                      <a:pt x="4956" y="9824"/>
                      <a:pt x="15351" y="16329"/>
                      <a:pt x="25564" y="16876"/>
                    </a:cubicBezTo>
                    <a:cubicBezTo>
                      <a:pt x="25971" y="16898"/>
                      <a:pt x="26379" y="16910"/>
                      <a:pt x="26789" y="16910"/>
                    </a:cubicBezTo>
                    <a:cubicBezTo>
                      <a:pt x="35772" y="16910"/>
                      <a:pt x="45530" y="11535"/>
                      <a:pt x="48088" y="2408"/>
                    </a:cubicBezTo>
                    <a:cubicBezTo>
                      <a:pt x="48208" y="1986"/>
                      <a:pt x="47811" y="1617"/>
                      <a:pt x="47431" y="1617"/>
                    </a:cubicBezTo>
                    <a:cubicBezTo>
                      <a:pt x="47236" y="1617"/>
                      <a:pt x="47046" y="1714"/>
                      <a:pt x="46933" y="1952"/>
                    </a:cubicBezTo>
                    <a:cubicBezTo>
                      <a:pt x="45170" y="6085"/>
                      <a:pt x="42647" y="9550"/>
                      <a:pt x="38756" y="11952"/>
                    </a:cubicBezTo>
                    <a:cubicBezTo>
                      <a:pt x="35189" y="14087"/>
                      <a:pt x="31108" y="15107"/>
                      <a:pt x="26973" y="15107"/>
                    </a:cubicBezTo>
                    <a:cubicBezTo>
                      <a:pt x="26281" y="15107"/>
                      <a:pt x="25588" y="15078"/>
                      <a:pt x="24896" y="15022"/>
                    </a:cubicBezTo>
                    <a:cubicBezTo>
                      <a:pt x="20002" y="14657"/>
                      <a:pt x="15291" y="12772"/>
                      <a:pt x="11218" y="10006"/>
                    </a:cubicBezTo>
                    <a:cubicBezTo>
                      <a:pt x="7236" y="7271"/>
                      <a:pt x="4166" y="3715"/>
                      <a:pt x="944" y="128"/>
                    </a:cubicBezTo>
                    <a:cubicBezTo>
                      <a:pt x="847" y="38"/>
                      <a:pt x="737" y="0"/>
                      <a:pt x="6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34"/>
              <p:cNvSpPr/>
              <p:nvPr/>
            </p:nvSpPr>
            <p:spPr>
              <a:xfrm>
                <a:off x="471500" y="804050"/>
                <a:ext cx="707075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28283" h="7959" extrusionOk="0">
                    <a:moveTo>
                      <a:pt x="1649" y="1"/>
                    </a:moveTo>
                    <a:cubicBezTo>
                      <a:pt x="777" y="1"/>
                      <a:pt x="0" y="1145"/>
                      <a:pt x="823" y="1944"/>
                    </a:cubicBezTo>
                    <a:cubicBezTo>
                      <a:pt x="4683" y="5787"/>
                      <a:pt x="10343" y="7958"/>
                      <a:pt x="15903" y="7958"/>
                    </a:cubicBezTo>
                    <a:cubicBezTo>
                      <a:pt x="20063" y="7958"/>
                      <a:pt x="24167" y="6743"/>
                      <a:pt x="27419" y="4102"/>
                    </a:cubicBezTo>
                    <a:cubicBezTo>
                      <a:pt x="28282" y="3383"/>
                      <a:pt x="27443" y="2248"/>
                      <a:pt x="26513" y="2248"/>
                    </a:cubicBezTo>
                    <a:cubicBezTo>
                      <a:pt x="26264" y="2248"/>
                      <a:pt x="26009" y="2329"/>
                      <a:pt x="25778" y="2522"/>
                    </a:cubicBezTo>
                    <a:cubicBezTo>
                      <a:pt x="23039" y="4733"/>
                      <a:pt x="19558" y="5729"/>
                      <a:pt x="16008" y="5729"/>
                    </a:cubicBezTo>
                    <a:cubicBezTo>
                      <a:pt x="10969" y="5729"/>
                      <a:pt x="5792" y="3722"/>
                      <a:pt x="2404" y="333"/>
                    </a:cubicBezTo>
                    <a:cubicBezTo>
                      <a:pt x="2169" y="99"/>
                      <a:pt x="1905" y="1"/>
                      <a:pt x="16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34"/>
              <p:cNvSpPr/>
              <p:nvPr/>
            </p:nvSpPr>
            <p:spPr>
              <a:xfrm>
                <a:off x="1117050" y="789550"/>
                <a:ext cx="67337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35" h="28719" extrusionOk="0">
                    <a:moveTo>
                      <a:pt x="26513" y="0"/>
                    </a:moveTo>
                    <a:cubicBezTo>
                      <a:pt x="26368" y="0"/>
                      <a:pt x="26218" y="73"/>
                      <a:pt x="26157" y="245"/>
                    </a:cubicBezTo>
                    <a:cubicBezTo>
                      <a:pt x="21598" y="12433"/>
                      <a:pt x="12965" y="23528"/>
                      <a:pt x="381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391" y="24105"/>
                      <a:pt x="22145" y="12859"/>
                      <a:pt x="26826" y="397"/>
                    </a:cubicBezTo>
                    <a:cubicBezTo>
                      <a:pt x="26935" y="161"/>
                      <a:pt x="26729" y="0"/>
                      <a:pt x="2651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34"/>
              <p:cNvSpPr/>
              <p:nvPr/>
            </p:nvSpPr>
            <p:spPr>
              <a:xfrm>
                <a:off x="287725" y="956325"/>
                <a:ext cx="128245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8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17" y="7495"/>
                      <a:pt x="37719" y="12388"/>
                      <a:pt x="28417" y="13452"/>
                    </a:cubicBezTo>
                    <a:cubicBezTo>
                      <a:pt x="27053" y="13607"/>
                      <a:pt x="25683" y="13681"/>
                      <a:pt x="24314" y="13681"/>
                    </a:cubicBezTo>
                    <a:cubicBezTo>
                      <a:pt x="20835" y="13681"/>
                      <a:pt x="17360" y="13200"/>
                      <a:pt x="13980" y="12328"/>
                    </a:cubicBezTo>
                    <a:cubicBezTo>
                      <a:pt x="9177" y="11081"/>
                      <a:pt x="3979" y="9136"/>
                      <a:pt x="362" y="5610"/>
                    </a:cubicBezTo>
                    <a:cubicBezTo>
                      <a:pt x="322" y="5576"/>
                      <a:pt x="279" y="5562"/>
                      <a:pt x="240" y="5562"/>
                    </a:cubicBezTo>
                    <a:cubicBezTo>
                      <a:pt x="103" y="5562"/>
                      <a:pt x="1" y="5735"/>
                      <a:pt x="119" y="5853"/>
                    </a:cubicBezTo>
                    <a:cubicBezTo>
                      <a:pt x="3493" y="9501"/>
                      <a:pt x="8387" y="11477"/>
                      <a:pt x="13098" y="12784"/>
                    </a:cubicBezTo>
                    <a:cubicBezTo>
                      <a:pt x="16666" y="13791"/>
                      <a:pt x="20378" y="14335"/>
                      <a:pt x="24085" y="14335"/>
                    </a:cubicBezTo>
                    <a:cubicBezTo>
                      <a:pt x="25748" y="14335"/>
                      <a:pt x="27409" y="14225"/>
                      <a:pt x="29056" y="13999"/>
                    </a:cubicBezTo>
                    <a:cubicBezTo>
                      <a:pt x="37658" y="12844"/>
                      <a:pt x="46807" y="8042"/>
                      <a:pt x="51214" y="291"/>
                    </a:cubicBezTo>
                    <a:cubicBezTo>
                      <a:pt x="51297" y="146"/>
                      <a:pt x="51182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34"/>
              <p:cNvSpPr/>
              <p:nvPr/>
            </p:nvSpPr>
            <p:spPr>
              <a:xfrm>
                <a:off x="100950" y="1149225"/>
                <a:ext cx="718650" cy="367575"/>
              </a:xfrm>
              <a:custGeom>
                <a:avLst/>
                <a:gdLst/>
                <a:ahLst/>
                <a:cxnLst/>
                <a:rect l="l" t="t" r="r" b="b"/>
                <a:pathLst>
                  <a:path w="28746" h="14703" extrusionOk="0">
                    <a:moveTo>
                      <a:pt x="424" y="1"/>
                    </a:moveTo>
                    <a:cubicBezTo>
                      <a:pt x="212" y="1"/>
                      <a:pt x="1" y="201"/>
                      <a:pt x="174" y="417"/>
                    </a:cubicBezTo>
                    <a:cubicBezTo>
                      <a:pt x="6739" y="9232"/>
                      <a:pt x="17408" y="14338"/>
                      <a:pt x="28350" y="14703"/>
                    </a:cubicBezTo>
                    <a:cubicBezTo>
                      <a:pt x="28745" y="14703"/>
                      <a:pt x="28715" y="14156"/>
                      <a:pt x="28350" y="14125"/>
                    </a:cubicBezTo>
                    <a:cubicBezTo>
                      <a:pt x="17529" y="13122"/>
                      <a:pt x="7347" y="8989"/>
                      <a:pt x="660" y="113"/>
                    </a:cubicBezTo>
                    <a:cubicBezTo>
                      <a:pt x="598" y="34"/>
                      <a:pt x="51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34"/>
              <p:cNvSpPr/>
              <p:nvPr/>
            </p:nvSpPr>
            <p:spPr>
              <a:xfrm>
                <a:off x="661075" y="801400"/>
                <a:ext cx="4225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16903" h="3189" extrusionOk="0">
                    <a:moveTo>
                      <a:pt x="16612" y="0"/>
                    </a:moveTo>
                    <a:cubicBezTo>
                      <a:pt x="16567" y="0"/>
                      <a:pt x="16523" y="14"/>
                      <a:pt x="16493" y="44"/>
                    </a:cubicBezTo>
                    <a:cubicBezTo>
                      <a:pt x="14261" y="1839"/>
                      <a:pt x="11100" y="2817"/>
                      <a:pt x="7975" y="2817"/>
                    </a:cubicBezTo>
                    <a:cubicBezTo>
                      <a:pt x="5228" y="2817"/>
                      <a:pt x="2508" y="2061"/>
                      <a:pt x="474" y="439"/>
                    </a:cubicBezTo>
                    <a:cubicBezTo>
                      <a:pt x="431" y="408"/>
                      <a:pt x="384" y="395"/>
                      <a:pt x="338" y="395"/>
                    </a:cubicBezTo>
                    <a:cubicBezTo>
                      <a:pt x="159" y="395"/>
                      <a:pt x="1" y="598"/>
                      <a:pt x="170" y="743"/>
                    </a:cubicBezTo>
                    <a:cubicBezTo>
                      <a:pt x="2487" y="2729"/>
                      <a:pt x="5554" y="3188"/>
                      <a:pt x="8509" y="3188"/>
                    </a:cubicBezTo>
                    <a:cubicBezTo>
                      <a:pt x="8811" y="3188"/>
                      <a:pt x="9112" y="3183"/>
                      <a:pt x="9410" y="3175"/>
                    </a:cubicBezTo>
                    <a:cubicBezTo>
                      <a:pt x="12024" y="3114"/>
                      <a:pt x="15125" y="2506"/>
                      <a:pt x="16766" y="257"/>
                    </a:cubicBezTo>
                    <a:cubicBezTo>
                      <a:pt x="16903" y="120"/>
                      <a:pt x="16749" y="0"/>
                      <a:pt x="1661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34"/>
              <p:cNvSpPr/>
              <p:nvPr/>
            </p:nvSpPr>
            <p:spPr>
              <a:xfrm>
                <a:off x="376725" y="787525"/>
                <a:ext cx="9739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58" h="11771" extrusionOk="0">
                    <a:moveTo>
                      <a:pt x="38478" y="1"/>
                    </a:moveTo>
                    <a:cubicBezTo>
                      <a:pt x="38403" y="1"/>
                      <a:pt x="38326" y="34"/>
                      <a:pt x="38262" y="113"/>
                    </a:cubicBezTo>
                    <a:cubicBezTo>
                      <a:pt x="35587" y="3456"/>
                      <a:pt x="32791" y="6921"/>
                      <a:pt x="28900" y="8897"/>
                    </a:cubicBezTo>
                    <a:cubicBezTo>
                      <a:pt x="25923" y="10385"/>
                      <a:pt x="22555" y="11089"/>
                      <a:pt x="19224" y="11089"/>
                    </a:cubicBezTo>
                    <a:cubicBezTo>
                      <a:pt x="19085" y="11089"/>
                      <a:pt x="18947" y="11088"/>
                      <a:pt x="18809" y="11086"/>
                    </a:cubicBezTo>
                    <a:cubicBezTo>
                      <a:pt x="11848" y="10994"/>
                      <a:pt x="4614" y="8076"/>
                      <a:pt x="723" y="2119"/>
                    </a:cubicBezTo>
                    <a:cubicBezTo>
                      <a:pt x="656" y="1994"/>
                      <a:pt x="552" y="1942"/>
                      <a:pt x="448" y="1942"/>
                    </a:cubicBezTo>
                    <a:cubicBezTo>
                      <a:pt x="224" y="1942"/>
                      <a:pt x="0" y="2183"/>
                      <a:pt x="146" y="2453"/>
                    </a:cubicBezTo>
                    <a:cubicBezTo>
                      <a:pt x="4067" y="8502"/>
                      <a:pt x="11301" y="11542"/>
                      <a:pt x="18322" y="11754"/>
                    </a:cubicBezTo>
                    <a:cubicBezTo>
                      <a:pt x="18621" y="11765"/>
                      <a:pt x="18921" y="11770"/>
                      <a:pt x="19220" y="11770"/>
                    </a:cubicBezTo>
                    <a:cubicBezTo>
                      <a:pt x="22389" y="11770"/>
                      <a:pt x="25558" y="11178"/>
                      <a:pt x="28475" y="9900"/>
                    </a:cubicBezTo>
                    <a:cubicBezTo>
                      <a:pt x="32791" y="7955"/>
                      <a:pt x="35861" y="4277"/>
                      <a:pt x="38748" y="629"/>
                    </a:cubicBezTo>
                    <a:cubicBezTo>
                      <a:pt x="38957" y="351"/>
                      <a:pt x="38722" y="1"/>
                      <a:pt x="38478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34"/>
              <p:cNvSpPr/>
              <p:nvPr/>
            </p:nvSpPr>
            <p:spPr>
              <a:xfrm>
                <a:off x="1739050" y="787300"/>
                <a:ext cx="1980300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12" h="36050" extrusionOk="0">
                    <a:moveTo>
                      <a:pt x="0" y="0"/>
                    </a:moveTo>
                    <a:cubicBezTo>
                      <a:pt x="1550" y="20426"/>
                      <a:pt x="18694" y="36049"/>
                      <a:pt x="39575" y="36049"/>
                    </a:cubicBezTo>
                    <a:cubicBezTo>
                      <a:pt x="62159" y="36049"/>
                      <a:pt x="77783" y="20456"/>
                      <a:pt x="79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34"/>
              <p:cNvSpPr/>
              <p:nvPr/>
            </p:nvSpPr>
            <p:spPr>
              <a:xfrm>
                <a:off x="1736300" y="790575"/>
                <a:ext cx="19938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55" h="36164" extrusionOk="0">
                    <a:moveTo>
                      <a:pt x="430" y="0"/>
                    </a:moveTo>
                    <a:cubicBezTo>
                      <a:pt x="233" y="0"/>
                      <a:pt x="0" y="174"/>
                      <a:pt x="19" y="416"/>
                    </a:cubicBezTo>
                    <a:cubicBezTo>
                      <a:pt x="1934" y="14216"/>
                      <a:pt x="10749" y="29292"/>
                      <a:pt x="24640" y="33760"/>
                    </a:cubicBezTo>
                    <a:cubicBezTo>
                      <a:pt x="29544" y="35326"/>
                      <a:pt x="34761" y="36164"/>
                      <a:pt x="39955" y="36164"/>
                    </a:cubicBezTo>
                    <a:cubicBezTo>
                      <a:pt x="49888" y="36164"/>
                      <a:pt x="59738" y="33098"/>
                      <a:pt x="67163" y="26192"/>
                    </a:cubicBezTo>
                    <a:cubicBezTo>
                      <a:pt x="74306" y="19535"/>
                      <a:pt x="78410" y="10204"/>
                      <a:pt x="79717" y="629"/>
                    </a:cubicBezTo>
                    <a:cubicBezTo>
                      <a:pt x="79754" y="367"/>
                      <a:pt x="79516" y="198"/>
                      <a:pt x="79312" y="198"/>
                    </a:cubicBezTo>
                    <a:cubicBezTo>
                      <a:pt x="79185" y="198"/>
                      <a:pt x="79071" y="264"/>
                      <a:pt x="79048" y="416"/>
                    </a:cubicBezTo>
                    <a:cubicBezTo>
                      <a:pt x="77923" y="8836"/>
                      <a:pt x="74641" y="16982"/>
                      <a:pt x="68987" y="23365"/>
                    </a:cubicBezTo>
                    <a:cubicBezTo>
                      <a:pt x="63911" y="29079"/>
                      <a:pt x="57133" y="32848"/>
                      <a:pt x="49716" y="34459"/>
                    </a:cubicBezTo>
                    <a:cubicBezTo>
                      <a:pt x="46614" y="35144"/>
                      <a:pt x="43452" y="35461"/>
                      <a:pt x="40290" y="35461"/>
                    </a:cubicBezTo>
                    <a:cubicBezTo>
                      <a:pt x="36015" y="35461"/>
                      <a:pt x="31742" y="34882"/>
                      <a:pt x="27618" y="33851"/>
                    </a:cubicBezTo>
                    <a:cubicBezTo>
                      <a:pt x="20384" y="32028"/>
                      <a:pt x="14518" y="27924"/>
                      <a:pt x="9958" y="22088"/>
                    </a:cubicBezTo>
                    <a:cubicBezTo>
                      <a:pt x="4974" y="15766"/>
                      <a:pt x="1782" y="8137"/>
                      <a:pt x="688" y="234"/>
                    </a:cubicBezTo>
                    <a:cubicBezTo>
                      <a:pt x="664" y="69"/>
                      <a:pt x="554" y="0"/>
                      <a:pt x="43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34"/>
              <p:cNvSpPr/>
              <p:nvPr/>
            </p:nvSpPr>
            <p:spPr>
              <a:xfrm>
                <a:off x="1925975" y="855275"/>
                <a:ext cx="1630450" cy="610450"/>
              </a:xfrm>
              <a:custGeom>
                <a:avLst/>
                <a:gdLst/>
                <a:ahLst/>
                <a:cxnLst/>
                <a:rect l="l" t="t" r="r" b="b"/>
                <a:pathLst>
                  <a:path w="65218" h="24418" extrusionOk="0">
                    <a:moveTo>
                      <a:pt x="1402" y="1"/>
                    </a:moveTo>
                    <a:cubicBezTo>
                      <a:pt x="726" y="1"/>
                      <a:pt x="1" y="570"/>
                      <a:pt x="183" y="1445"/>
                    </a:cubicBezTo>
                    <a:cubicBezTo>
                      <a:pt x="3592" y="16547"/>
                      <a:pt x="18065" y="24417"/>
                      <a:pt x="32561" y="24417"/>
                    </a:cubicBezTo>
                    <a:cubicBezTo>
                      <a:pt x="39393" y="24417"/>
                      <a:pt x="46230" y="22669"/>
                      <a:pt x="51916" y="19105"/>
                    </a:cubicBezTo>
                    <a:cubicBezTo>
                      <a:pt x="57449" y="15610"/>
                      <a:pt x="61430" y="10078"/>
                      <a:pt x="64713" y="4485"/>
                    </a:cubicBezTo>
                    <a:cubicBezTo>
                      <a:pt x="65217" y="3623"/>
                      <a:pt x="64429" y="2791"/>
                      <a:pt x="63653" y="2791"/>
                    </a:cubicBezTo>
                    <a:cubicBezTo>
                      <a:pt x="63306" y="2791"/>
                      <a:pt x="62963" y="2957"/>
                      <a:pt x="62737" y="3360"/>
                    </a:cubicBezTo>
                    <a:cubicBezTo>
                      <a:pt x="59363" y="9196"/>
                      <a:pt x="55138" y="14880"/>
                      <a:pt x="49059" y="18133"/>
                    </a:cubicBezTo>
                    <a:cubicBezTo>
                      <a:pt x="43884" y="20864"/>
                      <a:pt x="37757" y="22127"/>
                      <a:pt x="31861" y="22127"/>
                    </a:cubicBezTo>
                    <a:cubicBezTo>
                      <a:pt x="31524" y="22127"/>
                      <a:pt x="31188" y="22123"/>
                      <a:pt x="30852" y="22114"/>
                    </a:cubicBezTo>
                    <a:cubicBezTo>
                      <a:pt x="17934" y="21810"/>
                      <a:pt x="5350" y="13999"/>
                      <a:pt x="2402" y="837"/>
                    </a:cubicBezTo>
                    <a:cubicBezTo>
                      <a:pt x="2280" y="254"/>
                      <a:pt x="1852" y="1"/>
                      <a:pt x="1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34"/>
              <p:cNvSpPr/>
              <p:nvPr/>
            </p:nvSpPr>
            <p:spPr>
              <a:xfrm>
                <a:off x="2060375" y="804275"/>
                <a:ext cx="1204500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180" h="16890" extrusionOk="0">
                    <a:moveTo>
                      <a:pt x="624" y="1"/>
                    </a:moveTo>
                    <a:cubicBezTo>
                      <a:pt x="316" y="1"/>
                      <a:pt x="0" y="369"/>
                      <a:pt x="187" y="719"/>
                    </a:cubicBezTo>
                    <a:cubicBezTo>
                      <a:pt x="4959" y="9777"/>
                      <a:pt x="15294" y="16343"/>
                      <a:pt x="25507" y="16859"/>
                    </a:cubicBezTo>
                    <a:cubicBezTo>
                      <a:pt x="25894" y="16880"/>
                      <a:pt x="26283" y="16890"/>
                      <a:pt x="26674" y="16890"/>
                    </a:cubicBezTo>
                    <a:cubicBezTo>
                      <a:pt x="35700" y="16890"/>
                      <a:pt x="45496" y="11539"/>
                      <a:pt x="48060" y="2391"/>
                    </a:cubicBezTo>
                    <a:cubicBezTo>
                      <a:pt x="48180" y="1953"/>
                      <a:pt x="47778" y="1594"/>
                      <a:pt x="47401" y="1594"/>
                    </a:cubicBezTo>
                    <a:cubicBezTo>
                      <a:pt x="47202" y="1594"/>
                      <a:pt x="47010" y="1694"/>
                      <a:pt x="46905" y="1935"/>
                    </a:cubicBezTo>
                    <a:cubicBezTo>
                      <a:pt x="45112" y="6069"/>
                      <a:pt x="42619" y="9534"/>
                      <a:pt x="38698" y="11935"/>
                    </a:cubicBezTo>
                    <a:cubicBezTo>
                      <a:pt x="35134" y="14084"/>
                      <a:pt x="31027" y="15081"/>
                      <a:pt x="26866" y="15081"/>
                    </a:cubicBezTo>
                    <a:cubicBezTo>
                      <a:pt x="26201" y="15081"/>
                      <a:pt x="25534" y="15056"/>
                      <a:pt x="24868" y="15005"/>
                    </a:cubicBezTo>
                    <a:cubicBezTo>
                      <a:pt x="19975" y="14610"/>
                      <a:pt x="15263" y="12756"/>
                      <a:pt x="11190" y="9990"/>
                    </a:cubicBezTo>
                    <a:cubicBezTo>
                      <a:pt x="7208" y="7254"/>
                      <a:pt x="4138" y="3668"/>
                      <a:pt x="886" y="111"/>
                    </a:cubicBezTo>
                    <a:cubicBezTo>
                      <a:pt x="809" y="34"/>
                      <a:pt x="717" y="1"/>
                      <a:pt x="6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34"/>
              <p:cNvSpPr/>
              <p:nvPr/>
            </p:nvSpPr>
            <p:spPr>
              <a:xfrm>
                <a:off x="2345450" y="813550"/>
                <a:ext cx="710575" cy="190125"/>
              </a:xfrm>
              <a:custGeom>
                <a:avLst/>
                <a:gdLst/>
                <a:ahLst/>
                <a:cxnLst/>
                <a:rect l="l" t="t" r="r" b="b"/>
                <a:pathLst>
                  <a:path w="28423" h="7605" extrusionOk="0">
                    <a:moveTo>
                      <a:pt x="1690" y="1"/>
                    </a:moveTo>
                    <a:cubicBezTo>
                      <a:pt x="784" y="1"/>
                      <a:pt x="1" y="1143"/>
                      <a:pt x="851" y="1899"/>
                    </a:cubicBezTo>
                    <a:cubicBezTo>
                      <a:pt x="4709" y="5519"/>
                      <a:pt x="10262" y="7605"/>
                      <a:pt x="15701" y="7605"/>
                    </a:cubicBezTo>
                    <a:cubicBezTo>
                      <a:pt x="20034" y="7605"/>
                      <a:pt x="24294" y="6282"/>
                      <a:pt x="27569" y="3358"/>
                    </a:cubicBezTo>
                    <a:cubicBezTo>
                      <a:pt x="28422" y="2575"/>
                      <a:pt x="27612" y="1442"/>
                      <a:pt x="26709" y="1442"/>
                    </a:cubicBezTo>
                    <a:cubicBezTo>
                      <a:pt x="26455" y="1442"/>
                      <a:pt x="26192" y="1532"/>
                      <a:pt x="25958" y="1747"/>
                    </a:cubicBezTo>
                    <a:cubicBezTo>
                      <a:pt x="23164" y="4249"/>
                      <a:pt x="19481" y="5368"/>
                      <a:pt x="15720" y="5368"/>
                    </a:cubicBezTo>
                    <a:cubicBezTo>
                      <a:pt x="10847" y="5368"/>
                      <a:pt x="5841" y="3491"/>
                      <a:pt x="2462" y="318"/>
                    </a:cubicBezTo>
                    <a:cubicBezTo>
                      <a:pt x="2218" y="95"/>
                      <a:pt x="1949" y="1"/>
                      <a:pt x="16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34"/>
              <p:cNvSpPr/>
              <p:nvPr/>
            </p:nvSpPr>
            <p:spPr>
              <a:xfrm>
                <a:off x="2985550" y="789550"/>
                <a:ext cx="672250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890" h="28719" extrusionOk="0">
                    <a:moveTo>
                      <a:pt x="26497" y="0"/>
                    </a:moveTo>
                    <a:cubicBezTo>
                      <a:pt x="26361" y="0"/>
                      <a:pt x="26221" y="73"/>
                      <a:pt x="26160" y="245"/>
                    </a:cubicBezTo>
                    <a:cubicBezTo>
                      <a:pt x="21601" y="12433"/>
                      <a:pt x="12968" y="23528"/>
                      <a:pt x="354" y="28056"/>
                    </a:cubicBezTo>
                    <a:cubicBezTo>
                      <a:pt x="0" y="28193"/>
                      <a:pt x="109" y="28718"/>
                      <a:pt x="441" y="28718"/>
                    </a:cubicBezTo>
                    <a:cubicBezTo>
                      <a:pt x="480" y="28718"/>
                      <a:pt x="522" y="28711"/>
                      <a:pt x="567" y="28695"/>
                    </a:cubicBezTo>
                    <a:cubicBezTo>
                      <a:pt x="13394" y="24105"/>
                      <a:pt x="22148" y="12859"/>
                      <a:pt x="26798" y="397"/>
                    </a:cubicBezTo>
                    <a:cubicBezTo>
                      <a:pt x="26889" y="161"/>
                      <a:pt x="26698" y="0"/>
                      <a:pt x="264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34"/>
              <p:cNvSpPr/>
              <p:nvPr/>
            </p:nvSpPr>
            <p:spPr>
              <a:xfrm>
                <a:off x="2155550" y="956325"/>
                <a:ext cx="128267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307" h="14335" extrusionOk="0">
                    <a:moveTo>
                      <a:pt x="51052" y="0"/>
                    </a:moveTo>
                    <a:cubicBezTo>
                      <a:pt x="50991" y="0"/>
                      <a:pt x="50928" y="32"/>
                      <a:pt x="50880" y="109"/>
                    </a:cubicBezTo>
                    <a:cubicBezTo>
                      <a:pt x="45348" y="7525"/>
                      <a:pt x="37749" y="12388"/>
                      <a:pt x="28448" y="13452"/>
                    </a:cubicBezTo>
                    <a:cubicBezTo>
                      <a:pt x="27083" y="13607"/>
                      <a:pt x="25711" y="13681"/>
                      <a:pt x="24339" y="13681"/>
                    </a:cubicBezTo>
                    <a:cubicBezTo>
                      <a:pt x="20853" y="13681"/>
                      <a:pt x="17369" y="13200"/>
                      <a:pt x="14010" y="12328"/>
                    </a:cubicBezTo>
                    <a:cubicBezTo>
                      <a:pt x="9207" y="11081"/>
                      <a:pt x="4009" y="9136"/>
                      <a:pt x="392" y="5610"/>
                    </a:cubicBezTo>
                    <a:cubicBezTo>
                      <a:pt x="352" y="5576"/>
                      <a:pt x="308" y="5562"/>
                      <a:pt x="266" y="5562"/>
                    </a:cubicBezTo>
                    <a:cubicBezTo>
                      <a:pt x="121" y="5562"/>
                      <a:pt x="1" y="5735"/>
                      <a:pt x="119" y="5853"/>
                    </a:cubicBezTo>
                    <a:cubicBezTo>
                      <a:pt x="3523" y="9501"/>
                      <a:pt x="8417" y="11477"/>
                      <a:pt x="13128" y="12784"/>
                    </a:cubicBezTo>
                    <a:cubicBezTo>
                      <a:pt x="16696" y="13791"/>
                      <a:pt x="20408" y="14335"/>
                      <a:pt x="24115" y="14335"/>
                    </a:cubicBezTo>
                    <a:cubicBezTo>
                      <a:pt x="25778" y="14335"/>
                      <a:pt x="27439" y="14225"/>
                      <a:pt x="29086" y="13999"/>
                    </a:cubicBezTo>
                    <a:cubicBezTo>
                      <a:pt x="37657" y="12844"/>
                      <a:pt x="46837" y="8042"/>
                      <a:pt x="51244" y="291"/>
                    </a:cubicBezTo>
                    <a:cubicBezTo>
                      <a:pt x="51307" y="146"/>
                      <a:pt x="51184" y="0"/>
                      <a:pt x="5105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34"/>
              <p:cNvSpPr/>
              <p:nvPr/>
            </p:nvSpPr>
            <p:spPr>
              <a:xfrm>
                <a:off x="1848775" y="875900"/>
                <a:ext cx="837875" cy="640900"/>
              </a:xfrm>
              <a:custGeom>
                <a:avLst/>
                <a:gdLst/>
                <a:ahLst/>
                <a:cxnLst/>
                <a:rect l="l" t="t" r="r" b="b"/>
                <a:pathLst>
                  <a:path w="33515" h="25636" extrusionOk="0">
                    <a:moveTo>
                      <a:pt x="135" y="0"/>
                    </a:moveTo>
                    <a:cubicBezTo>
                      <a:pt x="70" y="0"/>
                      <a:pt x="0" y="55"/>
                      <a:pt x="19" y="164"/>
                    </a:cubicBezTo>
                    <a:cubicBezTo>
                      <a:pt x="2876" y="15393"/>
                      <a:pt x="18347" y="25210"/>
                      <a:pt x="33150" y="25636"/>
                    </a:cubicBezTo>
                    <a:cubicBezTo>
                      <a:pt x="33515" y="25636"/>
                      <a:pt x="33484" y="25089"/>
                      <a:pt x="33150" y="25058"/>
                    </a:cubicBezTo>
                    <a:cubicBezTo>
                      <a:pt x="25551" y="24329"/>
                      <a:pt x="18165" y="22292"/>
                      <a:pt x="11995" y="17642"/>
                    </a:cubicBezTo>
                    <a:cubicBezTo>
                      <a:pt x="6159" y="13265"/>
                      <a:pt x="2146" y="7125"/>
                      <a:pt x="231" y="73"/>
                    </a:cubicBezTo>
                    <a:cubicBezTo>
                      <a:pt x="219" y="25"/>
                      <a:pt x="178" y="0"/>
                      <a:pt x="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34"/>
              <p:cNvSpPr/>
              <p:nvPr/>
            </p:nvSpPr>
            <p:spPr>
              <a:xfrm>
                <a:off x="2531725" y="801050"/>
                <a:ext cx="4186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3203" extrusionOk="0">
                    <a:moveTo>
                      <a:pt x="16426" y="0"/>
                    </a:moveTo>
                    <a:cubicBezTo>
                      <a:pt x="16388" y="0"/>
                      <a:pt x="16350" y="9"/>
                      <a:pt x="16318" y="28"/>
                    </a:cubicBezTo>
                    <a:cubicBezTo>
                      <a:pt x="14069" y="1882"/>
                      <a:pt x="11820" y="2672"/>
                      <a:pt x="8902" y="2703"/>
                    </a:cubicBezTo>
                    <a:cubicBezTo>
                      <a:pt x="8779" y="2704"/>
                      <a:pt x="8655" y="2704"/>
                      <a:pt x="8531" y="2704"/>
                    </a:cubicBezTo>
                    <a:cubicBezTo>
                      <a:pt x="5721" y="2704"/>
                      <a:pt x="2752" y="2351"/>
                      <a:pt x="452" y="575"/>
                    </a:cubicBezTo>
                    <a:cubicBezTo>
                      <a:pt x="417" y="546"/>
                      <a:pt x="378" y="533"/>
                      <a:pt x="338" y="533"/>
                    </a:cubicBezTo>
                    <a:cubicBezTo>
                      <a:pt x="171" y="533"/>
                      <a:pt x="0" y="756"/>
                      <a:pt x="148" y="879"/>
                    </a:cubicBezTo>
                    <a:cubicBezTo>
                      <a:pt x="2462" y="2752"/>
                      <a:pt x="5475" y="3202"/>
                      <a:pt x="8350" y="3202"/>
                    </a:cubicBezTo>
                    <a:cubicBezTo>
                      <a:pt x="8647" y="3202"/>
                      <a:pt x="8943" y="3197"/>
                      <a:pt x="9236" y="3189"/>
                    </a:cubicBezTo>
                    <a:cubicBezTo>
                      <a:pt x="11850" y="3128"/>
                      <a:pt x="14951" y="2520"/>
                      <a:pt x="16622" y="271"/>
                    </a:cubicBezTo>
                    <a:cubicBezTo>
                      <a:pt x="16743" y="126"/>
                      <a:pt x="16576" y="0"/>
                      <a:pt x="1642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34"/>
              <p:cNvSpPr/>
              <p:nvPr/>
            </p:nvSpPr>
            <p:spPr>
              <a:xfrm>
                <a:off x="2243925" y="787525"/>
                <a:ext cx="974575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3" h="11771" extrusionOk="0">
                    <a:moveTo>
                      <a:pt x="38477" y="1"/>
                    </a:moveTo>
                    <a:cubicBezTo>
                      <a:pt x="38399" y="1"/>
                      <a:pt x="38321" y="34"/>
                      <a:pt x="38256" y="113"/>
                    </a:cubicBezTo>
                    <a:cubicBezTo>
                      <a:pt x="35612" y="3456"/>
                      <a:pt x="32815" y="6921"/>
                      <a:pt x="28925" y="8897"/>
                    </a:cubicBezTo>
                    <a:cubicBezTo>
                      <a:pt x="25919" y="10385"/>
                      <a:pt x="22549" y="11089"/>
                      <a:pt x="19218" y="11089"/>
                    </a:cubicBezTo>
                    <a:cubicBezTo>
                      <a:pt x="19080" y="11089"/>
                      <a:pt x="18941" y="11088"/>
                      <a:pt x="18803" y="11086"/>
                    </a:cubicBezTo>
                    <a:cubicBezTo>
                      <a:pt x="11903" y="10994"/>
                      <a:pt x="4639" y="8076"/>
                      <a:pt x="778" y="2088"/>
                    </a:cubicBezTo>
                    <a:cubicBezTo>
                      <a:pt x="705" y="1978"/>
                      <a:pt x="598" y="1932"/>
                      <a:pt x="491" y="1932"/>
                    </a:cubicBezTo>
                    <a:cubicBezTo>
                      <a:pt x="245" y="1932"/>
                      <a:pt x="1" y="2178"/>
                      <a:pt x="170" y="2453"/>
                    </a:cubicBezTo>
                    <a:cubicBezTo>
                      <a:pt x="4091" y="8502"/>
                      <a:pt x="11295" y="11542"/>
                      <a:pt x="18317" y="11754"/>
                    </a:cubicBezTo>
                    <a:cubicBezTo>
                      <a:pt x="18616" y="11765"/>
                      <a:pt x="18915" y="11770"/>
                      <a:pt x="19214" y="11770"/>
                    </a:cubicBezTo>
                    <a:cubicBezTo>
                      <a:pt x="22383" y="11770"/>
                      <a:pt x="25553" y="11178"/>
                      <a:pt x="28469" y="9900"/>
                    </a:cubicBezTo>
                    <a:cubicBezTo>
                      <a:pt x="32785" y="7955"/>
                      <a:pt x="35885" y="4277"/>
                      <a:pt x="38773" y="629"/>
                    </a:cubicBezTo>
                    <a:cubicBezTo>
                      <a:pt x="38982" y="351"/>
                      <a:pt x="38729" y="1"/>
                      <a:pt x="3847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34"/>
              <p:cNvSpPr/>
              <p:nvPr/>
            </p:nvSpPr>
            <p:spPr>
              <a:xfrm>
                <a:off x="3606100" y="787300"/>
                <a:ext cx="198107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79243" h="36050" extrusionOk="0">
                    <a:moveTo>
                      <a:pt x="1" y="0"/>
                    </a:moveTo>
                    <a:cubicBezTo>
                      <a:pt x="1581" y="20426"/>
                      <a:pt x="18694" y="36049"/>
                      <a:pt x="39606" y="36049"/>
                    </a:cubicBezTo>
                    <a:cubicBezTo>
                      <a:pt x="62160" y="36049"/>
                      <a:pt x="77783" y="20456"/>
                      <a:pt x="79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34"/>
              <p:cNvSpPr/>
              <p:nvPr/>
            </p:nvSpPr>
            <p:spPr>
              <a:xfrm>
                <a:off x="3604400" y="790575"/>
                <a:ext cx="1994050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79762" h="36164" extrusionOk="0">
                    <a:moveTo>
                      <a:pt x="421" y="0"/>
                    </a:moveTo>
                    <a:cubicBezTo>
                      <a:pt x="226" y="0"/>
                      <a:pt x="1" y="174"/>
                      <a:pt x="38" y="416"/>
                    </a:cubicBezTo>
                    <a:cubicBezTo>
                      <a:pt x="1953" y="14216"/>
                      <a:pt x="10768" y="29292"/>
                      <a:pt x="24659" y="33760"/>
                    </a:cubicBezTo>
                    <a:cubicBezTo>
                      <a:pt x="29563" y="35326"/>
                      <a:pt x="34776" y="36164"/>
                      <a:pt x="39966" y="36164"/>
                    </a:cubicBezTo>
                    <a:cubicBezTo>
                      <a:pt x="49893" y="36164"/>
                      <a:pt x="59737" y="33098"/>
                      <a:pt x="67182" y="26192"/>
                    </a:cubicBezTo>
                    <a:cubicBezTo>
                      <a:pt x="74325" y="19535"/>
                      <a:pt x="78429" y="10204"/>
                      <a:pt x="79705" y="629"/>
                    </a:cubicBezTo>
                    <a:cubicBezTo>
                      <a:pt x="79761" y="367"/>
                      <a:pt x="79519" y="198"/>
                      <a:pt x="79316" y="198"/>
                    </a:cubicBezTo>
                    <a:cubicBezTo>
                      <a:pt x="79189" y="198"/>
                      <a:pt x="79079" y="264"/>
                      <a:pt x="79067" y="416"/>
                    </a:cubicBezTo>
                    <a:cubicBezTo>
                      <a:pt x="77942" y="8836"/>
                      <a:pt x="74660" y="16982"/>
                      <a:pt x="69006" y="23365"/>
                    </a:cubicBezTo>
                    <a:cubicBezTo>
                      <a:pt x="63900" y="29079"/>
                      <a:pt x="57152" y="32848"/>
                      <a:pt x="49735" y="34459"/>
                    </a:cubicBezTo>
                    <a:cubicBezTo>
                      <a:pt x="46633" y="35144"/>
                      <a:pt x="43471" y="35461"/>
                      <a:pt x="40309" y="35461"/>
                    </a:cubicBezTo>
                    <a:cubicBezTo>
                      <a:pt x="36035" y="35461"/>
                      <a:pt x="31761" y="34882"/>
                      <a:pt x="27637" y="33851"/>
                    </a:cubicBezTo>
                    <a:cubicBezTo>
                      <a:pt x="20403" y="32028"/>
                      <a:pt x="14506" y="27924"/>
                      <a:pt x="9947" y="22088"/>
                    </a:cubicBezTo>
                    <a:cubicBezTo>
                      <a:pt x="4993" y="15766"/>
                      <a:pt x="1740" y="8137"/>
                      <a:pt x="676" y="234"/>
                    </a:cubicBezTo>
                    <a:cubicBezTo>
                      <a:pt x="653" y="69"/>
                      <a:pt x="543" y="0"/>
                      <a:pt x="42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34"/>
              <p:cNvSpPr/>
              <p:nvPr/>
            </p:nvSpPr>
            <p:spPr>
              <a:xfrm>
                <a:off x="3793775" y="855825"/>
                <a:ext cx="1632850" cy="610700"/>
              </a:xfrm>
              <a:custGeom>
                <a:avLst/>
                <a:gdLst/>
                <a:ahLst/>
                <a:cxnLst/>
                <a:rect l="l" t="t" r="r" b="b"/>
                <a:pathLst>
                  <a:path w="65314" h="24428" extrusionOk="0">
                    <a:moveTo>
                      <a:pt x="1389" y="1"/>
                    </a:moveTo>
                    <a:cubicBezTo>
                      <a:pt x="721" y="1"/>
                      <a:pt x="1" y="563"/>
                      <a:pt x="184" y="1423"/>
                    </a:cubicBezTo>
                    <a:cubicBezTo>
                      <a:pt x="3564" y="16502"/>
                      <a:pt x="18061" y="24428"/>
                      <a:pt x="32570" y="24428"/>
                    </a:cubicBezTo>
                    <a:cubicBezTo>
                      <a:pt x="39587" y="24428"/>
                      <a:pt x="46607" y="22574"/>
                      <a:pt x="52373" y="18779"/>
                    </a:cubicBezTo>
                    <a:cubicBezTo>
                      <a:pt x="57753" y="15253"/>
                      <a:pt x="61644" y="9782"/>
                      <a:pt x="64805" y="4311"/>
                    </a:cubicBezTo>
                    <a:cubicBezTo>
                      <a:pt x="65313" y="3421"/>
                      <a:pt x="64508" y="2591"/>
                      <a:pt x="63726" y="2591"/>
                    </a:cubicBezTo>
                    <a:cubicBezTo>
                      <a:pt x="63386" y="2591"/>
                      <a:pt x="63050" y="2748"/>
                      <a:pt x="62829" y="3126"/>
                    </a:cubicBezTo>
                    <a:cubicBezTo>
                      <a:pt x="59516" y="8870"/>
                      <a:pt x="55413" y="14524"/>
                      <a:pt x="49546" y="17837"/>
                    </a:cubicBezTo>
                    <a:cubicBezTo>
                      <a:pt x="44248" y="20777"/>
                      <a:pt x="37975" y="22100"/>
                      <a:pt x="31954" y="22100"/>
                    </a:cubicBezTo>
                    <a:cubicBezTo>
                      <a:pt x="31688" y="22100"/>
                      <a:pt x="31422" y="22098"/>
                      <a:pt x="31157" y="22092"/>
                    </a:cubicBezTo>
                    <a:cubicBezTo>
                      <a:pt x="18148" y="21880"/>
                      <a:pt x="5381" y="14068"/>
                      <a:pt x="2372" y="815"/>
                    </a:cubicBezTo>
                    <a:cubicBezTo>
                      <a:pt x="2251" y="247"/>
                      <a:pt x="1832" y="1"/>
                      <a:pt x="1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34"/>
              <p:cNvSpPr/>
              <p:nvPr/>
            </p:nvSpPr>
            <p:spPr>
              <a:xfrm>
                <a:off x="3928075" y="804625"/>
                <a:ext cx="1203875" cy="422750"/>
              </a:xfrm>
              <a:custGeom>
                <a:avLst/>
                <a:gdLst/>
                <a:ahLst/>
                <a:cxnLst/>
                <a:rect l="l" t="t" r="r" b="b"/>
                <a:pathLst>
                  <a:path w="48155" h="16910" extrusionOk="0">
                    <a:moveTo>
                      <a:pt x="611" y="0"/>
                    </a:moveTo>
                    <a:cubicBezTo>
                      <a:pt x="307" y="0"/>
                      <a:pt x="1" y="361"/>
                      <a:pt x="161" y="705"/>
                    </a:cubicBezTo>
                    <a:cubicBezTo>
                      <a:pt x="4964" y="9824"/>
                      <a:pt x="15329" y="16329"/>
                      <a:pt x="25511" y="16876"/>
                    </a:cubicBezTo>
                    <a:cubicBezTo>
                      <a:pt x="25917" y="16898"/>
                      <a:pt x="26326" y="16910"/>
                      <a:pt x="26736" y="16910"/>
                    </a:cubicBezTo>
                    <a:cubicBezTo>
                      <a:pt x="35721" y="16910"/>
                      <a:pt x="45506" y="11535"/>
                      <a:pt x="48035" y="2408"/>
                    </a:cubicBezTo>
                    <a:cubicBezTo>
                      <a:pt x="48155" y="1986"/>
                      <a:pt x="47745" y="1617"/>
                      <a:pt x="47374" y="1617"/>
                    </a:cubicBezTo>
                    <a:cubicBezTo>
                      <a:pt x="47183" y="1617"/>
                      <a:pt x="47003" y="1714"/>
                      <a:pt x="46910" y="1952"/>
                    </a:cubicBezTo>
                    <a:cubicBezTo>
                      <a:pt x="45117" y="6085"/>
                      <a:pt x="42594" y="9550"/>
                      <a:pt x="38673" y="11952"/>
                    </a:cubicBezTo>
                    <a:cubicBezTo>
                      <a:pt x="35131" y="14087"/>
                      <a:pt x="31054" y="15107"/>
                      <a:pt x="26939" y="15107"/>
                    </a:cubicBezTo>
                    <a:cubicBezTo>
                      <a:pt x="26251" y="15107"/>
                      <a:pt x="25561" y="15078"/>
                      <a:pt x="24873" y="15022"/>
                    </a:cubicBezTo>
                    <a:cubicBezTo>
                      <a:pt x="19949" y="14657"/>
                      <a:pt x="15238" y="12772"/>
                      <a:pt x="11195" y="10006"/>
                    </a:cubicBezTo>
                    <a:cubicBezTo>
                      <a:pt x="7183" y="7271"/>
                      <a:pt x="4113" y="3715"/>
                      <a:pt x="891" y="128"/>
                    </a:cubicBezTo>
                    <a:cubicBezTo>
                      <a:pt x="809" y="38"/>
                      <a:pt x="710" y="0"/>
                      <a:pt x="6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34"/>
              <p:cNvSpPr/>
              <p:nvPr/>
            </p:nvSpPr>
            <p:spPr>
              <a:xfrm>
                <a:off x="4222200" y="820875"/>
                <a:ext cx="715075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293" extrusionOk="0">
                    <a:moveTo>
                      <a:pt x="1710" y="1"/>
                    </a:moveTo>
                    <a:cubicBezTo>
                      <a:pt x="788" y="1"/>
                      <a:pt x="0" y="1170"/>
                      <a:pt x="859" y="1910"/>
                    </a:cubicBezTo>
                    <a:cubicBezTo>
                      <a:pt x="4684" y="5312"/>
                      <a:pt x="10122" y="7293"/>
                      <a:pt x="15436" y="7293"/>
                    </a:cubicBezTo>
                    <a:cubicBezTo>
                      <a:pt x="20045" y="7293"/>
                      <a:pt x="24560" y="5803"/>
                      <a:pt x="27850" y="2457"/>
                    </a:cubicBezTo>
                    <a:cubicBezTo>
                      <a:pt x="28602" y="1657"/>
                      <a:pt x="27827" y="513"/>
                      <a:pt x="26960" y="513"/>
                    </a:cubicBezTo>
                    <a:cubicBezTo>
                      <a:pt x="26705" y="513"/>
                      <a:pt x="26443" y="611"/>
                      <a:pt x="26209" y="846"/>
                    </a:cubicBezTo>
                    <a:cubicBezTo>
                      <a:pt x="23359" y="3737"/>
                      <a:pt x="19402" y="5021"/>
                      <a:pt x="15357" y="5021"/>
                    </a:cubicBezTo>
                    <a:cubicBezTo>
                      <a:pt x="10642" y="5021"/>
                      <a:pt x="5807" y="3276"/>
                      <a:pt x="2469" y="299"/>
                    </a:cubicBezTo>
                    <a:cubicBezTo>
                      <a:pt x="2227" y="89"/>
                      <a:pt x="1964" y="1"/>
                      <a:pt x="17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34"/>
              <p:cNvSpPr/>
              <p:nvPr/>
            </p:nvSpPr>
            <p:spPr>
              <a:xfrm>
                <a:off x="4852675" y="789550"/>
                <a:ext cx="672925" cy="717975"/>
              </a:xfrm>
              <a:custGeom>
                <a:avLst/>
                <a:gdLst/>
                <a:ahLst/>
                <a:cxnLst/>
                <a:rect l="l" t="t" r="r" b="b"/>
                <a:pathLst>
                  <a:path w="26917" h="28719" extrusionOk="0">
                    <a:moveTo>
                      <a:pt x="26524" y="0"/>
                    </a:moveTo>
                    <a:cubicBezTo>
                      <a:pt x="26389" y="0"/>
                      <a:pt x="26249" y="73"/>
                      <a:pt x="26188" y="245"/>
                    </a:cubicBezTo>
                    <a:cubicBezTo>
                      <a:pt x="21628" y="12433"/>
                      <a:pt x="12996" y="23528"/>
                      <a:pt x="382" y="28056"/>
                    </a:cubicBezTo>
                    <a:cubicBezTo>
                      <a:pt x="1" y="28193"/>
                      <a:pt x="107" y="28718"/>
                      <a:pt x="438" y="28718"/>
                    </a:cubicBezTo>
                    <a:cubicBezTo>
                      <a:pt x="477" y="28718"/>
                      <a:pt x="519" y="28711"/>
                      <a:pt x="564" y="28695"/>
                    </a:cubicBezTo>
                    <a:cubicBezTo>
                      <a:pt x="13421" y="24105"/>
                      <a:pt x="22145" y="12859"/>
                      <a:pt x="26826" y="397"/>
                    </a:cubicBezTo>
                    <a:cubicBezTo>
                      <a:pt x="26917" y="161"/>
                      <a:pt x="26725" y="0"/>
                      <a:pt x="2652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34"/>
              <p:cNvSpPr/>
              <p:nvPr/>
            </p:nvSpPr>
            <p:spPr>
              <a:xfrm>
                <a:off x="4023375" y="956325"/>
                <a:ext cx="12824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97" h="14335" extrusionOk="0">
                    <a:moveTo>
                      <a:pt x="51051" y="0"/>
                    </a:moveTo>
                    <a:cubicBezTo>
                      <a:pt x="50991" y="0"/>
                      <a:pt x="50927" y="32"/>
                      <a:pt x="50879" y="109"/>
                    </a:cubicBezTo>
                    <a:cubicBezTo>
                      <a:pt x="45317" y="7525"/>
                      <a:pt x="37718" y="12388"/>
                      <a:pt x="28417" y="13452"/>
                    </a:cubicBezTo>
                    <a:cubicBezTo>
                      <a:pt x="27052" y="13607"/>
                      <a:pt x="25682" y="13681"/>
                      <a:pt x="24313" y="13681"/>
                    </a:cubicBezTo>
                    <a:cubicBezTo>
                      <a:pt x="20834" y="13681"/>
                      <a:pt x="17360" y="13200"/>
                      <a:pt x="13979" y="12328"/>
                    </a:cubicBezTo>
                    <a:cubicBezTo>
                      <a:pt x="9176" y="11081"/>
                      <a:pt x="3979" y="9136"/>
                      <a:pt x="362" y="5610"/>
                    </a:cubicBezTo>
                    <a:cubicBezTo>
                      <a:pt x="321" y="5576"/>
                      <a:pt x="279" y="5562"/>
                      <a:pt x="239" y="5562"/>
                    </a:cubicBezTo>
                    <a:cubicBezTo>
                      <a:pt x="102" y="5562"/>
                      <a:pt x="0" y="5735"/>
                      <a:pt x="118" y="5853"/>
                    </a:cubicBezTo>
                    <a:cubicBezTo>
                      <a:pt x="3492" y="9501"/>
                      <a:pt x="8386" y="11477"/>
                      <a:pt x="13097" y="12784"/>
                    </a:cubicBezTo>
                    <a:cubicBezTo>
                      <a:pt x="16665" y="13791"/>
                      <a:pt x="20377" y="14335"/>
                      <a:pt x="24085" y="14335"/>
                    </a:cubicBezTo>
                    <a:cubicBezTo>
                      <a:pt x="25747" y="14335"/>
                      <a:pt x="27408" y="14225"/>
                      <a:pt x="29055" y="13999"/>
                    </a:cubicBezTo>
                    <a:cubicBezTo>
                      <a:pt x="37657" y="12844"/>
                      <a:pt x="46806" y="8042"/>
                      <a:pt x="51214" y="291"/>
                    </a:cubicBezTo>
                    <a:cubicBezTo>
                      <a:pt x="51297" y="146"/>
                      <a:pt x="51181" y="0"/>
                      <a:pt x="510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34"/>
              <p:cNvSpPr/>
              <p:nvPr/>
            </p:nvSpPr>
            <p:spPr>
              <a:xfrm>
                <a:off x="3716950" y="876050"/>
                <a:ext cx="83827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31" h="25630" extrusionOk="0">
                    <a:moveTo>
                      <a:pt x="131" y="0"/>
                    </a:moveTo>
                    <a:cubicBezTo>
                      <a:pt x="64" y="0"/>
                      <a:pt x="0" y="55"/>
                      <a:pt x="35" y="158"/>
                    </a:cubicBezTo>
                    <a:cubicBezTo>
                      <a:pt x="2861" y="15387"/>
                      <a:pt x="18363" y="25204"/>
                      <a:pt x="33166" y="25630"/>
                    </a:cubicBezTo>
                    <a:cubicBezTo>
                      <a:pt x="33531" y="25630"/>
                      <a:pt x="33500" y="25083"/>
                      <a:pt x="33166" y="25052"/>
                    </a:cubicBezTo>
                    <a:cubicBezTo>
                      <a:pt x="25567" y="24323"/>
                      <a:pt x="18181" y="22286"/>
                      <a:pt x="11980" y="17636"/>
                    </a:cubicBezTo>
                    <a:cubicBezTo>
                      <a:pt x="6175" y="13259"/>
                      <a:pt x="2162" y="7119"/>
                      <a:pt x="247" y="98"/>
                    </a:cubicBezTo>
                    <a:cubicBezTo>
                      <a:pt x="234" y="32"/>
                      <a:pt x="181" y="0"/>
                      <a:pt x="13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34"/>
              <p:cNvSpPr/>
              <p:nvPr/>
            </p:nvSpPr>
            <p:spPr>
              <a:xfrm>
                <a:off x="4432725" y="801400"/>
                <a:ext cx="385425" cy="84150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3366" extrusionOk="0">
                    <a:moveTo>
                      <a:pt x="15150" y="0"/>
                    </a:moveTo>
                    <a:cubicBezTo>
                      <a:pt x="15105" y="0"/>
                      <a:pt x="15060" y="14"/>
                      <a:pt x="15022" y="44"/>
                    </a:cubicBezTo>
                    <a:cubicBezTo>
                      <a:pt x="12758" y="1901"/>
                      <a:pt x="9734" y="2811"/>
                      <a:pt x="6709" y="2811"/>
                    </a:cubicBezTo>
                    <a:cubicBezTo>
                      <a:pt x="4533" y="2811"/>
                      <a:pt x="2357" y="2340"/>
                      <a:pt x="462" y="1412"/>
                    </a:cubicBezTo>
                    <a:cubicBezTo>
                      <a:pt x="434" y="1403"/>
                      <a:pt x="407" y="1398"/>
                      <a:pt x="380" y="1398"/>
                    </a:cubicBezTo>
                    <a:cubicBezTo>
                      <a:pt x="150" y="1398"/>
                      <a:pt x="1" y="1725"/>
                      <a:pt x="219" y="1807"/>
                    </a:cubicBezTo>
                    <a:cubicBezTo>
                      <a:pt x="2052" y="2758"/>
                      <a:pt x="4691" y="3365"/>
                      <a:pt x="7318" y="3365"/>
                    </a:cubicBezTo>
                    <a:cubicBezTo>
                      <a:pt x="10484" y="3365"/>
                      <a:pt x="13631" y="2483"/>
                      <a:pt x="15325" y="257"/>
                    </a:cubicBezTo>
                    <a:cubicBezTo>
                      <a:pt x="15417" y="120"/>
                      <a:pt x="15286" y="0"/>
                      <a:pt x="1515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34"/>
              <p:cNvSpPr/>
              <p:nvPr/>
            </p:nvSpPr>
            <p:spPr>
              <a:xfrm>
                <a:off x="4111975" y="787525"/>
                <a:ext cx="97450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0" h="11771" extrusionOk="0">
                    <a:moveTo>
                      <a:pt x="38494" y="1"/>
                    </a:moveTo>
                    <a:cubicBezTo>
                      <a:pt x="38418" y="1"/>
                      <a:pt x="38342" y="34"/>
                      <a:pt x="38277" y="113"/>
                    </a:cubicBezTo>
                    <a:cubicBezTo>
                      <a:pt x="35633" y="3456"/>
                      <a:pt x="32806" y="6921"/>
                      <a:pt x="28946" y="8897"/>
                    </a:cubicBezTo>
                    <a:cubicBezTo>
                      <a:pt x="25940" y="10385"/>
                      <a:pt x="22570" y="11089"/>
                      <a:pt x="19239" y="11089"/>
                    </a:cubicBezTo>
                    <a:cubicBezTo>
                      <a:pt x="19101" y="11089"/>
                      <a:pt x="18962" y="11088"/>
                      <a:pt x="18824" y="11086"/>
                    </a:cubicBezTo>
                    <a:cubicBezTo>
                      <a:pt x="11924" y="10994"/>
                      <a:pt x="4660" y="8076"/>
                      <a:pt x="799" y="2088"/>
                    </a:cubicBezTo>
                    <a:cubicBezTo>
                      <a:pt x="717" y="1978"/>
                      <a:pt x="603" y="1932"/>
                      <a:pt x="493" y="1932"/>
                    </a:cubicBezTo>
                    <a:cubicBezTo>
                      <a:pt x="239" y="1932"/>
                      <a:pt x="1" y="2178"/>
                      <a:pt x="191" y="2453"/>
                    </a:cubicBezTo>
                    <a:cubicBezTo>
                      <a:pt x="4082" y="8502"/>
                      <a:pt x="11316" y="11542"/>
                      <a:pt x="18338" y="11754"/>
                    </a:cubicBezTo>
                    <a:cubicBezTo>
                      <a:pt x="18637" y="11765"/>
                      <a:pt x="18936" y="11770"/>
                      <a:pt x="19235" y="11770"/>
                    </a:cubicBezTo>
                    <a:cubicBezTo>
                      <a:pt x="22404" y="11770"/>
                      <a:pt x="25574" y="11178"/>
                      <a:pt x="28490" y="9900"/>
                    </a:cubicBezTo>
                    <a:cubicBezTo>
                      <a:pt x="32806" y="7955"/>
                      <a:pt x="35876" y="4277"/>
                      <a:pt x="38794" y="629"/>
                    </a:cubicBezTo>
                    <a:cubicBezTo>
                      <a:pt x="38980" y="351"/>
                      <a:pt x="38739" y="1"/>
                      <a:pt x="3849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34"/>
              <p:cNvSpPr/>
              <p:nvPr/>
            </p:nvSpPr>
            <p:spPr>
              <a:xfrm>
                <a:off x="5473925" y="787300"/>
                <a:ext cx="1740925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69637" h="36050" extrusionOk="0">
                    <a:moveTo>
                      <a:pt x="0" y="0"/>
                    </a:moveTo>
                    <a:cubicBezTo>
                      <a:pt x="1581" y="20426"/>
                      <a:pt x="18724" y="36049"/>
                      <a:pt x="39636" y="36049"/>
                    </a:cubicBezTo>
                    <a:cubicBezTo>
                      <a:pt x="52190" y="36049"/>
                      <a:pt x="62646" y="31186"/>
                      <a:pt x="69637" y="23344"/>
                    </a:cubicBezTo>
                    <a:lnTo>
                      <a:pt x="696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34"/>
              <p:cNvSpPr/>
              <p:nvPr/>
            </p:nvSpPr>
            <p:spPr>
              <a:xfrm>
                <a:off x="5471750" y="790575"/>
                <a:ext cx="1733050" cy="909650"/>
              </a:xfrm>
              <a:custGeom>
                <a:avLst/>
                <a:gdLst/>
                <a:ahLst/>
                <a:cxnLst/>
                <a:rect l="l" t="t" r="r" b="b"/>
                <a:pathLst>
                  <a:path w="69322" h="36386" extrusionOk="0">
                    <a:moveTo>
                      <a:pt x="437" y="0"/>
                    </a:moveTo>
                    <a:cubicBezTo>
                      <a:pt x="242" y="0"/>
                      <a:pt x="1" y="174"/>
                      <a:pt x="57" y="416"/>
                    </a:cubicBezTo>
                    <a:cubicBezTo>
                      <a:pt x="1637" y="11967"/>
                      <a:pt x="7868" y="23882"/>
                      <a:pt x="17747" y="30356"/>
                    </a:cubicBezTo>
                    <a:cubicBezTo>
                      <a:pt x="24081" y="34506"/>
                      <a:pt x="31802" y="36386"/>
                      <a:pt x="39472" y="36386"/>
                    </a:cubicBezTo>
                    <a:cubicBezTo>
                      <a:pt x="43543" y="36386"/>
                      <a:pt x="47599" y="35856"/>
                      <a:pt x="51426" y="34854"/>
                    </a:cubicBezTo>
                    <a:cubicBezTo>
                      <a:pt x="58204" y="33061"/>
                      <a:pt x="64283" y="29353"/>
                      <a:pt x="69085" y="24216"/>
                    </a:cubicBezTo>
                    <a:cubicBezTo>
                      <a:pt x="69322" y="23980"/>
                      <a:pt x="69081" y="23633"/>
                      <a:pt x="68819" y="23633"/>
                    </a:cubicBezTo>
                    <a:cubicBezTo>
                      <a:pt x="68744" y="23633"/>
                      <a:pt x="68667" y="23662"/>
                      <a:pt x="68599" y="23730"/>
                    </a:cubicBezTo>
                    <a:cubicBezTo>
                      <a:pt x="61038" y="31815"/>
                      <a:pt x="50597" y="35641"/>
                      <a:pt x="39753" y="35641"/>
                    </a:cubicBezTo>
                    <a:cubicBezTo>
                      <a:pt x="38652" y="35641"/>
                      <a:pt x="37547" y="35602"/>
                      <a:pt x="36440" y="35523"/>
                    </a:cubicBezTo>
                    <a:cubicBezTo>
                      <a:pt x="30756" y="35158"/>
                      <a:pt x="25012" y="33699"/>
                      <a:pt x="19996" y="30933"/>
                    </a:cubicBezTo>
                    <a:cubicBezTo>
                      <a:pt x="14829" y="28046"/>
                      <a:pt x="10634" y="23669"/>
                      <a:pt x="7504" y="18714"/>
                    </a:cubicBezTo>
                    <a:cubicBezTo>
                      <a:pt x="3917" y="13122"/>
                      <a:pt x="1577" y="6799"/>
                      <a:pt x="665" y="234"/>
                    </a:cubicBezTo>
                    <a:cubicBezTo>
                      <a:pt x="665" y="69"/>
                      <a:pt x="560" y="0"/>
                      <a:pt x="43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34"/>
              <p:cNvSpPr/>
              <p:nvPr/>
            </p:nvSpPr>
            <p:spPr>
              <a:xfrm>
                <a:off x="5685325" y="876300"/>
                <a:ext cx="1506350" cy="582500"/>
              </a:xfrm>
              <a:custGeom>
                <a:avLst/>
                <a:gdLst/>
                <a:ahLst/>
                <a:cxnLst/>
                <a:rect l="l" t="t" r="r" b="b"/>
                <a:pathLst>
                  <a:path w="60254" h="23300" extrusionOk="0">
                    <a:moveTo>
                      <a:pt x="344" y="0"/>
                    </a:moveTo>
                    <a:cubicBezTo>
                      <a:pt x="175" y="0"/>
                      <a:pt x="0" y="142"/>
                      <a:pt x="55" y="361"/>
                    </a:cubicBezTo>
                    <a:cubicBezTo>
                      <a:pt x="2091" y="12185"/>
                      <a:pt x="12456" y="20787"/>
                      <a:pt x="24007" y="22763"/>
                    </a:cubicBezTo>
                    <a:cubicBezTo>
                      <a:pt x="26136" y="23126"/>
                      <a:pt x="28292" y="23299"/>
                      <a:pt x="30450" y="23299"/>
                    </a:cubicBezTo>
                    <a:cubicBezTo>
                      <a:pt x="35161" y="23299"/>
                      <a:pt x="39880" y="22470"/>
                      <a:pt x="44342" y="20969"/>
                    </a:cubicBezTo>
                    <a:cubicBezTo>
                      <a:pt x="47472" y="19906"/>
                      <a:pt x="50512" y="18599"/>
                      <a:pt x="53035" y="16532"/>
                    </a:cubicBezTo>
                    <a:cubicBezTo>
                      <a:pt x="55679" y="14343"/>
                      <a:pt x="57868" y="11577"/>
                      <a:pt x="59874" y="8842"/>
                    </a:cubicBezTo>
                    <a:cubicBezTo>
                      <a:pt x="60254" y="8313"/>
                      <a:pt x="59768" y="7815"/>
                      <a:pt x="59252" y="7815"/>
                    </a:cubicBezTo>
                    <a:cubicBezTo>
                      <a:pt x="59026" y="7815"/>
                      <a:pt x="58794" y="7911"/>
                      <a:pt x="58627" y="8142"/>
                    </a:cubicBezTo>
                    <a:cubicBezTo>
                      <a:pt x="56713" y="10757"/>
                      <a:pt x="54524" y="13401"/>
                      <a:pt x="52001" y="15468"/>
                    </a:cubicBezTo>
                    <a:cubicBezTo>
                      <a:pt x="49296" y="17626"/>
                      <a:pt x="45952" y="18872"/>
                      <a:pt x="42639" y="19845"/>
                    </a:cubicBezTo>
                    <a:cubicBezTo>
                      <a:pt x="38829" y="20950"/>
                      <a:pt x="34852" y="21577"/>
                      <a:pt x="30879" y="21577"/>
                    </a:cubicBezTo>
                    <a:cubicBezTo>
                      <a:pt x="28514" y="21577"/>
                      <a:pt x="26150" y="21355"/>
                      <a:pt x="23824" y="20878"/>
                    </a:cubicBezTo>
                    <a:cubicBezTo>
                      <a:pt x="13095" y="18751"/>
                      <a:pt x="3550" y="10969"/>
                      <a:pt x="602" y="209"/>
                    </a:cubicBezTo>
                    <a:cubicBezTo>
                      <a:pt x="566" y="63"/>
                      <a:pt x="456" y="0"/>
                      <a:pt x="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34"/>
              <p:cNvSpPr/>
              <p:nvPr/>
            </p:nvSpPr>
            <p:spPr>
              <a:xfrm>
                <a:off x="5795425" y="804275"/>
                <a:ext cx="12050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48203" h="16890" extrusionOk="0">
                    <a:moveTo>
                      <a:pt x="657" y="1"/>
                    </a:moveTo>
                    <a:cubicBezTo>
                      <a:pt x="328" y="1"/>
                      <a:pt x="0" y="369"/>
                      <a:pt x="210" y="719"/>
                    </a:cubicBezTo>
                    <a:cubicBezTo>
                      <a:pt x="4982" y="9777"/>
                      <a:pt x="15317" y="16343"/>
                      <a:pt x="25560" y="16859"/>
                    </a:cubicBezTo>
                    <a:cubicBezTo>
                      <a:pt x="25946" y="16880"/>
                      <a:pt x="26334" y="16890"/>
                      <a:pt x="26724" y="16890"/>
                    </a:cubicBezTo>
                    <a:cubicBezTo>
                      <a:pt x="35723" y="16890"/>
                      <a:pt x="45520" y="11539"/>
                      <a:pt x="48084" y="2391"/>
                    </a:cubicBezTo>
                    <a:cubicBezTo>
                      <a:pt x="48203" y="1953"/>
                      <a:pt x="47801" y="1594"/>
                      <a:pt x="47424" y="1594"/>
                    </a:cubicBezTo>
                    <a:cubicBezTo>
                      <a:pt x="47225" y="1594"/>
                      <a:pt x="47033" y="1694"/>
                      <a:pt x="46929" y="1935"/>
                    </a:cubicBezTo>
                    <a:cubicBezTo>
                      <a:pt x="45166" y="6069"/>
                      <a:pt x="42643" y="9534"/>
                      <a:pt x="38722" y="11935"/>
                    </a:cubicBezTo>
                    <a:cubicBezTo>
                      <a:pt x="35157" y="14084"/>
                      <a:pt x="31051" y="15081"/>
                      <a:pt x="26889" y="15081"/>
                    </a:cubicBezTo>
                    <a:cubicBezTo>
                      <a:pt x="26224" y="15081"/>
                      <a:pt x="25557" y="15056"/>
                      <a:pt x="24892" y="15005"/>
                    </a:cubicBezTo>
                    <a:cubicBezTo>
                      <a:pt x="19998" y="14610"/>
                      <a:pt x="15287" y="12756"/>
                      <a:pt x="11214" y="9990"/>
                    </a:cubicBezTo>
                    <a:cubicBezTo>
                      <a:pt x="7232" y="7254"/>
                      <a:pt x="4162" y="3668"/>
                      <a:pt x="940" y="111"/>
                    </a:cubicBezTo>
                    <a:cubicBezTo>
                      <a:pt x="855" y="34"/>
                      <a:pt x="756" y="1"/>
                      <a:pt x="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34"/>
              <p:cNvSpPr/>
              <p:nvPr/>
            </p:nvSpPr>
            <p:spPr>
              <a:xfrm>
                <a:off x="6099175" y="830600"/>
                <a:ext cx="69097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27639" h="6852" extrusionOk="0">
                    <a:moveTo>
                      <a:pt x="1739" y="0"/>
                    </a:moveTo>
                    <a:cubicBezTo>
                      <a:pt x="796" y="0"/>
                      <a:pt x="0" y="1136"/>
                      <a:pt x="887" y="1855"/>
                    </a:cubicBezTo>
                    <a:cubicBezTo>
                      <a:pt x="4737" y="5027"/>
                      <a:pt x="9924" y="6852"/>
                      <a:pt x="15009" y="6852"/>
                    </a:cubicBezTo>
                    <a:cubicBezTo>
                      <a:pt x="19280" y="6852"/>
                      <a:pt x="23479" y="5564"/>
                      <a:pt x="26754" y="2706"/>
                    </a:cubicBezTo>
                    <a:cubicBezTo>
                      <a:pt x="27639" y="1965"/>
                      <a:pt x="26830" y="809"/>
                      <a:pt x="25912" y="809"/>
                    </a:cubicBezTo>
                    <a:cubicBezTo>
                      <a:pt x="25664" y="809"/>
                      <a:pt x="25407" y="894"/>
                      <a:pt x="25173" y="1095"/>
                    </a:cubicBezTo>
                    <a:cubicBezTo>
                      <a:pt x="22375" y="3550"/>
                      <a:pt x="18717" y="4644"/>
                      <a:pt x="14989" y="4644"/>
                    </a:cubicBezTo>
                    <a:cubicBezTo>
                      <a:pt x="10455" y="4644"/>
                      <a:pt x="5818" y="3026"/>
                      <a:pt x="2498" y="274"/>
                    </a:cubicBezTo>
                    <a:cubicBezTo>
                      <a:pt x="2254" y="82"/>
                      <a:pt x="1991" y="0"/>
                      <a:pt x="1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34"/>
              <p:cNvSpPr/>
              <p:nvPr/>
            </p:nvSpPr>
            <p:spPr>
              <a:xfrm>
                <a:off x="6728700" y="1134000"/>
                <a:ext cx="48200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4738" extrusionOk="0">
                    <a:moveTo>
                      <a:pt x="18897" y="0"/>
                    </a:moveTo>
                    <a:cubicBezTo>
                      <a:pt x="18818" y="0"/>
                      <a:pt x="18740" y="33"/>
                      <a:pt x="18686" y="114"/>
                    </a:cubicBezTo>
                    <a:cubicBezTo>
                      <a:pt x="13792" y="6649"/>
                      <a:pt x="7561" y="11269"/>
                      <a:pt x="114" y="14491"/>
                    </a:cubicBezTo>
                    <a:cubicBezTo>
                      <a:pt x="1" y="14548"/>
                      <a:pt x="73" y="14737"/>
                      <a:pt x="206" y="14737"/>
                    </a:cubicBezTo>
                    <a:cubicBezTo>
                      <a:pt x="216" y="14737"/>
                      <a:pt x="226" y="14736"/>
                      <a:pt x="236" y="14734"/>
                    </a:cubicBezTo>
                    <a:cubicBezTo>
                      <a:pt x="7926" y="12455"/>
                      <a:pt x="14461" y="6740"/>
                      <a:pt x="19172" y="357"/>
                    </a:cubicBezTo>
                    <a:cubicBezTo>
                      <a:pt x="19279" y="186"/>
                      <a:pt x="19085" y="0"/>
                      <a:pt x="1889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34"/>
              <p:cNvSpPr/>
              <p:nvPr/>
            </p:nvSpPr>
            <p:spPr>
              <a:xfrm>
                <a:off x="5891600" y="956325"/>
                <a:ext cx="1281500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51260" h="14335" extrusionOk="0">
                    <a:moveTo>
                      <a:pt x="51005" y="0"/>
                    </a:moveTo>
                    <a:cubicBezTo>
                      <a:pt x="50944" y="0"/>
                      <a:pt x="50881" y="32"/>
                      <a:pt x="50832" y="109"/>
                    </a:cubicBezTo>
                    <a:cubicBezTo>
                      <a:pt x="45300" y="7525"/>
                      <a:pt x="37701" y="12388"/>
                      <a:pt x="28400" y="13452"/>
                    </a:cubicBezTo>
                    <a:cubicBezTo>
                      <a:pt x="27036" y="13607"/>
                      <a:pt x="25666" y="13681"/>
                      <a:pt x="24297" y="13681"/>
                    </a:cubicBezTo>
                    <a:cubicBezTo>
                      <a:pt x="20818" y="13681"/>
                      <a:pt x="17343" y="13200"/>
                      <a:pt x="13962" y="12328"/>
                    </a:cubicBezTo>
                    <a:cubicBezTo>
                      <a:pt x="9160" y="11081"/>
                      <a:pt x="3962" y="9136"/>
                      <a:pt x="345" y="5610"/>
                    </a:cubicBezTo>
                    <a:cubicBezTo>
                      <a:pt x="311" y="5576"/>
                      <a:pt x="274" y="5562"/>
                      <a:pt x="239" y="5562"/>
                    </a:cubicBezTo>
                    <a:cubicBezTo>
                      <a:pt x="113" y="5562"/>
                      <a:pt x="1" y="5735"/>
                      <a:pt x="72" y="5853"/>
                    </a:cubicBezTo>
                    <a:cubicBezTo>
                      <a:pt x="3446" y="9501"/>
                      <a:pt x="8370" y="11477"/>
                      <a:pt x="13081" y="12784"/>
                    </a:cubicBezTo>
                    <a:cubicBezTo>
                      <a:pt x="16649" y="13791"/>
                      <a:pt x="20361" y="14335"/>
                      <a:pt x="24068" y="14335"/>
                    </a:cubicBezTo>
                    <a:cubicBezTo>
                      <a:pt x="25731" y="14335"/>
                      <a:pt x="27392" y="14225"/>
                      <a:pt x="29039" y="13999"/>
                    </a:cubicBezTo>
                    <a:cubicBezTo>
                      <a:pt x="37610" y="12844"/>
                      <a:pt x="46790" y="8042"/>
                      <a:pt x="51197" y="291"/>
                    </a:cubicBezTo>
                    <a:cubicBezTo>
                      <a:pt x="51259" y="146"/>
                      <a:pt x="51137" y="0"/>
                      <a:pt x="5100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34"/>
              <p:cNvSpPr/>
              <p:nvPr/>
            </p:nvSpPr>
            <p:spPr>
              <a:xfrm>
                <a:off x="5584425" y="876050"/>
                <a:ext cx="838625" cy="640750"/>
              </a:xfrm>
              <a:custGeom>
                <a:avLst/>
                <a:gdLst/>
                <a:ahLst/>
                <a:cxnLst/>
                <a:rect l="l" t="t" r="r" b="b"/>
                <a:pathLst>
                  <a:path w="33545" h="25630" extrusionOk="0">
                    <a:moveTo>
                      <a:pt x="129" y="0"/>
                    </a:moveTo>
                    <a:cubicBezTo>
                      <a:pt x="62" y="0"/>
                      <a:pt x="1" y="55"/>
                      <a:pt x="18" y="158"/>
                    </a:cubicBezTo>
                    <a:cubicBezTo>
                      <a:pt x="2875" y="15387"/>
                      <a:pt x="18377" y="25204"/>
                      <a:pt x="33149" y="25630"/>
                    </a:cubicBezTo>
                    <a:cubicBezTo>
                      <a:pt x="33544" y="25630"/>
                      <a:pt x="33484" y="25083"/>
                      <a:pt x="33149" y="25052"/>
                    </a:cubicBezTo>
                    <a:cubicBezTo>
                      <a:pt x="25550" y="24323"/>
                      <a:pt x="18195" y="22286"/>
                      <a:pt x="11994" y="17636"/>
                    </a:cubicBezTo>
                    <a:cubicBezTo>
                      <a:pt x="6188" y="13259"/>
                      <a:pt x="2146" y="7089"/>
                      <a:pt x="261" y="98"/>
                    </a:cubicBezTo>
                    <a:cubicBezTo>
                      <a:pt x="235" y="32"/>
                      <a:pt x="180" y="0"/>
                      <a:pt x="1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34"/>
              <p:cNvSpPr/>
              <p:nvPr/>
            </p:nvSpPr>
            <p:spPr>
              <a:xfrm>
                <a:off x="6298525" y="802150"/>
                <a:ext cx="38725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15490" h="3354" extrusionOk="0">
                    <a:moveTo>
                      <a:pt x="15205" y="1"/>
                    </a:moveTo>
                    <a:cubicBezTo>
                      <a:pt x="15157" y="1"/>
                      <a:pt x="15110" y="14"/>
                      <a:pt x="15072" y="44"/>
                    </a:cubicBezTo>
                    <a:cubicBezTo>
                      <a:pt x="12795" y="1898"/>
                      <a:pt x="9740" y="2818"/>
                      <a:pt x="6697" y="2818"/>
                    </a:cubicBezTo>
                    <a:cubicBezTo>
                      <a:pt x="4499" y="2818"/>
                      <a:pt x="2308" y="2338"/>
                      <a:pt x="421" y="1382"/>
                    </a:cubicBezTo>
                    <a:cubicBezTo>
                      <a:pt x="381" y="1357"/>
                      <a:pt x="341" y="1346"/>
                      <a:pt x="304" y="1346"/>
                    </a:cubicBezTo>
                    <a:cubicBezTo>
                      <a:pt x="119" y="1346"/>
                      <a:pt x="1" y="1620"/>
                      <a:pt x="178" y="1747"/>
                    </a:cubicBezTo>
                    <a:cubicBezTo>
                      <a:pt x="2033" y="2723"/>
                      <a:pt x="4740" y="3354"/>
                      <a:pt x="7423" y="3354"/>
                    </a:cubicBezTo>
                    <a:cubicBezTo>
                      <a:pt x="10586" y="3354"/>
                      <a:pt x="13715" y="2477"/>
                      <a:pt x="15376" y="257"/>
                    </a:cubicBezTo>
                    <a:cubicBezTo>
                      <a:pt x="15490" y="120"/>
                      <a:pt x="15347" y="1"/>
                      <a:pt x="1520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34"/>
              <p:cNvSpPr/>
              <p:nvPr/>
            </p:nvSpPr>
            <p:spPr>
              <a:xfrm>
                <a:off x="5979575" y="787525"/>
                <a:ext cx="974550" cy="294275"/>
              </a:xfrm>
              <a:custGeom>
                <a:avLst/>
                <a:gdLst/>
                <a:ahLst/>
                <a:cxnLst/>
                <a:rect l="l" t="t" r="r" b="b"/>
                <a:pathLst>
                  <a:path w="38982" h="11771" extrusionOk="0">
                    <a:moveTo>
                      <a:pt x="38502" y="1"/>
                    </a:moveTo>
                    <a:cubicBezTo>
                      <a:pt x="38427" y="1"/>
                      <a:pt x="38350" y="34"/>
                      <a:pt x="38286" y="113"/>
                    </a:cubicBezTo>
                    <a:cubicBezTo>
                      <a:pt x="35611" y="3456"/>
                      <a:pt x="32815" y="6921"/>
                      <a:pt x="28924" y="8897"/>
                    </a:cubicBezTo>
                    <a:cubicBezTo>
                      <a:pt x="25947" y="10385"/>
                      <a:pt x="22578" y="11089"/>
                      <a:pt x="19248" y="11089"/>
                    </a:cubicBezTo>
                    <a:cubicBezTo>
                      <a:pt x="19109" y="11089"/>
                      <a:pt x="18971" y="11088"/>
                      <a:pt x="18833" y="11086"/>
                    </a:cubicBezTo>
                    <a:cubicBezTo>
                      <a:pt x="11902" y="10994"/>
                      <a:pt x="4668" y="8076"/>
                      <a:pt x="778" y="2088"/>
                    </a:cubicBezTo>
                    <a:cubicBezTo>
                      <a:pt x="695" y="1978"/>
                      <a:pt x="584" y="1932"/>
                      <a:pt x="477" y="1932"/>
                    </a:cubicBezTo>
                    <a:cubicBezTo>
                      <a:pt x="230" y="1932"/>
                      <a:pt x="0" y="2178"/>
                      <a:pt x="170" y="2453"/>
                    </a:cubicBezTo>
                    <a:cubicBezTo>
                      <a:pt x="4091" y="8502"/>
                      <a:pt x="11295" y="11542"/>
                      <a:pt x="18346" y="11754"/>
                    </a:cubicBezTo>
                    <a:cubicBezTo>
                      <a:pt x="18643" y="11765"/>
                      <a:pt x="18940" y="11770"/>
                      <a:pt x="19237" y="11770"/>
                    </a:cubicBezTo>
                    <a:cubicBezTo>
                      <a:pt x="22382" y="11770"/>
                      <a:pt x="25552" y="11178"/>
                      <a:pt x="28468" y="9900"/>
                    </a:cubicBezTo>
                    <a:cubicBezTo>
                      <a:pt x="32815" y="7955"/>
                      <a:pt x="35885" y="4277"/>
                      <a:pt x="38772" y="629"/>
                    </a:cubicBezTo>
                    <a:cubicBezTo>
                      <a:pt x="38981" y="351"/>
                      <a:pt x="38746" y="1"/>
                      <a:pt x="38502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66" name="Google Shape;4766;p34"/>
          <p:cNvGrpSpPr/>
          <p:nvPr/>
        </p:nvGrpSpPr>
        <p:grpSpPr>
          <a:xfrm>
            <a:off x="-54575" y="4305348"/>
            <a:ext cx="9252684" cy="761955"/>
            <a:chOff x="-44" y="3508502"/>
            <a:chExt cx="9714104" cy="815885"/>
          </a:xfrm>
        </p:grpSpPr>
        <p:grpSp>
          <p:nvGrpSpPr>
            <p:cNvPr id="4767" name="Google Shape;4767;p34"/>
            <p:cNvGrpSpPr/>
            <p:nvPr/>
          </p:nvGrpSpPr>
          <p:grpSpPr>
            <a:xfrm>
              <a:off x="-44" y="3508502"/>
              <a:ext cx="5047554" cy="815885"/>
              <a:chOff x="1129900" y="1882875"/>
              <a:chExt cx="2321675" cy="375275"/>
            </a:xfrm>
          </p:grpSpPr>
          <p:sp>
            <p:nvSpPr>
              <p:cNvPr id="4768" name="Google Shape;4768;p34"/>
              <p:cNvSpPr/>
              <p:nvPr/>
            </p:nvSpPr>
            <p:spPr>
              <a:xfrm>
                <a:off x="13584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770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34"/>
              <p:cNvSpPr/>
              <p:nvPr/>
            </p:nvSpPr>
            <p:spPr>
              <a:xfrm>
                <a:off x="1339225" y="1882875"/>
                <a:ext cx="2326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7" y="8539"/>
                      <a:pt x="1335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07" y="67"/>
                      <a:pt x="9307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34"/>
              <p:cNvSpPr/>
              <p:nvPr/>
            </p:nvSpPr>
            <p:spPr>
              <a:xfrm>
                <a:off x="1568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0" y="0"/>
                      <a:pt x="0" y="67"/>
                      <a:pt x="101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34"/>
              <p:cNvSpPr/>
              <p:nvPr/>
            </p:nvSpPr>
            <p:spPr>
              <a:xfrm>
                <a:off x="137175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34"/>
              <p:cNvSpPr/>
              <p:nvPr/>
            </p:nvSpPr>
            <p:spPr>
              <a:xfrm>
                <a:off x="1625500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595" y="6052"/>
                      <a:pt x="5328" y="8988"/>
                      <a:pt x="5328" y="11356"/>
                    </a:cubicBezTo>
                    <a:cubicBezTo>
                      <a:pt x="5328" y="11406"/>
                      <a:pt x="5370" y="11431"/>
                      <a:pt x="5411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695" y="6386"/>
                      <a:pt x="5295" y="1849"/>
                      <a:pt x="57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34"/>
              <p:cNvSpPr/>
              <p:nvPr/>
            </p:nvSpPr>
            <p:spPr>
              <a:xfrm>
                <a:off x="1383225" y="2208700"/>
                <a:ext cx="184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880" extrusionOk="0">
                    <a:moveTo>
                      <a:pt x="664" y="1"/>
                    </a:moveTo>
                    <a:cubicBezTo>
                      <a:pt x="656" y="1"/>
                      <a:pt x="648" y="3"/>
                      <a:pt x="642" y="10"/>
                    </a:cubicBezTo>
                    <a:cubicBezTo>
                      <a:pt x="509" y="76"/>
                      <a:pt x="408" y="210"/>
                      <a:pt x="342" y="343"/>
                    </a:cubicBezTo>
                    <a:cubicBezTo>
                      <a:pt x="208" y="477"/>
                      <a:pt x="142" y="643"/>
                      <a:pt x="42" y="810"/>
                    </a:cubicBezTo>
                    <a:cubicBezTo>
                      <a:pt x="0" y="851"/>
                      <a:pt x="10" y="880"/>
                      <a:pt x="31" y="880"/>
                    </a:cubicBezTo>
                    <a:cubicBezTo>
                      <a:pt x="45" y="880"/>
                      <a:pt x="62" y="869"/>
                      <a:pt x="75" y="844"/>
                    </a:cubicBezTo>
                    <a:cubicBezTo>
                      <a:pt x="175" y="710"/>
                      <a:pt x="308" y="543"/>
                      <a:pt x="408" y="410"/>
                    </a:cubicBezTo>
                    <a:cubicBezTo>
                      <a:pt x="509" y="310"/>
                      <a:pt x="642" y="210"/>
                      <a:pt x="709" y="76"/>
                    </a:cubicBezTo>
                    <a:cubicBezTo>
                      <a:pt x="736" y="49"/>
                      <a:pt x="697" y="1"/>
                      <a:pt x="66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34"/>
              <p:cNvSpPr/>
              <p:nvPr/>
            </p:nvSpPr>
            <p:spPr>
              <a:xfrm>
                <a:off x="139175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34"/>
              <p:cNvSpPr/>
              <p:nvPr/>
            </p:nvSpPr>
            <p:spPr>
              <a:xfrm>
                <a:off x="140367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391" y="1"/>
                    </a:moveTo>
                    <a:cubicBezTo>
                      <a:pt x="291" y="1"/>
                      <a:pt x="224" y="67"/>
                      <a:pt x="191" y="167"/>
                    </a:cubicBezTo>
                    <a:cubicBezTo>
                      <a:pt x="158" y="234"/>
                      <a:pt x="57" y="268"/>
                      <a:pt x="24" y="368"/>
                    </a:cubicBezTo>
                    <a:cubicBezTo>
                      <a:pt x="0" y="391"/>
                      <a:pt x="44" y="415"/>
                      <a:pt x="94" y="415"/>
                    </a:cubicBezTo>
                    <a:cubicBezTo>
                      <a:pt x="116" y="415"/>
                      <a:pt x="138" y="411"/>
                      <a:pt x="158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8" y="201"/>
                      <a:pt x="424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34"/>
              <p:cNvSpPr/>
              <p:nvPr/>
            </p:nvSpPr>
            <p:spPr>
              <a:xfrm>
                <a:off x="1701150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64" y="0"/>
                    </a:moveTo>
                    <a:cubicBezTo>
                      <a:pt x="545" y="0"/>
                      <a:pt x="524" y="7"/>
                      <a:pt x="501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60" y="71"/>
                      <a:pt x="626" y="0"/>
                      <a:pt x="56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34"/>
              <p:cNvSpPr/>
              <p:nvPr/>
            </p:nvSpPr>
            <p:spPr>
              <a:xfrm>
                <a:off x="1707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7" y="0"/>
                    </a:moveTo>
                    <a:cubicBezTo>
                      <a:pt x="728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34" y="54"/>
                      <a:pt x="787" y="0"/>
                      <a:pt x="7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34"/>
              <p:cNvSpPr/>
              <p:nvPr/>
            </p:nvSpPr>
            <p:spPr>
              <a:xfrm>
                <a:off x="17136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34"/>
              <p:cNvSpPr/>
              <p:nvPr/>
            </p:nvSpPr>
            <p:spPr>
              <a:xfrm>
                <a:off x="1822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34"/>
              <p:cNvSpPr/>
              <p:nvPr/>
            </p:nvSpPr>
            <p:spPr>
              <a:xfrm>
                <a:off x="1802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8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8" y="8539"/>
                      <a:pt x="1335" y="5704"/>
                    </a:cubicBezTo>
                    <a:cubicBezTo>
                      <a:pt x="2335" y="2202"/>
                      <a:pt x="5905" y="534"/>
                      <a:pt x="9207" y="100"/>
                    </a:cubicBezTo>
                    <a:cubicBezTo>
                      <a:pt x="9340" y="67"/>
                      <a:pt x="9340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34"/>
              <p:cNvSpPr/>
              <p:nvPr/>
            </p:nvSpPr>
            <p:spPr>
              <a:xfrm>
                <a:off x="20313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1" y="0"/>
                      <a:pt x="1" y="67"/>
                      <a:pt x="101" y="100"/>
                    </a:cubicBezTo>
                    <a:cubicBezTo>
                      <a:pt x="3436" y="434"/>
                      <a:pt x="7006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34"/>
              <p:cNvSpPr/>
              <p:nvPr/>
            </p:nvSpPr>
            <p:spPr>
              <a:xfrm>
                <a:off x="183457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2" y="0"/>
                      <a:pt x="4144" y="2"/>
                      <a:pt x="4137" y="5"/>
                    </a:cubicBezTo>
                    <a:cubicBezTo>
                      <a:pt x="868" y="1406"/>
                      <a:pt x="0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34"/>
              <p:cNvSpPr/>
              <p:nvPr/>
            </p:nvSpPr>
            <p:spPr>
              <a:xfrm>
                <a:off x="208917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41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925" y="1015"/>
                      <a:pt x="3593" y="1816"/>
                      <a:pt x="4527" y="3851"/>
                    </a:cubicBezTo>
                    <a:cubicBezTo>
                      <a:pt x="5628" y="6052"/>
                      <a:pt x="5327" y="8988"/>
                      <a:pt x="5327" y="11356"/>
                    </a:cubicBezTo>
                    <a:cubicBezTo>
                      <a:pt x="5327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4" y="6386"/>
                      <a:pt x="5294" y="1849"/>
                      <a:pt x="90" y="14"/>
                    </a:cubicBezTo>
                    <a:cubicBezTo>
                      <a:pt x="71" y="5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34"/>
              <p:cNvSpPr/>
              <p:nvPr/>
            </p:nvSpPr>
            <p:spPr>
              <a:xfrm>
                <a:off x="1847000" y="2208700"/>
                <a:ext cx="18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883" extrusionOk="0">
                    <a:moveTo>
                      <a:pt x="659" y="1"/>
                    </a:moveTo>
                    <a:cubicBezTo>
                      <a:pt x="651" y="1"/>
                      <a:pt x="644" y="3"/>
                      <a:pt x="638" y="10"/>
                    </a:cubicBezTo>
                    <a:cubicBezTo>
                      <a:pt x="504" y="76"/>
                      <a:pt x="437" y="210"/>
                      <a:pt x="337" y="343"/>
                    </a:cubicBezTo>
                    <a:cubicBezTo>
                      <a:pt x="204" y="477"/>
                      <a:pt x="137" y="643"/>
                      <a:pt x="104" y="844"/>
                    </a:cubicBezTo>
                    <a:cubicBezTo>
                      <a:pt x="171" y="710"/>
                      <a:pt x="304" y="543"/>
                      <a:pt x="437" y="410"/>
                    </a:cubicBezTo>
                    <a:cubicBezTo>
                      <a:pt x="504" y="310"/>
                      <a:pt x="638" y="210"/>
                      <a:pt x="704" y="76"/>
                    </a:cubicBezTo>
                    <a:cubicBezTo>
                      <a:pt x="731" y="49"/>
                      <a:pt x="693" y="1"/>
                      <a:pt x="659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1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34"/>
              <p:cNvSpPr/>
              <p:nvPr/>
            </p:nvSpPr>
            <p:spPr>
              <a:xfrm>
                <a:off x="1855700" y="2208925"/>
                <a:ext cx="231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1032" extrusionOk="0">
                    <a:moveTo>
                      <a:pt x="823" y="1"/>
                    </a:moveTo>
                    <a:cubicBezTo>
                      <a:pt x="490" y="201"/>
                      <a:pt x="256" y="634"/>
                      <a:pt x="89" y="1001"/>
                    </a:cubicBezTo>
                    <a:lnTo>
                      <a:pt x="456" y="501"/>
                    </a:lnTo>
                    <a:cubicBezTo>
                      <a:pt x="590" y="334"/>
                      <a:pt x="757" y="201"/>
                      <a:pt x="857" y="67"/>
                    </a:cubicBezTo>
                    <a:cubicBezTo>
                      <a:pt x="923" y="34"/>
                      <a:pt x="857" y="1"/>
                      <a:pt x="823" y="1"/>
                    </a:cubicBezTo>
                    <a:close/>
                    <a:moveTo>
                      <a:pt x="89" y="1001"/>
                    </a:moveTo>
                    <a:cubicBezTo>
                      <a:pt x="0" y="1001"/>
                      <a:pt x="0" y="1031"/>
                      <a:pt x="30" y="1031"/>
                    </a:cubicBezTo>
                    <a:cubicBezTo>
                      <a:pt x="45" y="1031"/>
                      <a:pt x="67" y="1024"/>
                      <a:pt x="89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34"/>
              <p:cNvSpPr/>
              <p:nvPr/>
            </p:nvSpPr>
            <p:spPr>
              <a:xfrm>
                <a:off x="186735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27" y="415"/>
                      <a:pt x="79" y="415"/>
                    </a:cubicBezTo>
                    <a:cubicBezTo>
                      <a:pt x="101" y="415"/>
                      <a:pt x="128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34"/>
              <p:cNvSpPr/>
              <p:nvPr/>
            </p:nvSpPr>
            <p:spPr>
              <a:xfrm>
                <a:off x="216480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4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34"/>
              <p:cNvSpPr/>
              <p:nvPr/>
            </p:nvSpPr>
            <p:spPr>
              <a:xfrm>
                <a:off x="21714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34"/>
              <p:cNvSpPr/>
              <p:nvPr/>
            </p:nvSpPr>
            <p:spPr>
              <a:xfrm>
                <a:off x="217647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8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34"/>
              <p:cNvSpPr/>
              <p:nvPr/>
            </p:nvSpPr>
            <p:spPr>
              <a:xfrm>
                <a:off x="22849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03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34"/>
              <p:cNvSpPr/>
              <p:nvPr/>
            </p:nvSpPr>
            <p:spPr>
              <a:xfrm>
                <a:off x="2266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9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34"/>
              <p:cNvSpPr/>
              <p:nvPr/>
            </p:nvSpPr>
            <p:spPr>
              <a:xfrm>
                <a:off x="24958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7" y="100"/>
                    </a:cubicBezTo>
                    <a:cubicBezTo>
                      <a:pt x="3403" y="434"/>
                      <a:pt x="7006" y="2202"/>
                      <a:pt x="8006" y="5704"/>
                    </a:cubicBezTo>
                    <a:cubicBezTo>
                      <a:pt x="8774" y="8573"/>
                      <a:pt x="8407" y="12009"/>
                      <a:pt x="8407" y="14911"/>
                    </a:cubicBezTo>
                    <a:cubicBezTo>
                      <a:pt x="8407" y="14977"/>
                      <a:pt x="8457" y="15011"/>
                      <a:pt x="8507" y="15011"/>
                    </a:cubicBezTo>
                    <a:cubicBezTo>
                      <a:pt x="8557" y="15011"/>
                      <a:pt x="8607" y="14977"/>
                      <a:pt x="8607" y="14911"/>
                    </a:cubicBezTo>
                    <a:cubicBezTo>
                      <a:pt x="8573" y="11408"/>
                      <a:pt x="9341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34"/>
              <p:cNvSpPr/>
              <p:nvPr/>
            </p:nvSpPr>
            <p:spPr>
              <a:xfrm>
                <a:off x="2298225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9" y="0"/>
                      <a:pt x="4148" y="2"/>
                      <a:pt x="4137" y="5"/>
                    </a:cubicBezTo>
                    <a:cubicBezTo>
                      <a:pt x="902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5" y="8295"/>
                      <a:pt x="335" y="8245"/>
                    </a:cubicBezTo>
                    <a:cubicBezTo>
                      <a:pt x="268" y="4942"/>
                      <a:pt x="1035" y="1740"/>
                      <a:pt x="4237" y="139"/>
                    </a:cubicBezTo>
                    <a:cubicBezTo>
                      <a:pt x="4297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34"/>
              <p:cNvSpPr/>
              <p:nvPr/>
            </p:nvSpPr>
            <p:spPr>
              <a:xfrm>
                <a:off x="2552325" y="1909425"/>
                <a:ext cx="1406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422" extrusionOk="0">
                    <a:moveTo>
                      <a:pt x="10" y="0"/>
                    </a:moveTo>
                    <a:cubicBezTo>
                      <a:pt x="1" y="0"/>
                      <a:pt x="6" y="20"/>
                      <a:pt x="44" y="39"/>
                    </a:cubicBezTo>
                    <a:cubicBezTo>
                      <a:pt x="30" y="11"/>
                      <a:pt x="16" y="0"/>
                      <a:pt x="10" y="0"/>
                    </a:cubicBezTo>
                    <a:close/>
                    <a:moveTo>
                      <a:pt x="44" y="39"/>
                    </a:moveTo>
                    <a:lnTo>
                      <a:pt x="44" y="39"/>
                    </a:lnTo>
                    <a:cubicBezTo>
                      <a:pt x="1593" y="827"/>
                      <a:pt x="2986" y="1504"/>
                      <a:pt x="3973" y="2827"/>
                    </a:cubicBezTo>
                    <a:lnTo>
                      <a:pt x="3973" y="2827"/>
                    </a:lnTo>
                    <a:cubicBezTo>
                      <a:pt x="3134" y="1630"/>
                      <a:pt x="1884" y="668"/>
                      <a:pt x="44" y="39"/>
                    </a:cubicBezTo>
                    <a:close/>
                    <a:moveTo>
                      <a:pt x="3973" y="2827"/>
                    </a:moveTo>
                    <a:lnTo>
                      <a:pt x="3973" y="2827"/>
                    </a:lnTo>
                    <a:cubicBezTo>
                      <a:pt x="4419" y="3464"/>
                      <a:pt x="4748" y="4168"/>
                      <a:pt x="4988" y="4923"/>
                    </a:cubicBezTo>
                    <a:lnTo>
                      <a:pt x="4988" y="4923"/>
                    </a:lnTo>
                    <a:cubicBezTo>
                      <a:pt x="4881" y="4548"/>
                      <a:pt x="4748" y="4186"/>
                      <a:pt x="4581" y="3842"/>
                    </a:cubicBezTo>
                    <a:cubicBezTo>
                      <a:pt x="4401" y="3464"/>
                      <a:pt x="4197" y="3129"/>
                      <a:pt x="3973" y="2827"/>
                    </a:cubicBezTo>
                    <a:close/>
                    <a:moveTo>
                      <a:pt x="4988" y="4923"/>
                    </a:moveTo>
                    <a:lnTo>
                      <a:pt x="4988" y="4923"/>
                    </a:lnTo>
                    <a:cubicBezTo>
                      <a:pt x="5562" y="6947"/>
                      <a:pt x="5348" y="9349"/>
                      <a:pt x="5348" y="11347"/>
                    </a:cubicBezTo>
                    <a:cubicBezTo>
                      <a:pt x="5348" y="11397"/>
                      <a:pt x="5390" y="11422"/>
                      <a:pt x="5431" y="11422"/>
                    </a:cubicBezTo>
                    <a:cubicBezTo>
                      <a:pt x="5473" y="11422"/>
                      <a:pt x="5515" y="11397"/>
                      <a:pt x="5515" y="11347"/>
                    </a:cubicBezTo>
                    <a:cubicBezTo>
                      <a:pt x="5623" y="9035"/>
                      <a:pt x="5588" y="6816"/>
                      <a:pt x="4988" y="492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34"/>
              <p:cNvSpPr/>
              <p:nvPr/>
            </p:nvSpPr>
            <p:spPr>
              <a:xfrm>
                <a:off x="231085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55" y="1"/>
                    </a:moveTo>
                    <a:cubicBezTo>
                      <a:pt x="645" y="1"/>
                      <a:pt x="636" y="3"/>
                      <a:pt x="630" y="10"/>
                    </a:cubicBezTo>
                    <a:cubicBezTo>
                      <a:pt x="497" y="76"/>
                      <a:pt x="430" y="210"/>
                      <a:pt x="330" y="343"/>
                    </a:cubicBezTo>
                    <a:cubicBezTo>
                      <a:pt x="230" y="477"/>
                      <a:pt x="130" y="643"/>
                      <a:pt x="96" y="844"/>
                    </a:cubicBezTo>
                    <a:cubicBezTo>
                      <a:pt x="163" y="710"/>
                      <a:pt x="297" y="543"/>
                      <a:pt x="430" y="410"/>
                    </a:cubicBezTo>
                    <a:cubicBezTo>
                      <a:pt x="497" y="310"/>
                      <a:pt x="630" y="210"/>
                      <a:pt x="730" y="76"/>
                    </a:cubicBezTo>
                    <a:cubicBezTo>
                      <a:pt x="757" y="49"/>
                      <a:pt x="697" y="1"/>
                      <a:pt x="655" y="1"/>
                    </a:cubicBezTo>
                    <a:close/>
                    <a:moveTo>
                      <a:pt x="96" y="844"/>
                    </a:moveTo>
                    <a:lnTo>
                      <a:pt x="96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0" y="882"/>
                      <a:pt x="82" y="872"/>
                      <a:pt x="96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34"/>
              <p:cNvSpPr/>
              <p:nvPr/>
            </p:nvSpPr>
            <p:spPr>
              <a:xfrm>
                <a:off x="2317925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50" y="1030"/>
                      <a:pt x="85" y="1030"/>
                    </a:cubicBezTo>
                    <a:cubicBezTo>
                      <a:pt x="101" y="1030"/>
                      <a:pt x="114" y="1022"/>
                      <a:pt x="114" y="1001"/>
                    </a:cubicBezTo>
                    <a:lnTo>
                      <a:pt x="481" y="501"/>
                    </a:lnTo>
                    <a:cubicBezTo>
                      <a:pt x="614" y="334"/>
                      <a:pt x="781" y="201"/>
                      <a:pt x="881" y="67"/>
                    </a:cubicBezTo>
                    <a:cubicBezTo>
                      <a:pt x="948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34"/>
              <p:cNvSpPr/>
              <p:nvPr/>
            </p:nvSpPr>
            <p:spPr>
              <a:xfrm>
                <a:off x="2330175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1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7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7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34"/>
              <p:cNvSpPr/>
              <p:nvPr/>
            </p:nvSpPr>
            <p:spPr>
              <a:xfrm>
                <a:off x="2629300" y="2053275"/>
                <a:ext cx="15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23" extrusionOk="0">
                    <a:moveTo>
                      <a:pt x="529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8" y="89"/>
                      <a:pt x="268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34" y="723"/>
                    </a:lnTo>
                    <a:cubicBezTo>
                      <a:pt x="268" y="723"/>
                      <a:pt x="301" y="556"/>
                      <a:pt x="368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34"/>
              <p:cNvSpPr/>
              <p:nvPr/>
            </p:nvSpPr>
            <p:spPr>
              <a:xfrm>
                <a:off x="26343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8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34"/>
              <p:cNvSpPr/>
              <p:nvPr/>
            </p:nvSpPr>
            <p:spPr>
              <a:xfrm>
                <a:off x="26401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19" y="1"/>
                    </a:moveTo>
                    <a:cubicBezTo>
                      <a:pt x="504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1" y="419"/>
                    </a:cubicBezTo>
                    <a:lnTo>
                      <a:pt x="534" y="186"/>
                    </a:lnTo>
                    <a:cubicBezTo>
                      <a:pt x="615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34"/>
              <p:cNvSpPr/>
              <p:nvPr/>
            </p:nvSpPr>
            <p:spPr>
              <a:xfrm>
                <a:off x="274855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34"/>
              <p:cNvSpPr/>
              <p:nvPr/>
            </p:nvSpPr>
            <p:spPr>
              <a:xfrm>
                <a:off x="27302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1" y="0"/>
                    </a:moveTo>
                    <a:cubicBezTo>
                      <a:pt x="6506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2" y="15011"/>
                    </a:cubicBezTo>
                    <a:cubicBezTo>
                      <a:pt x="852" y="15011"/>
                      <a:pt x="902" y="14977"/>
                      <a:pt x="902" y="14911"/>
                    </a:cubicBezTo>
                    <a:cubicBezTo>
                      <a:pt x="902" y="11942"/>
                      <a:pt x="535" y="8539"/>
                      <a:pt x="1335" y="5704"/>
                    </a:cubicBezTo>
                    <a:cubicBezTo>
                      <a:pt x="2336" y="2202"/>
                      <a:pt x="5872" y="534"/>
                      <a:pt x="9208" y="100"/>
                    </a:cubicBezTo>
                    <a:cubicBezTo>
                      <a:pt x="9341" y="67"/>
                      <a:pt x="9341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34"/>
              <p:cNvSpPr/>
              <p:nvPr/>
            </p:nvSpPr>
            <p:spPr>
              <a:xfrm>
                <a:off x="2959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806" y="8573"/>
                      <a:pt x="8406" y="12009"/>
                      <a:pt x="8406" y="14911"/>
                    </a:cubicBezTo>
                    <a:cubicBezTo>
                      <a:pt x="8406" y="14977"/>
                      <a:pt x="8465" y="15011"/>
                      <a:pt x="8523" y="15011"/>
                    </a:cubicBezTo>
                    <a:cubicBezTo>
                      <a:pt x="8581" y="15011"/>
                      <a:pt x="8640" y="14977"/>
                      <a:pt x="8640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34"/>
              <p:cNvSpPr/>
              <p:nvPr/>
            </p:nvSpPr>
            <p:spPr>
              <a:xfrm>
                <a:off x="2762725" y="1918600"/>
                <a:ext cx="106600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34"/>
              <p:cNvSpPr/>
              <p:nvPr/>
            </p:nvSpPr>
            <p:spPr>
              <a:xfrm>
                <a:off x="3016125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lnTo>
                      <a:pt x="39" y="39"/>
                    </a:lnTo>
                    <a:cubicBezTo>
                      <a:pt x="1641" y="868"/>
                      <a:pt x="3096" y="1575"/>
                      <a:pt x="4088" y="3043"/>
                    </a:cubicBezTo>
                    <a:lnTo>
                      <a:pt x="4088" y="3043"/>
                    </a:lnTo>
                    <a:cubicBezTo>
                      <a:pt x="3255" y="1745"/>
                      <a:pt x="1976" y="705"/>
                      <a:pt x="39" y="39"/>
                    </a:cubicBezTo>
                    <a:close/>
                    <a:moveTo>
                      <a:pt x="4088" y="3043"/>
                    </a:moveTo>
                    <a:cubicBezTo>
                      <a:pt x="4438" y="3590"/>
                      <a:pt x="4709" y="4183"/>
                      <a:pt x="4917" y="4813"/>
                    </a:cubicBezTo>
                    <a:lnTo>
                      <a:pt x="4917" y="4813"/>
                    </a:lnTo>
                    <a:cubicBezTo>
                      <a:pt x="4816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8" y="3043"/>
                    </a:cubicBezTo>
                    <a:close/>
                    <a:moveTo>
                      <a:pt x="4917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3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7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34"/>
              <p:cNvSpPr/>
              <p:nvPr/>
            </p:nvSpPr>
            <p:spPr>
              <a:xfrm>
                <a:off x="2774325" y="2208700"/>
                <a:ext cx="191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83" extrusionOk="0">
                    <a:moveTo>
                      <a:pt x="675" y="1"/>
                    </a:moveTo>
                    <a:cubicBezTo>
                      <a:pt x="663" y="1"/>
                      <a:pt x="650" y="3"/>
                      <a:pt x="638" y="10"/>
                    </a:cubicBezTo>
                    <a:cubicBezTo>
                      <a:pt x="538" y="76"/>
                      <a:pt x="438" y="210"/>
                      <a:pt x="371" y="343"/>
                    </a:cubicBezTo>
                    <a:cubicBezTo>
                      <a:pt x="237" y="477"/>
                      <a:pt x="137" y="643"/>
                      <a:pt x="104" y="844"/>
                    </a:cubicBezTo>
                    <a:cubicBezTo>
                      <a:pt x="204" y="710"/>
                      <a:pt x="304" y="543"/>
                      <a:pt x="438" y="410"/>
                    </a:cubicBezTo>
                    <a:cubicBezTo>
                      <a:pt x="538" y="310"/>
                      <a:pt x="638" y="210"/>
                      <a:pt x="738" y="76"/>
                    </a:cubicBezTo>
                    <a:cubicBezTo>
                      <a:pt x="765" y="49"/>
                      <a:pt x="726" y="1"/>
                      <a:pt x="675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2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34"/>
              <p:cNvSpPr/>
              <p:nvPr/>
            </p:nvSpPr>
            <p:spPr>
              <a:xfrm>
                <a:off x="2781850" y="2208925"/>
                <a:ext cx="23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1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4" y="334"/>
                      <a:pt x="770" y="201"/>
                      <a:pt x="904" y="67"/>
                    </a:cubicBezTo>
                    <a:cubicBezTo>
                      <a:pt x="937" y="34"/>
                      <a:pt x="904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34"/>
              <p:cNvSpPr/>
              <p:nvPr/>
            </p:nvSpPr>
            <p:spPr>
              <a:xfrm>
                <a:off x="279382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5" y="1"/>
                    </a:moveTo>
                    <a:cubicBezTo>
                      <a:pt x="325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1" y="415"/>
                      <a:pt x="110" y="415"/>
                    </a:cubicBezTo>
                    <a:cubicBezTo>
                      <a:pt x="130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5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34"/>
              <p:cNvSpPr/>
              <p:nvPr/>
            </p:nvSpPr>
            <p:spPr>
              <a:xfrm>
                <a:off x="3092975" y="2053275"/>
                <a:ext cx="15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1" y="22"/>
                    </a:cubicBezTo>
                    <a:cubicBezTo>
                      <a:pt x="367" y="89"/>
                      <a:pt x="301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26" y="71"/>
                      <a:pt x="573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34"/>
              <p:cNvSpPr/>
              <p:nvPr/>
            </p:nvSpPr>
            <p:spPr>
              <a:xfrm>
                <a:off x="30979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1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1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34"/>
              <p:cNvSpPr/>
              <p:nvPr/>
            </p:nvSpPr>
            <p:spPr>
              <a:xfrm>
                <a:off x="3104650" y="2061700"/>
                <a:ext cx="147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0" extrusionOk="0">
                    <a:moveTo>
                      <a:pt x="486" y="1"/>
                    </a:moveTo>
                    <a:cubicBezTo>
                      <a:pt x="470" y="1"/>
                      <a:pt x="453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4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34"/>
              <p:cNvSpPr/>
              <p:nvPr/>
            </p:nvSpPr>
            <p:spPr>
              <a:xfrm>
                <a:off x="161692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34"/>
              <p:cNvSpPr/>
              <p:nvPr/>
            </p:nvSpPr>
            <p:spPr>
              <a:xfrm>
                <a:off x="1596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41" y="67"/>
                      <a:pt x="9341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34"/>
              <p:cNvSpPr/>
              <p:nvPr/>
            </p:nvSpPr>
            <p:spPr>
              <a:xfrm>
                <a:off x="1826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34" y="67"/>
                      <a:pt x="101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34"/>
              <p:cNvSpPr/>
              <p:nvPr/>
            </p:nvSpPr>
            <p:spPr>
              <a:xfrm>
                <a:off x="162942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36" y="0"/>
                    </a:moveTo>
                    <a:cubicBezTo>
                      <a:pt x="4125" y="0"/>
                      <a:pt x="4114" y="2"/>
                      <a:pt x="4103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93" y="109"/>
                      <a:pt x="4223" y="0"/>
                      <a:pt x="413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34"/>
              <p:cNvSpPr/>
              <p:nvPr/>
            </p:nvSpPr>
            <p:spPr>
              <a:xfrm>
                <a:off x="188402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628" y="6052"/>
                      <a:pt x="5328" y="8988"/>
                      <a:pt x="5328" y="11356"/>
                    </a:cubicBezTo>
                    <a:cubicBezTo>
                      <a:pt x="5328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5" y="6386"/>
                      <a:pt x="5294" y="1849"/>
                      <a:pt x="57" y="14"/>
                    </a:cubicBezTo>
                    <a:cubicBezTo>
                      <a:pt x="47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34"/>
              <p:cNvSpPr/>
              <p:nvPr/>
            </p:nvSpPr>
            <p:spPr>
              <a:xfrm>
                <a:off x="164120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85" y="1"/>
                    </a:moveTo>
                    <a:cubicBezTo>
                      <a:pt x="678" y="1"/>
                      <a:pt x="670" y="3"/>
                      <a:pt x="664" y="10"/>
                    </a:cubicBezTo>
                    <a:cubicBezTo>
                      <a:pt x="530" y="76"/>
                      <a:pt x="430" y="210"/>
                      <a:pt x="363" y="343"/>
                    </a:cubicBezTo>
                    <a:cubicBezTo>
                      <a:pt x="230" y="477"/>
                      <a:pt x="163" y="643"/>
                      <a:pt x="97" y="844"/>
                    </a:cubicBezTo>
                    <a:cubicBezTo>
                      <a:pt x="197" y="710"/>
                      <a:pt x="330" y="543"/>
                      <a:pt x="430" y="410"/>
                    </a:cubicBezTo>
                    <a:cubicBezTo>
                      <a:pt x="530" y="310"/>
                      <a:pt x="664" y="210"/>
                      <a:pt x="730" y="76"/>
                    </a:cubicBezTo>
                    <a:cubicBezTo>
                      <a:pt x="757" y="49"/>
                      <a:pt x="719" y="1"/>
                      <a:pt x="685" y="1"/>
                    </a:cubicBezTo>
                    <a:close/>
                    <a:moveTo>
                      <a:pt x="97" y="844"/>
                    </a:moveTo>
                    <a:lnTo>
                      <a:pt x="97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1" y="882"/>
                      <a:pt x="82" y="872"/>
                      <a:pt x="9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34"/>
              <p:cNvSpPr/>
              <p:nvPr/>
            </p:nvSpPr>
            <p:spPr>
              <a:xfrm>
                <a:off x="1650275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4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7" y="501"/>
                    </a:lnTo>
                    <a:cubicBezTo>
                      <a:pt x="568" y="334"/>
                      <a:pt x="734" y="201"/>
                      <a:pt x="868" y="67"/>
                    </a:cubicBezTo>
                    <a:cubicBezTo>
                      <a:pt x="901" y="34"/>
                      <a:pt x="868" y="1"/>
                      <a:pt x="834" y="1"/>
                    </a:cubicBezTo>
                    <a:close/>
                    <a:moveTo>
                      <a:pt x="67" y="1001"/>
                    </a:moveTo>
                    <a:cubicBezTo>
                      <a:pt x="0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34"/>
              <p:cNvSpPr/>
              <p:nvPr/>
            </p:nvSpPr>
            <p:spPr>
              <a:xfrm>
                <a:off x="1661600" y="2220600"/>
                <a:ext cx="128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5" extrusionOk="0">
                    <a:moveTo>
                      <a:pt x="415" y="1"/>
                    </a:moveTo>
                    <a:cubicBezTo>
                      <a:pt x="348" y="1"/>
                      <a:pt x="248" y="67"/>
                      <a:pt x="215" y="167"/>
                    </a:cubicBezTo>
                    <a:cubicBezTo>
                      <a:pt x="181" y="234"/>
                      <a:pt x="81" y="268"/>
                      <a:pt x="48" y="368"/>
                    </a:cubicBezTo>
                    <a:cubicBezTo>
                      <a:pt x="1" y="391"/>
                      <a:pt x="37" y="415"/>
                      <a:pt x="97" y="415"/>
                    </a:cubicBezTo>
                    <a:cubicBezTo>
                      <a:pt x="123" y="415"/>
                      <a:pt x="152" y="411"/>
                      <a:pt x="181" y="401"/>
                    </a:cubicBezTo>
                    <a:cubicBezTo>
                      <a:pt x="215" y="334"/>
                      <a:pt x="248" y="268"/>
                      <a:pt x="348" y="234"/>
                    </a:cubicBezTo>
                    <a:cubicBezTo>
                      <a:pt x="381" y="201"/>
                      <a:pt x="448" y="167"/>
                      <a:pt x="515" y="67"/>
                    </a:cubicBezTo>
                    <a:cubicBezTo>
                      <a:pt x="515" y="34"/>
                      <a:pt x="515" y="1"/>
                      <a:pt x="4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34"/>
              <p:cNvSpPr/>
              <p:nvPr/>
            </p:nvSpPr>
            <p:spPr>
              <a:xfrm>
                <a:off x="195965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5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5" y="556"/>
                      <a:pt x="368" y="456"/>
                    </a:cubicBezTo>
                    <a:cubicBezTo>
                      <a:pt x="468" y="356"/>
                      <a:pt x="535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34"/>
              <p:cNvSpPr/>
              <p:nvPr/>
            </p:nvSpPr>
            <p:spPr>
              <a:xfrm>
                <a:off x="19663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268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34"/>
              <p:cNvSpPr/>
              <p:nvPr/>
            </p:nvSpPr>
            <p:spPr>
              <a:xfrm>
                <a:off x="1971325" y="2061700"/>
                <a:ext cx="154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34"/>
              <p:cNvSpPr/>
              <p:nvPr/>
            </p:nvSpPr>
            <p:spPr>
              <a:xfrm>
                <a:off x="1149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34"/>
              <p:cNvSpPr/>
              <p:nvPr/>
            </p:nvSpPr>
            <p:spPr>
              <a:xfrm>
                <a:off x="1129900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102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34"/>
              <p:cNvSpPr/>
              <p:nvPr/>
            </p:nvSpPr>
            <p:spPr>
              <a:xfrm>
                <a:off x="1359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34"/>
              <p:cNvSpPr/>
              <p:nvPr/>
            </p:nvSpPr>
            <p:spPr>
              <a:xfrm>
                <a:off x="1416175" y="1909200"/>
                <a:ext cx="1399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11431" extrusionOk="0">
                    <a:moveTo>
                      <a:pt x="30" y="1"/>
                    </a:moveTo>
                    <a:cubicBezTo>
                      <a:pt x="11" y="1"/>
                      <a:pt x="1" y="24"/>
                      <a:pt x="24" y="48"/>
                    </a:cubicBezTo>
                    <a:cubicBezTo>
                      <a:pt x="1847" y="991"/>
                      <a:pt x="3478" y="1776"/>
                      <a:pt x="4455" y="3703"/>
                    </a:cubicBezTo>
                    <a:lnTo>
                      <a:pt x="4455" y="3703"/>
                    </a:lnTo>
                    <a:cubicBezTo>
                      <a:pt x="3653" y="2093"/>
                      <a:pt x="2297" y="804"/>
                      <a:pt x="58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  <a:moveTo>
                      <a:pt x="4455" y="3703"/>
                    </a:moveTo>
                    <a:lnTo>
                      <a:pt x="4455" y="3703"/>
                    </a:lnTo>
                    <a:cubicBezTo>
                      <a:pt x="4572" y="3937"/>
                      <a:pt x="4677" y="4177"/>
                      <a:pt x="4771" y="4424"/>
                    </a:cubicBezTo>
                    <a:lnTo>
                      <a:pt x="4771" y="4424"/>
                    </a:lnTo>
                    <a:cubicBezTo>
                      <a:pt x="4699" y="4228"/>
                      <a:pt x="4618" y="4037"/>
                      <a:pt x="4528" y="3851"/>
                    </a:cubicBezTo>
                    <a:cubicBezTo>
                      <a:pt x="4504" y="3800"/>
                      <a:pt x="4480" y="3751"/>
                      <a:pt x="4455" y="3703"/>
                    </a:cubicBezTo>
                    <a:close/>
                    <a:moveTo>
                      <a:pt x="4771" y="4424"/>
                    </a:moveTo>
                    <a:cubicBezTo>
                      <a:pt x="5552" y="6545"/>
                      <a:pt x="5328" y="9188"/>
                      <a:pt x="5328" y="11356"/>
                    </a:cubicBezTo>
                    <a:cubicBezTo>
                      <a:pt x="5328" y="11406"/>
                      <a:pt x="5370" y="11431"/>
                      <a:pt x="5412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597" y="8835"/>
                      <a:pt x="5535" y="6426"/>
                      <a:pt x="4771" y="442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34"/>
              <p:cNvSpPr/>
              <p:nvPr/>
            </p:nvSpPr>
            <p:spPr>
              <a:xfrm>
                <a:off x="1491825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51" y="0"/>
                    </a:moveTo>
                    <a:cubicBezTo>
                      <a:pt x="534" y="0"/>
                      <a:pt x="516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8" y="456"/>
                    </a:cubicBezTo>
                    <a:cubicBezTo>
                      <a:pt x="468" y="356"/>
                      <a:pt x="534" y="256"/>
                      <a:pt x="634" y="122"/>
                    </a:cubicBezTo>
                    <a:cubicBezTo>
                      <a:pt x="660" y="71"/>
                      <a:pt x="607" y="0"/>
                      <a:pt x="5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34"/>
              <p:cNvSpPr/>
              <p:nvPr/>
            </p:nvSpPr>
            <p:spPr>
              <a:xfrm>
                <a:off x="14976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73" y="0"/>
                    </a:moveTo>
                    <a:cubicBezTo>
                      <a:pt x="758" y="0"/>
                      <a:pt x="745" y="12"/>
                      <a:pt x="734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67" y="811"/>
                      <a:pt x="0" y="977"/>
                    </a:cubicBezTo>
                    <a:cubicBezTo>
                      <a:pt x="0" y="1000"/>
                      <a:pt x="32" y="1039"/>
                      <a:pt x="62" y="1039"/>
                    </a:cubicBezTo>
                    <a:cubicBezTo>
                      <a:pt x="76" y="1039"/>
                      <a:pt x="9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34" y="277"/>
                      <a:pt x="834" y="77"/>
                    </a:cubicBezTo>
                    <a:cubicBezTo>
                      <a:pt x="834" y="54"/>
                      <a:pt x="803" y="0"/>
                      <a:pt x="7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34"/>
              <p:cNvSpPr/>
              <p:nvPr/>
            </p:nvSpPr>
            <p:spPr>
              <a:xfrm>
                <a:off x="150432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34"/>
              <p:cNvSpPr/>
              <p:nvPr/>
            </p:nvSpPr>
            <p:spPr>
              <a:xfrm>
                <a:off x="20805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34"/>
              <p:cNvSpPr/>
              <p:nvPr/>
            </p:nvSpPr>
            <p:spPr>
              <a:xfrm>
                <a:off x="20605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3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34" y="8539"/>
                      <a:pt x="1334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40" y="67"/>
                      <a:pt x="9340" y="0"/>
                      <a:pt x="92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34"/>
              <p:cNvSpPr/>
              <p:nvPr/>
            </p:nvSpPr>
            <p:spPr>
              <a:xfrm>
                <a:off x="2289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100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34"/>
              <p:cNvSpPr/>
              <p:nvPr/>
            </p:nvSpPr>
            <p:spPr>
              <a:xfrm>
                <a:off x="209310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34"/>
              <p:cNvSpPr/>
              <p:nvPr/>
            </p:nvSpPr>
            <p:spPr>
              <a:xfrm>
                <a:off x="2347575" y="1909425"/>
                <a:ext cx="1400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1422" extrusionOk="0">
                    <a:moveTo>
                      <a:pt x="4" y="0"/>
                    </a:moveTo>
                    <a:cubicBezTo>
                      <a:pt x="1" y="0"/>
                      <a:pt x="9" y="20"/>
                      <a:pt x="28" y="39"/>
                    </a:cubicBezTo>
                    <a:cubicBezTo>
                      <a:pt x="14" y="11"/>
                      <a:pt x="6" y="0"/>
                      <a:pt x="4" y="0"/>
                    </a:cubicBezTo>
                    <a:close/>
                    <a:moveTo>
                      <a:pt x="28" y="39"/>
                    </a:moveTo>
                    <a:lnTo>
                      <a:pt x="28" y="39"/>
                    </a:lnTo>
                    <a:cubicBezTo>
                      <a:pt x="1930" y="1006"/>
                      <a:pt x="3598" y="1807"/>
                      <a:pt x="4532" y="3842"/>
                    </a:cubicBezTo>
                    <a:cubicBezTo>
                      <a:pt x="4576" y="3931"/>
                      <a:pt x="4619" y="4021"/>
                      <a:pt x="4659" y="4113"/>
                    </a:cubicBezTo>
                    <a:lnTo>
                      <a:pt x="4659" y="4113"/>
                    </a:lnTo>
                    <a:cubicBezTo>
                      <a:pt x="3887" y="2315"/>
                      <a:pt x="2488" y="879"/>
                      <a:pt x="28" y="39"/>
                    </a:cubicBezTo>
                    <a:close/>
                    <a:moveTo>
                      <a:pt x="4659" y="4113"/>
                    </a:moveTo>
                    <a:lnTo>
                      <a:pt x="4659" y="4113"/>
                    </a:lnTo>
                    <a:cubicBezTo>
                      <a:pt x="4711" y="4234"/>
                      <a:pt x="4760" y="4357"/>
                      <a:pt x="4807" y="4481"/>
                    </a:cubicBezTo>
                    <a:lnTo>
                      <a:pt x="4807" y="4481"/>
                    </a:lnTo>
                    <a:cubicBezTo>
                      <a:pt x="4761" y="4357"/>
                      <a:pt x="4712" y="4234"/>
                      <a:pt x="4659" y="4113"/>
                    </a:cubicBezTo>
                    <a:close/>
                    <a:moveTo>
                      <a:pt x="4807" y="4481"/>
                    </a:moveTo>
                    <a:cubicBezTo>
                      <a:pt x="5579" y="6590"/>
                      <a:pt x="5332" y="9201"/>
                      <a:pt x="5332" y="11347"/>
                    </a:cubicBezTo>
                    <a:cubicBezTo>
                      <a:pt x="5332" y="11397"/>
                      <a:pt x="5374" y="11422"/>
                      <a:pt x="5416" y="11422"/>
                    </a:cubicBezTo>
                    <a:cubicBezTo>
                      <a:pt x="5457" y="11422"/>
                      <a:pt x="5499" y="11397"/>
                      <a:pt x="5499" y="11347"/>
                    </a:cubicBezTo>
                    <a:cubicBezTo>
                      <a:pt x="5599" y="8852"/>
                      <a:pt x="5549" y="6467"/>
                      <a:pt x="4807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34"/>
              <p:cNvSpPr/>
              <p:nvPr/>
            </p:nvSpPr>
            <p:spPr>
              <a:xfrm>
                <a:off x="2105500" y="2208700"/>
                <a:ext cx="18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83" extrusionOk="0">
                    <a:moveTo>
                      <a:pt x="663" y="1"/>
                    </a:moveTo>
                    <a:cubicBezTo>
                      <a:pt x="653" y="1"/>
                      <a:pt x="645" y="3"/>
                      <a:pt x="638" y="10"/>
                    </a:cubicBezTo>
                    <a:cubicBezTo>
                      <a:pt x="505" y="76"/>
                      <a:pt x="438" y="210"/>
                      <a:pt x="338" y="343"/>
                    </a:cubicBezTo>
                    <a:cubicBezTo>
                      <a:pt x="205" y="477"/>
                      <a:pt x="138" y="643"/>
                      <a:pt x="105" y="844"/>
                    </a:cubicBezTo>
                    <a:cubicBezTo>
                      <a:pt x="171" y="710"/>
                      <a:pt x="305" y="543"/>
                      <a:pt x="438" y="410"/>
                    </a:cubicBezTo>
                    <a:cubicBezTo>
                      <a:pt x="505" y="310"/>
                      <a:pt x="638" y="210"/>
                      <a:pt x="705" y="76"/>
                    </a:cubicBezTo>
                    <a:cubicBezTo>
                      <a:pt x="759" y="49"/>
                      <a:pt x="704" y="1"/>
                      <a:pt x="663" y="1"/>
                    </a:cubicBezTo>
                    <a:close/>
                    <a:moveTo>
                      <a:pt x="105" y="844"/>
                    </a:moveTo>
                    <a:lnTo>
                      <a:pt x="105" y="844"/>
                    </a:lnTo>
                    <a:cubicBezTo>
                      <a:pt x="8" y="863"/>
                      <a:pt x="1" y="882"/>
                      <a:pt x="25" y="882"/>
                    </a:cubicBezTo>
                    <a:cubicBezTo>
                      <a:pt x="42" y="882"/>
                      <a:pt x="76" y="872"/>
                      <a:pt x="10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34"/>
              <p:cNvSpPr/>
              <p:nvPr/>
            </p:nvSpPr>
            <p:spPr>
              <a:xfrm>
                <a:off x="211310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23" y="1031"/>
                      <a:pt x="45" y="1031"/>
                    </a:cubicBezTo>
                    <a:cubicBezTo>
                      <a:pt x="56" y="1031"/>
                      <a:pt x="67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34"/>
              <p:cNvSpPr/>
              <p:nvPr/>
            </p:nvSpPr>
            <p:spPr>
              <a:xfrm>
                <a:off x="2125625" y="2220600"/>
                <a:ext cx="117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15" extrusionOk="0">
                    <a:moveTo>
                      <a:pt x="367" y="1"/>
                    </a:moveTo>
                    <a:cubicBezTo>
                      <a:pt x="300" y="1"/>
                      <a:pt x="200" y="67"/>
                      <a:pt x="167" y="167"/>
                    </a:cubicBezTo>
                    <a:cubicBezTo>
                      <a:pt x="133" y="234"/>
                      <a:pt x="33" y="268"/>
                      <a:pt x="0" y="368"/>
                    </a:cubicBezTo>
                    <a:cubicBezTo>
                      <a:pt x="0" y="391"/>
                      <a:pt x="33" y="415"/>
                      <a:pt x="77" y="415"/>
                    </a:cubicBezTo>
                    <a:cubicBezTo>
                      <a:pt x="94" y="415"/>
                      <a:pt x="114" y="411"/>
                      <a:pt x="133" y="401"/>
                    </a:cubicBezTo>
                    <a:cubicBezTo>
                      <a:pt x="167" y="334"/>
                      <a:pt x="200" y="268"/>
                      <a:pt x="300" y="234"/>
                    </a:cubicBezTo>
                    <a:cubicBezTo>
                      <a:pt x="334" y="201"/>
                      <a:pt x="400" y="167"/>
                      <a:pt x="467" y="67"/>
                    </a:cubicBezTo>
                    <a:cubicBezTo>
                      <a:pt x="467" y="34"/>
                      <a:pt x="467" y="1"/>
                      <a:pt x="36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34"/>
              <p:cNvSpPr/>
              <p:nvPr/>
            </p:nvSpPr>
            <p:spPr>
              <a:xfrm>
                <a:off x="2423325" y="2053275"/>
                <a:ext cx="158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23" extrusionOk="0">
                    <a:moveTo>
                      <a:pt x="547" y="0"/>
                    </a:moveTo>
                    <a:cubicBezTo>
                      <a:pt x="532" y="0"/>
                      <a:pt x="516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4" y="122"/>
                    </a:cubicBezTo>
                    <a:cubicBezTo>
                      <a:pt x="634" y="71"/>
                      <a:pt x="595" y="0"/>
                      <a:pt x="5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34"/>
              <p:cNvSpPr/>
              <p:nvPr/>
            </p:nvSpPr>
            <p:spPr>
              <a:xfrm>
                <a:off x="2429175" y="2048575"/>
                <a:ext cx="208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40" extrusionOk="0">
                    <a:moveTo>
                      <a:pt x="740" y="0"/>
                    </a:moveTo>
                    <a:cubicBezTo>
                      <a:pt x="725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11" y="54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34"/>
              <p:cNvSpPr/>
              <p:nvPr/>
            </p:nvSpPr>
            <p:spPr>
              <a:xfrm>
                <a:off x="243500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34"/>
              <p:cNvSpPr/>
              <p:nvPr/>
            </p:nvSpPr>
            <p:spPr>
              <a:xfrm>
                <a:off x="2543400" y="1883700"/>
                <a:ext cx="42535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4" h="14878" extrusionOk="0">
                    <a:moveTo>
                      <a:pt x="8507" y="0"/>
                    </a:moveTo>
                    <a:cubicBezTo>
                      <a:pt x="3804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34"/>
              <p:cNvSpPr/>
              <p:nvPr/>
            </p:nvSpPr>
            <p:spPr>
              <a:xfrm>
                <a:off x="25250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8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4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34"/>
              <p:cNvSpPr/>
              <p:nvPr/>
            </p:nvSpPr>
            <p:spPr>
              <a:xfrm>
                <a:off x="27544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773" y="8573"/>
                      <a:pt x="8406" y="12009"/>
                      <a:pt x="8406" y="14911"/>
                    </a:cubicBezTo>
                    <a:cubicBezTo>
                      <a:pt x="8406" y="14977"/>
                      <a:pt x="8456" y="15011"/>
                      <a:pt x="8506" y="15011"/>
                    </a:cubicBezTo>
                    <a:cubicBezTo>
                      <a:pt x="8556" y="15011"/>
                      <a:pt x="8606" y="14977"/>
                      <a:pt x="8606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34"/>
              <p:cNvSpPr/>
              <p:nvPr/>
            </p:nvSpPr>
            <p:spPr>
              <a:xfrm>
                <a:off x="2556750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8" y="0"/>
                      <a:pt x="4148" y="2"/>
                      <a:pt x="4137" y="5"/>
                    </a:cubicBezTo>
                    <a:cubicBezTo>
                      <a:pt x="901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68" y="4942"/>
                      <a:pt x="1068" y="1740"/>
                      <a:pt x="4237" y="139"/>
                    </a:cubicBezTo>
                    <a:cubicBezTo>
                      <a:pt x="4296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34"/>
              <p:cNvSpPr/>
              <p:nvPr/>
            </p:nvSpPr>
            <p:spPr>
              <a:xfrm>
                <a:off x="2810625" y="1909425"/>
                <a:ext cx="139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1422" extrusionOk="0">
                    <a:moveTo>
                      <a:pt x="9" y="0"/>
                    </a:moveTo>
                    <a:cubicBezTo>
                      <a:pt x="3" y="0"/>
                      <a:pt x="0" y="20"/>
                      <a:pt x="20" y="39"/>
                    </a:cubicBezTo>
                    <a:cubicBezTo>
                      <a:pt x="20" y="11"/>
                      <a:pt x="14" y="0"/>
                      <a:pt x="9" y="0"/>
                    </a:cubicBezTo>
                    <a:close/>
                    <a:moveTo>
                      <a:pt x="20" y="39"/>
                    </a:moveTo>
                    <a:lnTo>
                      <a:pt x="20" y="39"/>
                    </a:lnTo>
                    <a:cubicBezTo>
                      <a:pt x="1921" y="1006"/>
                      <a:pt x="3589" y="1807"/>
                      <a:pt x="4523" y="3842"/>
                    </a:cubicBezTo>
                    <a:cubicBezTo>
                      <a:pt x="4567" y="3931"/>
                      <a:pt x="4610" y="4021"/>
                      <a:pt x="4650" y="4113"/>
                    </a:cubicBezTo>
                    <a:lnTo>
                      <a:pt x="4650" y="4113"/>
                    </a:lnTo>
                    <a:cubicBezTo>
                      <a:pt x="3878" y="2315"/>
                      <a:pt x="2479" y="879"/>
                      <a:pt x="20" y="39"/>
                    </a:cubicBezTo>
                    <a:close/>
                    <a:moveTo>
                      <a:pt x="4650" y="4113"/>
                    </a:moveTo>
                    <a:cubicBezTo>
                      <a:pt x="4702" y="4234"/>
                      <a:pt x="4751" y="4357"/>
                      <a:pt x="4798" y="4481"/>
                    </a:cubicBezTo>
                    <a:lnTo>
                      <a:pt x="4798" y="4481"/>
                    </a:lnTo>
                    <a:cubicBezTo>
                      <a:pt x="4752" y="4357"/>
                      <a:pt x="4703" y="4234"/>
                      <a:pt x="4650" y="4113"/>
                    </a:cubicBezTo>
                    <a:close/>
                    <a:moveTo>
                      <a:pt x="4798" y="4481"/>
                    </a:moveTo>
                    <a:cubicBezTo>
                      <a:pt x="5570" y="6590"/>
                      <a:pt x="5323" y="9201"/>
                      <a:pt x="5323" y="11347"/>
                    </a:cubicBezTo>
                    <a:cubicBezTo>
                      <a:pt x="5323" y="11397"/>
                      <a:pt x="5365" y="11422"/>
                      <a:pt x="5407" y="11422"/>
                    </a:cubicBezTo>
                    <a:cubicBezTo>
                      <a:pt x="5448" y="11422"/>
                      <a:pt x="5490" y="11397"/>
                      <a:pt x="5490" y="11347"/>
                    </a:cubicBezTo>
                    <a:cubicBezTo>
                      <a:pt x="5591" y="8852"/>
                      <a:pt x="5540" y="6467"/>
                      <a:pt x="4798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34"/>
              <p:cNvSpPr/>
              <p:nvPr/>
            </p:nvSpPr>
            <p:spPr>
              <a:xfrm>
                <a:off x="2568900" y="2208700"/>
                <a:ext cx="19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83" extrusionOk="0">
                    <a:moveTo>
                      <a:pt x="674" y="1"/>
                    </a:moveTo>
                    <a:cubicBezTo>
                      <a:pt x="664" y="1"/>
                      <a:pt x="655" y="3"/>
                      <a:pt x="649" y="10"/>
                    </a:cubicBezTo>
                    <a:cubicBezTo>
                      <a:pt x="515" y="76"/>
                      <a:pt x="449" y="210"/>
                      <a:pt x="349" y="343"/>
                    </a:cubicBezTo>
                    <a:cubicBezTo>
                      <a:pt x="215" y="477"/>
                      <a:pt x="148" y="643"/>
                      <a:pt x="115" y="844"/>
                    </a:cubicBezTo>
                    <a:cubicBezTo>
                      <a:pt x="182" y="710"/>
                      <a:pt x="315" y="543"/>
                      <a:pt x="449" y="410"/>
                    </a:cubicBezTo>
                    <a:cubicBezTo>
                      <a:pt x="515" y="310"/>
                      <a:pt x="649" y="210"/>
                      <a:pt x="749" y="76"/>
                    </a:cubicBezTo>
                    <a:cubicBezTo>
                      <a:pt x="776" y="49"/>
                      <a:pt x="716" y="1"/>
                      <a:pt x="674" y="1"/>
                    </a:cubicBezTo>
                    <a:close/>
                    <a:moveTo>
                      <a:pt x="115" y="844"/>
                    </a:moveTo>
                    <a:cubicBezTo>
                      <a:pt x="19" y="863"/>
                      <a:pt x="0" y="882"/>
                      <a:pt x="21" y="882"/>
                    </a:cubicBezTo>
                    <a:cubicBezTo>
                      <a:pt x="36" y="882"/>
                      <a:pt x="73" y="872"/>
                      <a:pt x="11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34"/>
              <p:cNvSpPr/>
              <p:nvPr/>
            </p:nvSpPr>
            <p:spPr>
              <a:xfrm>
                <a:off x="2576450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18" y="1030"/>
                      <a:pt x="55" y="1030"/>
                    </a:cubicBezTo>
                    <a:cubicBezTo>
                      <a:pt x="72" y="1030"/>
                      <a:pt x="93" y="1022"/>
                      <a:pt x="113" y="1001"/>
                    </a:cubicBezTo>
                    <a:lnTo>
                      <a:pt x="480" y="501"/>
                    </a:lnTo>
                    <a:cubicBezTo>
                      <a:pt x="614" y="334"/>
                      <a:pt x="747" y="201"/>
                      <a:pt x="881" y="67"/>
                    </a:cubicBezTo>
                    <a:cubicBezTo>
                      <a:pt x="947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34"/>
              <p:cNvSpPr/>
              <p:nvPr/>
            </p:nvSpPr>
            <p:spPr>
              <a:xfrm>
                <a:off x="258870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7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34"/>
              <p:cNvSpPr/>
              <p:nvPr/>
            </p:nvSpPr>
            <p:spPr>
              <a:xfrm>
                <a:off x="2887825" y="2053275"/>
                <a:ext cx="150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23" extrusionOk="0">
                    <a:moveTo>
                      <a:pt x="528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7" y="89"/>
                      <a:pt x="267" y="222"/>
                      <a:pt x="201" y="356"/>
                    </a:cubicBezTo>
                    <a:cubicBezTo>
                      <a:pt x="101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267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34"/>
              <p:cNvSpPr/>
              <p:nvPr/>
            </p:nvSpPr>
            <p:spPr>
              <a:xfrm>
                <a:off x="2892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6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34"/>
              <p:cNvSpPr/>
              <p:nvPr/>
            </p:nvSpPr>
            <p:spPr>
              <a:xfrm>
                <a:off x="2898675" y="2061700"/>
                <a:ext cx="15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0" extrusionOk="0">
                    <a:moveTo>
                      <a:pt x="519" y="1"/>
                    </a:moveTo>
                    <a:cubicBezTo>
                      <a:pt x="503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0" y="419"/>
                    </a:cubicBezTo>
                    <a:lnTo>
                      <a:pt x="567" y="186"/>
                    </a:lnTo>
                    <a:cubicBezTo>
                      <a:pt x="621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34"/>
              <p:cNvSpPr/>
              <p:nvPr/>
            </p:nvSpPr>
            <p:spPr>
              <a:xfrm>
                <a:off x="3007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34"/>
              <p:cNvSpPr/>
              <p:nvPr/>
            </p:nvSpPr>
            <p:spPr>
              <a:xfrm>
                <a:off x="2988725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2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34"/>
              <p:cNvSpPr/>
              <p:nvPr/>
            </p:nvSpPr>
            <p:spPr>
              <a:xfrm>
                <a:off x="3218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03" y="434"/>
                      <a:pt x="7006" y="2202"/>
                      <a:pt x="8007" y="5704"/>
                    </a:cubicBezTo>
                    <a:cubicBezTo>
                      <a:pt x="8807" y="8573"/>
                      <a:pt x="8407" y="12009"/>
                      <a:pt x="8407" y="14911"/>
                    </a:cubicBezTo>
                    <a:cubicBezTo>
                      <a:pt x="8407" y="14977"/>
                      <a:pt x="8465" y="15011"/>
                      <a:pt x="8524" y="15011"/>
                    </a:cubicBezTo>
                    <a:cubicBezTo>
                      <a:pt x="8582" y="15011"/>
                      <a:pt x="8640" y="14977"/>
                      <a:pt x="8640" y="14911"/>
                    </a:cubicBezTo>
                    <a:cubicBezTo>
                      <a:pt x="8574" y="11408"/>
                      <a:pt x="9341" y="6772"/>
                      <a:pt x="7239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34"/>
              <p:cNvSpPr/>
              <p:nvPr/>
            </p:nvSpPr>
            <p:spPr>
              <a:xfrm>
                <a:off x="3021250" y="1918600"/>
                <a:ext cx="10657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34"/>
              <p:cNvSpPr/>
              <p:nvPr/>
            </p:nvSpPr>
            <p:spPr>
              <a:xfrm>
                <a:off x="3274650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cubicBezTo>
                      <a:pt x="1640" y="868"/>
                      <a:pt x="3095" y="1575"/>
                      <a:pt x="4087" y="3043"/>
                    </a:cubicBezTo>
                    <a:lnTo>
                      <a:pt x="4087" y="3043"/>
                    </a:lnTo>
                    <a:cubicBezTo>
                      <a:pt x="3255" y="1745"/>
                      <a:pt x="1975" y="705"/>
                      <a:pt x="39" y="39"/>
                    </a:cubicBezTo>
                    <a:close/>
                    <a:moveTo>
                      <a:pt x="4087" y="3043"/>
                    </a:moveTo>
                    <a:lnTo>
                      <a:pt x="4087" y="3043"/>
                    </a:lnTo>
                    <a:cubicBezTo>
                      <a:pt x="4438" y="3590"/>
                      <a:pt x="4709" y="4183"/>
                      <a:pt x="4916" y="4813"/>
                    </a:cubicBezTo>
                    <a:lnTo>
                      <a:pt x="4916" y="4813"/>
                    </a:lnTo>
                    <a:cubicBezTo>
                      <a:pt x="4815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7" y="3043"/>
                    </a:cubicBezTo>
                    <a:close/>
                    <a:moveTo>
                      <a:pt x="4916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2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6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34"/>
              <p:cNvSpPr/>
              <p:nvPr/>
            </p:nvSpPr>
            <p:spPr>
              <a:xfrm>
                <a:off x="3032675" y="2208700"/>
                <a:ext cx="184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83" extrusionOk="0">
                    <a:moveTo>
                      <a:pt x="636" y="1"/>
                    </a:moveTo>
                    <a:cubicBezTo>
                      <a:pt x="626" y="1"/>
                      <a:pt x="617" y="3"/>
                      <a:pt x="611" y="10"/>
                    </a:cubicBezTo>
                    <a:cubicBezTo>
                      <a:pt x="478" y="76"/>
                      <a:pt x="411" y="210"/>
                      <a:pt x="311" y="343"/>
                    </a:cubicBezTo>
                    <a:cubicBezTo>
                      <a:pt x="211" y="477"/>
                      <a:pt x="111" y="643"/>
                      <a:pt x="77" y="844"/>
                    </a:cubicBezTo>
                    <a:cubicBezTo>
                      <a:pt x="144" y="710"/>
                      <a:pt x="277" y="543"/>
                      <a:pt x="411" y="410"/>
                    </a:cubicBezTo>
                    <a:cubicBezTo>
                      <a:pt x="478" y="310"/>
                      <a:pt x="611" y="210"/>
                      <a:pt x="711" y="76"/>
                    </a:cubicBezTo>
                    <a:cubicBezTo>
                      <a:pt x="738" y="49"/>
                      <a:pt x="678" y="1"/>
                      <a:pt x="636" y="1"/>
                    </a:cubicBezTo>
                    <a:close/>
                    <a:moveTo>
                      <a:pt x="77" y="844"/>
                    </a:moveTo>
                    <a:cubicBezTo>
                      <a:pt x="0" y="863"/>
                      <a:pt x="1" y="882"/>
                      <a:pt x="22" y="882"/>
                    </a:cubicBezTo>
                    <a:cubicBezTo>
                      <a:pt x="37" y="882"/>
                      <a:pt x="63" y="872"/>
                      <a:pt x="7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34"/>
              <p:cNvSpPr/>
              <p:nvPr/>
            </p:nvSpPr>
            <p:spPr>
              <a:xfrm>
                <a:off x="3040375" y="2208925"/>
                <a:ext cx="234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0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3" y="334"/>
                      <a:pt x="770" y="201"/>
                      <a:pt x="903" y="67"/>
                    </a:cubicBezTo>
                    <a:cubicBezTo>
                      <a:pt x="937" y="34"/>
                      <a:pt x="903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34"/>
              <p:cNvSpPr/>
              <p:nvPr/>
            </p:nvSpPr>
            <p:spPr>
              <a:xfrm>
                <a:off x="3052350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4" y="1"/>
                    </a:moveTo>
                    <a:cubicBezTo>
                      <a:pt x="324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4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34"/>
              <p:cNvSpPr/>
              <p:nvPr/>
            </p:nvSpPr>
            <p:spPr>
              <a:xfrm>
                <a:off x="3351500" y="2053275"/>
                <a:ext cx="158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0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3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34" y="71"/>
                      <a:pt x="575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34"/>
              <p:cNvSpPr/>
              <p:nvPr/>
            </p:nvSpPr>
            <p:spPr>
              <a:xfrm>
                <a:off x="33565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34"/>
              <p:cNvSpPr/>
              <p:nvPr/>
            </p:nvSpPr>
            <p:spPr>
              <a:xfrm>
                <a:off x="3363175" y="2061700"/>
                <a:ext cx="147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20" extrusionOk="0">
                    <a:moveTo>
                      <a:pt x="486" y="1"/>
                    </a:moveTo>
                    <a:cubicBezTo>
                      <a:pt x="470" y="1"/>
                      <a:pt x="452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3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3" name="Google Shape;4863;p34"/>
            <p:cNvGrpSpPr/>
            <p:nvPr/>
          </p:nvGrpSpPr>
          <p:grpSpPr>
            <a:xfrm>
              <a:off x="4666506" y="3508502"/>
              <a:ext cx="5047554" cy="815885"/>
              <a:chOff x="1129900" y="1882875"/>
              <a:chExt cx="2321675" cy="375275"/>
            </a:xfrm>
          </p:grpSpPr>
          <p:sp>
            <p:nvSpPr>
              <p:cNvPr id="4864" name="Google Shape;4864;p34"/>
              <p:cNvSpPr/>
              <p:nvPr/>
            </p:nvSpPr>
            <p:spPr>
              <a:xfrm>
                <a:off x="13584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770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34"/>
              <p:cNvSpPr/>
              <p:nvPr/>
            </p:nvSpPr>
            <p:spPr>
              <a:xfrm>
                <a:off x="1339225" y="1882875"/>
                <a:ext cx="2326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7" y="8539"/>
                      <a:pt x="1335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07" y="67"/>
                      <a:pt x="9307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34"/>
              <p:cNvSpPr/>
              <p:nvPr/>
            </p:nvSpPr>
            <p:spPr>
              <a:xfrm>
                <a:off x="1568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0" y="0"/>
                      <a:pt x="0" y="67"/>
                      <a:pt x="101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34"/>
              <p:cNvSpPr/>
              <p:nvPr/>
            </p:nvSpPr>
            <p:spPr>
              <a:xfrm>
                <a:off x="137175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34"/>
              <p:cNvSpPr/>
              <p:nvPr/>
            </p:nvSpPr>
            <p:spPr>
              <a:xfrm>
                <a:off x="1625500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595" y="6052"/>
                      <a:pt x="5328" y="8988"/>
                      <a:pt x="5328" y="11356"/>
                    </a:cubicBezTo>
                    <a:cubicBezTo>
                      <a:pt x="5328" y="11406"/>
                      <a:pt x="5370" y="11431"/>
                      <a:pt x="5411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695" y="6386"/>
                      <a:pt x="5295" y="1849"/>
                      <a:pt x="57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34"/>
              <p:cNvSpPr/>
              <p:nvPr/>
            </p:nvSpPr>
            <p:spPr>
              <a:xfrm>
                <a:off x="1383225" y="2208700"/>
                <a:ext cx="18400" cy="2200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880" extrusionOk="0">
                    <a:moveTo>
                      <a:pt x="664" y="1"/>
                    </a:moveTo>
                    <a:cubicBezTo>
                      <a:pt x="656" y="1"/>
                      <a:pt x="648" y="3"/>
                      <a:pt x="642" y="10"/>
                    </a:cubicBezTo>
                    <a:cubicBezTo>
                      <a:pt x="509" y="76"/>
                      <a:pt x="408" y="210"/>
                      <a:pt x="342" y="343"/>
                    </a:cubicBezTo>
                    <a:cubicBezTo>
                      <a:pt x="208" y="477"/>
                      <a:pt x="142" y="643"/>
                      <a:pt x="42" y="810"/>
                    </a:cubicBezTo>
                    <a:cubicBezTo>
                      <a:pt x="0" y="851"/>
                      <a:pt x="10" y="880"/>
                      <a:pt x="31" y="880"/>
                    </a:cubicBezTo>
                    <a:cubicBezTo>
                      <a:pt x="45" y="880"/>
                      <a:pt x="62" y="869"/>
                      <a:pt x="75" y="844"/>
                    </a:cubicBezTo>
                    <a:cubicBezTo>
                      <a:pt x="175" y="710"/>
                      <a:pt x="308" y="543"/>
                      <a:pt x="408" y="410"/>
                    </a:cubicBezTo>
                    <a:cubicBezTo>
                      <a:pt x="509" y="310"/>
                      <a:pt x="642" y="210"/>
                      <a:pt x="709" y="76"/>
                    </a:cubicBezTo>
                    <a:cubicBezTo>
                      <a:pt x="736" y="49"/>
                      <a:pt x="697" y="1"/>
                      <a:pt x="66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34"/>
              <p:cNvSpPr/>
              <p:nvPr/>
            </p:nvSpPr>
            <p:spPr>
              <a:xfrm>
                <a:off x="139175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34"/>
              <p:cNvSpPr/>
              <p:nvPr/>
            </p:nvSpPr>
            <p:spPr>
              <a:xfrm>
                <a:off x="140367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391" y="1"/>
                    </a:moveTo>
                    <a:cubicBezTo>
                      <a:pt x="291" y="1"/>
                      <a:pt x="224" y="67"/>
                      <a:pt x="191" y="167"/>
                    </a:cubicBezTo>
                    <a:cubicBezTo>
                      <a:pt x="158" y="234"/>
                      <a:pt x="57" y="268"/>
                      <a:pt x="24" y="368"/>
                    </a:cubicBezTo>
                    <a:cubicBezTo>
                      <a:pt x="0" y="391"/>
                      <a:pt x="44" y="415"/>
                      <a:pt x="94" y="415"/>
                    </a:cubicBezTo>
                    <a:cubicBezTo>
                      <a:pt x="116" y="415"/>
                      <a:pt x="138" y="411"/>
                      <a:pt x="158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8" y="201"/>
                      <a:pt x="424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34"/>
              <p:cNvSpPr/>
              <p:nvPr/>
            </p:nvSpPr>
            <p:spPr>
              <a:xfrm>
                <a:off x="1701150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64" y="0"/>
                    </a:moveTo>
                    <a:cubicBezTo>
                      <a:pt x="545" y="0"/>
                      <a:pt x="524" y="7"/>
                      <a:pt x="501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60" y="71"/>
                      <a:pt x="626" y="0"/>
                      <a:pt x="56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34"/>
              <p:cNvSpPr/>
              <p:nvPr/>
            </p:nvSpPr>
            <p:spPr>
              <a:xfrm>
                <a:off x="1707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7" y="0"/>
                    </a:moveTo>
                    <a:cubicBezTo>
                      <a:pt x="728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34" y="54"/>
                      <a:pt x="787" y="0"/>
                      <a:pt x="7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34"/>
              <p:cNvSpPr/>
              <p:nvPr/>
            </p:nvSpPr>
            <p:spPr>
              <a:xfrm>
                <a:off x="17136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34"/>
              <p:cNvSpPr/>
              <p:nvPr/>
            </p:nvSpPr>
            <p:spPr>
              <a:xfrm>
                <a:off x="1822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34"/>
              <p:cNvSpPr/>
              <p:nvPr/>
            </p:nvSpPr>
            <p:spPr>
              <a:xfrm>
                <a:off x="1802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8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68" y="8539"/>
                      <a:pt x="1335" y="5704"/>
                    </a:cubicBezTo>
                    <a:cubicBezTo>
                      <a:pt x="2335" y="2202"/>
                      <a:pt x="5905" y="534"/>
                      <a:pt x="9207" y="100"/>
                    </a:cubicBezTo>
                    <a:cubicBezTo>
                      <a:pt x="9340" y="67"/>
                      <a:pt x="9340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34"/>
              <p:cNvSpPr/>
              <p:nvPr/>
            </p:nvSpPr>
            <p:spPr>
              <a:xfrm>
                <a:off x="20313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67" y="0"/>
                    </a:moveTo>
                    <a:cubicBezTo>
                      <a:pt x="1" y="0"/>
                      <a:pt x="1" y="67"/>
                      <a:pt x="101" y="100"/>
                    </a:cubicBezTo>
                    <a:cubicBezTo>
                      <a:pt x="3436" y="434"/>
                      <a:pt x="7006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1" y="1401"/>
                      <a:pt x="2903" y="100"/>
                      <a:pt x="6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34"/>
              <p:cNvSpPr/>
              <p:nvPr/>
            </p:nvSpPr>
            <p:spPr>
              <a:xfrm>
                <a:off x="183457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2" y="0"/>
                      <a:pt x="4144" y="2"/>
                      <a:pt x="4137" y="5"/>
                    </a:cubicBezTo>
                    <a:cubicBezTo>
                      <a:pt x="868" y="1406"/>
                      <a:pt x="0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34"/>
              <p:cNvSpPr/>
              <p:nvPr/>
            </p:nvSpPr>
            <p:spPr>
              <a:xfrm>
                <a:off x="208917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41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925" y="1015"/>
                      <a:pt x="3593" y="1816"/>
                      <a:pt x="4527" y="3851"/>
                    </a:cubicBezTo>
                    <a:cubicBezTo>
                      <a:pt x="5628" y="6052"/>
                      <a:pt x="5327" y="8988"/>
                      <a:pt x="5327" y="11356"/>
                    </a:cubicBezTo>
                    <a:cubicBezTo>
                      <a:pt x="5327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4" y="6386"/>
                      <a:pt x="5294" y="1849"/>
                      <a:pt x="90" y="14"/>
                    </a:cubicBezTo>
                    <a:cubicBezTo>
                      <a:pt x="71" y="5"/>
                      <a:pt x="54" y="1"/>
                      <a:pt x="4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34"/>
              <p:cNvSpPr/>
              <p:nvPr/>
            </p:nvSpPr>
            <p:spPr>
              <a:xfrm>
                <a:off x="1847000" y="2208700"/>
                <a:ext cx="18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883" extrusionOk="0">
                    <a:moveTo>
                      <a:pt x="659" y="1"/>
                    </a:moveTo>
                    <a:cubicBezTo>
                      <a:pt x="651" y="1"/>
                      <a:pt x="644" y="3"/>
                      <a:pt x="638" y="10"/>
                    </a:cubicBezTo>
                    <a:cubicBezTo>
                      <a:pt x="504" y="76"/>
                      <a:pt x="437" y="210"/>
                      <a:pt x="337" y="343"/>
                    </a:cubicBezTo>
                    <a:cubicBezTo>
                      <a:pt x="204" y="477"/>
                      <a:pt x="137" y="643"/>
                      <a:pt x="104" y="844"/>
                    </a:cubicBezTo>
                    <a:cubicBezTo>
                      <a:pt x="171" y="710"/>
                      <a:pt x="304" y="543"/>
                      <a:pt x="437" y="410"/>
                    </a:cubicBezTo>
                    <a:cubicBezTo>
                      <a:pt x="504" y="310"/>
                      <a:pt x="638" y="210"/>
                      <a:pt x="704" y="76"/>
                    </a:cubicBezTo>
                    <a:cubicBezTo>
                      <a:pt x="731" y="49"/>
                      <a:pt x="693" y="1"/>
                      <a:pt x="659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1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34"/>
              <p:cNvSpPr/>
              <p:nvPr/>
            </p:nvSpPr>
            <p:spPr>
              <a:xfrm>
                <a:off x="1855700" y="2208925"/>
                <a:ext cx="2310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1032" extrusionOk="0">
                    <a:moveTo>
                      <a:pt x="823" y="1"/>
                    </a:moveTo>
                    <a:cubicBezTo>
                      <a:pt x="490" y="201"/>
                      <a:pt x="256" y="634"/>
                      <a:pt x="89" y="1001"/>
                    </a:cubicBezTo>
                    <a:lnTo>
                      <a:pt x="456" y="501"/>
                    </a:lnTo>
                    <a:cubicBezTo>
                      <a:pt x="590" y="334"/>
                      <a:pt x="757" y="201"/>
                      <a:pt x="857" y="67"/>
                    </a:cubicBezTo>
                    <a:cubicBezTo>
                      <a:pt x="923" y="34"/>
                      <a:pt x="857" y="1"/>
                      <a:pt x="823" y="1"/>
                    </a:cubicBezTo>
                    <a:close/>
                    <a:moveTo>
                      <a:pt x="89" y="1001"/>
                    </a:moveTo>
                    <a:cubicBezTo>
                      <a:pt x="0" y="1001"/>
                      <a:pt x="0" y="1031"/>
                      <a:pt x="30" y="1031"/>
                    </a:cubicBezTo>
                    <a:cubicBezTo>
                      <a:pt x="45" y="1031"/>
                      <a:pt x="67" y="1024"/>
                      <a:pt x="89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34"/>
              <p:cNvSpPr/>
              <p:nvPr/>
            </p:nvSpPr>
            <p:spPr>
              <a:xfrm>
                <a:off x="186735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27" y="415"/>
                      <a:pt x="79" y="415"/>
                    </a:cubicBezTo>
                    <a:cubicBezTo>
                      <a:pt x="101" y="415"/>
                      <a:pt x="128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34"/>
              <p:cNvSpPr/>
              <p:nvPr/>
            </p:nvSpPr>
            <p:spPr>
              <a:xfrm>
                <a:off x="216480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4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34"/>
              <p:cNvSpPr/>
              <p:nvPr/>
            </p:nvSpPr>
            <p:spPr>
              <a:xfrm>
                <a:off x="21714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34"/>
              <p:cNvSpPr/>
              <p:nvPr/>
            </p:nvSpPr>
            <p:spPr>
              <a:xfrm>
                <a:off x="217647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8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34"/>
              <p:cNvSpPr/>
              <p:nvPr/>
            </p:nvSpPr>
            <p:spPr>
              <a:xfrm>
                <a:off x="228490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03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34"/>
              <p:cNvSpPr/>
              <p:nvPr/>
            </p:nvSpPr>
            <p:spPr>
              <a:xfrm>
                <a:off x="2266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9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34"/>
              <p:cNvSpPr/>
              <p:nvPr/>
            </p:nvSpPr>
            <p:spPr>
              <a:xfrm>
                <a:off x="24958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7" y="100"/>
                    </a:cubicBezTo>
                    <a:cubicBezTo>
                      <a:pt x="3403" y="434"/>
                      <a:pt x="7006" y="2202"/>
                      <a:pt x="8006" y="5704"/>
                    </a:cubicBezTo>
                    <a:cubicBezTo>
                      <a:pt x="8774" y="8573"/>
                      <a:pt x="8407" y="12009"/>
                      <a:pt x="8407" y="14911"/>
                    </a:cubicBezTo>
                    <a:cubicBezTo>
                      <a:pt x="8407" y="14977"/>
                      <a:pt x="8457" y="15011"/>
                      <a:pt x="8507" y="15011"/>
                    </a:cubicBezTo>
                    <a:cubicBezTo>
                      <a:pt x="8557" y="15011"/>
                      <a:pt x="8607" y="14977"/>
                      <a:pt x="8607" y="14911"/>
                    </a:cubicBezTo>
                    <a:cubicBezTo>
                      <a:pt x="8573" y="11408"/>
                      <a:pt x="9341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34"/>
              <p:cNvSpPr/>
              <p:nvPr/>
            </p:nvSpPr>
            <p:spPr>
              <a:xfrm>
                <a:off x="2298225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9" y="0"/>
                      <a:pt x="4148" y="2"/>
                      <a:pt x="4137" y="5"/>
                    </a:cubicBezTo>
                    <a:cubicBezTo>
                      <a:pt x="902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5" y="8295"/>
                      <a:pt x="335" y="8245"/>
                    </a:cubicBezTo>
                    <a:cubicBezTo>
                      <a:pt x="268" y="4942"/>
                      <a:pt x="1035" y="1740"/>
                      <a:pt x="4237" y="139"/>
                    </a:cubicBezTo>
                    <a:cubicBezTo>
                      <a:pt x="4297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34"/>
              <p:cNvSpPr/>
              <p:nvPr/>
            </p:nvSpPr>
            <p:spPr>
              <a:xfrm>
                <a:off x="2552325" y="1909425"/>
                <a:ext cx="1406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1422" extrusionOk="0">
                    <a:moveTo>
                      <a:pt x="10" y="0"/>
                    </a:moveTo>
                    <a:cubicBezTo>
                      <a:pt x="1" y="0"/>
                      <a:pt x="6" y="20"/>
                      <a:pt x="44" y="39"/>
                    </a:cubicBezTo>
                    <a:cubicBezTo>
                      <a:pt x="30" y="11"/>
                      <a:pt x="16" y="0"/>
                      <a:pt x="10" y="0"/>
                    </a:cubicBezTo>
                    <a:close/>
                    <a:moveTo>
                      <a:pt x="44" y="39"/>
                    </a:moveTo>
                    <a:lnTo>
                      <a:pt x="44" y="39"/>
                    </a:lnTo>
                    <a:cubicBezTo>
                      <a:pt x="1593" y="827"/>
                      <a:pt x="2986" y="1504"/>
                      <a:pt x="3973" y="2827"/>
                    </a:cubicBezTo>
                    <a:lnTo>
                      <a:pt x="3973" y="2827"/>
                    </a:lnTo>
                    <a:cubicBezTo>
                      <a:pt x="3134" y="1630"/>
                      <a:pt x="1884" y="668"/>
                      <a:pt x="44" y="39"/>
                    </a:cubicBezTo>
                    <a:close/>
                    <a:moveTo>
                      <a:pt x="3973" y="2827"/>
                    </a:moveTo>
                    <a:lnTo>
                      <a:pt x="3973" y="2827"/>
                    </a:lnTo>
                    <a:cubicBezTo>
                      <a:pt x="4419" y="3464"/>
                      <a:pt x="4748" y="4168"/>
                      <a:pt x="4988" y="4923"/>
                    </a:cubicBezTo>
                    <a:lnTo>
                      <a:pt x="4988" y="4923"/>
                    </a:lnTo>
                    <a:cubicBezTo>
                      <a:pt x="4881" y="4548"/>
                      <a:pt x="4748" y="4186"/>
                      <a:pt x="4581" y="3842"/>
                    </a:cubicBezTo>
                    <a:cubicBezTo>
                      <a:pt x="4401" y="3464"/>
                      <a:pt x="4197" y="3129"/>
                      <a:pt x="3973" y="2827"/>
                    </a:cubicBezTo>
                    <a:close/>
                    <a:moveTo>
                      <a:pt x="4988" y="4923"/>
                    </a:moveTo>
                    <a:lnTo>
                      <a:pt x="4988" y="4923"/>
                    </a:lnTo>
                    <a:cubicBezTo>
                      <a:pt x="5562" y="6947"/>
                      <a:pt x="5348" y="9349"/>
                      <a:pt x="5348" y="11347"/>
                    </a:cubicBezTo>
                    <a:cubicBezTo>
                      <a:pt x="5348" y="11397"/>
                      <a:pt x="5390" y="11422"/>
                      <a:pt x="5431" y="11422"/>
                    </a:cubicBezTo>
                    <a:cubicBezTo>
                      <a:pt x="5473" y="11422"/>
                      <a:pt x="5515" y="11397"/>
                      <a:pt x="5515" y="11347"/>
                    </a:cubicBezTo>
                    <a:cubicBezTo>
                      <a:pt x="5623" y="9035"/>
                      <a:pt x="5588" y="6816"/>
                      <a:pt x="4988" y="492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34"/>
              <p:cNvSpPr/>
              <p:nvPr/>
            </p:nvSpPr>
            <p:spPr>
              <a:xfrm>
                <a:off x="231085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55" y="1"/>
                    </a:moveTo>
                    <a:cubicBezTo>
                      <a:pt x="645" y="1"/>
                      <a:pt x="636" y="3"/>
                      <a:pt x="630" y="10"/>
                    </a:cubicBezTo>
                    <a:cubicBezTo>
                      <a:pt x="497" y="76"/>
                      <a:pt x="430" y="210"/>
                      <a:pt x="330" y="343"/>
                    </a:cubicBezTo>
                    <a:cubicBezTo>
                      <a:pt x="230" y="477"/>
                      <a:pt x="130" y="643"/>
                      <a:pt x="96" y="844"/>
                    </a:cubicBezTo>
                    <a:cubicBezTo>
                      <a:pt x="163" y="710"/>
                      <a:pt x="297" y="543"/>
                      <a:pt x="430" y="410"/>
                    </a:cubicBezTo>
                    <a:cubicBezTo>
                      <a:pt x="497" y="310"/>
                      <a:pt x="630" y="210"/>
                      <a:pt x="730" y="76"/>
                    </a:cubicBezTo>
                    <a:cubicBezTo>
                      <a:pt x="757" y="49"/>
                      <a:pt x="697" y="1"/>
                      <a:pt x="655" y="1"/>
                    </a:cubicBezTo>
                    <a:close/>
                    <a:moveTo>
                      <a:pt x="96" y="844"/>
                    </a:moveTo>
                    <a:lnTo>
                      <a:pt x="96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0" y="882"/>
                      <a:pt x="82" y="872"/>
                      <a:pt x="96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34"/>
              <p:cNvSpPr/>
              <p:nvPr/>
            </p:nvSpPr>
            <p:spPr>
              <a:xfrm>
                <a:off x="2317925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50" y="1030"/>
                      <a:pt x="85" y="1030"/>
                    </a:cubicBezTo>
                    <a:cubicBezTo>
                      <a:pt x="101" y="1030"/>
                      <a:pt x="114" y="1022"/>
                      <a:pt x="114" y="1001"/>
                    </a:cubicBezTo>
                    <a:lnTo>
                      <a:pt x="481" y="501"/>
                    </a:lnTo>
                    <a:cubicBezTo>
                      <a:pt x="614" y="334"/>
                      <a:pt x="781" y="201"/>
                      <a:pt x="881" y="67"/>
                    </a:cubicBezTo>
                    <a:cubicBezTo>
                      <a:pt x="948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34"/>
              <p:cNvSpPr/>
              <p:nvPr/>
            </p:nvSpPr>
            <p:spPr>
              <a:xfrm>
                <a:off x="2330175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1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7" y="401"/>
                    </a:cubicBezTo>
                    <a:cubicBezTo>
                      <a:pt x="191" y="334"/>
                      <a:pt x="224" y="268"/>
                      <a:pt x="324" y="234"/>
                    </a:cubicBezTo>
                    <a:cubicBezTo>
                      <a:pt x="357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34"/>
              <p:cNvSpPr/>
              <p:nvPr/>
            </p:nvSpPr>
            <p:spPr>
              <a:xfrm>
                <a:off x="2629300" y="2053275"/>
                <a:ext cx="150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23" extrusionOk="0">
                    <a:moveTo>
                      <a:pt x="529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8" y="89"/>
                      <a:pt x="268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34" y="723"/>
                    </a:lnTo>
                    <a:cubicBezTo>
                      <a:pt x="268" y="723"/>
                      <a:pt x="301" y="556"/>
                      <a:pt x="368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34"/>
              <p:cNvSpPr/>
              <p:nvPr/>
            </p:nvSpPr>
            <p:spPr>
              <a:xfrm>
                <a:off x="26343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8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34"/>
              <p:cNvSpPr/>
              <p:nvPr/>
            </p:nvSpPr>
            <p:spPr>
              <a:xfrm>
                <a:off x="264015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19" y="1"/>
                    </a:moveTo>
                    <a:cubicBezTo>
                      <a:pt x="504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1" y="419"/>
                    </a:cubicBezTo>
                    <a:lnTo>
                      <a:pt x="534" y="186"/>
                    </a:lnTo>
                    <a:cubicBezTo>
                      <a:pt x="615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34"/>
              <p:cNvSpPr/>
              <p:nvPr/>
            </p:nvSpPr>
            <p:spPr>
              <a:xfrm>
                <a:off x="2748550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34"/>
              <p:cNvSpPr/>
              <p:nvPr/>
            </p:nvSpPr>
            <p:spPr>
              <a:xfrm>
                <a:off x="27302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1" y="0"/>
                    </a:moveTo>
                    <a:cubicBezTo>
                      <a:pt x="6506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2" y="15011"/>
                    </a:cubicBezTo>
                    <a:cubicBezTo>
                      <a:pt x="852" y="15011"/>
                      <a:pt x="902" y="14977"/>
                      <a:pt x="902" y="14911"/>
                    </a:cubicBezTo>
                    <a:cubicBezTo>
                      <a:pt x="902" y="11942"/>
                      <a:pt x="535" y="8539"/>
                      <a:pt x="1335" y="5704"/>
                    </a:cubicBezTo>
                    <a:cubicBezTo>
                      <a:pt x="2336" y="2202"/>
                      <a:pt x="5872" y="534"/>
                      <a:pt x="9208" y="100"/>
                    </a:cubicBezTo>
                    <a:cubicBezTo>
                      <a:pt x="9341" y="67"/>
                      <a:pt x="9341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34"/>
              <p:cNvSpPr/>
              <p:nvPr/>
            </p:nvSpPr>
            <p:spPr>
              <a:xfrm>
                <a:off x="29595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806" y="8573"/>
                      <a:pt x="8406" y="12009"/>
                      <a:pt x="8406" y="14911"/>
                    </a:cubicBezTo>
                    <a:cubicBezTo>
                      <a:pt x="8406" y="14977"/>
                      <a:pt x="8465" y="15011"/>
                      <a:pt x="8523" y="15011"/>
                    </a:cubicBezTo>
                    <a:cubicBezTo>
                      <a:pt x="8581" y="15011"/>
                      <a:pt x="8640" y="14977"/>
                      <a:pt x="8640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34"/>
              <p:cNvSpPr/>
              <p:nvPr/>
            </p:nvSpPr>
            <p:spPr>
              <a:xfrm>
                <a:off x="2762725" y="1918600"/>
                <a:ext cx="106600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8" y="8245"/>
                    </a:cubicBezTo>
                    <a:cubicBezTo>
                      <a:pt x="168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34"/>
              <p:cNvSpPr/>
              <p:nvPr/>
            </p:nvSpPr>
            <p:spPr>
              <a:xfrm>
                <a:off x="3016125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lnTo>
                      <a:pt x="39" y="39"/>
                    </a:lnTo>
                    <a:cubicBezTo>
                      <a:pt x="1641" y="868"/>
                      <a:pt x="3096" y="1575"/>
                      <a:pt x="4088" y="3043"/>
                    </a:cubicBezTo>
                    <a:lnTo>
                      <a:pt x="4088" y="3043"/>
                    </a:lnTo>
                    <a:cubicBezTo>
                      <a:pt x="3255" y="1745"/>
                      <a:pt x="1976" y="705"/>
                      <a:pt x="39" y="39"/>
                    </a:cubicBezTo>
                    <a:close/>
                    <a:moveTo>
                      <a:pt x="4088" y="3043"/>
                    </a:moveTo>
                    <a:cubicBezTo>
                      <a:pt x="4438" y="3590"/>
                      <a:pt x="4709" y="4183"/>
                      <a:pt x="4917" y="4813"/>
                    </a:cubicBezTo>
                    <a:lnTo>
                      <a:pt x="4917" y="4813"/>
                    </a:lnTo>
                    <a:cubicBezTo>
                      <a:pt x="4816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8" y="3043"/>
                    </a:cubicBezTo>
                    <a:close/>
                    <a:moveTo>
                      <a:pt x="4917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3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7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34"/>
              <p:cNvSpPr/>
              <p:nvPr/>
            </p:nvSpPr>
            <p:spPr>
              <a:xfrm>
                <a:off x="2774325" y="2208700"/>
                <a:ext cx="191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83" extrusionOk="0">
                    <a:moveTo>
                      <a:pt x="675" y="1"/>
                    </a:moveTo>
                    <a:cubicBezTo>
                      <a:pt x="663" y="1"/>
                      <a:pt x="650" y="3"/>
                      <a:pt x="638" y="10"/>
                    </a:cubicBezTo>
                    <a:cubicBezTo>
                      <a:pt x="538" y="76"/>
                      <a:pt x="438" y="210"/>
                      <a:pt x="371" y="343"/>
                    </a:cubicBezTo>
                    <a:cubicBezTo>
                      <a:pt x="237" y="477"/>
                      <a:pt x="137" y="643"/>
                      <a:pt x="104" y="844"/>
                    </a:cubicBezTo>
                    <a:cubicBezTo>
                      <a:pt x="204" y="710"/>
                      <a:pt x="304" y="543"/>
                      <a:pt x="438" y="410"/>
                    </a:cubicBezTo>
                    <a:cubicBezTo>
                      <a:pt x="538" y="310"/>
                      <a:pt x="638" y="210"/>
                      <a:pt x="738" y="76"/>
                    </a:cubicBezTo>
                    <a:cubicBezTo>
                      <a:pt x="765" y="49"/>
                      <a:pt x="726" y="1"/>
                      <a:pt x="675" y="1"/>
                    </a:cubicBezTo>
                    <a:close/>
                    <a:moveTo>
                      <a:pt x="104" y="844"/>
                    </a:moveTo>
                    <a:lnTo>
                      <a:pt x="104" y="844"/>
                    </a:lnTo>
                    <a:cubicBezTo>
                      <a:pt x="8" y="863"/>
                      <a:pt x="0" y="882"/>
                      <a:pt x="24" y="882"/>
                    </a:cubicBezTo>
                    <a:cubicBezTo>
                      <a:pt x="42" y="882"/>
                      <a:pt x="76" y="872"/>
                      <a:pt x="104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4"/>
              <p:cNvSpPr/>
              <p:nvPr/>
            </p:nvSpPr>
            <p:spPr>
              <a:xfrm>
                <a:off x="2781850" y="2208925"/>
                <a:ext cx="234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1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4" y="334"/>
                      <a:pt x="770" y="201"/>
                      <a:pt x="904" y="67"/>
                    </a:cubicBezTo>
                    <a:cubicBezTo>
                      <a:pt x="937" y="34"/>
                      <a:pt x="904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4"/>
              <p:cNvSpPr/>
              <p:nvPr/>
            </p:nvSpPr>
            <p:spPr>
              <a:xfrm>
                <a:off x="2793825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5" y="1"/>
                    </a:moveTo>
                    <a:cubicBezTo>
                      <a:pt x="325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1" y="415"/>
                      <a:pt x="110" y="415"/>
                    </a:cubicBezTo>
                    <a:cubicBezTo>
                      <a:pt x="130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5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4"/>
              <p:cNvSpPr/>
              <p:nvPr/>
            </p:nvSpPr>
            <p:spPr>
              <a:xfrm>
                <a:off x="3092975" y="2053275"/>
                <a:ext cx="15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1" y="22"/>
                    </a:cubicBezTo>
                    <a:cubicBezTo>
                      <a:pt x="367" y="89"/>
                      <a:pt x="301" y="222"/>
                      <a:pt x="200" y="356"/>
                    </a:cubicBezTo>
                    <a:cubicBezTo>
                      <a:pt x="134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26" y="71"/>
                      <a:pt x="573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4"/>
              <p:cNvSpPr/>
              <p:nvPr/>
            </p:nvSpPr>
            <p:spPr>
              <a:xfrm>
                <a:off x="30979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1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1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4"/>
              <p:cNvSpPr/>
              <p:nvPr/>
            </p:nvSpPr>
            <p:spPr>
              <a:xfrm>
                <a:off x="3104650" y="2061700"/>
                <a:ext cx="147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0" extrusionOk="0">
                    <a:moveTo>
                      <a:pt x="486" y="1"/>
                    </a:moveTo>
                    <a:cubicBezTo>
                      <a:pt x="470" y="1"/>
                      <a:pt x="453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4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4"/>
              <p:cNvSpPr/>
              <p:nvPr/>
            </p:nvSpPr>
            <p:spPr>
              <a:xfrm>
                <a:off x="161692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6" y="0"/>
                    </a:moveTo>
                    <a:cubicBezTo>
                      <a:pt x="3836" y="0"/>
                      <a:pt x="0" y="3836"/>
                      <a:pt x="0" y="8506"/>
                    </a:cubicBezTo>
                    <a:lnTo>
                      <a:pt x="0" y="14878"/>
                    </a:lnTo>
                    <a:lnTo>
                      <a:pt x="17012" y="14878"/>
                    </a:lnTo>
                    <a:lnTo>
                      <a:pt x="17012" y="8506"/>
                    </a:lnTo>
                    <a:cubicBezTo>
                      <a:pt x="17012" y="3803"/>
                      <a:pt x="13176" y="0"/>
                      <a:pt x="8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4"/>
              <p:cNvSpPr/>
              <p:nvPr/>
            </p:nvSpPr>
            <p:spPr>
              <a:xfrm>
                <a:off x="1596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4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41" y="67"/>
                      <a:pt x="9341" y="0"/>
                      <a:pt x="927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4"/>
              <p:cNvSpPr/>
              <p:nvPr/>
            </p:nvSpPr>
            <p:spPr>
              <a:xfrm>
                <a:off x="1826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34" y="67"/>
                      <a:pt x="101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4"/>
              <p:cNvSpPr/>
              <p:nvPr/>
            </p:nvSpPr>
            <p:spPr>
              <a:xfrm>
                <a:off x="1629425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36" y="0"/>
                    </a:moveTo>
                    <a:cubicBezTo>
                      <a:pt x="4125" y="0"/>
                      <a:pt x="4114" y="2"/>
                      <a:pt x="4103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84" y="8295"/>
                      <a:pt x="226" y="8320"/>
                      <a:pt x="263" y="8320"/>
                    </a:cubicBezTo>
                    <a:cubicBezTo>
                      <a:pt x="301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93" y="109"/>
                      <a:pt x="4223" y="0"/>
                      <a:pt x="4136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34"/>
              <p:cNvSpPr/>
              <p:nvPr/>
            </p:nvSpPr>
            <p:spPr>
              <a:xfrm>
                <a:off x="1884025" y="1909200"/>
                <a:ext cx="1423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695" h="11431" extrusionOk="0">
                    <a:moveTo>
                      <a:pt x="30" y="1"/>
                    </a:moveTo>
                    <a:cubicBezTo>
                      <a:pt x="10" y="1"/>
                      <a:pt x="0" y="24"/>
                      <a:pt x="24" y="48"/>
                    </a:cubicBezTo>
                    <a:cubicBezTo>
                      <a:pt x="1892" y="1015"/>
                      <a:pt x="3560" y="1816"/>
                      <a:pt x="4527" y="3851"/>
                    </a:cubicBezTo>
                    <a:cubicBezTo>
                      <a:pt x="5628" y="6052"/>
                      <a:pt x="5328" y="8988"/>
                      <a:pt x="5328" y="11356"/>
                    </a:cubicBezTo>
                    <a:cubicBezTo>
                      <a:pt x="5328" y="11406"/>
                      <a:pt x="5369" y="11431"/>
                      <a:pt x="5411" y="11431"/>
                    </a:cubicBezTo>
                    <a:cubicBezTo>
                      <a:pt x="5453" y="11431"/>
                      <a:pt x="5494" y="11406"/>
                      <a:pt x="5494" y="11356"/>
                    </a:cubicBezTo>
                    <a:cubicBezTo>
                      <a:pt x="5695" y="6386"/>
                      <a:pt x="5294" y="1849"/>
                      <a:pt x="57" y="14"/>
                    </a:cubicBezTo>
                    <a:cubicBezTo>
                      <a:pt x="47" y="5"/>
                      <a:pt x="38" y="1"/>
                      <a:pt x="30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4"/>
              <p:cNvSpPr/>
              <p:nvPr/>
            </p:nvSpPr>
            <p:spPr>
              <a:xfrm>
                <a:off x="1641200" y="2208700"/>
                <a:ext cx="189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883" extrusionOk="0">
                    <a:moveTo>
                      <a:pt x="685" y="1"/>
                    </a:moveTo>
                    <a:cubicBezTo>
                      <a:pt x="678" y="1"/>
                      <a:pt x="670" y="3"/>
                      <a:pt x="664" y="10"/>
                    </a:cubicBezTo>
                    <a:cubicBezTo>
                      <a:pt x="530" y="76"/>
                      <a:pt x="430" y="210"/>
                      <a:pt x="363" y="343"/>
                    </a:cubicBezTo>
                    <a:cubicBezTo>
                      <a:pt x="230" y="477"/>
                      <a:pt x="163" y="643"/>
                      <a:pt x="97" y="844"/>
                    </a:cubicBezTo>
                    <a:cubicBezTo>
                      <a:pt x="197" y="710"/>
                      <a:pt x="330" y="543"/>
                      <a:pt x="430" y="410"/>
                    </a:cubicBezTo>
                    <a:cubicBezTo>
                      <a:pt x="530" y="310"/>
                      <a:pt x="664" y="210"/>
                      <a:pt x="730" y="76"/>
                    </a:cubicBezTo>
                    <a:cubicBezTo>
                      <a:pt x="757" y="49"/>
                      <a:pt x="719" y="1"/>
                      <a:pt x="685" y="1"/>
                    </a:cubicBezTo>
                    <a:close/>
                    <a:moveTo>
                      <a:pt x="97" y="844"/>
                    </a:moveTo>
                    <a:lnTo>
                      <a:pt x="97" y="844"/>
                    </a:lnTo>
                    <a:cubicBezTo>
                      <a:pt x="0" y="863"/>
                      <a:pt x="4" y="882"/>
                      <a:pt x="31" y="882"/>
                    </a:cubicBezTo>
                    <a:cubicBezTo>
                      <a:pt x="51" y="882"/>
                      <a:pt x="82" y="872"/>
                      <a:pt x="9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4"/>
              <p:cNvSpPr/>
              <p:nvPr/>
            </p:nvSpPr>
            <p:spPr>
              <a:xfrm>
                <a:off x="1650275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4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7" y="501"/>
                    </a:lnTo>
                    <a:cubicBezTo>
                      <a:pt x="568" y="334"/>
                      <a:pt x="734" y="201"/>
                      <a:pt x="868" y="67"/>
                    </a:cubicBezTo>
                    <a:cubicBezTo>
                      <a:pt x="901" y="34"/>
                      <a:pt x="868" y="1"/>
                      <a:pt x="834" y="1"/>
                    </a:cubicBezTo>
                    <a:close/>
                    <a:moveTo>
                      <a:pt x="67" y="1001"/>
                    </a:moveTo>
                    <a:cubicBezTo>
                      <a:pt x="0" y="1001"/>
                      <a:pt x="8" y="1031"/>
                      <a:pt x="30" y="1031"/>
                    </a:cubicBezTo>
                    <a:cubicBezTo>
                      <a:pt x="41" y="1031"/>
                      <a:pt x="56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4"/>
              <p:cNvSpPr/>
              <p:nvPr/>
            </p:nvSpPr>
            <p:spPr>
              <a:xfrm>
                <a:off x="1661600" y="2220600"/>
                <a:ext cx="128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15" extrusionOk="0">
                    <a:moveTo>
                      <a:pt x="415" y="1"/>
                    </a:moveTo>
                    <a:cubicBezTo>
                      <a:pt x="348" y="1"/>
                      <a:pt x="248" y="67"/>
                      <a:pt x="215" y="167"/>
                    </a:cubicBezTo>
                    <a:cubicBezTo>
                      <a:pt x="181" y="234"/>
                      <a:pt x="81" y="268"/>
                      <a:pt x="48" y="368"/>
                    </a:cubicBezTo>
                    <a:cubicBezTo>
                      <a:pt x="1" y="391"/>
                      <a:pt x="37" y="415"/>
                      <a:pt x="97" y="415"/>
                    </a:cubicBezTo>
                    <a:cubicBezTo>
                      <a:pt x="123" y="415"/>
                      <a:pt x="152" y="411"/>
                      <a:pt x="181" y="401"/>
                    </a:cubicBezTo>
                    <a:cubicBezTo>
                      <a:pt x="215" y="334"/>
                      <a:pt x="248" y="268"/>
                      <a:pt x="348" y="234"/>
                    </a:cubicBezTo>
                    <a:cubicBezTo>
                      <a:pt x="381" y="201"/>
                      <a:pt x="448" y="167"/>
                      <a:pt x="515" y="67"/>
                    </a:cubicBezTo>
                    <a:cubicBezTo>
                      <a:pt x="515" y="34"/>
                      <a:pt x="515" y="1"/>
                      <a:pt x="4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4"/>
              <p:cNvSpPr/>
              <p:nvPr/>
            </p:nvSpPr>
            <p:spPr>
              <a:xfrm>
                <a:off x="1959650" y="2053275"/>
                <a:ext cx="165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723" extrusionOk="0">
                    <a:moveTo>
                      <a:pt x="565" y="0"/>
                    </a:moveTo>
                    <a:cubicBezTo>
                      <a:pt x="546" y="0"/>
                      <a:pt x="525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8" y="723"/>
                    </a:lnTo>
                    <a:cubicBezTo>
                      <a:pt x="301" y="723"/>
                      <a:pt x="335" y="556"/>
                      <a:pt x="368" y="456"/>
                    </a:cubicBezTo>
                    <a:cubicBezTo>
                      <a:pt x="468" y="356"/>
                      <a:pt x="535" y="256"/>
                      <a:pt x="635" y="122"/>
                    </a:cubicBezTo>
                    <a:cubicBezTo>
                      <a:pt x="660" y="71"/>
                      <a:pt x="627" y="0"/>
                      <a:pt x="56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4"/>
              <p:cNvSpPr/>
              <p:nvPr/>
            </p:nvSpPr>
            <p:spPr>
              <a:xfrm>
                <a:off x="19663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268" y="544"/>
                    </a:cubicBezTo>
                    <a:cubicBezTo>
                      <a:pt x="168" y="644"/>
                      <a:pt x="34" y="811"/>
                      <a:pt x="1" y="977"/>
                    </a:cubicBezTo>
                    <a:cubicBezTo>
                      <a:pt x="1" y="1000"/>
                      <a:pt x="17" y="1039"/>
                      <a:pt x="37" y="1039"/>
                    </a:cubicBezTo>
                    <a:cubicBezTo>
                      <a:pt x="47" y="1039"/>
                      <a:pt x="57" y="1031"/>
                      <a:pt x="68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4"/>
              <p:cNvSpPr/>
              <p:nvPr/>
            </p:nvSpPr>
            <p:spPr>
              <a:xfrm>
                <a:off x="1971325" y="2061700"/>
                <a:ext cx="154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4"/>
              <p:cNvSpPr/>
              <p:nvPr/>
            </p:nvSpPr>
            <p:spPr>
              <a:xfrm>
                <a:off x="1149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37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4"/>
              <p:cNvSpPr/>
              <p:nvPr/>
            </p:nvSpPr>
            <p:spPr>
              <a:xfrm>
                <a:off x="1129900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102" y="3736"/>
                    </a:cubicBezTo>
                    <a:cubicBezTo>
                      <a:pt x="1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1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4"/>
              <p:cNvSpPr/>
              <p:nvPr/>
            </p:nvSpPr>
            <p:spPr>
              <a:xfrm>
                <a:off x="135922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37" y="434"/>
                      <a:pt x="7006" y="2202"/>
                      <a:pt x="8007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1" y="6772"/>
                      <a:pt x="7273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4"/>
              <p:cNvSpPr/>
              <p:nvPr/>
            </p:nvSpPr>
            <p:spPr>
              <a:xfrm>
                <a:off x="1416175" y="1909200"/>
                <a:ext cx="1399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11431" extrusionOk="0">
                    <a:moveTo>
                      <a:pt x="30" y="1"/>
                    </a:moveTo>
                    <a:cubicBezTo>
                      <a:pt x="11" y="1"/>
                      <a:pt x="1" y="24"/>
                      <a:pt x="24" y="48"/>
                    </a:cubicBezTo>
                    <a:cubicBezTo>
                      <a:pt x="1847" y="991"/>
                      <a:pt x="3478" y="1776"/>
                      <a:pt x="4455" y="3703"/>
                    </a:cubicBezTo>
                    <a:lnTo>
                      <a:pt x="4455" y="3703"/>
                    </a:lnTo>
                    <a:cubicBezTo>
                      <a:pt x="3653" y="2093"/>
                      <a:pt x="2297" y="804"/>
                      <a:pt x="58" y="14"/>
                    </a:cubicBezTo>
                    <a:cubicBezTo>
                      <a:pt x="48" y="5"/>
                      <a:pt x="38" y="1"/>
                      <a:pt x="30" y="1"/>
                    </a:cubicBezTo>
                    <a:close/>
                    <a:moveTo>
                      <a:pt x="4455" y="3703"/>
                    </a:moveTo>
                    <a:lnTo>
                      <a:pt x="4455" y="3703"/>
                    </a:lnTo>
                    <a:cubicBezTo>
                      <a:pt x="4572" y="3937"/>
                      <a:pt x="4677" y="4177"/>
                      <a:pt x="4771" y="4424"/>
                    </a:cubicBezTo>
                    <a:lnTo>
                      <a:pt x="4771" y="4424"/>
                    </a:lnTo>
                    <a:cubicBezTo>
                      <a:pt x="4699" y="4228"/>
                      <a:pt x="4618" y="4037"/>
                      <a:pt x="4528" y="3851"/>
                    </a:cubicBezTo>
                    <a:cubicBezTo>
                      <a:pt x="4504" y="3800"/>
                      <a:pt x="4480" y="3751"/>
                      <a:pt x="4455" y="3703"/>
                    </a:cubicBezTo>
                    <a:close/>
                    <a:moveTo>
                      <a:pt x="4771" y="4424"/>
                    </a:moveTo>
                    <a:cubicBezTo>
                      <a:pt x="5552" y="6545"/>
                      <a:pt x="5328" y="9188"/>
                      <a:pt x="5328" y="11356"/>
                    </a:cubicBezTo>
                    <a:cubicBezTo>
                      <a:pt x="5328" y="11406"/>
                      <a:pt x="5370" y="11431"/>
                      <a:pt x="5412" y="11431"/>
                    </a:cubicBezTo>
                    <a:cubicBezTo>
                      <a:pt x="5453" y="11431"/>
                      <a:pt x="5495" y="11406"/>
                      <a:pt x="5495" y="11356"/>
                    </a:cubicBezTo>
                    <a:cubicBezTo>
                      <a:pt x="5597" y="8835"/>
                      <a:pt x="5535" y="6426"/>
                      <a:pt x="4771" y="442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4"/>
              <p:cNvSpPr/>
              <p:nvPr/>
            </p:nvSpPr>
            <p:spPr>
              <a:xfrm>
                <a:off x="1491825" y="2053275"/>
                <a:ext cx="1650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23" extrusionOk="0">
                    <a:moveTo>
                      <a:pt x="551" y="0"/>
                    </a:moveTo>
                    <a:cubicBezTo>
                      <a:pt x="534" y="0"/>
                      <a:pt x="516" y="7"/>
                      <a:pt x="501" y="22"/>
                    </a:cubicBezTo>
                    <a:cubicBezTo>
                      <a:pt x="368" y="89"/>
                      <a:pt x="301" y="222"/>
                      <a:pt x="201" y="356"/>
                    </a:cubicBezTo>
                    <a:cubicBezTo>
                      <a:pt x="101" y="423"/>
                      <a:pt x="1" y="556"/>
                      <a:pt x="67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368" y="456"/>
                    </a:cubicBezTo>
                    <a:cubicBezTo>
                      <a:pt x="468" y="356"/>
                      <a:pt x="534" y="256"/>
                      <a:pt x="634" y="122"/>
                    </a:cubicBezTo>
                    <a:cubicBezTo>
                      <a:pt x="660" y="71"/>
                      <a:pt x="607" y="0"/>
                      <a:pt x="55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4"/>
              <p:cNvSpPr/>
              <p:nvPr/>
            </p:nvSpPr>
            <p:spPr>
              <a:xfrm>
                <a:off x="149767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73" y="0"/>
                    </a:moveTo>
                    <a:cubicBezTo>
                      <a:pt x="758" y="0"/>
                      <a:pt x="745" y="12"/>
                      <a:pt x="734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67" y="811"/>
                      <a:pt x="0" y="977"/>
                    </a:cubicBezTo>
                    <a:cubicBezTo>
                      <a:pt x="0" y="1000"/>
                      <a:pt x="32" y="1039"/>
                      <a:pt x="62" y="1039"/>
                    </a:cubicBezTo>
                    <a:cubicBezTo>
                      <a:pt x="76" y="1039"/>
                      <a:pt x="9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34" y="277"/>
                      <a:pt x="834" y="77"/>
                    </a:cubicBezTo>
                    <a:cubicBezTo>
                      <a:pt x="834" y="54"/>
                      <a:pt x="803" y="0"/>
                      <a:pt x="7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4"/>
              <p:cNvSpPr/>
              <p:nvPr/>
            </p:nvSpPr>
            <p:spPr>
              <a:xfrm>
                <a:off x="1504325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495" y="1"/>
                    </a:moveTo>
                    <a:cubicBezTo>
                      <a:pt x="484" y="1"/>
                      <a:pt x="474" y="6"/>
                      <a:pt x="468" y="19"/>
                    </a:cubicBezTo>
                    <a:cubicBezTo>
                      <a:pt x="335" y="86"/>
                      <a:pt x="234" y="186"/>
                      <a:pt x="168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68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5" y="186"/>
                    </a:lnTo>
                    <a:cubicBezTo>
                      <a:pt x="616" y="104"/>
                      <a:pt x="543" y="1"/>
                      <a:pt x="49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4"/>
              <p:cNvSpPr/>
              <p:nvPr/>
            </p:nvSpPr>
            <p:spPr>
              <a:xfrm>
                <a:off x="20805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34"/>
              <p:cNvSpPr/>
              <p:nvPr/>
            </p:nvSpPr>
            <p:spPr>
              <a:xfrm>
                <a:off x="20605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73" y="0"/>
                    </a:moveTo>
                    <a:cubicBezTo>
                      <a:pt x="6505" y="100"/>
                      <a:pt x="3636" y="1401"/>
                      <a:pt x="2102" y="3736"/>
                    </a:cubicBezTo>
                    <a:cubicBezTo>
                      <a:pt x="0" y="6838"/>
                      <a:pt x="767" y="11408"/>
                      <a:pt x="734" y="14911"/>
                    </a:cubicBezTo>
                    <a:cubicBezTo>
                      <a:pt x="734" y="14977"/>
                      <a:pt x="784" y="15011"/>
                      <a:pt x="834" y="15011"/>
                    </a:cubicBezTo>
                    <a:cubicBezTo>
                      <a:pt x="884" y="15011"/>
                      <a:pt x="934" y="14977"/>
                      <a:pt x="934" y="14911"/>
                    </a:cubicBezTo>
                    <a:cubicBezTo>
                      <a:pt x="934" y="11942"/>
                      <a:pt x="534" y="8539"/>
                      <a:pt x="1334" y="5704"/>
                    </a:cubicBezTo>
                    <a:cubicBezTo>
                      <a:pt x="2335" y="2202"/>
                      <a:pt x="5904" y="534"/>
                      <a:pt x="9240" y="100"/>
                    </a:cubicBezTo>
                    <a:cubicBezTo>
                      <a:pt x="9340" y="67"/>
                      <a:pt x="9340" y="0"/>
                      <a:pt x="9273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34"/>
              <p:cNvSpPr/>
              <p:nvPr/>
            </p:nvSpPr>
            <p:spPr>
              <a:xfrm>
                <a:off x="22899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100" y="100"/>
                    </a:cubicBezTo>
                    <a:cubicBezTo>
                      <a:pt x="3436" y="434"/>
                      <a:pt x="7005" y="2202"/>
                      <a:pt x="8006" y="5704"/>
                    </a:cubicBezTo>
                    <a:cubicBezTo>
                      <a:pt x="8807" y="8573"/>
                      <a:pt x="8440" y="12009"/>
                      <a:pt x="8440" y="14911"/>
                    </a:cubicBezTo>
                    <a:cubicBezTo>
                      <a:pt x="8440" y="14977"/>
                      <a:pt x="8490" y="15011"/>
                      <a:pt x="8540" y="15011"/>
                    </a:cubicBezTo>
                    <a:cubicBezTo>
                      <a:pt x="8590" y="15011"/>
                      <a:pt x="8640" y="14977"/>
                      <a:pt x="8640" y="14911"/>
                    </a:cubicBezTo>
                    <a:cubicBezTo>
                      <a:pt x="8607" y="11408"/>
                      <a:pt x="9340" y="6772"/>
                      <a:pt x="7272" y="3736"/>
                    </a:cubicBezTo>
                    <a:cubicBezTo>
                      <a:pt x="5671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4"/>
              <p:cNvSpPr/>
              <p:nvPr/>
            </p:nvSpPr>
            <p:spPr>
              <a:xfrm>
                <a:off x="2093100" y="1918600"/>
                <a:ext cx="1073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8320" extrusionOk="0">
                    <a:moveTo>
                      <a:pt x="4159" y="0"/>
                    </a:moveTo>
                    <a:cubicBezTo>
                      <a:pt x="4151" y="0"/>
                      <a:pt x="4144" y="2"/>
                      <a:pt x="4136" y="5"/>
                    </a:cubicBezTo>
                    <a:cubicBezTo>
                      <a:pt x="867" y="1406"/>
                      <a:pt x="0" y="5009"/>
                      <a:pt x="167" y="8245"/>
                    </a:cubicBezTo>
                    <a:cubicBezTo>
                      <a:pt x="167" y="8295"/>
                      <a:pt x="209" y="8320"/>
                      <a:pt x="250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67" y="4942"/>
                      <a:pt x="1034" y="1740"/>
                      <a:pt x="4203" y="139"/>
                    </a:cubicBezTo>
                    <a:cubicBezTo>
                      <a:pt x="4292" y="109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4"/>
              <p:cNvSpPr/>
              <p:nvPr/>
            </p:nvSpPr>
            <p:spPr>
              <a:xfrm>
                <a:off x="2347575" y="1909425"/>
                <a:ext cx="140000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1422" extrusionOk="0">
                    <a:moveTo>
                      <a:pt x="4" y="0"/>
                    </a:moveTo>
                    <a:cubicBezTo>
                      <a:pt x="1" y="0"/>
                      <a:pt x="9" y="20"/>
                      <a:pt x="28" y="39"/>
                    </a:cubicBezTo>
                    <a:cubicBezTo>
                      <a:pt x="14" y="11"/>
                      <a:pt x="6" y="0"/>
                      <a:pt x="4" y="0"/>
                    </a:cubicBezTo>
                    <a:close/>
                    <a:moveTo>
                      <a:pt x="28" y="39"/>
                    </a:moveTo>
                    <a:lnTo>
                      <a:pt x="28" y="39"/>
                    </a:lnTo>
                    <a:cubicBezTo>
                      <a:pt x="1930" y="1006"/>
                      <a:pt x="3598" y="1807"/>
                      <a:pt x="4532" y="3842"/>
                    </a:cubicBezTo>
                    <a:cubicBezTo>
                      <a:pt x="4576" y="3931"/>
                      <a:pt x="4619" y="4021"/>
                      <a:pt x="4659" y="4113"/>
                    </a:cubicBezTo>
                    <a:lnTo>
                      <a:pt x="4659" y="4113"/>
                    </a:lnTo>
                    <a:cubicBezTo>
                      <a:pt x="3887" y="2315"/>
                      <a:pt x="2488" y="879"/>
                      <a:pt x="28" y="39"/>
                    </a:cubicBezTo>
                    <a:close/>
                    <a:moveTo>
                      <a:pt x="4659" y="4113"/>
                    </a:moveTo>
                    <a:lnTo>
                      <a:pt x="4659" y="4113"/>
                    </a:lnTo>
                    <a:cubicBezTo>
                      <a:pt x="4711" y="4234"/>
                      <a:pt x="4760" y="4357"/>
                      <a:pt x="4807" y="4481"/>
                    </a:cubicBezTo>
                    <a:lnTo>
                      <a:pt x="4807" y="4481"/>
                    </a:lnTo>
                    <a:cubicBezTo>
                      <a:pt x="4761" y="4357"/>
                      <a:pt x="4712" y="4234"/>
                      <a:pt x="4659" y="4113"/>
                    </a:cubicBezTo>
                    <a:close/>
                    <a:moveTo>
                      <a:pt x="4807" y="4481"/>
                    </a:moveTo>
                    <a:cubicBezTo>
                      <a:pt x="5579" y="6590"/>
                      <a:pt x="5332" y="9201"/>
                      <a:pt x="5332" y="11347"/>
                    </a:cubicBezTo>
                    <a:cubicBezTo>
                      <a:pt x="5332" y="11397"/>
                      <a:pt x="5374" y="11422"/>
                      <a:pt x="5416" y="11422"/>
                    </a:cubicBezTo>
                    <a:cubicBezTo>
                      <a:pt x="5457" y="11422"/>
                      <a:pt x="5499" y="11397"/>
                      <a:pt x="5499" y="11347"/>
                    </a:cubicBezTo>
                    <a:cubicBezTo>
                      <a:pt x="5599" y="8852"/>
                      <a:pt x="5549" y="6467"/>
                      <a:pt x="4807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4"/>
              <p:cNvSpPr/>
              <p:nvPr/>
            </p:nvSpPr>
            <p:spPr>
              <a:xfrm>
                <a:off x="2105500" y="2208700"/>
                <a:ext cx="18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83" extrusionOk="0">
                    <a:moveTo>
                      <a:pt x="663" y="1"/>
                    </a:moveTo>
                    <a:cubicBezTo>
                      <a:pt x="653" y="1"/>
                      <a:pt x="645" y="3"/>
                      <a:pt x="638" y="10"/>
                    </a:cubicBezTo>
                    <a:cubicBezTo>
                      <a:pt x="505" y="76"/>
                      <a:pt x="438" y="210"/>
                      <a:pt x="338" y="343"/>
                    </a:cubicBezTo>
                    <a:cubicBezTo>
                      <a:pt x="205" y="477"/>
                      <a:pt x="138" y="643"/>
                      <a:pt x="105" y="844"/>
                    </a:cubicBezTo>
                    <a:cubicBezTo>
                      <a:pt x="171" y="710"/>
                      <a:pt x="305" y="543"/>
                      <a:pt x="438" y="410"/>
                    </a:cubicBezTo>
                    <a:cubicBezTo>
                      <a:pt x="505" y="310"/>
                      <a:pt x="638" y="210"/>
                      <a:pt x="705" y="76"/>
                    </a:cubicBezTo>
                    <a:cubicBezTo>
                      <a:pt x="759" y="49"/>
                      <a:pt x="704" y="1"/>
                      <a:pt x="663" y="1"/>
                    </a:cubicBezTo>
                    <a:close/>
                    <a:moveTo>
                      <a:pt x="105" y="844"/>
                    </a:moveTo>
                    <a:lnTo>
                      <a:pt x="105" y="844"/>
                    </a:lnTo>
                    <a:cubicBezTo>
                      <a:pt x="8" y="863"/>
                      <a:pt x="1" y="882"/>
                      <a:pt x="25" y="882"/>
                    </a:cubicBezTo>
                    <a:cubicBezTo>
                      <a:pt x="42" y="882"/>
                      <a:pt x="76" y="872"/>
                      <a:pt x="10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4"/>
              <p:cNvSpPr/>
              <p:nvPr/>
            </p:nvSpPr>
            <p:spPr>
              <a:xfrm>
                <a:off x="2113100" y="2208925"/>
                <a:ext cx="2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32" extrusionOk="0">
                    <a:moveTo>
                      <a:pt x="835" y="1"/>
                    </a:moveTo>
                    <a:cubicBezTo>
                      <a:pt x="501" y="201"/>
                      <a:pt x="234" y="634"/>
                      <a:pt x="67" y="1001"/>
                    </a:cubicBezTo>
                    <a:lnTo>
                      <a:pt x="468" y="501"/>
                    </a:lnTo>
                    <a:cubicBezTo>
                      <a:pt x="568" y="334"/>
                      <a:pt x="735" y="201"/>
                      <a:pt x="868" y="67"/>
                    </a:cubicBezTo>
                    <a:cubicBezTo>
                      <a:pt x="901" y="34"/>
                      <a:pt x="868" y="1"/>
                      <a:pt x="835" y="1"/>
                    </a:cubicBezTo>
                    <a:close/>
                    <a:moveTo>
                      <a:pt x="67" y="1001"/>
                    </a:moveTo>
                    <a:cubicBezTo>
                      <a:pt x="1" y="1001"/>
                      <a:pt x="23" y="1031"/>
                      <a:pt x="45" y="1031"/>
                    </a:cubicBezTo>
                    <a:cubicBezTo>
                      <a:pt x="56" y="1031"/>
                      <a:pt x="67" y="1024"/>
                      <a:pt x="67" y="100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4"/>
              <p:cNvSpPr/>
              <p:nvPr/>
            </p:nvSpPr>
            <p:spPr>
              <a:xfrm>
                <a:off x="2125625" y="2220600"/>
                <a:ext cx="117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15" extrusionOk="0">
                    <a:moveTo>
                      <a:pt x="367" y="1"/>
                    </a:moveTo>
                    <a:cubicBezTo>
                      <a:pt x="300" y="1"/>
                      <a:pt x="200" y="67"/>
                      <a:pt x="167" y="167"/>
                    </a:cubicBezTo>
                    <a:cubicBezTo>
                      <a:pt x="133" y="234"/>
                      <a:pt x="33" y="268"/>
                      <a:pt x="0" y="368"/>
                    </a:cubicBezTo>
                    <a:cubicBezTo>
                      <a:pt x="0" y="391"/>
                      <a:pt x="33" y="415"/>
                      <a:pt x="77" y="415"/>
                    </a:cubicBezTo>
                    <a:cubicBezTo>
                      <a:pt x="94" y="415"/>
                      <a:pt x="114" y="411"/>
                      <a:pt x="133" y="401"/>
                    </a:cubicBezTo>
                    <a:cubicBezTo>
                      <a:pt x="167" y="334"/>
                      <a:pt x="200" y="268"/>
                      <a:pt x="300" y="234"/>
                    </a:cubicBezTo>
                    <a:cubicBezTo>
                      <a:pt x="334" y="201"/>
                      <a:pt x="400" y="167"/>
                      <a:pt x="467" y="67"/>
                    </a:cubicBezTo>
                    <a:cubicBezTo>
                      <a:pt x="467" y="34"/>
                      <a:pt x="467" y="1"/>
                      <a:pt x="36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4"/>
              <p:cNvSpPr/>
              <p:nvPr/>
            </p:nvSpPr>
            <p:spPr>
              <a:xfrm>
                <a:off x="2423325" y="2053275"/>
                <a:ext cx="158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723" extrusionOk="0">
                    <a:moveTo>
                      <a:pt x="547" y="0"/>
                    </a:moveTo>
                    <a:cubicBezTo>
                      <a:pt x="532" y="0"/>
                      <a:pt x="516" y="7"/>
                      <a:pt x="501" y="22"/>
                    </a:cubicBezTo>
                    <a:cubicBezTo>
                      <a:pt x="401" y="89"/>
                      <a:pt x="301" y="222"/>
                      <a:pt x="234" y="356"/>
                    </a:cubicBezTo>
                    <a:cubicBezTo>
                      <a:pt x="134" y="423"/>
                      <a:pt x="1" y="556"/>
                      <a:pt x="101" y="689"/>
                    </a:cubicBezTo>
                    <a:lnTo>
                      <a:pt x="167" y="723"/>
                    </a:lnTo>
                    <a:cubicBezTo>
                      <a:pt x="301" y="723"/>
                      <a:pt x="334" y="556"/>
                      <a:pt x="401" y="456"/>
                    </a:cubicBezTo>
                    <a:cubicBezTo>
                      <a:pt x="468" y="356"/>
                      <a:pt x="568" y="256"/>
                      <a:pt x="634" y="122"/>
                    </a:cubicBezTo>
                    <a:cubicBezTo>
                      <a:pt x="634" y="71"/>
                      <a:pt x="595" y="0"/>
                      <a:pt x="547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4"/>
              <p:cNvSpPr/>
              <p:nvPr/>
            </p:nvSpPr>
            <p:spPr>
              <a:xfrm>
                <a:off x="2429175" y="2048575"/>
                <a:ext cx="208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40" extrusionOk="0">
                    <a:moveTo>
                      <a:pt x="740" y="0"/>
                    </a:moveTo>
                    <a:cubicBezTo>
                      <a:pt x="725" y="0"/>
                      <a:pt x="711" y="12"/>
                      <a:pt x="701" y="43"/>
                    </a:cubicBezTo>
                    <a:cubicBezTo>
                      <a:pt x="567" y="210"/>
                      <a:pt x="400" y="377"/>
                      <a:pt x="267" y="544"/>
                    </a:cubicBezTo>
                    <a:cubicBezTo>
                      <a:pt x="167" y="644"/>
                      <a:pt x="33" y="811"/>
                      <a:pt x="0" y="977"/>
                    </a:cubicBezTo>
                    <a:cubicBezTo>
                      <a:pt x="0" y="1000"/>
                      <a:pt x="16" y="1039"/>
                      <a:pt x="37" y="1039"/>
                    </a:cubicBezTo>
                    <a:cubicBezTo>
                      <a:pt x="46" y="1039"/>
                      <a:pt x="56" y="1031"/>
                      <a:pt x="67" y="1011"/>
                    </a:cubicBezTo>
                    <a:cubicBezTo>
                      <a:pt x="234" y="944"/>
                      <a:pt x="334" y="777"/>
                      <a:pt x="434" y="611"/>
                    </a:cubicBezTo>
                    <a:cubicBezTo>
                      <a:pt x="567" y="444"/>
                      <a:pt x="701" y="277"/>
                      <a:pt x="834" y="77"/>
                    </a:cubicBezTo>
                    <a:cubicBezTo>
                      <a:pt x="811" y="54"/>
                      <a:pt x="773" y="0"/>
                      <a:pt x="7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4"/>
              <p:cNvSpPr/>
              <p:nvPr/>
            </p:nvSpPr>
            <p:spPr>
              <a:xfrm>
                <a:off x="2435000" y="2061700"/>
                <a:ext cx="154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20" extrusionOk="0">
                    <a:moveTo>
                      <a:pt x="507" y="1"/>
                    </a:moveTo>
                    <a:cubicBezTo>
                      <a:pt x="494" y="1"/>
                      <a:pt x="480" y="6"/>
                      <a:pt x="468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1" y="452"/>
                      <a:pt x="34" y="586"/>
                    </a:cubicBezTo>
                    <a:lnTo>
                      <a:pt x="101" y="619"/>
                    </a:lnTo>
                    <a:cubicBezTo>
                      <a:pt x="201" y="619"/>
                      <a:pt x="201" y="519"/>
                      <a:pt x="301" y="419"/>
                    </a:cubicBezTo>
                    <a:lnTo>
                      <a:pt x="534" y="186"/>
                    </a:lnTo>
                    <a:cubicBezTo>
                      <a:pt x="616" y="104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4"/>
              <p:cNvSpPr/>
              <p:nvPr/>
            </p:nvSpPr>
            <p:spPr>
              <a:xfrm>
                <a:off x="2543400" y="1883700"/>
                <a:ext cx="42535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4" h="14878" extrusionOk="0">
                    <a:moveTo>
                      <a:pt x="8507" y="0"/>
                    </a:moveTo>
                    <a:cubicBezTo>
                      <a:pt x="3804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4"/>
              <p:cNvSpPr/>
              <p:nvPr/>
            </p:nvSpPr>
            <p:spPr>
              <a:xfrm>
                <a:off x="2525075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9240" y="0"/>
                    </a:moveTo>
                    <a:cubicBezTo>
                      <a:pt x="6505" y="100"/>
                      <a:pt x="3603" y="1401"/>
                      <a:pt x="2068" y="3736"/>
                    </a:cubicBezTo>
                    <a:cubicBezTo>
                      <a:pt x="0" y="6838"/>
                      <a:pt x="734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4" y="5704"/>
                    </a:cubicBezTo>
                    <a:cubicBezTo>
                      <a:pt x="2335" y="2202"/>
                      <a:pt x="5871" y="534"/>
                      <a:pt x="9207" y="100"/>
                    </a:cubicBezTo>
                    <a:cubicBezTo>
                      <a:pt x="9340" y="67"/>
                      <a:pt x="9340" y="0"/>
                      <a:pt x="9240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4"/>
              <p:cNvSpPr/>
              <p:nvPr/>
            </p:nvSpPr>
            <p:spPr>
              <a:xfrm>
                <a:off x="275440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0" y="0"/>
                      <a:pt x="0" y="67"/>
                      <a:pt x="67" y="100"/>
                    </a:cubicBezTo>
                    <a:cubicBezTo>
                      <a:pt x="3403" y="434"/>
                      <a:pt x="7005" y="2202"/>
                      <a:pt x="8006" y="5704"/>
                    </a:cubicBezTo>
                    <a:cubicBezTo>
                      <a:pt x="8773" y="8573"/>
                      <a:pt x="8406" y="12009"/>
                      <a:pt x="8406" y="14911"/>
                    </a:cubicBezTo>
                    <a:cubicBezTo>
                      <a:pt x="8406" y="14977"/>
                      <a:pt x="8456" y="15011"/>
                      <a:pt x="8506" y="15011"/>
                    </a:cubicBezTo>
                    <a:cubicBezTo>
                      <a:pt x="8556" y="15011"/>
                      <a:pt x="8606" y="14977"/>
                      <a:pt x="8606" y="14911"/>
                    </a:cubicBezTo>
                    <a:cubicBezTo>
                      <a:pt x="8573" y="11408"/>
                      <a:pt x="9340" y="6772"/>
                      <a:pt x="7239" y="3736"/>
                    </a:cubicBezTo>
                    <a:cubicBezTo>
                      <a:pt x="5638" y="1401"/>
                      <a:pt x="2869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4"/>
              <p:cNvSpPr/>
              <p:nvPr/>
            </p:nvSpPr>
            <p:spPr>
              <a:xfrm>
                <a:off x="2556750" y="1918600"/>
                <a:ext cx="10742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8320" extrusionOk="0">
                    <a:moveTo>
                      <a:pt x="4169" y="0"/>
                    </a:moveTo>
                    <a:cubicBezTo>
                      <a:pt x="4158" y="0"/>
                      <a:pt x="4148" y="2"/>
                      <a:pt x="4137" y="5"/>
                    </a:cubicBezTo>
                    <a:cubicBezTo>
                      <a:pt x="901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3" y="8320"/>
                      <a:pt x="334" y="8295"/>
                      <a:pt x="334" y="8245"/>
                    </a:cubicBezTo>
                    <a:cubicBezTo>
                      <a:pt x="268" y="4942"/>
                      <a:pt x="1068" y="1740"/>
                      <a:pt x="4237" y="139"/>
                    </a:cubicBezTo>
                    <a:cubicBezTo>
                      <a:pt x="4296" y="109"/>
                      <a:pt x="4250" y="0"/>
                      <a:pt x="4169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4"/>
              <p:cNvSpPr/>
              <p:nvPr/>
            </p:nvSpPr>
            <p:spPr>
              <a:xfrm>
                <a:off x="2810625" y="1909425"/>
                <a:ext cx="139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11422" extrusionOk="0">
                    <a:moveTo>
                      <a:pt x="9" y="0"/>
                    </a:moveTo>
                    <a:cubicBezTo>
                      <a:pt x="3" y="0"/>
                      <a:pt x="0" y="20"/>
                      <a:pt x="20" y="39"/>
                    </a:cubicBezTo>
                    <a:cubicBezTo>
                      <a:pt x="20" y="11"/>
                      <a:pt x="14" y="0"/>
                      <a:pt x="9" y="0"/>
                    </a:cubicBezTo>
                    <a:close/>
                    <a:moveTo>
                      <a:pt x="20" y="39"/>
                    </a:moveTo>
                    <a:lnTo>
                      <a:pt x="20" y="39"/>
                    </a:lnTo>
                    <a:cubicBezTo>
                      <a:pt x="1921" y="1006"/>
                      <a:pt x="3589" y="1807"/>
                      <a:pt x="4523" y="3842"/>
                    </a:cubicBezTo>
                    <a:cubicBezTo>
                      <a:pt x="4567" y="3931"/>
                      <a:pt x="4610" y="4021"/>
                      <a:pt x="4650" y="4113"/>
                    </a:cubicBezTo>
                    <a:lnTo>
                      <a:pt x="4650" y="4113"/>
                    </a:lnTo>
                    <a:cubicBezTo>
                      <a:pt x="3878" y="2315"/>
                      <a:pt x="2479" y="879"/>
                      <a:pt x="20" y="39"/>
                    </a:cubicBezTo>
                    <a:close/>
                    <a:moveTo>
                      <a:pt x="4650" y="4113"/>
                    </a:moveTo>
                    <a:cubicBezTo>
                      <a:pt x="4702" y="4234"/>
                      <a:pt x="4751" y="4357"/>
                      <a:pt x="4798" y="4481"/>
                    </a:cubicBezTo>
                    <a:lnTo>
                      <a:pt x="4798" y="4481"/>
                    </a:lnTo>
                    <a:cubicBezTo>
                      <a:pt x="4752" y="4357"/>
                      <a:pt x="4703" y="4234"/>
                      <a:pt x="4650" y="4113"/>
                    </a:cubicBezTo>
                    <a:close/>
                    <a:moveTo>
                      <a:pt x="4798" y="4481"/>
                    </a:moveTo>
                    <a:cubicBezTo>
                      <a:pt x="5570" y="6590"/>
                      <a:pt x="5323" y="9201"/>
                      <a:pt x="5323" y="11347"/>
                    </a:cubicBezTo>
                    <a:cubicBezTo>
                      <a:pt x="5323" y="11397"/>
                      <a:pt x="5365" y="11422"/>
                      <a:pt x="5407" y="11422"/>
                    </a:cubicBezTo>
                    <a:cubicBezTo>
                      <a:pt x="5448" y="11422"/>
                      <a:pt x="5490" y="11397"/>
                      <a:pt x="5490" y="11347"/>
                    </a:cubicBezTo>
                    <a:cubicBezTo>
                      <a:pt x="5591" y="8852"/>
                      <a:pt x="5540" y="6467"/>
                      <a:pt x="4798" y="448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4"/>
              <p:cNvSpPr/>
              <p:nvPr/>
            </p:nvSpPr>
            <p:spPr>
              <a:xfrm>
                <a:off x="2568900" y="2208700"/>
                <a:ext cx="19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883" extrusionOk="0">
                    <a:moveTo>
                      <a:pt x="674" y="1"/>
                    </a:moveTo>
                    <a:cubicBezTo>
                      <a:pt x="664" y="1"/>
                      <a:pt x="655" y="3"/>
                      <a:pt x="649" y="10"/>
                    </a:cubicBezTo>
                    <a:cubicBezTo>
                      <a:pt x="515" y="76"/>
                      <a:pt x="449" y="210"/>
                      <a:pt x="349" y="343"/>
                    </a:cubicBezTo>
                    <a:cubicBezTo>
                      <a:pt x="215" y="477"/>
                      <a:pt x="148" y="643"/>
                      <a:pt x="115" y="844"/>
                    </a:cubicBezTo>
                    <a:cubicBezTo>
                      <a:pt x="182" y="710"/>
                      <a:pt x="315" y="543"/>
                      <a:pt x="449" y="410"/>
                    </a:cubicBezTo>
                    <a:cubicBezTo>
                      <a:pt x="515" y="310"/>
                      <a:pt x="649" y="210"/>
                      <a:pt x="749" y="76"/>
                    </a:cubicBezTo>
                    <a:cubicBezTo>
                      <a:pt x="776" y="49"/>
                      <a:pt x="716" y="1"/>
                      <a:pt x="674" y="1"/>
                    </a:cubicBezTo>
                    <a:close/>
                    <a:moveTo>
                      <a:pt x="115" y="844"/>
                    </a:moveTo>
                    <a:cubicBezTo>
                      <a:pt x="19" y="863"/>
                      <a:pt x="0" y="882"/>
                      <a:pt x="21" y="882"/>
                    </a:cubicBezTo>
                    <a:cubicBezTo>
                      <a:pt x="36" y="882"/>
                      <a:pt x="73" y="872"/>
                      <a:pt x="115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4"/>
              <p:cNvSpPr/>
              <p:nvPr/>
            </p:nvSpPr>
            <p:spPr>
              <a:xfrm>
                <a:off x="2576450" y="2208925"/>
                <a:ext cx="2370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030" extrusionOk="0">
                    <a:moveTo>
                      <a:pt x="847" y="1"/>
                    </a:moveTo>
                    <a:cubicBezTo>
                      <a:pt x="514" y="201"/>
                      <a:pt x="280" y="634"/>
                      <a:pt x="47" y="968"/>
                    </a:cubicBezTo>
                    <a:cubicBezTo>
                      <a:pt x="1" y="991"/>
                      <a:pt x="18" y="1030"/>
                      <a:pt x="55" y="1030"/>
                    </a:cubicBezTo>
                    <a:cubicBezTo>
                      <a:pt x="72" y="1030"/>
                      <a:pt x="93" y="1022"/>
                      <a:pt x="113" y="1001"/>
                    </a:cubicBezTo>
                    <a:lnTo>
                      <a:pt x="480" y="501"/>
                    </a:lnTo>
                    <a:cubicBezTo>
                      <a:pt x="614" y="334"/>
                      <a:pt x="747" y="201"/>
                      <a:pt x="881" y="67"/>
                    </a:cubicBezTo>
                    <a:cubicBezTo>
                      <a:pt x="947" y="34"/>
                      <a:pt x="881" y="1"/>
                      <a:pt x="84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4"/>
              <p:cNvSpPr/>
              <p:nvPr/>
            </p:nvSpPr>
            <p:spPr>
              <a:xfrm>
                <a:off x="2588700" y="2220600"/>
                <a:ext cx="1227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15" extrusionOk="0">
                    <a:moveTo>
                      <a:pt x="391" y="1"/>
                    </a:moveTo>
                    <a:cubicBezTo>
                      <a:pt x="324" y="1"/>
                      <a:pt x="224" y="67"/>
                      <a:pt x="190" y="167"/>
                    </a:cubicBezTo>
                    <a:cubicBezTo>
                      <a:pt x="157" y="234"/>
                      <a:pt x="57" y="268"/>
                      <a:pt x="24" y="368"/>
                    </a:cubicBezTo>
                    <a:cubicBezTo>
                      <a:pt x="0" y="391"/>
                      <a:pt x="60" y="415"/>
                      <a:pt x="109" y="415"/>
                    </a:cubicBezTo>
                    <a:cubicBezTo>
                      <a:pt x="129" y="415"/>
                      <a:pt x="147" y="411"/>
                      <a:pt x="157" y="401"/>
                    </a:cubicBezTo>
                    <a:cubicBezTo>
                      <a:pt x="190" y="334"/>
                      <a:pt x="224" y="268"/>
                      <a:pt x="324" y="234"/>
                    </a:cubicBezTo>
                    <a:cubicBezTo>
                      <a:pt x="357" y="201"/>
                      <a:pt x="457" y="167"/>
                      <a:pt x="491" y="67"/>
                    </a:cubicBezTo>
                    <a:cubicBezTo>
                      <a:pt x="491" y="34"/>
                      <a:pt x="491" y="1"/>
                      <a:pt x="391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4"/>
              <p:cNvSpPr/>
              <p:nvPr/>
            </p:nvSpPr>
            <p:spPr>
              <a:xfrm>
                <a:off x="2887825" y="2053275"/>
                <a:ext cx="150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723" extrusionOk="0">
                    <a:moveTo>
                      <a:pt x="528" y="0"/>
                    </a:moveTo>
                    <a:cubicBezTo>
                      <a:pt x="518" y="0"/>
                      <a:pt x="509" y="7"/>
                      <a:pt x="501" y="22"/>
                    </a:cubicBezTo>
                    <a:cubicBezTo>
                      <a:pt x="367" y="89"/>
                      <a:pt x="267" y="222"/>
                      <a:pt x="201" y="356"/>
                    </a:cubicBezTo>
                    <a:cubicBezTo>
                      <a:pt x="101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267" y="723"/>
                      <a:pt x="334" y="556"/>
                      <a:pt x="367" y="456"/>
                    </a:cubicBezTo>
                    <a:cubicBezTo>
                      <a:pt x="434" y="356"/>
                      <a:pt x="534" y="256"/>
                      <a:pt x="601" y="122"/>
                    </a:cubicBezTo>
                    <a:cubicBezTo>
                      <a:pt x="601" y="71"/>
                      <a:pt x="562" y="0"/>
                      <a:pt x="52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4"/>
              <p:cNvSpPr/>
              <p:nvPr/>
            </p:nvSpPr>
            <p:spPr>
              <a:xfrm>
                <a:off x="2892825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48" y="0"/>
                    </a:moveTo>
                    <a:cubicBezTo>
                      <a:pt x="729" y="0"/>
                      <a:pt x="712" y="12"/>
                      <a:pt x="701" y="43"/>
                    </a:cubicBezTo>
                    <a:cubicBezTo>
                      <a:pt x="568" y="210"/>
                      <a:pt x="401" y="377"/>
                      <a:pt x="301" y="544"/>
                    </a:cubicBezTo>
                    <a:cubicBezTo>
                      <a:pt x="167" y="644"/>
                      <a:pt x="34" y="811"/>
                      <a:pt x="1" y="977"/>
                    </a:cubicBezTo>
                    <a:cubicBezTo>
                      <a:pt x="1" y="1000"/>
                      <a:pt x="16" y="1039"/>
                      <a:pt x="37" y="1039"/>
                    </a:cubicBezTo>
                    <a:cubicBezTo>
                      <a:pt x="47" y="1039"/>
                      <a:pt x="57" y="1031"/>
                      <a:pt x="67" y="1011"/>
                    </a:cubicBezTo>
                    <a:cubicBezTo>
                      <a:pt x="234" y="944"/>
                      <a:pt x="334" y="777"/>
                      <a:pt x="468" y="611"/>
                    </a:cubicBezTo>
                    <a:cubicBezTo>
                      <a:pt x="568" y="444"/>
                      <a:pt x="701" y="277"/>
                      <a:pt x="835" y="77"/>
                    </a:cubicBezTo>
                    <a:cubicBezTo>
                      <a:pt x="835" y="54"/>
                      <a:pt x="788" y="0"/>
                      <a:pt x="748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4"/>
              <p:cNvSpPr/>
              <p:nvPr/>
            </p:nvSpPr>
            <p:spPr>
              <a:xfrm>
                <a:off x="2898675" y="2061700"/>
                <a:ext cx="1555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0" extrusionOk="0">
                    <a:moveTo>
                      <a:pt x="519" y="1"/>
                    </a:moveTo>
                    <a:cubicBezTo>
                      <a:pt x="503" y="1"/>
                      <a:pt x="486" y="6"/>
                      <a:pt x="467" y="19"/>
                    </a:cubicBezTo>
                    <a:cubicBezTo>
                      <a:pt x="334" y="86"/>
                      <a:pt x="267" y="186"/>
                      <a:pt x="167" y="252"/>
                    </a:cubicBezTo>
                    <a:cubicBezTo>
                      <a:pt x="134" y="352"/>
                      <a:pt x="0" y="452"/>
                      <a:pt x="67" y="586"/>
                    </a:cubicBezTo>
                    <a:lnTo>
                      <a:pt x="100" y="619"/>
                    </a:lnTo>
                    <a:cubicBezTo>
                      <a:pt x="234" y="619"/>
                      <a:pt x="234" y="519"/>
                      <a:pt x="300" y="419"/>
                    </a:cubicBezTo>
                    <a:lnTo>
                      <a:pt x="567" y="186"/>
                    </a:lnTo>
                    <a:cubicBezTo>
                      <a:pt x="621" y="104"/>
                      <a:pt x="587" y="1"/>
                      <a:pt x="519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4"/>
              <p:cNvSpPr/>
              <p:nvPr/>
            </p:nvSpPr>
            <p:spPr>
              <a:xfrm>
                <a:off x="3007075" y="1883700"/>
                <a:ext cx="42532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4878" extrusionOk="0">
                    <a:moveTo>
                      <a:pt x="8507" y="0"/>
                    </a:moveTo>
                    <a:cubicBezTo>
                      <a:pt x="3803" y="0"/>
                      <a:pt x="1" y="3836"/>
                      <a:pt x="1" y="8506"/>
                    </a:cubicBezTo>
                    <a:lnTo>
                      <a:pt x="1" y="14878"/>
                    </a:lnTo>
                    <a:lnTo>
                      <a:pt x="17013" y="14878"/>
                    </a:lnTo>
                    <a:lnTo>
                      <a:pt x="17013" y="8506"/>
                    </a:lnTo>
                    <a:cubicBezTo>
                      <a:pt x="17013" y="3803"/>
                      <a:pt x="13177" y="0"/>
                      <a:pt x="8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4"/>
              <p:cNvSpPr/>
              <p:nvPr/>
            </p:nvSpPr>
            <p:spPr>
              <a:xfrm>
                <a:off x="2988725" y="1882875"/>
                <a:ext cx="232700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15011" extrusionOk="0">
                    <a:moveTo>
                      <a:pt x="9241" y="0"/>
                    </a:moveTo>
                    <a:cubicBezTo>
                      <a:pt x="6505" y="100"/>
                      <a:pt x="3637" y="1401"/>
                      <a:pt x="2069" y="3736"/>
                    </a:cubicBezTo>
                    <a:cubicBezTo>
                      <a:pt x="1" y="6838"/>
                      <a:pt x="735" y="11408"/>
                      <a:pt x="701" y="14911"/>
                    </a:cubicBezTo>
                    <a:cubicBezTo>
                      <a:pt x="701" y="14977"/>
                      <a:pt x="751" y="15011"/>
                      <a:pt x="801" y="15011"/>
                    </a:cubicBezTo>
                    <a:cubicBezTo>
                      <a:pt x="851" y="15011"/>
                      <a:pt x="901" y="14977"/>
                      <a:pt x="901" y="14911"/>
                    </a:cubicBezTo>
                    <a:cubicBezTo>
                      <a:pt x="901" y="11942"/>
                      <a:pt x="534" y="8539"/>
                      <a:pt x="1335" y="5704"/>
                    </a:cubicBezTo>
                    <a:cubicBezTo>
                      <a:pt x="2336" y="2202"/>
                      <a:pt x="5872" y="534"/>
                      <a:pt x="9207" y="100"/>
                    </a:cubicBezTo>
                    <a:cubicBezTo>
                      <a:pt x="9307" y="67"/>
                      <a:pt x="9307" y="0"/>
                      <a:pt x="9241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4"/>
              <p:cNvSpPr/>
              <p:nvPr/>
            </p:nvSpPr>
            <p:spPr>
              <a:xfrm>
                <a:off x="3218050" y="1882875"/>
                <a:ext cx="23352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5011" extrusionOk="0">
                    <a:moveTo>
                      <a:pt x="34" y="0"/>
                    </a:moveTo>
                    <a:cubicBezTo>
                      <a:pt x="1" y="0"/>
                      <a:pt x="1" y="67"/>
                      <a:pt x="68" y="100"/>
                    </a:cubicBezTo>
                    <a:cubicBezTo>
                      <a:pt x="3403" y="434"/>
                      <a:pt x="7006" y="2202"/>
                      <a:pt x="8007" y="5704"/>
                    </a:cubicBezTo>
                    <a:cubicBezTo>
                      <a:pt x="8807" y="8573"/>
                      <a:pt x="8407" y="12009"/>
                      <a:pt x="8407" y="14911"/>
                    </a:cubicBezTo>
                    <a:cubicBezTo>
                      <a:pt x="8407" y="14977"/>
                      <a:pt x="8465" y="15011"/>
                      <a:pt x="8524" y="15011"/>
                    </a:cubicBezTo>
                    <a:cubicBezTo>
                      <a:pt x="8582" y="15011"/>
                      <a:pt x="8640" y="14977"/>
                      <a:pt x="8640" y="14911"/>
                    </a:cubicBezTo>
                    <a:cubicBezTo>
                      <a:pt x="8574" y="11408"/>
                      <a:pt x="9341" y="6772"/>
                      <a:pt x="7239" y="3736"/>
                    </a:cubicBezTo>
                    <a:cubicBezTo>
                      <a:pt x="5672" y="1401"/>
                      <a:pt x="2870" y="100"/>
                      <a:pt x="34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4"/>
              <p:cNvSpPr/>
              <p:nvPr/>
            </p:nvSpPr>
            <p:spPr>
              <a:xfrm>
                <a:off x="3021250" y="1918600"/>
                <a:ext cx="106575" cy="2080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320" extrusionOk="0">
                    <a:moveTo>
                      <a:pt x="4135" y="0"/>
                    </a:moveTo>
                    <a:cubicBezTo>
                      <a:pt x="4125" y="0"/>
                      <a:pt x="4115" y="2"/>
                      <a:pt x="4104" y="5"/>
                    </a:cubicBezTo>
                    <a:cubicBezTo>
                      <a:pt x="868" y="1406"/>
                      <a:pt x="1" y="5009"/>
                      <a:pt x="167" y="8245"/>
                    </a:cubicBezTo>
                    <a:cubicBezTo>
                      <a:pt x="167" y="8295"/>
                      <a:pt x="209" y="8320"/>
                      <a:pt x="251" y="8320"/>
                    </a:cubicBezTo>
                    <a:cubicBezTo>
                      <a:pt x="292" y="8320"/>
                      <a:pt x="334" y="8295"/>
                      <a:pt x="334" y="8245"/>
                    </a:cubicBezTo>
                    <a:cubicBezTo>
                      <a:pt x="234" y="4942"/>
                      <a:pt x="1035" y="1740"/>
                      <a:pt x="4204" y="139"/>
                    </a:cubicBezTo>
                    <a:cubicBezTo>
                      <a:pt x="4263" y="109"/>
                      <a:pt x="4217" y="0"/>
                      <a:pt x="41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4"/>
              <p:cNvSpPr/>
              <p:nvPr/>
            </p:nvSpPr>
            <p:spPr>
              <a:xfrm>
                <a:off x="3274650" y="1909425"/>
                <a:ext cx="1396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11422" extrusionOk="0">
                    <a:moveTo>
                      <a:pt x="18" y="0"/>
                    </a:moveTo>
                    <a:cubicBezTo>
                      <a:pt x="6" y="0"/>
                      <a:pt x="0" y="20"/>
                      <a:pt x="39" y="39"/>
                    </a:cubicBezTo>
                    <a:cubicBezTo>
                      <a:pt x="39" y="11"/>
                      <a:pt x="27" y="0"/>
                      <a:pt x="18" y="0"/>
                    </a:cubicBezTo>
                    <a:close/>
                    <a:moveTo>
                      <a:pt x="39" y="39"/>
                    </a:moveTo>
                    <a:cubicBezTo>
                      <a:pt x="1640" y="868"/>
                      <a:pt x="3095" y="1575"/>
                      <a:pt x="4087" y="3043"/>
                    </a:cubicBezTo>
                    <a:lnTo>
                      <a:pt x="4087" y="3043"/>
                    </a:lnTo>
                    <a:cubicBezTo>
                      <a:pt x="3255" y="1745"/>
                      <a:pt x="1975" y="705"/>
                      <a:pt x="39" y="39"/>
                    </a:cubicBezTo>
                    <a:close/>
                    <a:moveTo>
                      <a:pt x="4087" y="3043"/>
                    </a:moveTo>
                    <a:lnTo>
                      <a:pt x="4087" y="3043"/>
                    </a:lnTo>
                    <a:cubicBezTo>
                      <a:pt x="4438" y="3590"/>
                      <a:pt x="4709" y="4183"/>
                      <a:pt x="4916" y="4813"/>
                    </a:cubicBezTo>
                    <a:lnTo>
                      <a:pt x="4916" y="4813"/>
                    </a:lnTo>
                    <a:cubicBezTo>
                      <a:pt x="4815" y="4477"/>
                      <a:pt x="4692" y="4152"/>
                      <a:pt x="4542" y="3842"/>
                    </a:cubicBezTo>
                    <a:cubicBezTo>
                      <a:pt x="4404" y="3552"/>
                      <a:pt x="4252" y="3287"/>
                      <a:pt x="4087" y="3043"/>
                    </a:cubicBezTo>
                    <a:close/>
                    <a:moveTo>
                      <a:pt x="4916" y="4813"/>
                    </a:moveTo>
                    <a:cubicBezTo>
                      <a:pt x="5531" y="6859"/>
                      <a:pt x="5309" y="9312"/>
                      <a:pt x="5309" y="11347"/>
                    </a:cubicBezTo>
                    <a:cubicBezTo>
                      <a:pt x="5309" y="11397"/>
                      <a:pt x="5351" y="11422"/>
                      <a:pt x="5392" y="11422"/>
                    </a:cubicBezTo>
                    <a:cubicBezTo>
                      <a:pt x="5434" y="11422"/>
                      <a:pt x="5476" y="11397"/>
                      <a:pt x="5476" y="11347"/>
                    </a:cubicBezTo>
                    <a:cubicBezTo>
                      <a:pt x="5587" y="8989"/>
                      <a:pt x="5547" y="6729"/>
                      <a:pt x="4916" y="4813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4"/>
              <p:cNvSpPr/>
              <p:nvPr/>
            </p:nvSpPr>
            <p:spPr>
              <a:xfrm>
                <a:off x="3032675" y="2208700"/>
                <a:ext cx="184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83" extrusionOk="0">
                    <a:moveTo>
                      <a:pt x="636" y="1"/>
                    </a:moveTo>
                    <a:cubicBezTo>
                      <a:pt x="626" y="1"/>
                      <a:pt x="617" y="3"/>
                      <a:pt x="611" y="10"/>
                    </a:cubicBezTo>
                    <a:cubicBezTo>
                      <a:pt x="478" y="76"/>
                      <a:pt x="411" y="210"/>
                      <a:pt x="311" y="343"/>
                    </a:cubicBezTo>
                    <a:cubicBezTo>
                      <a:pt x="211" y="477"/>
                      <a:pt x="111" y="643"/>
                      <a:pt x="77" y="844"/>
                    </a:cubicBezTo>
                    <a:cubicBezTo>
                      <a:pt x="144" y="710"/>
                      <a:pt x="277" y="543"/>
                      <a:pt x="411" y="410"/>
                    </a:cubicBezTo>
                    <a:cubicBezTo>
                      <a:pt x="478" y="310"/>
                      <a:pt x="611" y="210"/>
                      <a:pt x="711" y="76"/>
                    </a:cubicBezTo>
                    <a:cubicBezTo>
                      <a:pt x="738" y="49"/>
                      <a:pt x="678" y="1"/>
                      <a:pt x="636" y="1"/>
                    </a:cubicBezTo>
                    <a:close/>
                    <a:moveTo>
                      <a:pt x="77" y="844"/>
                    </a:moveTo>
                    <a:cubicBezTo>
                      <a:pt x="0" y="863"/>
                      <a:pt x="1" y="882"/>
                      <a:pt x="22" y="882"/>
                    </a:cubicBezTo>
                    <a:cubicBezTo>
                      <a:pt x="37" y="882"/>
                      <a:pt x="63" y="872"/>
                      <a:pt x="77" y="844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4"/>
              <p:cNvSpPr/>
              <p:nvPr/>
            </p:nvSpPr>
            <p:spPr>
              <a:xfrm>
                <a:off x="3040375" y="2208925"/>
                <a:ext cx="234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030" extrusionOk="0">
                    <a:moveTo>
                      <a:pt x="837" y="1"/>
                    </a:moveTo>
                    <a:cubicBezTo>
                      <a:pt x="503" y="201"/>
                      <a:pt x="270" y="634"/>
                      <a:pt x="70" y="968"/>
                    </a:cubicBezTo>
                    <a:cubicBezTo>
                      <a:pt x="0" y="991"/>
                      <a:pt x="27" y="1030"/>
                      <a:pt x="61" y="1030"/>
                    </a:cubicBezTo>
                    <a:cubicBezTo>
                      <a:pt x="76" y="1030"/>
                      <a:pt x="93" y="1022"/>
                      <a:pt x="103" y="1001"/>
                    </a:cubicBezTo>
                    <a:lnTo>
                      <a:pt x="470" y="501"/>
                    </a:lnTo>
                    <a:cubicBezTo>
                      <a:pt x="603" y="334"/>
                      <a:pt x="770" y="201"/>
                      <a:pt x="903" y="67"/>
                    </a:cubicBezTo>
                    <a:cubicBezTo>
                      <a:pt x="937" y="34"/>
                      <a:pt x="903" y="1"/>
                      <a:pt x="837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4"/>
              <p:cNvSpPr/>
              <p:nvPr/>
            </p:nvSpPr>
            <p:spPr>
              <a:xfrm>
                <a:off x="3052350" y="2220600"/>
                <a:ext cx="123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15" extrusionOk="0">
                    <a:moveTo>
                      <a:pt x="424" y="1"/>
                    </a:moveTo>
                    <a:cubicBezTo>
                      <a:pt x="324" y="1"/>
                      <a:pt x="258" y="67"/>
                      <a:pt x="191" y="167"/>
                    </a:cubicBezTo>
                    <a:cubicBezTo>
                      <a:pt x="158" y="234"/>
                      <a:pt x="91" y="268"/>
                      <a:pt x="24" y="368"/>
                    </a:cubicBezTo>
                    <a:cubicBezTo>
                      <a:pt x="1" y="391"/>
                      <a:pt x="60" y="415"/>
                      <a:pt x="109" y="415"/>
                    </a:cubicBezTo>
                    <a:cubicBezTo>
                      <a:pt x="129" y="415"/>
                      <a:pt x="148" y="411"/>
                      <a:pt x="158" y="401"/>
                    </a:cubicBezTo>
                    <a:cubicBezTo>
                      <a:pt x="191" y="334"/>
                      <a:pt x="258" y="268"/>
                      <a:pt x="324" y="234"/>
                    </a:cubicBezTo>
                    <a:cubicBezTo>
                      <a:pt x="358" y="201"/>
                      <a:pt x="458" y="167"/>
                      <a:pt x="491" y="67"/>
                    </a:cubicBezTo>
                    <a:cubicBezTo>
                      <a:pt x="491" y="34"/>
                      <a:pt x="491" y="1"/>
                      <a:pt x="424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34"/>
              <p:cNvSpPr/>
              <p:nvPr/>
            </p:nvSpPr>
            <p:spPr>
              <a:xfrm>
                <a:off x="3351500" y="2053275"/>
                <a:ext cx="15850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23" extrusionOk="0">
                    <a:moveTo>
                      <a:pt x="532" y="0"/>
                    </a:moveTo>
                    <a:cubicBezTo>
                      <a:pt x="520" y="0"/>
                      <a:pt x="508" y="7"/>
                      <a:pt x="500" y="22"/>
                    </a:cubicBezTo>
                    <a:cubicBezTo>
                      <a:pt x="367" y="89"/>
                      <a:pt x="300" y="222"/>
                      <a:pt x="200" y="356"/>
                    </a:cubicBezTo>
                    <a:cubicBezTo>
                      <a:pt x="133" y="423"/>
                      <a:pt x="0" y="556"/>
                      <a:pt x="67" y="689"/>
                    </a:cubicBezTo>
                    <a:lnTo>
                      <a:pt x="167" y="723"/>
                    </a:lnTo>
                    <a:cubicBezTo>
                      <a:pt x="300" y="723"/>
                      <a:pt x="334" y="556"/>
                      <a:pt x="367" y="456"/>
                    </a:cubicBezTo>
                    <a:cubicBezTo>
                      <a:pt x="467" y="356"/>
                      <a:pt x="534" y="256"/>
                      <a:pt x="634" y="122"/>
                    </a:cubicBezTo>
                    <a:cubicBezTo>
                      <a:pt x="634" y="71"/>
                      <a:pt x="575" y="0"/>
                      <a:pt x="53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34"/>
              <p:cNvSpPr/>
              <p:nvPr/>
            </p:nvSpPr>
            <p:spPr>
              <a:xfrm>
                <a:off x="3356500" y="2048575"/>
                <a:ext cx="20875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40" extrusionOk="0">
                    <a:moveTo>
                      <a:pt x="762" y="0"/>
                    </a:moveTo>
                    <a:cubicBezTo>
                      <a:pt x="743" y="0"/>
                      <a:pt x="722" y="12"/>
                      <a:pt x="701" y="43"/>
                    </a:cubicBezTo>
                    <a:cubicBezTo>
                      <a:pt x="601" y="210"/>
                      <a:pt x="434" y="377"/>
                      <a:pt x="300" y="544"/>
                    </a:cubicBezTo>
                    <a:cubicBezTo>
                      <a:pt x="167" y="644"/>
                      <a:pt x="34" y="811"/>
                      <a:pt x="0" y="977"/>
                    </a:cubicBezTo>
                    <a:cubicBezTo>
                      <a:pt x="0" y="1000"/>
                      <a:pt x="16" y="1039"/>
                      <a:pt x="48" y="1039"/>
                    </a:cubicBezTo>
                    <a:cubicBezTo>
                      <a:pt x="62" y="1039"/>
                      <a:pt x="80" y="1031"/>
                      <a:pt x="100" y="1011"/>
                    </a:cubicBezTo>
                    <a:cubicBezTo>
                      <a:pt x="267" y="944"/>
                      <a:pt x="334" y="777"/>
                      <a:pt x="467" y="611"/>
                    </a:cubicBezTo>
                    <a:cubicBezTo>
                      <a:pt x="601" y="444"/>
                      <a:pt x="701" y="277"/>
                      <a:pt x="834" y="77"/>
                    </a:cubicBezTo>
                    <a:cubicBezTo>
                      <a:pt x="834" y="54"/>
                      <a:pt x="803" y="0"/>
                      <a:pt x="762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4"/>
              <p:cNvSpPr/>
              <p:nvPr/>
            </p:nvSpPr>
            <p:spPr>
              <a:xfrm>
                <a:off x="3363175" y="2061700"/>
                <a:ext cx="147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620" extrusionOk="0">
                    <a:moveTo>
                      <a:pt x="486" y="1"/>
                    </a:moveTo>
                    <a:cubicBezTo>
                      <a:pt x="470" y="1"/>
                      <a:pt x="452" y="6"/>
                      <a:pt x="434" y="19"/>
                    </a:cubicBezTo>
                    <a:cubicBezTo>
                      <a:pt x="334" y="86"/>
                      <a:pt x="234" y="186"/>
                      <a:pt x="167" y="252"/>
                    </a:cubicBezTo>
                    <a:cubicBezTo>
                      <a:pt x="100" y="352"/>
                      <a:pt x="0" y="452"/>
                      <a:pt x="33" y="586"/>
                    </a:cubicBezTo>
                    <a:lnTo>
                      <a:pt x="67" y="619"/>
                    </a:lnTo>
                    <a:cubicBezTo>
                      <a:pt x="200" y="619"/>
                      <a:pt x="200" y="519"/>
                      <a:pt x="267" y="419"/>
                    </a:cubicBezTo>
                    <a:lnTo>
                      <a:pt x="534" y="186"/>
                    </a:lnTo>
                    <a:cubicBezTo>
                      <a:pt x="588" y="104"/>
                      <a:pt x="554" y="1"/>
                      <a:pt x="486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59" name="Google Shape;4959;p34"/>
          <p:cNvGrpSpPr/>
          <p:nvPr/>
        </p:nvGrpSpPr>
        <p:grpSpPr>
          <a:xfrm>
            <a:off x="-50" y="4771045"/>
            <a:ext cx="9144080" cy="372421"/>
            <a:chOff x="0" y="4618700"/>
            <a:chExt cx="9144080" cy="654634"/>
          </a:xfrm>
        </p:grpSpPr>
        <p:sp>
          <p:nvSpPr>
            <p:cNvPr id="4960" name="Google Shape;4960;p34"/>
            <p:cNvSpPr/>
            <p:nvPr/>
          </p:nvSpPr>
          <p:spPr>
            <a:xfrm>
              <a:off x="0" y="4632404"/>
              <a:ext cx="9144080" cy="640930"/>
            </a:xfrm>
            <a:custGeom>
              <a:avLst/>
              <a:gdLst/>
              <a:ahLst/>
              <a:cxnLst/>
              <a:rect l="l" t="t" r="r" b="b"/>
              <a:pathLst>
                <a:path w="83561" h="16613" extrusionOk="0">
                  <a:moveTo>
                    <a:pt x="1" y="1"/>
                  </a:moveTo>
                  <a:lnTo>
                    <a:pt x="1" y="16613"/>
                  </a:lnTo>
                  <a:lnTo>
                    <a:pt x="83560" y="16613"/>
                  </a:lnTo>
                  <a:lnTo>
                    <a:pt x="83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4"/>
            <p:cNvSpPr/>
            <p:nvPr/>
          </p:nvSpPr>
          <p:spPr>
            <a:xfrm>
              <a:off x="54823" y="5092381"/>
              <a:ext cx="9060038" cy="29025"/>
            </a:xfrm>
            <a:custGeom>
              <a:avLst/>
              <a:gdLst/>
              <a:ahLst/>
              <a:cxnLst/>
              <a:rect l="l" t="t" r="r" b="b"/>
              <a:pathLst>
                <a:path w="82793" h="591" extrusionOk="0">
                  <a:moveTo>
                    <a:pt x="16604" y="0"/>
                  </a:moveTo>
                  <a:cubicBezTo>
                    <a:pt x="11100" y="0"/>
                    <a:pt x="5597" y="48"/>
                    <a:pt x="100" y="208"/>
                  </a:cubicBezTo>
                  <a:cubicBezTo>
                    <a:pt x="0" y="275"/>
                    <a:pt x="0" y="408"/>
                    <a:pt x="100" y="408"/>
                  </a:cubicBezTo>
                  <a:cubicBezTo>
                    <a:pt x="5313" y="548"/>
                    <a:pt x="10531" y="591"/>
                    <a:pt x="15750" y="591"/>
                  </a:cubicBezTo>
                  <a:cubicBezTo>
                    <a:pt x="24290" y="591"/>
                    <a:pt x="32833" y="475"/>
                    <a:pt x="41363" y="475"/>
                  </a:cubicBezTo>
                  <a:cubicBezTo>
                    <a:pt x="49749" y="475"/>
                    <a:pt x="58122" y="562"/>
                    <a:pt x="66498" y="562"/>
                  </a:cubicBezTo>
                  <a:cubicBezTo>
                    <a:pt x="71883" y="562"/>
                    <a:pt x="77268" y="526"/>
                    <a:pt x="82659" y="408"/>
                  </a:cubicBezTo>
                  <a:cubicBezTo>
                    <a:pt x="82793" y="408"/>
                    <a:pt x="82793" y="208"/>
                    <a:pt x="82659" y="208"/>
                  </a:cubicBezTo>
                  <a:cubicBezTo>
                    <a:pt x="76755" y="80"/>
                    <a:pt x="70857" y="43"/>
                    <a:pt x="64960" y="43"/>
                  </a:cubicBezTo>
                  <a:cubicBezTo>
                    <a:pt x="57097" y="43"/>
                    <a:pt x="49235" y="108"/>
                    <a:pt x="41363" y="108"/>
                  </a:cubicBezTo>
                  <a:cubicBezTo>
                    <a:pt x="33117" y="108"/>
                    <a:pt x="24859" y="0"/>
                    <a:pt x="16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4"/>
            <p:cNvSpPr/>
            <p:nvPr/>
          </p:nvSpPr>
          <p:spPr>
            <a:xfrm>
              <a:off x="54823" y="4856252"/>
              <a:ext cx="8987048" cy="27650"/>
            </a:xfrm>
            <a:custGeom>
              <a:avLst/>
              <a:gdLst/>
              <a:ahLst/>
              <a:cxnLst/>
              <a:rect l="l" t="t" r="r" b="b"/>
              <a:pathLst>
                <a:path w="82126" h="563" extrusionOk="0">
                  <a:moveTo>
                    <a:pt x="17150" y="0"/>
                  </a:moveTo>
                  <a:cubicBezTo>
                    <a:pt x="11459" y="0"/>
                    <a:pt x="5771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62" y="519"/>
                    <a:pt x="10439" y="562"/>
                    <a:pt x="15619" y="562"/>
                  </a:cubicBezTo>
                  <a:cubicBezTo>
                    <a:pt x="24096" y="562"/>
                    <a:pt x="32582" y="446"/>
                    <a:pt x="41029" y="446"/>
                  </a:cubicBezTo>
                  <a:cubicBezTo>
                    <a:pt x="49334" y="446"/>
                    <a:pt x="57651" y="533"/>
                    <a:pt x="65965" y="533"/>
                  </a:cubicBezTo>
                  <a:cubicBezTo>
                    <a:pt x="71310" y="533"/>
                    <a:pt x="76653" y="497"/>
                    <a:pt x="81992" y="380"/>
                  </a:cubicBezTo>
                  <a:cubicBezTo>
                    <a:pt x="82125" y="380"/>
                    <a:pt x="82125" y="180"/>
                    <a:pt x="81992" y="180"/>
                  </a:cubicBezTo>
                  <a:cubicBezTo>
                    <a:pt x="76145" y="51"/>
                    <a:pt x="70292" y="14"/>
                    <a:pt x="64438" y="14"/>
                  </a:cubicBezTo>
                  <a:cubicBezTo>
                    <a:pt x="56632" y="14"/>
                    <a:pt x="48825" y="79"/>
                    <a:pt x="41029" y="79"/>
                  </a:cubicBezTo>
                  <a:cubicBezTo>
                    <a:pt x="33090" y="79"/>
                    <a:pt x="25117" y="0"/>
                    <a:pt x="17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4"/>
            <p:cNvSpPr/>
            <p:nvPr/>
          </p:nvSpPr>
          <p:spPr>
            <a:xfrm>
              <a:off x="87652" y="4618700"/>
              <a:ext cx="8957830" cy="27650"/>
            </a:xfrm>
            <a:custGeom>
              <a:avLst/>
              <a:gdLst/>
              <a:ahLst/>
              <a:cxnLst/>
              <a:rect l="l" t="t" r="r" b="b"/>
              <a:pathLst>
                <a:path w="81859" h="563" extrusionOk="0">
                  <a:moveTo>
                    <a:pt x="17096" y="0"/>
                  </a:moveTo>
                  <a:cubicBezTo>
                    <a:pt x="11426" y="0"/>
                    <a:pt x="5757" y="41"/>
                    <a:pt x="100" y="180"/>
                  </a:cubicBezTo>
                  <a:cubicBezTo>
                    <a:pt x="0" y="246"/>
                    <a:pt x="0" y="380"/>
                    <a:pt x="100" y="380"/>
                  </a:cubicBezTo>
                  <a:cubicBezTo>
                    <a:pt x="5250" y="519"/>
                    <a:pt x="10409" y="562"/>
                    <a:pt x="15571" y="562"/>
                  </a:cubicBezTo>
                  <a:cubicBezTo>
                    <a:pt x="24017" y="562"/>
                    <a:pt x="32469" y="447"/>
                    <a:pt x="40896" y="447"/>
                  </a:cubicBezTo>
                  <a:cubicBezTo>
                    <a:pt x="49180" y="447"/>
                    <a:pt x="57477" y="533"/>
                    <a:pt x="65763" y="533"/>
                  </a:cubicBezTo>
                  <a:cubicBezTo>
                    <a:pt x="71090" y="533"/>
                    <a:pt x="76413" y="497"/>
                    <a:pt x="81725" y="380"/>
                  </a:cubicBezTo>
                  <a:cubicBezTo>
                    <a:pt x="81859" y="380"/>
                    <a:pt x="81859" y="180"/>
                    <a:pt x="81725" y="180"/>
                  </a:cubicBezTo>
                  <a:cubicBezTo>
                    <a:pt x="75893" y="51"/>
                    <a:pt x="70060" y="14"/>
                    <a:pt x="64227" y="14"/>
                  </a:cubicBezTo>
                  <a:cubicBezTo>
                    <a:pt x="56450" y="14"/>
                    <a:pt x="48673" y="80"/>
                    <a:pt x="40896" y="80"/>
                  </a:cubicBezTo>
                  <a:cubicBezTo>
                    <a:pt x="32977" y="80"/>
                    <a:pt x="25034" y="0"/>
                    <a:pt x="17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4" name="Google Shape;4964;p34"/>
          <p:cNvGrpSpPr/>
          <p:nvPr/>
        </p:nvGrpSpPr>
        <p:grpSpPr>
          <a:xfrm>
            <a:off x="-35077" y="-236043"/>
            <a:ext cx="1551182" cy="5388882"/>
            <a:chOff x="6793338" y="1880825"/>
            <a:chExt cx="837300" cy="1882250"/>
          </a:xfrm>
        </p:grpSpPr>
        <p:sp>
          <p:nvSpPr>
            <p:cNvPr id="4965" name="Google Shape;4965;p34"/>
            <p:cNvSpPr/>
            <p:nvPr/>
          </p:nvSpPr>
          <p:spPr>
            <a:xfrm>
              <a:off x="6797513" y="1880825"/>
              <a:ext cx="833125" cy="1881375"/>
            </a:xfrm>
            <a:custGeom>
              <a:avLst/>
              <a:gdLst/>
              <a:ahLst/>
              <a:cxnLst/>
              <a:rect l="l" t="t" r="r" b="b"/>
              <a:pathLst>
                <a:path w="33325" h="75255" extrusionOk="0">
                  <a:moveTo>
                    <a:pt x="1" y="1"/>
                  </a:moveTo>
                  <a:lnTo>
                    <a:pt x="1" y="75255"/>
                  </a:lnTo>
                  <a:lnTo>
                    <a:pt x="24418" y="75255"/>
                  </a:lnTo>
                  <a:lnTo>
                    <a:pt x="6639" y="33925"/>
                  </a:lnTo>
                  <a:cubicBezTo>
                    <a:pt x="33324" y="24518"/>
                    <a:pt x="28788" y="1"/>
                    <a:pt x="28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4"/>
            <p:cNvSpPr/>
            <p:nvPr/>
          </p:nvSpPr>
          <p:spPr>
            <a:xfrm>
              <a:off x="6870913" y="2802700"/>
              <a:ext cx="244300" cy="912275"/>
            </a:xfrm>
            <a:custGeom>
              <a:avLst/>
              <a:gdLst/>
              <a:ahLst/>
              <a:cxnLst/>
              <a:rect l="l" t="t" r="r" b="b"/>
              <a:pathLst>
                <a:path w="9772" h="36491" extrusionOk="0">
                  <a:moveTo>
                    <a:pt x="365" y="0"/>
                  </a:moveTo>
                  <a:cubicBezTo>
                    <a:pt x="225" y="0"/>
                    <a:pt x="67" y="125"/>
                    <a:pt x="67" y="286"/>
                  </a:cubicBezTo>
                  <a:cubicBezTo>
                    <a:pt x="0" y="3288"/>
                    <a:pt x="734" y="6323"/>
                    <a:pt x="1334" y="9226"/>
                  </a:cubicBezTo>
                  <a:cubicBezTo>
                    <a:pt x="1968" y="12361"/>
                    <a:pt x="2635" y="15463"/>
                    <a:pt x="3269" y="18566"/>
                  </a:cubicBezTo>
                  <a:cubicBezTo>
                    <a:pt x="3970" y="21634"/>
                    <a:pt x="4703" y="24637"/>
                    <a:pt x="5504" y="27639"/>
                  </a:cubicBezTo>
                  <a:cubicBezTo>
                    <a:pt x="5871" y="29106"/>
                    <a:pt x="6271" y="30608"/>
                    <a:pt x="6705" y="32142"/>
                  </a:cubicBezTo>
                  <a:cubicBezTo>
                    <a:pt x="7072" y="33543"/>
                    <a:pt x="7439" y="34911"/>
                    <a:pt x="8273" y="36178"/>
                  </a:cubicBezTo>
                  <a:cubicBezTo>
                    <a:pt x="8421" y="36395"/>
                    <a:pt x="8656" y="36491"/>
                    <a:pt x="8888" y="36491"/>
                  </a:cubicBezTo>
                  <a:cubicBezTo>
                    <a:pt x="9334" y="36491"/>
                    <a:pt x="9771" y="36138"/>
                    <a:pt x="9574" y="35611"/>
                  </a:cubicBezTo>
                  <a:cubicBezTo>
                    <a:pt x="8573" y="32776"/>
                    <a:pt x="8073" y="29840"/>
                    <a:pt x="7405" y="26905"/>
                  </a:cubicBezTo>
                  <a:cubicBezTo>
                    <a:pt x="6705" y="23869"/>
                    <a:pt x="6038" y="20867"/>
                    <a:pt x="5337" y="17832"/>
                  </a:cubicBezTo>
                  <a:cubicBezTo>
                    <a:pt x="4637" y="14763"/>
                    <a:pt x="3903" y="11761"/>
                    <a:pt x="3169" y="8759"/>
                  </a:cubicBezTo>
                  <a:cubicBezTo>
                    <a:pt x="2469" y="5890"/>
                    <a:pt x="1868" y="2854"/>
                    <a:pt x="567" y="186"/>
                  </a:cubicBezTo>
                  <a:cubicBezTo>
                    <a:pt x="541" y="54"/>
                    <a:pt x="457" y="0"/>
                    <a:pt x="36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4"/>
            <p:cNvSpPr/>
            <p:nvPr/>
          </p:nvSpPr>
          <p:spPr>
            <a:xfrm>
              <a:off x="6986013" y="2948375"/>
              <a:ext cx="290600" cy="718325"/>
            </a:xfrm>
            <a:custGeom>
              <a:avLst/>
              <a:gdLst/>
              <a:ahLst/>
              <a:cxnLst/>
              <a:rect l="l" t="t" r="r" b="b"/>
              <a:pathLst>
                <a:path w="11624" h="28733" extrusionOk="0">
                  <a:moveTo>
                    <a:pt x="411" y="1"/>
                  </a:moveTo>
                  <a:cubicBezTo>
                    <a:pt x="194" y="1"/>
                    <a:pt x="0" y="177"/>
                    <a:pt x="66" y="396"/>
                  </a:cubicBezTo>
                  <a:cubicBezTo>
                    <a:pt x="300" y="1664"/>
                    <a:pt x="533" y="2898"/>
                    <a:pt x="900" y="4132"/>
                  </a:cubicBezTo>
                  <a:cubicBezTo>
                    <a:pt x="1267" y="5333"/>
                    <a:pt x="1634" y="6534"/>
                    <a:pt x="2068" y="7735"/>
                  </a:cubicBezTo>
                  <a:cubicBezTo>
                    <a:pt x="2835" y="10170"/>
                    <a:pt x="3769" y="12538"/>
                    <a:pt x="4636" y="14907"/>
                  </a:cubicBezTo>
                  <a:cubicBezTo>
                    <a:pt x="5537" y="17242"/>
                    <a:pt x="6404" y="19543"/>
                    <a:pt x="7271" y="21845"/>
                  </a:cubicBezTo>
                  <a:cubicBezTo>
                    <a:pt x="8139" y="24080"/>
                    <a:pt x="8939" y="26582"/>
                    <a:pt x="10440" y="28517"/>
                  </a:cubicBezTo>
                  <a:cubicBezTo>
                    <a:pt x="10566" y="28669"/>
                    <a:pt x="10711" y="28732"/>
                    <a:pt x="10854" y="28732"/>
                  </a:cubicBezTo>
                  <a:cubicBezTo>
                    <a:pt x="11244" y="28732"/>
                    <a:pt x="11623" y="28264"/>
                    <a:pt x="11574" y="27849"/>
                  </a:cubicBezTo>
                  <a:cubicBezTo>
                    <a:pt x="11241" y="25481"/>
                    <a:pt x="9973" y="23113"/>
                    <a:pt x="9073" y="20911"/>
                  </a:cubicBezTo>
                  <a:cubicBezTo>
                    <a:pt x="8105" y="18576"/>
                    <a:pt x="7138" y="16208"/>
                    <a:pt x="6237" y="13839"/>
                  </a:cubicBezTo>
                  <a:cubicBezTo>
                    <a:pt x="5337" y="11538"/>
                    <a:pt x="4469" y="9203"/>
                    <a:pt x="3602" y="6901"/>
                  </a:cubicBezTo>
                  <a:cubicBezTo>
                    <a:pt x="3202" y="5800"/>
                    <a:pt x="2768" y="4666"/>
                    <a:pt x="2301" y="3532"/>
                  </a:cubicBezTo>
                  <a:cubicBezTo>
                    <a:pt x="1834" y="2364"/>
                    <a:pt x="1234" y="1297"/>
                    <a:pt x="733" y="163"/>
                  </a:cubicBezTo>
                  <a:cubicBezTo>
                    <a:pt x="642" y="49"/>
                    <a:pt x="523" y="1"/>
                    <a:pt x="411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4"/>
            <p:cNvSpPr/>
            <p:nvPr/>
          </p:nvSpPr>
          <p:spPr>
            <a:xfrm>
              <a:off x="6934863" y="1957325"/>
              <a:ext cx="513150" cy="710975"/>
            </a:xfrm>
            <a:custGeom>
              <a:avLst/>
              <a:gdLst/>
              <a:ahLst/>
              <a:cxnLst/>
              <a:rect l="l" t="t" r="r" b="b"/>
              <a:pathLst>
                <a:path w="20526" h="28439" extrusionOk="0">
                  <a:moveTo>
                    <a:pt x="19882" y="0"/>
                  </a:moveTo>
                  <a:cubicBezTo>
                    <a:pt x="19704" y="0"/>
                    <a:pt x="19527" y="84"/>
                    <a:pt x="19424" y="277"/>
                  </a:cubicBezTo>
                  <a:cubicBezTo>
                    <a:pt x="18724" y="1578"/>
                    <a:pt x="18424" y="2979"/>
                    <a:pt x="17957" y="4346"/>
                  </a:cubicBezTo>
                  <a:cubicBezTo>
                    <a:pt x="17456" y="5781"/>
                    <a:pt x="16856" y="7115"/>
                    <a:pt x="16155" y="8449"/>
                  </a:cubicBezTo>
                  <a:cubicBezTo>
                    <a:pt x="14855" y="10817"/>
                    <a:pt x="13353" y="13119"/>
                    <a:pt x="11719" y="15254"/>
                  </a:cubicBezTo>
                  <a:cubicBezTo>
                    <a:pt x="10151" y="17322"/>
                    <a:pt x="8483" y="19324"/>
                    <a:pt x="6615" y="21192"/>
                  </a:cubicBezTo>
                  <a:cubicBezTo>
                    <a:pt x="5648" y="22159"/>
                    <a:pt x="4647" y="23126"/>
                    <a:pt x="3647" y="24027"/>
                  </a:cubicBezTo>
                  <a:cubicBezTo>
                    <a:pt x="2646" y="24961"/>
                    <a:pt x="1512" y="25728"/>
                    <a:pt x="644" y="26796"/>
                  </a:cubicBezTo>
                  <a:cubicBezTo>
                    <a:pt x="1" y="27523"/>
                    <a:pt x="555" y="28439"/>
                    <a:pt x="1341" y="28439"/>
                  </a:cubicBezTo>
                  <a:cubicBezTo>
                    <a:pt x="1492" y="28439"/>
                    <a:pt x="1651" y="28405"/>
                    <a:pt x="1812" y="28330"/>
                  </a:cubicBezTo>
                  <a:cubicBezTo>
                    <a:pt x="3113" y="27730"/>
                    <a:pt x="4180" y="26829"/>
                    <a:pt x="5281" y="25928"/>
                  </a:cubicBezTo>
                  <a:cubicBezTo>
                    <a:pt x="6348" y="24994"/>
                    <a:pt x="7383" y="24027"/>
                    <a:pt x="8383" y="23026"/>
                  </a:cubicBezTo>
                  <a:cubicBezTo>
                    <a:pt x="10351" y="21058"/>
                    <a:pt x="12186" y="18957"/>
                    <a:pt x="13787" y="16655"/>
                  </a:cubicBezTo>
                  <a:cubicBezTo>
                    <a:pt x="15388" y="14353"/>
                    <a:pt x="16856" y="11885"/>
                    <a:pt x="18057" y="9350"/>
                  </a:cubicBezTo>
                  <a:cubicBezTo>
                    <a:pt x="19324" y="6681"/>
                    <a:pt x="20525" y="3546"/>
                    <a:pt x="20459" y="543"/>
                  </a:cubicBezTo>
                  <a:cubicBezTo>
                    <a:pt x="20459" y="215"/>
                    <a:pt x="20168" y="0"/>
                    <a:pt x="1988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4"/>
            <p:cNvSpPr/>
            <p:nvPr/>
          </p:nvSpPr>
          <p:spPr>
            <a:xfrm>
              <a:off x="6860588" y="1969300"/>
              <a:ext cx="346400" cy="670950"/>
            </a:xfrm>
            <a:custGeom>
              <a:avLst/>
              <a:gdLst/>
              <a:ahLst/>
              <a:cxnLst/>
              <a:rect l="l" t="t" r="r" b="b"/>
              <a:pathLst>
                <a:path w="13856" h="26838" extrusionOk="0">
                  <a:moveTo>
                    <a:pt x="13242" y="0"/>
                  </a:moveTo>
                  <a:cubicBezTo>
                    <a:pt x="13091" y="0"/>
                    <a:pt x="12945" y="85"/>
                    <a:pt x="12855" y="298"/>
                  </a:cubicBezTo>
                  <a:cubicBezTo>
                    <a:pt x="10987" y="4568"/>
                    <a:pt x="9520" y="9004"/>
                    <a:pt x="7451" y="13207"/>
                  </a:cubicBezTo>
                  <a:cubicBezTo>
                    <a:pt x="6451" y="15309"/>
                    <a:pt x="5317" y="17344"/>
                    <a:pt x="4149" y="19345"/>
                  </a:cubicBezTo>
                  <a:cubicBezTo>
                    <a:pt x="2948" y="21380"/>
                    <a:pt x="1581" y="23348"/>
                    <a:pt x="346" y="25383"/>
                  </a:cubicBezTo>
                  <a:cubicBezTo>
                    <a:pt x="1" y="26073"/>
                    <a:pt x="604" y="26837"/>
                    <a:pt x="1239" y="26837"/>
                  </a:cubicBezTo>
                  <a:cubicBezTo>
                    <a:pt x="1462" y="26837"/>
                    <a:pt x="1690" y="26743"/>
                    <a:pt x="1881" y="26517"/>
                  </a:cubicBezTo>
                  <a:cubicBezTo>
                    <a:pt x="3415" y="24682"/>
                    <a:pt x="4616" y="22547"/>
                    <a:pt x="5817" y="20512"/>
                  </a:cubicBezTo>
                  <a:cubicBezTo>
                    <a:pt x="7018" y="18478"/>
                    <a:pt x="8119" y="16343"/>
                    <a:pt x="9119" y="14175"/>
                  </a:cubicBezTo>
                  <a:cubicBezTo>
                    <a:pt x="11121" y="9871"/>
                    <a:pt x="13089" y="5368"/>
                    <a:pt x="13789" y="665"/>
                  </a:cubicBezTo>
                  <a:cubicBezTo>
                    <a:pt x="13856" y="333"/>
                    <a:pt x="13540" y="0"/>
                    <a:pt x="1324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4"/>
            <p:cNvSpPr/>
            <p:nvPr/>
          </p:nvSpPr>
          <p:spPr>
            <a:xfrm>
              <a:off x="6820863" y="1933250"/>
              <a:ext cx="191000" cy="660600"/>
            </a:xfrm>
            <a:custGeom>
              <a:avLst/>
              <a:gdLst/>
              <a:ahLst/>
              <a:cxnLst/>
              <a:rect l="l" t="t" r="r" b="b"/>
              <a:pathLst>
                <a:path w="7640" h="26424" extrusionOk="0">
                  <a:moveTo>
                    <a:pt x="6857" y="1"/>
                  </a:moveTo>
                  <a:cubicBezTo>
                    <a:pt x="6688" y="1"/>
                    <a:pt x="6534" y="93"/>
                    <a:pt x="6505" y="306"/>
                  </a:cubicBezTo>
                  <a:cubicBezTo>
                    <a:pt x="5838" y="4575"/>
                    <a:pt x="4370" y="8778"/>
                    <a:pt x="3303" y="12948"/>
                  </a:cubicBezTo>
                  <a:cubicBezTo>
                    <a:pt x="2736" y="15083"/>
                    <a:pt x="2202" y="17218"/>
                    <a:pt x="1635" y="19319"/>
                  </a:cubicBezTo>
                  <a:cubicBezTo>
                    <a:pt x="1335" y="20387"/>
                    <a:pt x="1068" y="21387"/>
                    <a:pt x="801" y="22388"/>
                  </a:cubicBezTo>
                  <a:cubicBezTo>
                    <a:pt x="501" y="23422"/>
                    <a:pt x="1" y="24590"/>
                    <a:pt x="34" y="25657"/>
                  </a:cubicBezTo>
                  <a:cubicBezTo>
                    <a:pt x="54" y="26163"/>
                    <a:pt x="430" y="26423"/>
                    <a:pt x="828" y="26423"/>
                  </a:cubicBezTo>
                  <a:cubicBezTo>
                    <a:pt x="1085" y="26423"/>
                    <a:pt x="1351" y="26314"/>
                    <a:pt x="1535" y="26091"/>
                  </a:cubicBezTo>
                  <a:cubicBezTo>
                    <a:pt x="2169" y="25257"/>
                    <a:pt x="2369" y="24089"/>
                    <a:pt x="2669" y="23089"/>
                  </a:cubicBezTo>
                  <a:cubicBezTo>
                    <a:pt x="3003" y="21988"/>
                    <a:pt x="3303" y="20920"/>
                    <a:pt x="3570" y="19820"/>
                  </a:cubicBezTo>
                  <a:cubicBezTo>
                    <a:pt x="4170" y="17651"/>
                    <a:pt x="4737" y="15450"/>
                    <a:pt x="5304" y="13282"/>
                  </a:cubicBezTo>
                  <a:cubicBezTo>
                    <a:pt x="6372" y="9079"/>
                    <a:pt x="7639" y="4809"/>
                    <a:pt x="7339" y="439"/>
                  </a:cubicBezTo>
                  <a:cubicBezTo>
                    <a:pt x="7339" y="170"/>
                    <a:pt x="7085" y="1"/>
                    <a:pt x="6857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4"/>
            <p:cNvSpPr/>
            <p:nvPr/>
          </p:nvSpPr>
          <p:spPr>
            <a:xfrm>
              <a:off x="6799188" y="2822975"/>
              <a:ext cx="108100" cy="856825"/>
            </a:xfrm>
            <a:custGeom>
              <a:avLst/>
              <a:gdLst/>
              <a:ahLst/>
              <a:cxnLst/>
              <a:rect l="l" t="t" r="r" b="b"/>
              <a:pathLst>
                <a:path w="4324" h="34273" extrusionOk="0">
                  <a:moveTo>
                    <a:pt x="78" y="0"/>
                  </a:moveTo>
                  <a:cubicBezTo>
                    <a:pt x="54" y="0"/>
                    <a:pt x="28" y="3"/>
                    <a:pt x="0" y="9"/>
                  </a:cubicBezTo>
                  <a:lnTo>
                    <a:pt x="0" y="11984"/>
                  </a:lnTo>
                  <a:cubicBezTo>
                    <a:pt x="100" y="13752"/>
                    <a:pt x="234" y="15520"/>
                    <a:pt x="367" y="17321"/>
                  </a:cubicBezTo>
                  <a:cubicBezTo>
                    <a:pt x="567" y="20056"/>
                    <a:pt x="901" y="22758"/>
                    <a:pt x="1335" y="25493"/>
                  </a:cubicBezTo>
                  <a:cubicBezTo>
                    <a:pt x="1735" y="28262"/>
                    <a:pt x="2169" y="31198"/>
                    <a:pt x="3169" y="33866"/>
                  </a:cubicBezTo>
                  <a:cubicBezTo>
                    <a:pt x="3247" y="34131"/>
                    <a:pt x="3515" y="34273"/>
                    <a:pt x="3768" y="34273"/>
                  </a:cubicBezTo>
                  <a:cubicBezTo>
                    <a:pt x="4055" y="34273"/>
                    <a:pt x="4323" y="34090"/>
                    <a:pt x="4270" y="33699"/>
                  </a:cubicBezTo>
                  <a:cubicBezTo>
                    <a:pt x="3937" y="30864"/>
                    <a:pt x="3269" y="28095"/>
                    <a:pt x="2936" y="25260"/>
                  </a:cubicBezTo>
                  <a:cubicBezTo>
                    <a:pt x="2602" y="22491"/>
                    <a:pt x="2369" y="19689"/>
                    <a:pt x="2169" y="16921"/>
                  </a:cubicBezTo>
                  <a:cubicBezTo>
                    <a:pt x="1935" y="14152"/>
                    <a:pt x="1768" y="11350"/>
                    <a:pt x="1568" y="8515"/>
                  </a:cubicBezTo>
                  <a:cubicBezTo>
                    <a:pt x="1368" y="5713"/>
                    <a:pt x="834" y="3011"/>
                    <a:pt x="334" y="209"/>
                  </a:cubicBezTo>
                  <a:cubicBezTo>
                    <a:pt x="278" y="70"/>
                    <a:pt x="200" y="0"/>
                    <a:pt x="78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4"/>
            <p:cNvSpPr/>
            <p:nvPr/>
          </p:nvSpPr>
          <p:spPr>
            <a:xfrm>
              <a:off x="6797513" y="2040125"/>
              <a:ext cx="47575" cy="479675"/>
            </a:xfrm>
            <a:custGeom>
              <a:avLst/>
              <a:gdLst/>
              <a:ahLst/>
              <a:cxnLst/>
              <a:rect l="l" t="t" r="r" b="b"/>
              <a:pathLst>
                <a:path w="1903" h="19187" extrusionOk="0">
                  <a:moveTo>
                    <a:pt x="605" y="0"/>
                  </a:moveTo>
                  <a:cubicBezTo>
                    <a:pt x="368" y="0"/>
                    <a:pt x="134" y="167"/>
                    <a:pt x="101" y="500"/>
                  </a:cubicBezTo>
                  <a:cubicBezTo>
                    <a:pt x="34" y="934"/>
                    <a:pt x="1" y="1334"/>
                    <a:pt x="1" y="1701"/>
                  </a:cubicBezTo>
                  <a:lnTo>
                    <a:pt x="1" y="18880"/>
                  </a:lnTo>
                  <a:cubicBezTo>
                    <a:pt x="173" y="19072"/>
                    <a:pt x="400" y="19186"/>
                    <a:pt x="606" y="19186"/>
                  </a:cubicBezTo>
                  <a:cubicBezTo>
                    <a:pt x="760" y="19186"/>
                    <a:pt x="902" y="19123"/>
                    <a:pt x="1001" y="18980"/>
                  </a:cubicBezTo>
                  <a:cubicBezTo>
                    <a:pt x="1902" y="17880"/>
                    <a:pt x="1602" y="16145"/>
                    <a:pt x="1602" y="14811"/>
                  </a:cubicBezTo>
                  <a:lnTo>
                    <a:pt x="1602" y="10107"/>
                  </a:lnTo>
                  <a:cubicBezTo>
                    <a:pt x="1535" y="6872"/>
                    <a:pt x="1502" y="3669"/>
                    <a:pt x="1135" y="500"/>
                  </a:cubicBezTo>
                  <a:cubicBezTo>
                    <a:pt x="1085" y="167"/>
                    <a:pt x="843" y="0"/>
                    <a:pt x="60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4"/>
            <p:cNvSpPr/>
            <p:nvPr/>
          </p:nvSpPr>
          <p:spPr>
            <a:xfrm>
              <a:off x="6988938" y="1910450"/>
              <a:ext cx="540800" cy="812900"/>
            </a:xfrm>
            <a:custGeom>
              <a:avLst/>
              <a:gdLst/>
              <a:ahLst/>
              <a:cxnLst/>
              <a:rect l="l" t="t" r="r" b="b"/>
              <a:pathLst>
                <a:path w="21632" h="32516" extrusionOk="0">
                  <a:moveTo>
                    <a:pt x="21298" y="0"/>
                  </a:moveTo>
                  <a:cubicBezTo>
                    <a:pt x="21281" y="0"/>
                    <a:pt x="21264" y="17"/>
                    <a:pt x="21264" y="50"/>
                  </a:cubicBezTo>
                  <a:cubicBezTo>
                    <a:pt x="21031" y="7289"/>
                    <a:pt x="20364" y="14160"/>
                    <a:pt x="16161" y="20298"/>
                  </a:cubicBezTo>
                  <a:cubicBezTo>
                    <a:pt x="12491" y="25668"/>
                    <a:pt x="6287" y="30005"/>
                    <a:pt x="183" y="32173"/>
                  </a:cubicBezTo>
                  <a:cubicBezTo>
                    <a:pt x="1" y="32234"/>
                    <a:pt x="67" y="32515"/>
                    <a:pt x="231" y="32515"/>
                  </a:cubicBezTo>
                  <a:cubicBezTo>
                    <a:pt x="247" y="32515"/>
                    <a:pt x="265" y="32513"/>
                    <a:pt x="283" y="32507"/>
                  </a:cubicBezTo>
                  <a:cubicBezTo>
                    <a:pt x="6287" y="30338"/>
                    <a:pt x="12191" y="26135"/>
                    <a:pt x="16027" y="20998"/>
                  </a:cubicBezTo>
                  <a:cubicBezTo>
                    <a:pt x="20530" y="14927"/>
                    <a:pt x="21631" y="7389"/>
                    <a:pt x="21331" y="50"/>
                  </a:cubicBezTo>
                  <a:cubicBezTo>
                    <a:pt x="21331" y="17"/>
                    <a:pt x="21314" y="0"/>
                    <a:pt x="212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4"/>
            <p:cNvSpPr/>
            <p:nvPr/>
          </p:nvSpPr>
          <p:spPr>
            <a:xfrm>
              <a:off x="6987138" y="2798075"/>
              <a:ext cx="416475" cy="965000"/>
            </a:xfrm>
            <a:custGeom>
              <a:avLst/>
              <a:gdLst/>
              <a:ahLst/>
              <a:cxnLst/>
              <a:rect l="l" t="t" r="r" b="b"/>
              <a:pathLst>
                <a:path w="16659" h="38600" extrusionOk="0">
                  <a:moveTo>
                    <a:pt x="73" y="1"/>
                  </a:moveTo>
                  <a:cubicBezTo>
                    <a:pt x="31" y="1"/>
                    <a:pt x="1" y="29"/>
                    <a:pt x="21" y="71"/>
                  </a:cubicBezTo>
                  <a:cubicBezTo>
                    <a:pt x="5358" y="12913"/>
                    <a:pt x="10862" y="25689"/>
                    <a:pt x="16266" y="38465"/>
                  </a:cubicBezTo>
                  <a:cubicBezTo>
                    <a:pt x="16307" y="38560"/>
                    <a:pt x="16387" y="38600"/>
                    <a:pt x="16460" y="38600"/>
                  </a:cubicBezTo>
                  <a:cubicBezTo>
                    <a:pt x="16566" y="38600"/>
                    <a:pt x="16659" y="38516"/>
                    <a:pt x="16600" y="38398"/>
                  </a:cubicBezTo>
                  <a:cubicBezTo>
                    <a:pt x="14031" y="31893"/>
                    <a:pt x="11229" y="25489"/>
                    <a:pt x="8527" y="19017"/>
                  </a:cubicBezTo>
                  <a:cubicBezTo>
                    <a:pt x="5825" y="12680"/>
                    <a:pt x="3223" y="6208"/>
                    <a:pt x="155" y="37"/>
                  </a:cubicBezTo>
                  <a:cubicBezTo>
                    <a:pt x="129" y="12"/>
                    <a:pt x="99" y="1"/>
                    <a:pt x="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4"/>
            <p:cNvSpPr/>
            <p:nvPr/>
          </p:nvSpPr>
          <p:spPr>
            <a:xfrm>
              <a:off x="7006688" y="2936275"/>
              <a:ext cx="260900" cy="722425"/>
            </a:xfrm>
            <a:custGeom>
              <a:avLst/>
              <a:gdLst/>
              <a:ahLst/>
              <a:cxnLst/>
              <a:rect l="l" t="t" r="r" b="b"/>
              <a:pathLst>
                <a:path w="10436" h="28897" extrusionOk="0">
                  <a:moveTo>
                    <a:pt x="126" y="0"/>
                  </a:moveTo>
                  <a:cubicBezTo>
                    <a:pt x="66" y="0"/>
                    <a:pt x="0" y="67"/>
                    <a:pt x="40" y="147"/>
                  </a:cubicBezTo>
                  <a:cubicBezTo>
                    <a:pt x="2808" y="9753"/>
                    <a:pt x="5911" y="19694"/>
                    <a:pt x="10214" y="28834"/>
                  </a:cubicBezTo>
                  <a:cubicBezTo>
                    <a:pt x="10225" y="28878"/>
                    <a:pt x="10254" y="28897"/>
                    <a:pt x="10288" y="28897"/>
                  </a:cubicBezTo>
                  <a:cubicBezTo>
                    <a:pt x="10354" y="28897"/>
                    <a:pt x="10436" y="28823"/>
                    <a:pt x="10414" y="28734"/>
                  </a:cubicBezTo>
                  <a:cubicBezTo>
                    <a:pt x="8746" y="23964"/>
                    <a:pt x="6744" y="19294"/>
                    <a:pt x="5043" y="14524"/>
                  </a:cubicBezTo>
                  <a:cubicBezTo>
                    <a:pt x="3309" y="9720"/>
                    <a:pt x="1741" y="4950"/>
                    <a:pt x="206" y="113"/>
                  </a:cubicBezTo>
                  <a:cubicBezTo>
                    <a:pt x="206" y="32"/>
                    <a:pt x="168" y="0"/>
                    <a:pt x="12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4"/>
            <p:cNvSpPr/>
            <p:nvPr/>
          </p:nvSpPr>
          <p:spPr>
            <a:xfrm>
              <a:off x="6921763" y="2916075"/>
              <a:ext cx="206175" cy="765975"/>
            </a:xfrm>
            <a:custGeom>
              <a:avLst/>
              <a:gdLst/>
              <a:ahLst/>
              <a:cxnLst/>
              <a:rect l="l" t="t" r="r" b="b"/>
              <a:pathLst>
                <a:path w="8247" h="30639" extrusionOk="0">
                  <a:moveTo>
                    <a:pt x="94" y="1"/>
                  </a:moveTo>
                  <a:cubicBezTo>
                    <a:pt x="55" y="1"/>
                    <a:pt x="1" y="24"/>
                    <a:pt x="1" y="87"/>
                  </a:cubicBezTo>
                  <a:cubicBezTo>
                    <a:pt x="2036" y="10328"/>
                    <a:pt x="4704" y="20635"/>
                    <a:pt x="7973" y="30542"/>
                  </a:cubicBezTo>
                  <a:cubicBezTo>
                    <a:pt x="7987" y="30610"/>
                    <a:pt x="8038" y="30639"/>
                    <a:pt x="8091" y="30639"/>
                  </a:cubicBezTo>
                  <a:cubicBezTo>
                    <a:pt x="8168" y="30639"/>
                    <a:pt x="8247" y="30575"/>
                    <a:pt x="8207" y="30476"/>
                  </a:cubicBezTo>
                  <a:cubicBezTo>
                    <a:pt x="5505" y="20335"/>
                    <a:pt x="2803" y="10161"/>
                    <a:pt x="134" y="21"/>
                  </a:cubicBezTo>
                  <a:cubicBezTo>
                    <a:pt x="134" y="8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4"/>
            <p:cNvSpPr/>
            <p:nvPr/>
          </p:nvSpPr>
          <p:spPr>
            <a:xfrm>
              <a:off x="6870138" y="2925225"/>
              <a:ext cx="94200" cy="726300"/>
            </a:xfrm>
            <a:custGeom>
              <a:avLst/>
              <a:gdLst/>
              <a:ahLst/>
              <a:cxnLst/>
              <a:rect l="l" t="t" r="r" b="b"/>
              <a:pathLst>
                <a:path w="3768" h="29052" extrusionOk="0">
                  <a:moveTo>
                    <a:pt x="82" y="0"/>
                  </a:moveTo>
                  <a:cubicBezTo>
                    <a:pt x="34" y="0"/>
                    <a:pt x="0" y="26"/>
                    <a:pt x="31" y="88"/>
                  </a:cubicBezTo>
                  <a:cubicBezTo>
                    <a:pt x="898" y="9662"/>
                    <a:pt x="1699" y="19469"/>
                    <a:pt x="3500" y="28942"/>
                  </a:cubicBezTo>
                  <a:cubicBezTo>
                    <a:pt x="3515" y="29017"/>
                    <a:pt x="3571" y="29052"/>
                    <a:pt x="3628" y="29052"/>
                  </a:cubicBezTo>
                  <a:cubicBezTo>
                    <a:pt x="3697" y="29052"/>
                    <a:pt x="3767" y="29000"/>
                    <a:pt x="3767" y="28909"/>
                  </a:cubicBezTo>
                  <a:cubicBezTo>
                    <a:pt x="2900" y="19269"/>
                    <a:pt x="1365" y="9662"/>
                    <a:pt x="231" y="88"/>
                  </a:cubicBezTo>
                  <a:cubicBezTo>
                    <a:pt x="213" y="35"/>
                    <a:pt x="138" y="0"/>
                    <a:pt x="8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4"/>
            <p:cNvSpPr/>
            <p:nvPr/>
          </p:nvSpPr>
          <p:spPr>
            <a:xfrm>
              <a:off x="6793338" y="2979750"/>
              <a:ext cx="55900" cy="714525"/>
            </a:xfrm>
            <a:custGeom>
              <a:avLst/>
              <a:gdLst/>
              <a:ahLst/>
              <a:cxnLst/>
              <a:rect l="l" t="t" r="r" b="b"/>
              <a:pathLst>
                <a:path w="2236" h="28581" extrusionOk="0">
                  <a:moveTo>
                    <a:pt x="63" y="0"/>
                  </a:moveTo>
                  <a:cubicBezTo>
                    <a:pt x="34" y="0"/>
                    <a:pt x="1" y="25"/>
                    <a:pt x="1" y="75"/>
                  </a:cubicBezTo>
                  <a:cubicBezTo>
                    <a:pt x="268" y="9449"/>
                    <a:pt x="268" y="19256"/>
                    <a:pt x="2002" y="28496"/>
                  </a:cubicBezTo>
                  <a:cubicBezTo>
                    <a:pt x="2032" y="28554"/>
                    <a:pt x="2080" y="28581"/>
                    <a:pt x="2125" y="28581"/>
                  </a:cubicBezTo>
                  <a:cubicBezTo>
                    <a:pt x="2183" y="28581"/>
                    <a:pt x="2236" y="28537"/>
                    <a:pt x="2236" y="28462"/>
                  </a:cubicBezTo>
                  <a:cubicBezTo>
                    <a:pt x="1836" y="23659"/>
                    <a:pt x="1235" y="18956"/>
                    <a:pt x="935" y="14152"/>
                  </a:cubicBezTo>
                  <a:cubicBezTo>
                    <a:pt x="635" y="9449"/>
                    <a:pt x="435" y="4779"/>
                    <a:pt x="101" y="75"/>
                  </a:cubicBezTo>
                  <a:cubicBezTo>
                    <a:pt x="118" y="25"/>
                    <a:pt x="93" y="0"/>
                    <a:pt x="6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4"/>
            <p:cNvSpPr/>
            <p:nvPr/>
          </p:nvSpPr>
          <p:spPr>
            <a:xfrm>
              <a:off x="6986688" y="1947425"/>
              <a:ext cx="459650" cy="698900"/>
            </a:xfrm>
            <a:custGeom>
              <a:avLst/>
              <a:gdLst/>
              <a:ahLst/>
              <a:cxnLst/>
              <a:rect l="l" t="t" r="r" b="b"/>
              <a:pathLst>
                <a:path w="18386" h="27956" extrusionOk="0">
                  <a:moveTo>
                    <a:pt x="18263" y="1"/>
                  </a:moveTo>
                  <a:cubicBezTo>
                    <a:pt x="18221" y="1"/>
                    <a:pt x="18185" y="26"/>
                    <a:pt x="18185" y="72"/>
                  </a:cubicBezTo>
                  <a:cubicBezTo>
                    <a:pt x="17418" y="5643"/>
                    <a:pt x="14216" y="11047"/>
                    <a:pt x="11080" y="15650"/>
                  </a:cubicBezTo>
                  <a:cubicBezTo>
                    <a:pt x="7945" y="20187"/>
                    <a:pt x="4209" y="24056"/>
                    <a:pt x="106" y="27725"/>
                  </a:cubicBezTo>
                  <a:cubicBezTo>
                    <a:pt x="1" y="27830"/>
                    <a:pt x="102" y="27956"/>
                    <a:pt x="215" y="27956"/>
                  </a:cubicBezTo>
                  <a:cubicBezTo>
                    <a:pt x="246" y="27956"/>
                    <a:pt x="278" y="27947"/>
                    <a:pt x="306" y="27925"/>
                  </a:cubicBezTo>
                  <a:cubicBezTo>
                    <a:pt x="4776" y="24423"/>
                    <a:pt x="8645" y="19986"/>
                    <a:pt x="11781" y="15250"/>
                  </a:cubicBezTo>
                  <a:cubicBezTo>
                    <a:pt x="14750" y="10847"/>
                    <a:pt x="17919" y="5543"/>
                    <a:pt x="18386" y="106"/>
                  </a:cubicBezTo>
                  <a:cubicBezTo>
                    <a:pt x="18368" y="34"/>
                    <a:pt x="18311" y="1"/>
                    <a:pt x="1826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4"/>
            <p:cNvSpPr/>
            <p:nvPr/>
          </p:nvSpPr>
          <p:spPr>
            <a:xfrm>
              <a:off x="6942188" y="2004650"/>
              <a:ext cx="364050" cy="616775"/>
            </a:xfrm>
            <a:custGeom>
              <a:avLst/>
              <a:gdLst/>
              <a:ahLst/>
              <a:cxnLst/>
              <a:rect l="l" t="t" r="r" b="b"/>
              <a:pathLst>
                <a:path w="14562" h="24671" extrusionOk="0">
                  <a:moveTo>
                    <a:pt x="14507" y="0"/>
                  </a:moveTo>
                  <a:cubicBezTo>
                    <a:pt x="14491" y="0"/>
                    <a:pt x="14474" y="15"/>
                    <a:pt x="14461" y="51"/>
                  </a:cubicBezTo>
                  <a:cubicBezTo>
                    <a:pt x="11026" y="9191"/>
                    <a:pt x="6256" y="17030"/>
                    <a:pt x="51" y="24469"/>
                  </a:cubicBezTo>
                  <a:cubicBezTo>
                    <a:pt x="1" y="24570"/>
                    <a:pt x="65" y="24671"/>
                    <a:pt x="142" y="24671"/>
                  </a:cubicBezTo>
                  <a:cubicBezTo>
                    <a:pt x="167" y="24671"/>
                    <a:pt x="194" y="24660"/>
                    <a:pt x="218" y="24636"/>
                  </a:cubicBezTo>
                  <a:cubicBezTo>
                    <a:pt x="6723" y="17864"/>
                    <a:pt x="11760" y="9058"/>
                    <a:pt x="14562" y="85"/>
                  </a:cubicBezTo>
                  <a:cubicBezTo>
                    <a:pt x="14562" y="43"/>
                    <a:pt x="14535" y="0"/>
                    <a:pt x="145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4"/>
            <p:cNvSpPr/>
            <p:nvPr/>
          </p:nvSpPr>
          <p:spPr>
            <a:xfrm>
              <a:off x="6885538" y="2005375"/>
              <a:ext cx="205200" cy="585000"/>
            </a:xfrm>
            <a:custGeom>
              <a:avLst/>
              <a:gdLst/>
              <a:ahLst/>
              <a:cxnLst/>
              <a:rect l="l" t="t" r="r" b="b"/>
              <a:pathLst>
                <a:path w="8208" h="23400" extrusionOk="0">
                  <a:moveTo>
                    <a:pt x="8156" y="1"/>
                  </a:moveTo>
                  <a:cubicBezTo>
                    <a:pt x="8139" y="1"/>
                    <a:pt x="8121" y="9"/>
                    <a:pt x="8121" y="22"/>
                  </a:cubicBezTo>
                  <a:cubicBezTo>
                    <a:pt x="6453" y="8195"/>
                    <a:pt x="3651" y="15767"/>
                    <a:pt x="49" y="23272"/>
                  </a:cubicBezTo>
                  <a:cubicBezTo>
                    <a:pt x="1" y="23345"/>
                    <a:pt x="57" y="23399"/>
                    <a:pt x="117" y="23399"/>
                  </a:cubicBezTo>
                  <a:cubicBezTo>
                    <a:pt x="140" y="23399"/>
                    <a:pt x="164" y="23391"/>
                    <a:pt x="182" y="23373"/>
                  </a:cubicBezTo>
                  <a:cubicBezTo>
                    <a:pt x="4252" y="16234"/>
                    <a:pt x="6854" y="8095"/>
                    <a:pt x="8188" y="56"/>
                  </a:cubicBezTo>
                  <a:cubicBezTo>
                    <a:pt x="8208" y="17"/>
                    <a:pt x="8181" y="1"/>
                    <a:pt x="81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4"/>
            <p:cNvSpPr/>
            <p:nvPr/>
          </p:nvSpPr>
          <p:spPr>
            <a:xfrm>
              <a:off x="6853388" y="2020375"/>
              <a:ext cx="71750" cy="561900"/>
            </a:xfrm>
            <a:custGeom>
              <a:avLst/>
              <a:gdLst/>
              <a:ahLst/>
              <a:cxnLst/>
              <a:rect l="l" t="t" r="r" b="b"/>
              <a:pathLst>
                <a:path w="2870" h="22476" extrusionOk="0">
                  <a:moveTo>
                    <a:pt x="2332" y="1"/>
                  </a:moveTo>
                  <a:cubicBezTo>
                    <a:pt x="2303" y="1"/>
                    <a:pt x="2269" y="17"/>
                    <a:pt x="2269" y="56"/>
                  </a:cubicBezTo>
                  <a:cubicBezTo>
                    <a:pt x="2502" y="7662"/>
                    <a:pt x="1435" y="14934"/>
                    <a:pt x="1" y="22406"/>
                  </a:cubicBezTo>
                  <a:cubicBezTo>
                    <a:pt x="1" y="22447"/>
                    <a:pt x="39" y="22475"/>
                    <a:pt x="84" y="22475"/>
                  </a:cubicBezTo>
                  <a:cubicBezTo>
                    <a:pt x="112" y="22475"/>
                    <a:pt x="142" y="22464"/>
                    <a:pt x="167" y="22439"/>
                  </a:cubicBezTo>
                  <a:cubicBezTo>
                    <a:pt x="2369" y="15334"/>
                    <a:pt x="2869" y="7428"/>
                    <a:pt x="2369" y="23"/>
                  </a:cubicBezTo>
                  <a:cubicBezTo>
                    <a:pt x="2369" y="9"/>
                    <a:pt x="2352" y="1"/>
                    <a:pt x="233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4"/>
            <p:cNvSpPr/>
            <p:nvPr/>
          </p:nvSpPr>
          <p:spPr>
            <a:xfrm>
              <a:off x="6805863" y="2030600"/>
              <a:ext cx="45875" cy="550375"/>
            </a:xfrm>
            <a:custGeom>
              <a:avLst/>
              <a:gdLst/>
              <a:ahLst/>
              <a:cxnLst/>
              <a:rect l="l" t="t" r="r" b="b"/>
              <a:pathLst>
                <a:path w="1835" h="22015" extrusionOk="0">
                  <a:moveTo>
                    <a:pt x="1057" y="0"/>
                  </a:moveTo>
                  <a:cubicBezTo>
                    <a:pt x="1051" y="0"/>
                    <a:pt x="1001" y="24"/>
                    <a:pt x="1001" y="48"/>
                  </a:cubicBezTo>
                  <a:cubicBezTo>
                    <a:pt x="1835" y="7119"/>
                    <a:pt x="1134" y="14892"/>
                    <a:pt x="0" y="21897"/>
                  </a:cubicBezTo>
                  <a:cubicBezTo>
                    <a:pt x="0" y="21971"/>
                    <a:pt x="53" y="22015"/>
                    <a:pt x="99" y="22015"/>
                  </a:cubicBezTo>
                  <a:cubicBezTo>
                    <a:pt x="135" y="22015"/>
                    <a:pt x="167" y="21988"/>
                    <a:pt x="167" y="21930"/>
                  </a:cubicBezTo>
                  <a:cubicBezTo>
                    <a:pt x="1001" y="18427"/>
                    <a:pt x="1101" y="14758"/>
                    <a:pt x="1301" y="11189"/>
                  </a:cubicBezTo>
                  <a:cubicBezTo>
                    <a:pt x="1568" y="7453"/>
                    <a:pt x="1802" y="3683"/>
                    <a:pt x="1034" y="14"/>
                  </a:cubicBezTo>
                  <a:cubicBezTo>
                    <a:pt x="1054" y="4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4"/>
            <p:cNvSpPr/>
            <p:nvPr/>
          </p:nvSpPr>
          <p:spPr>
            <a:xfrm>
              <a:off x="7231388" y="2181175"/>
              <a:ext cx="233050" cy="346975"/>
            </a:xfrm>
            <a:custGeom>
              <a:avLst/>
              <a:gdLst/>
              <a:ahLst/>
              <a:cxnLst/>
              <a:rect l="l" t="t" r="r" b="b"/>
              <a:pathLst>
                <a:path w="9322" h="13879" extrusionOk="0">
                  <a:moveTo>
                    <a:pt x="9231" y="0"/>
                  </a:moveTo>
                  <a:cubicBezTo>
                    <a:pt x="9209" y="0"/>
                    <a:pt x="9185" y="8"/>
                    <a:pt x="9165" y="29"/>
                  </a:cubicBezTo>
                  <a:cubicBezTo>
                    <a:pt x="6930" y="5333"/>
                    <a:pt x="4094" y="9669"/>
                    <a:pt x="58" y="13739"/>
                  </a:cubicBezTo>
                  <a:cubicBezTo>
                    <a:pt x="1" y="13796"/>
                    <a:pt x="42" y="13879"/>
                    <a:pt x="98" y="13879"/>
                  </a:cubicBezTo>
                  <a:cubicBezTo>
                    <a:pt x="107" y="13879"/>
                    <a:pt x="116" y="13877"/>
                    <a:pt x="125" y="13872"/>
                  </a:cubicBezTo>
                  <a:cubicBezTo>
                    <a:pt x="4628" y="10703"/>
                    <a:pt x="7430" y="5132"/>
                    <a:pt x="9298" y="62"/>
                  </a:cubicBezTo>
                  <a:cubicBezTo>
                    <a:pt x="9321" y="39"/>
                    <a:pt x="9281" y="0"/>
                    <a:pt x="923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4"/>
            <p:cNvSpPr/>
            <p:nvPr/>
          </p:nvSpPr>
          <p:spPr>
            <a:xfrm>
              <a:off x="6797513" y="2547825"/>
              <a:ext cx="212675" cy="397450"/>
            </a:xfrm>
            <a:custGeom>
              <a:avLst/>
              <a:gdLst/>
              <a:ahLst/>
              <a:cxnLst/>
              <a:rect l="l" t="t" r="r" b="b"/>
              <a:pathLst>
                <a:path w="8507" h="15898" extrusionOk="0">
                  <a:moveTo>
                    <a:pt x="6697" y="546"/>
                  </a:moveTo>
                  <a:cubicBezTo>
                    <a:pt x="7735" y="546"/>
                    <a:pt x="7483" y="2088"/>
                    <a:pt x="7172" y="2709"/>
                  </a:cubicBezTo>
                  <a:cubicBezTo>
                    <a:pt x="6839" y="3342"/>
                    <a:pt x="6339" y="3876"/>
                    <a:pt x="5838" y="4376"/>
                  </a:cubicBezTo>
                  <a:cubicBezTo>
                    <a:pt x="4938" y="5210"/>
                    <a:pt x="3903" y="5978"/>
                    <a:pt x="2836" y="6711"/>
                  </a:cubicBezTo>
                  <a:cubicBezTo>
                    <a:pt x="3103" y="5577"/>
                    <a:pt x="3236" y="4510"/>
                    <a:pt x="3770" y="3476"/>
                  </a:cubicBezTo>
                  <a:cubicBezTo>
                    <a:pt x="4270" y="2475"/>
                    <a:pt x="5238" y="874"/>
                    <a:pt x="6439" y="574"/>
                  </a:cubicBezTo>
                  <a:cubicBezTo>
                    <a:pt x="6533" y="555"/>
                    <a:pt x="6619" y="546"/>
                    <a:pt x="6697" y="546"/>
                  </a:cubicBezTo>
                  <a:close/>
                  <a:moveTo>
                    <a:pt x="6739" y="0"/>
                  </a:moveTo>
                  <a:cubicBezTo>
                    <a:pt x="5713" y="0"/>
                    <a:pt x="4642" y="1330"/>
                    <a:pt x="4170" y="2008"/>
                  </a:cubicBezTo>
                  <a:cubicBezTo>
                    <a:pt x="3370" y="3076"/>
                    <a:pt x="2703" y="4543"/>
                    <a:pt x="2536" y="5978"/>
                  </a:cubicBezTo>
                  <a:cubicBezTo>
                    <a:pt x="2102" y="4877"/>
                    <a:pt x="1502" y="3876"/>
                    <a:pt x="835" y="2909"/>
                  </a:cubicBezTo>
                  <a:cubicBezTo>
                    <a:pt x="634" y="2575"/>
                    <a:pt x="334" y="2242"/>
                    <a:pt x="1" y="2175"/>
                  </a:cubicBezTo>
                  <a:lnTo>
                    <a:pt x="1" y="2709"/>
                  </a:lnTo>
                  <a:cubicBezTo>
                    <a:pt x="801" y="3242"/>
                    <a:pt x="1969" y="5744"/>
                    <a:pt x="2369" y="6745"/>
                  </a:cubicBezTo>
                  <a:lnTo>
                    <a:pt x="2302" y="6745"/>
                  </a:lnTo>
                  <a:cubicBezTo>
                    <a:pt x="1669" y="6244"/>
                    <a:pt x="1101" y="5744"/>
                    <a:pt x="601" y="5144"/>
                  </a:cubicBezTo>
                  <a:cubicBezTo>
                    <a:pt x="468" y="5010"/>
                    <a:pt x="268" y="4710"/>
                    <a:pt x="1" y="4376"/>
                  </a:cubicBezTo>
                  <a:lnTo>
                    <a:pt x="1" y="5077"/>
                  </a:lnTo>
                  <a:cubicBezTo>
                    <a:pt x="468" y="5711"/>
                    <a:pt x="1068" y="6244"/>
                    <a:pt x="1669" y="6711"/>
                  </a:cubicBezTo>
                  <a:cubicBezTo>
                    <a:pt x="1135" y="6678"/>
                    <a:pt x="601" y="6645"/>
                    <a:pt x="1" y="6645"/>
                  </a:cubicBezTo>
                  <a:lnTo>
                    <a:pt x="1" y="7045"/>
                  </a:lnTo>
                  <a:cubicBezTo>
                    <a:pt x="835" y="7145"/>
                    <a:pt x="1635" y="7212"/>
                    <a:pt x="2469" y="7312"/>
                  </a:cubicBezTo>
                  <a:cubicBezTo>
                    <a:pt x="1335" y="9747"/>
                    <a:pt x="1001" y="13249"/>
                    <a:pt x="1902" y="15851"/>
                  </a:cubicBezTo>
                  <a:cubicBezTo>
                    <a:pt x="1917" y="15881"/>
                    <a:pt x="1946" y="15898"/>
                    <a:pt x="1972" y="15898"/>
                  </a:cubicBezTo>
                  <a:cubicBezTo>
                    <a:pt x="2005" y="15898"/>
                    <a:pt x="2035" y="15873"/>
                    <a:pt x="2035" y="15818"/>
                  </a:cubicBezTo>
                  <a:cubicBezTo>
                    <a:pt x="1969" y="14417"/>
                    <a:pt x="1769" y="13083"/>
                    <a:pt x="1835" y="11682"/>
                  </a:cubicBezTo>
                  <a:cubicBezTo>
                    <a:pt x="1935" y="10247"/>
                    <a:pt x="2269" y="8880"/>
                    <a:pt x="2603" y="7512"/>
                  </a:cubicBezTo>
                  <a:cubicBezTo>
                    <a:pt x="3170" y="10081"/>
                    <a:pt x="4904" y="12883"/>
                    <a:pt x="7273" y="14050"/>
                  </a:cubicBezTo>
                  <a:cubicBezTo>
                    <a:pt x="7301" y="14067"/>
                    <a:pt x="7329" y="14074"/>
                    <a:pt x="7356" y="14074"/>
                  </a:cubicBezTo>
                  <a:cubicBezTo>
                    <a:pt x="7486" y="14074"/>
                    <a:pt x="7578" y="13900"/>
                    <a:pt x="7439" y="13817"/>
                  </a:cubicBezTo>
                  <a:cubicBezTo>
                    <a:pt x="6372" y="12816"/>
                    <a:pt x="5304" y="11915"/>
                    <a:pt x="4471" y="10714"/>
                  </a:cubicBezTo>
                  <a:cubicBezTo>
                    <a:pt x="3770" y="9680"/>
                    <a:pt x="3203" y="8513"/>
                    <a:pt x="2803" y="7312"/>
                  </a:cubicBezTo>
                  <a:lnTo>
                    <a:pt x="2803" y="7312"/>
                  </a:lnTo>
                  <a:cubicBezTo>
                    <a:pt x="4437" y="7412"/>
                    <a:pt x="6038" y="7512"/>
                    <a:pt x="7639" y="7645"/>
                  </a:cubicBezTo>
                  <a:cubicBezTo>
                    <a:pt x="7973" y="7645"/>
                    <a:pt x="7973" y="7245"/>
                    <a:pt x="7740" y="7212"/>
                  </a:cubicBezTo>
                  <a:cubicBezTo>
                    <a:pt x="6339" y="7078"/>
                    <a:pt x="4938" y="6912"/>
                    <a:pt x="3503" y="6812"/>
                  </a:cubicBezTo>
                  <a:cubicBezTo>
                    <a:pt x="4904" y="5844"/>
                    <a:pt x="6205" y="4810"/>
                    <a:pt x="7206" y="3476"/>
                  </a:cubicBezTo>
                  <a:cubicBezTo>
                    <a:pt x="7806" y="2675"/>
                    <a:pt x="8507" y="574"/>
                    <a:pt x="7139" y="73"/>
                  </a:cubicBezTo>
                  <a:cubicBezTo>
                    <a:pt x="7008" y="23"/>
                    <a:pt x="6874" y="0"/>
                    <a:pt x="6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6" name="Google Shape;4986;p34"/>
          <p:cNvGrpSpPr/>
          <p:nvPr/>
        </p:nvGrpSpPr>
        <p:grpSpPr>
          <a:xfrm flipH="1">
            <a:off x="7627895" y="-236043"/>
            <a:ext cx="1551182" cy="5388882"/>
            <a:chOff x="6793338" y="1880825"/>
            <a:chExt cx="837300" cy="1882250"/>
          </a:xfrm>
        </p:grpSpPr>
        <p:sp>
          <p:nvSpPr>
            <p:cNvPr id="4987" name="Google Shape;4987;p34"/>
            <p:cNvSpPr/>
            <p:nvPr/>
          </p:nvSpPr>
          <p:spPr>
            <a:xfrm>
              <a:off x="6797513" y="1880825"/>
              <a:ext cx="833125" cy="1881375"/>
            </a:xfrm>
            <a:custGeom>
              <a:avLst/>
              <a:gdLst/>
              <a:ahLst/>
              <a:cxnLst/>
              <a:rect l="l" t="t" r="r" b="b"/>
              <a:pathLst>
                <a:path w="33325" h="75255" extrusionOk="0">
                  <a:moveTo>
                    <a:pt x="1" y="1"/>
                  </a:moveTo>
                  <a:lnTo>
                    <a:pt x="1" y="75255"/>
                  </a:lnTo>
                  <a:lnTo>
                    <a:pt x="24418" y="75255"/>
                  </a:lnTo>
                  <a:lnTo>
                    <a:pt x="6639" y="33925"/>
                  </a:lnTo>
                  <a:cubicBezTo>
                    <a:pt x="33324" y="24518"/>
                    <a:pt x="28788" y="1"/>
                    <a:pt x="28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4"/>
            <p:cNvSpPr/>
            <p:nvPr/>
          </p:nvSpPr>
          <p:spPr>
            <a:xfrm>
              <a:off x="6870913" y="2802700"/>
              <a:ext cx="244300" cy="912275"/>
            </a:xfrm>
            <a:custGeom>
              <a:avLst/>
              <a:gdLst/>
              <a:ahLst/>
              <a:cxnLst/>
              <a:rect l="l" t="t" r="r" b="b"/>
              <a:pathLst>
                <a:path w="9772" h="36491" extrusionOk="0">
                  <a:moveTo>
                    <a:pt x="365" y="0"/>
                  </a:moveTo>
                  <a:cubicBezTo>
                    <a:pt x="225" y="0"/>
                    <a:pt x="67" y="125"/>
                    <a:pt x="67" y="286"/>
                  </a:cubicBezTo>
                  <a:cubicBezTo>
                    <a:pt x="0" y="3288"/>
                    <a:pt x="734" y="6323"/>
                    <a:pt x="1334" y="9226"/>
                  </a:cubicBezTo>
                  <a:cubicBezTo>
                    <a:pt x="1968" y="12361"/>
                    <a:pt x="2635" y="15463"/>
                    <a:pt x="3269" y="18566"/>
                  </a:cubicBezTo>
                  <a:cubicBezTo>
                    <a:pt x="3970" y="21634"/>
                    <a:pt x="4703" y="24637"/>
                    <a:pt x="5504" y="27639"/>
                  </a:cubicBezTo>
                  <a:cubicBezTo>
                    <a:pt x="5871" y="29106"/>
                    <a:pt x="6271" y="30608"/>
                    <a:pt x="6705" y="32142"/>
                  </a:cubicBezTo>
                  <a:cubicBezTo>
                    <a:pt x="7072" y="33543"/>
                    <a:pt x="7439" y="34911"/>
                    <a:pt x="8273" y="36178"/>
                  </a:cubicBezTo>
                  <a:cubicBezTo>
                    <a:pt x="8421" y="36395"/>
                    <a:pt x="8656" y="36491"/>
                    <a:pt x="8888" y="36491"/>
                  </a:cubicBezTo>
                  <a:cubicBezTo>
                    <a:pt x="9334" y="36491"/>
                    <a:pt x="9771" y="36138"/>
                    <a:pt x="9574" y="35611"/>
                  </a:cubicBezTo>
                  <a:cubicBezTo>
                    <a:pt x="8573" y="32776"/>
                    <a:pt x="8073" y="29840"/>
                    <a:pt x="7405" y="26905"/>
                  </a:cubicBezTo>
                  <a:cubicBezTo>
                    <a:pt x="6705" y="23869"/>
                    <a:pt x="6038" y="20867"/>
                    <a:pt x="5337" y="17832"/>
                  </a:cubicBezTo>
                  <a:cubicBezTo>
                    <a:pt x="4637" y="14763"/>
                    <a:pt x="3903" y="11761"/>
                    <a:pt x="3169" y="8759"/>
                  </a:cubicBezTo>
                  <a:cubicBezTo>
                    <a:pt x="2469" y="5890"/>
                    <a:pt x="1868" y="2854"/>
                    <a:pt x="567" y="186"/>
                  </a:cubicBezTo>
                  <a:cubicBezTo>
                    <a:pt x="541" y="54"/>
                    <a:pt x="457" y="0"/>
                    <a:pt x="36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4"/>
            <p:cNvSpPr/>
            <p:nvPr/>
          </p:nvSpPr>
          <p:spPr>
            <a:xfrm>
              <a:off x="6986013" y="2948375"/>
              <a:ext cx="290600" cy="718325"/>
            </a:xfrm>
            <a:custGeom>
              <a:avLst/>
              <a:gdLst/>
              <a:ahLst/>
              <a:cxnLst/>
              <a:rect l="l" t="t" r="r" b="b"/>
              <a:pathLst>
                <a:path w="11624" h="28733" extrusionOk="0">
                  <a:moveTo>
                    <a:pt x="411" y="1"/>
                  </a:moveTo>
                  <a:cubicBezTo>
                    <a:pt x="194" y="1"/>
                    <a:pt x="0" y="177"/>
                    <a:pt x="66" y="396"/>
                  </a:cubicBezTo>
                  <a:cubicBezTo>
                    <a:pt x="300" y="1664"/>
                    <a:pt x="533" y="2898"/>
                    <a:pt x="900" y="4132"/>
                  </a:cubicBezTo>
                  <a:cubicBezTo>
                    <a:pt x="1267" y="5333"/>
                    <a:pt x="1634" y="6534"/>
                    <a:pt x="2068" y="7735"/>
                  </a:cubicBezTo>
                  <a:cubicBezTo>
                    <a:pt x="2835" y="10170"/>
                    <a:pt x="3769" y="12538"/>
                    <a:pt x="4636" y="14907"/>
                  </a:cubicBezTo>
                  <a:cubicBezTo>
                    <a:pt x="5537" y="17242"/>
                    <a:pt x="6404" y="19543"/>
                    <a:pt x="7271" y="21845"/>
                  </a:cubicBezTo>
                  <a:cubicBezTo>
                    <a:pt x="8139" y="24080"/>
                    <a:pt x="8939" y="26582"/>
                    <a:pt x="10440" y="28517"/>
                  </a:cubicBezTo>
                  <a:cubicBezTo>
                    <a:pt x="10566" y="28669"/>
                    <a:pt x="10711" y="28732"/>
                    <a:pt x="10854" y="28732"/>
                  </a:cubicBezTo>
                  <a:cubicBezTo>
                    <a:pt x="11244" y="28732"/>
                    <a:pt x="11623" y="28264"/>
                    <a:pt x="11574" y="27849"/>
                  </a:cubicBezTo>
                  <a:cubicBezTo>
                    <a:pt x="11241" y="25481"/>
                    <a:pt x="9973" y="23113"/>
                    <a:pt x="9073" y="20911"/>
                  </a:cubicBezTo>
                  <a:cubicBezTo>
                    <a:pt x="8105" y="18576"/>
                    <a:pt x="7138" y="16208"/>
                    <a:pt x="6237" y="13839"/>
                  </a:cubicBezTo>
                  <a:cubicBezTo>
                    <a:pt x="5337" y="11538"/>
                    <a:pt x="4469" y="9203"/>
                    <a:pt x="3602" y="6901"/>
                  </a:cubicBezTo>
                  <a:cubicBezTo>
                    <a:pt x="3202" y="5800"/>
                    <a:pt x="2768" y="4666"/>
                    <a:pt x="2301" y="3532"/>
                  </a:cubicBezTo>
                  <a:cubicBezTo>
                    <a:pt x="1834" y="2364"/>
                    <a:pt x="1234" y="1297"/>
                    <a:pt x="733" y="163"/>
                  </a:cubicBezTo>
                  <a:cubicBezTo>
                    <a:pt x="642" y="49"/>
                    <a:pt x="523" y="1"/>
                    <a:pt x="411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4"/>
            <p:cNvSpPr/>
            <p:nvPr/>
          </p:nvSpPr>
          <p:spPr>
            <a:xfrm>
              <a:off x="6934863" y="1957325"/>
              <a:ext cx="513150" cy="710975"/>
            </a:xfrm>
            <a:custGeom>
              <a:avLst/>
              <a:gdLst/>
              <a:ahLst/>
              <a:cxnLst/>
              <a:rect l="l" t="t" r="r" b="b"/>
              <a:pathLst>
                <a:path w="20526" h="28439" extrusionOk="0">
                  <a:moveTo>
                    <a:pt x="19882" y="0"/>
                  </a:moveTo>
                  <a:cubicBezTo>
                    <a:pt x="19704" y="0"/>
                    <a:pt x="19527" y="84"/>
                    <a:pt x="19424" y="277"/>
                  </a:cubicBezTo>
                  <a:cubicBezTo>
                    <a:pt x="18724" y="1578"/>
                    <a:pt x="18424" y="2979"/>
                    <a:pt x="17957" y="4346"/>
                  </a:cubicBezTo>
                  <a:cubicBezTo>
                    <a:pt x="17456" y="5781"/>
                    <a:pt x="16856" y="7115"/>
                    <a:pt x="16155" y="8449"/>
                  </a:cubicBezTo>
                  <a:cubicBezTo>
                    <a:pt x="14855" y="10817"/>
                    <a:pt x="13353" y="13119"/>
                    <a:pt x="11719" y="15254"/>
                  </a:cubicBezTo>
                  <a:cubicBezTo>
                    <a:pt x="10151" y="17322"/>
                    <a:pt x="8483" y="19324"/>
                    <a:pt x="6615" y="21192"/>
                  </a:cubicBezTo>
                  <a:cubicBezTo>
                    <a:pt x="5648" y="22159"/>
                    <a:pt x="4647" y="23126"/>
                    <a:pt x="3647" y="24027"/>
                  </a:cubicBezTo>
                  <a:cubicBezTo>
                    <a:pt x="2646" y="24961"/>
                    <a:pt x="1512" y="25728"/>
                    <a:pt x="644" y="26796"/>
                  </a:cubicBezTo>
                  <a:cubicBezTo>
                    <a:pt x="1" y="27523"/>
                    <a:pt x="555" y="28439"/>
                    <a:pt x="1341" y="28439"/>
                  </a:cubicBezTo>
                  <a:cubicBezTo>
                    <a:pt x="1492" y="28439"/>
                    <a:pt x="1651" y="28405"/>
                    <a:pt x="1812" y="28330"/>
                  </a:cubicBezTo>
                  <a:cubicBezTo>
                    <a:pt x="3113" y="27730"/>
                    <a:pt x="4180" y="26829"/>
                    <a:pt x="5281" y="25928"/>
                  </a:cubicBezTo>
                  <a:cubicBezTo>
                    <a:pt x="6348" y="24994"/>
                    <a:pt x="7383" y="24027"/>
                    <a:pt x="8383" y="23026"/>
                  </a:cubicBezTo>
                  <a:cubicBezTo>
                    <a:pt x="10351" y="21058"/>
                    <a:pt x="12186" y="18957"/>
                    <a:pt x="13787" y="16655"/>
                  </a:cubicBezTo>
                  <a:cubicBezTo>
                    <a:pt x="15388" y="14353"/>
                    <a:pt x="16856" y="11885"/>
                    <a:pt x="18057" y="9350"/>
                  </a:cubicBezTo>
                  <a:cubicBezTo>
                    <a:pt x="19324" y="6681"/>
                    <a:pt x="20525" y="3546"/>
                    <a:pt x="20459" y="543"/>
                  </a:cubicBezTo>
                  <a:cubicBezTo>
                    <a:pt x="20459" y="215"/>
                    <a:pt x="20168" y="0"/>
                    <a:pt x="1988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4"/>
            <p:cNvSpPr/>
            <p:nvPr/>
          </p:nvSpPr>
          <p:spPr>
            <a:xfrm>
              <a:off x="6860588" y="1969300"/>
              <a:ext cx="346400" cy="670950"/>
            </a:xfrm>
            <a:custGeom>
              <a:avLst/>
              <a:gdLst/>
              <a:ahLst/>
              <a:cxnLst/>
              <a:rect l="l" t="t" r="r" b="b"/>
              <a:pathLst>
                <a:path w="13856" h="26838" extrusionOk="0">
                  <a:moveTo>
                    <a:pt x="13242" y="0"/>
                  </a:moveTo>
                  <a:cubicBezTo>
                    <a:pt x="13091" y="0"/>
                    <a:pt x="12945" y="85"/>
                    <a:pt x="12855" y="298"/>
                  </a:cubicBezTo>
                  <a:cubicBezTo>
                    <a:pt x="10987" y="4568"/>
                    <a:pt x="9520" y="9004"/>
                    <a:pt x="7451" y="13207"/>
                  </a:cubicBezTo>
                  <a:cubicBezTo>
                    <a:pt x="6451" y="15309"/>
                    <a:pt x="5317" y="17344"/>
                    <a:pt x="4149" y="19345"/>
                  </a:cubicBezTo>
                  <a:cubicBezTo>
                    <a:pt x="2948" y="21380"/>
                    <a:pt x="1581" y="23348"/>
                    <a:pt x="346" y="25383"/>
                  </a:cubicBezTo>
                  <a:cubicBezTo>
                    <a:pt x="1" y="26073"/>
                    <a:pt x="604" y="26837"/>
                    <a:pt x="1239" y="26837"/>
                  </a:cubicBezTo>
                  <a:cubicBezTo>
                    <a:pt x="1462" y="26837"/>
                    <a:pt x="1690" y="26743"/>
                    <a:pt x="1881" y="26517"/>
                  </a:cubicBezTo>
                  <a:cubicBezTo>
                    <a:pt x="3415" y="24682"/>
                    <a:pt x="4616" y="22547"/>
                    <a:pt x="5817" y="20512"/>
                  </a:cubicBezTo>
                  <a:cubicBezTo>
                    <a:pt x="7018" y="18478"/>
                    <a:pt x="8119" y="16343"/>
                    <a:pt x="9119" y="14175"/>
                  </a:cubicBezTo>
                  <a:cubicBezTo>
                    <a:pt x="11121" y="9871"/>
                    <a:pt x="13089" y="5368"/>
                    <a:pt x="13789" y="665"/>
                  </a:cubicBezTo>
                  <a:cubicBezTo>
                    <a:pt x="13856" y="333"/>
                    <a:pt x="13540" y="0"/>
                    <a:pt x="1324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4"/>
            <p:cNvSpPr/>
            <p:nvPr/>
          </p:nvSpPr>
          <p:spPr>
            <a:xfrm>
              <a:off x="6820863" y="1933250"/>
              <a:ext cx="191000" cy="660600"/>
            </a:xfrm>
            <a:custGeom>
              <a:avLst/>
              <a:gdLst/>
              <a:ahLst/>
              <a:cxnLst/>
              <a:rect l="l" t="t" r="r" b="b"/>
              <a:pathLst>
                <a:path w="7640" h="26424" extrusionOk="0">
                  <a:moveTo>
                    <a:pt x="6857" y="1"/>
                  </a:moveTo>
                  <a:cubicBezTo>
                    <a:pt x="6688" y="1"/>
                    <a:pt x="6534" y="93"/>
                    <a:pt x="6505" y="306"/>
                  </a:cubicBezTo>
                  <a:cubicBezTo>
                    <a:pt x="5838" y="4575"/>
                    <a:pt x="4370" y="8778"/>
                    <a:pt x="3303" y="12948"/>
                  </a:cubicBezTo>
                  <a:cubicBezTo>
                    <a:pt x="2736" y="15083"/>
                    <a:pt x="2202" y="17218"/>
                    <a:pt x="1635" y="19319"/>
                  </a:cubicBezTo>
                  <a:cubicBezTo>
                    <a:pt x="1335" y="20387"/>
                    <a:pt x="1068" y="21387"/>
                    <a:pt x="801" y="22388"/>
                  </a:cubicBezTo>
                  <a:cubicBezTo>
                    <a:pt x="501" y="23422"/>
                    <a:pt x="1" y="24590"/>
                    <a:pt x="34" y="25657"/>
                  </a:cubicBezTo>
                  <a:cubicBezTo>
                    <a:pt x="54" y="26163"/>
                    <a:pt x="430" y="26423"/>
                    <a:pt x="828" y="26423"/>
                  </a:cubicBezTo>
                  <a:cubicBezTo>
                    <a:pt x="1085" y="26423"/>
                    <a:pt x="1351" y="26314"/>
                    <a:pt x="1535" y="26091"/>
                  </a:cubicBezTo>
                  <a:cubicBezTo>
                    <a:pt x="2169" y="25257"/>
                    <a:pt x="2369" y="24089"/>
                    <a:pt x="2669" y="23089"/>
                  </a:cubicBezTo>
                  <a:cubicBezTo>
                    <a:pt x="3003" y="21988"/>
                    <a:pt x="3303" y="20920"/>
                    <a:pt x="3570" y="19820"/>
                  </a:cubicBezTo>
                  <a:cubicBezTo>
                    <a:pt x="4170" y="17651"/>
                    <a:pt x="4737" y="15450"/>
                    <a:pt x="5304" y="13282"/>
                  </a:cubicBezTo>
                  <a:cubicBezTo>
                    <a:pt x="6372" y="9079"/>
                    <a:pt x="7639" y="4809"/>
                    <a:pt x="7339" y="439"/>
                  </a:cubicBezTo>
                  <a:cubicBezTo>
                    <a:pt x="7339" y="170"/>
                    <a:pt x="7085" y="1"/>
                    <a:pt x="6857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4"/>
            <p:cNvSpPr/>
            <p:nvPr/>
          </p:nvSpPr>
          <p:spPr>
            <a:xfrm>
              <a:off x="6799188" y="2822975"/>
              <a:ext cx="108100" cy="856825"/>
            </a:xfrm>
            <a:custGeom>
              <a:avLst/>
              <a:gdLst/>
              <a:ahLst/>
              <a:cxnLst/>
              <a:rect l="l" t="t" r="r" b="b"/>
              <a:pathLst>
                <a:path w="4324" h="34273" extrusionOk="0">
                  <a:moveTo>
                    <a:pt x="78" y="0"/>
                  </a:moveTo>
                  <a:cubicBezTo>
                    <a:pt x="54" y="0"/>
                    <a:pt x="28" y="3"/>
                    <a:pt x="0" y="9"/>
                  </a:cubicBezTo>
                  <a:lnTo>
                    <a:pt x="0" y="11984"/>
                  </a:lnTo>
                  <a:cubicBezTo>
                    <a:pt x="100" y="13752"/>
                    <a:pt x="234" y="15520"/>
                    <a:pt x="367" y="17321"/>
                  </a:cubicBezTo>
                  <a:cubicBezTo>
                    <a:pt x="567" y="20056"/>
                    <a:pt x="901" y="22758"/>
                    <a:pt x="1335" y="25493"/>
                  </a:cubicBezTo>
                  <a:cubicBezTo>
                    <a:pt x="1735" y="28262"/>
                    <a:pt x="2169" y="31198"/>
                    <a:pt x="3169" y="33866"/>
                  </a:cubicBezTo>
                  <a:cubicBezTo>
                    <a:pt x="3247" y="34131"/>
                    <a:pt x="3515" y="34273"/>
                    <a:pt x="3768" y="34273"/>
                  </a:cubicBezTo>
                  <a:cubicBezTo>
                    <a:pt x="4055" y="34273"/>
                    <a:pt x="4323" y="34090"/>
                    <a:pt x="4270" y="33699"/>
                  </a:cubicBezTo>
                  <a:cubicBezTo>
                    <a:pt x="3937" y="30864"/>
                    <a:pt x="3269" y="28095"/>
                    <a:pt x="2936" y="25260"/>
                  </a:cubicBezTo>
                  <a:cubicBezTo>
                    <a:pt x="2602" y="22491"/>
                    <a:pt x="2369" y="19689"/>
                    <a:pt x="2169" y="16921"/>
                  </a:cubicBezTo>
                  <a:cubicBezTo>
                    <a:pt x="1935" y="14152"/>
                    <a:pt x="1768" y="11350"/>
                    <a:pt x="1568" y="8515"/>
                  </a:cubicBezTo>
                  <a:cubicBezTo>
                    <a:pt x="1368" y="5713"/>
                    <a:pt x="834" y="3011"/>
                    <a:pt x="334" y="209"/>
                  </a:cubicBezTo>
                  <a:cubicBezTo>
                    <a:pt x="278" y="70"/>
                    <a:pt x="200" y="0"/>
                    <a:pt x="78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4"/>
            <p:cNvSpPr/>
            <p:nvPr/>
          </p:nvSpPr>
          <p:spPr>
            <a:xfrm>
              <a:off x="6797513" y="2040125"/>
              <a:ext cx="47575" cy="479675"/>
            </a:xfrm>
            <a:custGeom>
              <a:avLst/>
              <a:gdLst/>
              <a:ahLst/>
              <a:cxnLst/>
              <a:rect l="l" t="t" r="r" b="b"/>
              <a:pathLst>
                <a:path w="1903" h="19187" extrusionOk="0">
                  <a:moveTo>
                    <a:pt x="605" y="0"/>
                  </a:moveTo>
                  <a:cubicBezTo>
                    <a:pt x="368" y="0"/>
                    <a:pt x="134" y="167"/>
                    <a:pt x="101" y="500"/>
                  </a:cubicBezTo>
                  <a:cubicBezTo>
                    <a:pt x="34" y="934"/>
                    <a:pt x="1" y="1334"/>
                    <a:pt x="1" y="1701"/>
                  </a:cubicBezTo>
                  <a:lnTo>
                    <a:pt x="1" y="18880"/>
                  </a:lnTo>
                  <a:cubicBezTo>
                    <a:pt x="173" y="19072"/>
                    <a:pt x="400" y="19186"/>
                    <a:pt x="606" y="19186"/>
                  </a:cubicBezTo>
                  <a:cubicBezTo>
                    <a:pt x="760" y="19186"/>
                    <a:pt x="902" y="19123"/>
                    <a:pt x="1001" y="18980"/>
                  </a:cubicBezTo>
                  <a:cubicBezTo>
                    <a:pt x="1902" y="17880"/>
                    <a:pt x="1602" y="16145"/>
                    <a:pt x="1602" y="14811"/>
                  </a:cubicBezTo>
                  <a:lnTo>
                    <a:pt x="1602" y="10107"/>
                  </a:lnTo>
                  <a:cubicBezTo>
                    <a:pt x="1535" y="6872"/>
                    <a:pt x="1502" y="3669"/>
                    <a:pt x="1135" y="500"/>
                  </a:cubicBezTo>
                  <a:cubicBezTo>
                    <a:pt x="1085" y="167"/>
                    <a:pt x="843" y="0"/>
                    <a:pt x="60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4"/>
            <p:cNvSpPr/>
            <p:nvPr/>
          </p:nvSpPr>
          <p:spPr>
            <a:xfrm>
              <a:off x="6988938" y="1910450"/>
              <a:ext cx="540800" cy="812900"/>
            </a:xfrm>
            <a:custGeom>
              <a:avLst/>
              <a:gdLst/>
              <a:ahLst/>
              <a:cxnLst/>
              <a:rect l="l" t="t" r="r" b="b"/>
              <a:pathLst>
                <a:path w="21632" h="32516" extrusionOk="0">
                  <a:moveTo>
                    <a:pt x="21298" y="0"/>
                  </a:moveTo>
                  <a:cubicBezTo>
                    <a:pt x="21281" y="0"/>
                    <a:pt x="21264" y="17"/>
                    <a:pt x="21264" y="50"/>
                  </a:cubicBezTo>
                  <a:cubicBezTo>
                    <a:pt x="21031" y="7289"/>
                    <a:pt x="20364" y="14160"/>
                    <a:pt x="16161" y="20298"/>
                  </a:cubicBezTo>
                  <a:cubicBezTo>
                    <a:pt x="12491" y="25668"/>
                    <a:pt x="6287" y="30005"/>
                    <a:pt x="183" y="32173"/>
                  </a:cubicBezTo>
                  <a:cubicBezTo>
                    <a:pt x="1" y="32234"/>
                    <a:pt x="67" y="32515"/>
                    <a:pt x="231" y="32515"/>
                  </a:cubicBezTo>
                  <a:cubicBezTo>
                    <a:pt x="247" y="32515"/>
                    <a:pt x="265" y="32513"/>
                    <a:pt x="283" y="32507"/>
                  </a:cubicBezTo>
                  <a:cubicBezTo>
                    <a:pt x="6287" y="30338"/>
                    <a:pt x="12191" y="26135"/>
                    <a:pt x="16027" y="20998"/>
                  </a:cubicBezTo>
                  <a:cubicBezTo>
                    <a:pt x="20530" y="14927"/>
                    <a:pt x="21631" y="7389"/>
                    <a:pt x="21331" y="50"/>
                  </a:cubicBezTo>
                  <a:cubicBezTo>
                    <a:pt x="21331" y="17"/>
                    <a:pt x="21314" y="0"/>
                    <a:pt x="212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4"/>
            <p:cNvSpPr/>
            <p:nvPr/>
          </p:nvSpPr>
          <p:spPr>
            <a:xfrm>
              <a:off x="6987138" y="2798075"/>
              <a:ext cx="416475" cy="965000"/>
            </a:xfrm>
            <a:custGeom>
              <a:avLst/>
              <a:gdLst/>
              <a:ahLst/>
              <a:cxnLst/>
              <a:rect l="l" t="t" r="r" b="b"/>
              <a:pathLst>
                <a:path w="16659" h="38600" extrusionOk="0">
                  <a:moveTo>
                    <a:pt x="73" y="1"/>
                  </a:moveTo>
                  <a:cubicBezTo>
                    <a:pt x="31" y="1"/>
                    <a:pt x="1" y="29"/>
                    <a:pt x="21" y="71"/>
                  </a:cubicBezTo>
                  <a:cubicBezTo>
                    <a:pt x="5358" y="12913"/>
                    <a:pt x="10862" y="25689"/>
                    <a:pt x="16266" y="38465"/>
                  </a:cubicBezTo>
                  <a:cubicBezTo>
                    <a:pt x="16307" y="38560"/>
                    <a:pt x="16387" y="38600"/>
                    <a:pt x="16460" y="38600"/>
                  </a:cubicBezTo>
                  <a:cubicBezTo>
                    <a:pt x="16566" y="38600"/>
                    <a:pt x="16659" y="38516"/>
                    <a:pt x="16600" y="38398"/>
                  </a:cubicBezTo>
                  <a:cubicBezTo>
                    <a:pt x="14031" y="31893"/>
                    <a:pt x="11229" y="25489"/>
                    <a:pt x="8527" y="19017"/>
                  </a:cubicBezTo>
                  <a:cubicBezTo>
                    <a:pt x="5825" y="12680"/>
                    <a:pt x="3223" y="6208"/>
                    <a:pt x="155" y="37"/>
                  </a:cubicBezTo>
                  <a:cubicBezTo>
                    <a:pt x="129" y="12"/>
                    <a:pt x="99" y="1"/>
                    <a:pt x="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4"/>
            <p:cNvSpPr/>
            <p:nvPr/>
          </p:nvSpPr>
          <p:spPr>
            <a:xfrm>
              <a:off x="7006688" y="2936275"/>
              <a:ext cx="260900" cy="722425"/>
            </a:xfrm>
            <a:custGeom>
              <a:avLst/>
              <a:gdLst/>
              <a:ahLst/>
              <a:cxnLst/>
              <a:rect l="l" t="t" r="r" b="b"/>
              <a:pathLst>
                <a:path w="10436" h="28897" extrusionOk="0">
                  <a:moveTo>
                    <a:pt x="126" y="0"/>
                  </a:moveTo>
                  <a:cubicBezTo>
                    <a:pt x="66" y="0"/>
                    <a:pt x="0" y="67"/>
                    <a:pt x="40" y="147"/>
                  </a:cubicBezTo>
                  <a:cubicBezTo>
                    <a:pt x="2808" y="9753"/>
                    <a:pt x="5911" y="19694"/>
                    <a:pt x="10214" y="28834"/>
                  </a:cubicBezTo>
                  <a:cubicBezTo>
                    <a:pt x="10225" y="28878"/>
                    <a:pt x="10254" y="28897"/>
                    <a:pt x="10288" y="28897"/>
                  </a:cubicBezTo>
                  <a:cubicBezTo>
                    <a:pt x="10354" y="28897"/>
                    <a:pt x="10436" y="28823"/>
                    <a:pt x="10414" y="28734"/>
                  </a:cubicBezTo>
                  <a:cubicBezTo>
                    <a:pt x="8746" y="23964"/>
                    <a:pt x="6744" y="19294"/>
                    <a:pt x="5043" y="14524"/>
                  </a:cubicBezTo>
                  <a:cubicBezTo>
                    <a:pt x="3309" y="9720"/>
                    <a:pt x="1741" y="4950"/>
                    <a:pt x="206" y="113"/>
                  </a:cubicBezTo>
                  <a:cubicBezTo>
                    <a:pt x="206" y="32"/>
                    <a:pt x="168" y="0"/>
                    <a:pt x="12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4"/>
            <p:cNvSpPr/>
            <p:nvPr/>
          </p:nvSpPr>
          <p:spPr>
            <a:xfrm>
              <a:off x="6921763" y="2916075"/>
              <a:ext cx="206175" cy="765975"/>
            </a:xfrm>
            <a:custGeom>
              <a:avLst/>
              <a:gdLst/>
              <a:ahLst/>
              <a:cxnLst/>
              <a:rect l="l" t="t" r="r" b="b"/>
              <a:pathLst>
                <a:path w="8247" h="30639" extrusionOk="0">
                  <a:moveTo>
                    <a:pt x="94" y="1"/>
                  </a:moveTo>
                  <a:cubicBezTo>
                    <a:pt x="55" y="1"/>
                    <a:pt x="1" y="24"/>
                    <a:pt x="1" y="87"/>
                  </a:cubicBezTo>
                  <a:cubicBezTo>
                    <a:pt x="2036" y="10328"/>
                    <a:pt x="4704" y="20635"/>
                    <a:pt x="7973" y="30542"/>
                  </a:cubicBezTo>
                  <a:cubicBezTo>
                    <a:pt x="7987" y="30610"/>
                    <a:pt x="8038" y="30639"/>
                    <a:pt x="8091" y="30639"/>
                  </a:cubicBezTo>
                  <a:cubicBezTo>
                    <a:pt x="8168" y="30639"/>
                    <a:pt x="8247" y="30575"/>
                    <a:pt x="8207" y="30476"/>
                  </a:cubicBezTo>
                  <a:cubicBezTo>
                    <a:pt x="5505" y="20335"/>
                    <a:pt x="2803" y="10161"/>
                    <a:pt x="134" y="21"/>
                  </a:cubicBezTo>
                  <a:cubicBezTo>
                    <a:pt x="134" y="8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4"/>
            <p:cNvSpPr/>
            <p:nvPr/>
          </p:nvSpPr>
          <p:spPr>
            <a:xfrm>
              <a:off x="6870138" y="2925225"/>
              <a:ext cx="94200" cy="726300"/>
            </a:xfrm>
            <a:custGeom>
              <a:avLst/>
              <a:gdLst/>
              <a:ahLst/>
              <a:cxnLst/>
              <a:rect l="l" t="t" r="r" b="b"/>
              <a:pathLst>
                <a:path w="3768" h="29052" extrusionOk="0">
                  <a:moveTo>
                    <a:pt x="82" y="0"/>
                  </a:moveTo>
                  <a:cubicBezTo>
                    <a:pt x="34" y="0"/>
                    <a:pt x="0" y="26"/>
                    <a:pt x="31" y="88"/>
                  </a:cubicBezTo>
                  <a:cubicBezTo>
                    <a:pt x="898" y="9662"/>
                    <a:pt x="1699" y="19469"/>
                    <a:pt x="3500" y="28942"/>
                  </a:cubicBezTo>
                  <a:cubicBezTo>
                    <a:pt x="3515" y="29017"/>
                    <a:pt x="3571" y="29052"/>
                    <a:pt x="3628" y="29052"/>
                  </a:cubicBezTo>
                  <a:cubicBezTo>
                    <a:pt x="3697" y="29052"/>
                    <a:pt x="3767" y="29000"/>
                    <a:pt x="3767" y="28909"/>
                  </a:cubicBezTo>
                  <a:cubicBezTo>
                    <a:pt x="2900" y="19269"/>
                    <a:pt x="1365" y="9662"/>
                    <a:pt x="231" y="88"/>
                  </a:cubicBezTo>
                  <a:cubicBezTo>
                    <a:pt x="213" y="35"/>
                    <a:pt x="138" y="0"/>
                    <a:pt x="8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4"/>
            <p:cNvSpPr/>
            <p:nvPr/>
          </p:nvSpPr>
          <p:spPr>
            <a:xfrm>
              <a:off x="6793338" y="2979750"/>
              <a:ext cx="55900" cy="714525"/>
            </a:xfrm>
            <a:custGeom>
              <a:avLst/>
              <a:gdLst/>
              <a:ahLst/>
              <a:cxnLst/>
              <a:rect l="l" t="t" r="r" b="b"/>
              <a:pathLst>
                <a:path w="2236" h="28581" extrusionOk="0">
                  <a:moveTo>
                    <a:pt x="63" y="0"/>
                  </a:moveTo>
                  <a:cubicBezTo>
                    <a:pt x="34" y="0"/>
                    <a:pt x="1" y="25"/>
                    <a:pt x="1" y="75"/>
                  </a:cubicBezTo>
                  <a:cubicBezTo>
                    <a:pt x="268" y="9449"/>
                    <a:pt x="268" y="19256"/>
                    <a:pt x="2002" y="28496"/>
                  </a:cubicBezTo>
                  <a:cubicBezTo>
                    <a:pt x="2032" y="28554"/>
                    <a:pt x="2080" y="28581"/>
                    <a:pt x="2125" y="28581"/>
                  </a:cubicBezTo>
                  <a:cubicBezTo>
                    <a:pt x="2183" y="28581"/>
                    <a:pt x="2236" y="28537"/>
                    <a:pt x="2236" y="28462"/>
                  </a:cubicBezTo>
                  <a:cubicBezTo>
                    <a:pt x="1836" y="23659"/>
                    <a:pt x="1235" y="18956"/>
                    <a:pt x="935" y="14152"/>
                  </a:cubicBezTo>
                  <a:cubicBezTo>
                    <a:pt x="635" y="9449"/>
                    <a:pt x="435" y="4779"/>
                    <a:pt x="101" y="75"/>
                  </a:cubicBezTo>
                  <a:cubicBezTo>
                    <a:pt x="118" y="25"/>
                    <a:pt x="93" y="0"/>
                    <a:pt x="6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4"/>
            <p:cNvSpPr/>
            <p:nvPr/>
          </p:nvSpPr>
          <p:spPr>
            <a:xfrm>
              <a:off x="6986688" y="1947425"/>
              <a:ext cx="459650" cy="698900"/>
            </a:xfrm>
            <a:custGeom>
              <a:avLst/>
              <a:gdLst/>
              <a:ahLst/>
              <a:cxnLst/>
              <a:rect l="l" t="t" r="r" b="b"/>
              <a:pathLst>
                <a:path w="18386" h="27956" extrusionOk="0">
                  <a:moveTo>
                    <a:pt x="18263" y="1"/>
                  </a:moveTo>
                  <a:cubicBezTo>
                    <a:pt x="18221" y="1"/>
                    <a:pt x="18185" y="26"/>
                    <a:pt x="18185" y="72"/>
                  </a:cubicBezTo>
                  <a:cubicBezTo>
                    <a:pt x="17418" y="5643"/>
                    <a:pt x="14216" y="11047"/>
                    <a:pt x="11080" y="15650"/>
                  </a:cubicBezTo>
                  <a:cubicBezTo>
                    <a:pt x="7945" y="20187"/>
                    <a:pt x="4209" y="24056"/>
                    <a:pt x="106" y="27725"/>
                  </a:cubicBezTo>
                  <a:cubicBezTo>
                    <a:pt x="1" y="27830"/>
                    <a:pt x="102" y="27956"/>
                    <a:pt x="215" y="27956"/>
                  </a:cubicBezTo>
                  <a:cubicBezTo>
                    <a:pt x="246" y="27956"/>
                    <a:pt x="278" y="27947"/>
                    <a:pt x="306" y="27925"/>
                  </a:cubicBezTo>
                  <a:cubicBezTo>
                    <a:pt x="4776" y="24423"/>
                    <a:pt x="8645" y="19986"/>
                    <a:pt x="11781" y="15250"/>
                  </a:cubicBezTo>
                  <a:cubicBezTo>
                    <a:pt x="14750" y="10847"/>
                    <a:pt x="17919" y="5543"/>
                    <a:pt x="18386" y="106"/>
                  </a:cubicBezTo>
                  <a:cubicBezTo>
                    <a:pt x="18368" y="34"/>
                    <a:pt x="18311" y="1"/>
                    <a:pt x="1826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4"/>
            <p:cNvSpPr/>
            <p:nvPr/>
          </p:nvSpPr>
          <p:spPr>
            <a:xfrm>
              <a:off x="6942188" y="2004650"/>
              <a:ext cx="364050" cy="616775"/>
            </a:xfrm>
            <a:custGeom>
              <a:avLst/>
              <a:gdLst/>
              <a:ahLst/>
              <a:cxnLst/>
              <a:rect l="l" t="t" r="r" b="b"/>
              <a:pathLst>
                <a:path w="14562" h="24671" extrusionOk="0">
                  <a:moveTo>
                    <a:pt x="14507" y="0"/>
                  </a:moveTo>
                  <a:cubicBezTo>
                    <a:pt x="14491" y="0"/>
                    <a:pt x="14474" y="15"/>
                    <a:pt x="14461" y="51"/>
                  </a:cubicBezTo>
                  <a:cubicBezTo>
                    <a:pt x="11026" y="9191"/>
                    <a:pt x="6256" y="17030"/>
                    <a:pt x="51" y="24469"/>
                  </a:cubicBezTo>
                  <a:cubicBezTo>
                    <a:pt x="1" y="24570"/>
                    <a:pt x="65" y="24671"/>
                    <a:pt x="142" y="24671"/>
                  </a:cubicBezTo>
                  <a:cubicBezTo>
                    <a:pt x="167" y="24671"/>
                    <a:pt x="194" y="24660"/>
                    <a:pt x="218" y="24636"/>
                  </a:cubicBezTo>
                  <a:cubicBezTo>
                    <a:pt x="6723" y="17864"/>
                    <a:pt x="11760" y="9058"/>
                    <a:pt x="14562" y="85"/>
                  </a:cubicBezTo>
                  <a:cubicBezTo>
                    <a:pt x="14562" y="43"/>
                    <a:pt x="14535" y="0"/>
                    <a:pt x="145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4"/>
            <p:cNvSpPr/>
            <p:nvPr/>
          </p:nvSpPr>
          <p:spPr>
            <a:xfrm>
              <a:off x="6885538" y="2005375"/>
              <a:ext cx="205200" cy="585000"/>
            </a:xfrm>
            <a:custGeom>
              <a:avLst/>
              <a:gdLst/>
              <a:ahLst/>
              <a:cxnLst/>
              <a:rect l="l" t="t" r="r" b="b"/>
              <a:pathLst>
                <a:path w="8208" h="23400" extrusionOk="0">
                  <a:moveTo>
                    <a:pt x="8156" y="1"/>
                  </a:moveTo>
                  <a:cubicBezTo>
                    <a:pt x="8139" y="1"/>
                    <a:pt x="8121" y="9"/>
                    <a:pt x="8121" y="22"/>
                  </a:cubicBezTo>
                  <a:cubicBezTo>
                    <a:pt x="6453" y="8195"/>
                    <a:pt x="3651" y="15767"/>
                    <a:pt x="49" y="23272"/>
                  </a:cubicBezTo>
                  <a:cubicBezTo>
                    <a:pt x="1" y="23345"/>
                    <a:pt x="57" y="23399"/>
                    <a:pt x="117" y="23399"/>
                  </a:cubicBezTo>
                  <a:cubicBezTo>
                    <a:pt x="140" y="23399"/>
                    <a:pt x="164" y="23391"/>
                    <a:pt x="182" y="23373"/>
                  </a:cubicBezTo>
                  <a:cubicBezTo>
                    <a:pt x="4252" y="16234"/>
                    <a:pt x="6854" y="8095"/>
                    <a:pt x="8188" y="56"/>
                  </a:cubicBezTo>
                  <a:cubicBezTo>
                    <a:pt x="8208" y="17"/>
                    <a:pt x="8181" y="1"/>
                    <a:pt x="81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4"/>
            <p:cNvSpPr/>
            <p:nvPr/>
          </p:nvSpPr>
          <p:spPr>
            <a:xfrm>
              <a:off x="6853388" y="2020375"/>
              <a:ext cx="71750" cy="561900"/>
            </a:xfrm>
            <a:custGeom>
              <a:avLst/>
              <a:gdLst/>
              <a:ahLst/>
              <a:cxnLst/>
              <a:rect l="l" t="t" r="r" b="b"/>
              <a:pathLst>
                <a:path w="2870" h="22476" extrusionOk="0">
                  <a:moveTo>
                    <a:pt x="2332" y="1"/>
                  </a:moveTo>
                  <a:cubicBezTo>
                    <a:pt x="2303" y="1"/>
                    <a:pt x="2269" y="17"/>
                    <a:pt x="2269" y="56"/>
                  </a:cubicBezTo>
                  <a:cubicBezTo>
                    <a:pt x="2502" y="7662"/>
                    <a:pt x="1435" y="14934"/>
                    <a:pt x="1" y="22406"/>
                  </a:cubicBezTo>
                  <a:cubicBezTo>
                    <a:pt x="1" y="22447"/>
                    <a:pt x="39" y="22475"/>
                    <a:pt x="84" y="22475"/>
                  </a:cubicBezTo>
                  <a:cubicBezTo>
                    <a:pt x="112" y="22475"/>
                    <a:pt x="142" y="22464"/>
                    <a:pt x="167" y="22439"/>
                  </a:cubicBezTo>
                  <a:cubicBezTo>
                    <a:pt x="2369" y="15334"/>
                    <a:pt x="2869" y="7428"/>
                    <a:pt x="2369" y="23"/>
                  </a:cubicBezTo>
                  <a:cubicBezTo>
                    <a:pt x="2369" y="9"/>
                    <a:pt x="2352" y="1"/>
                    <a:pt x="233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4"/>
            <p:cNvSpPr/>
            <p:nvPr/>
          </p:nvSpPr>
          <p:spPr>
            <a:xfrm>
              <a:off x="6805863" y="2030600"/>
              <a:ext cx="45875" cy="550375"/>
            </a:xfrm>
            <a:custGeom>
              <a:avLst/>
              <a:gdLst/>
              <a:ahLst/>
              <a:cxnLst/>
              <a:rect l="l" t="t" r="r" b="b"/>
              <a:pathLst>
                <a:path w="1835" h="22015" extrusionOk="0">
                  <a:moveTo>
                    <a:pt x="1057" y="0"/>
                  </a:moveTo>
                  <a:cubicBezTo>
                    <a:pt x="1051" y="0"/>
                    <a:pt x="1001" y="24"/>
                    <a:pt x="1001" y="48"/>
                  </a:cubicBezTo>
                  <a:cubicBezTo>
                    <a:pt x="1835" y="7119"/>
                    <a:pt x="1134" y="14892"/>
                    <a:pt x="0" y="21897"/>
                  </a:cubicBezTo>
                  <a:cubicBezTo>
                    <a:pt x="0" y="21971"/>
                    <a:pt x="53" y="22015"/>
                    <a:pt x="99" y="22015"/>
                  </a:cubicBezTo>
                  <a:cubicBezTo>
                    <a:pt x="135" y="22015"/>
                    <a:pt x="167" y="21988"/>
                    <a:pt x="167" y="21930"/>
                  </a:cubicBezTo>
                  <a:cubicBezTo>
                    <a:pt x="1001" y="18427"/>
                    <a:pt x="1101" y="14758"/>
                    <a:pt x="1301" y="11189"/>
                  </a:cubicBezTo>
                  <a:cubicBezTo>
                    <a:pt x="1568" y="7453"/>
                    <a:pt x="1802" y="3683"/>
                    <a:pt x="1034" y="14"/>
                  </a:cubicBezTo>
                  <a:cubicBezTo>
                    <a:pt x="1054" y="4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4"/>
            <p:cNvSpPr/>
            <p:nvPr/>
          </p:nvSpPr>
          <p:spPr>
            <a:xfrm>
              <a:off x="7231388" y="2181175"/>
              <a:ext cx="233050" cy="346975"/>
            </a:xfrm>
            <a:custGeom>
              <a:avLst/>
              <a:gdLst/>
              <a:ahLst/>
              <a:cxnLst/>
              <a:rect l="l" t="t" r="r" b="b"/>
              <a:pathLst>
                <a:path w="9322" h="13879" extrusionOk="0">
                  <a:moveTo>
                    <a:pt x="9231" y="0"/>
                  </a:moveTo>
                  <a:cubicBezTo>
                    <a:pt x="9209" y="0"/>
                    <a:pt x="9185" y="8"/>
                    <a:pt x="9165" y="29"/>
                  </a:cubicBezTo>
                  <a:cubicBezTo>
                    <a:pt x="6930" y="5333"/>
                    <a:pt x="4094" y="9669"/>
                    <a:pt x="58" y="13739"/>
                  </a:cubicBezTo>
                  <a:cubicBezTo>
                    <a:pt x="1" y="13796"/>
                    <a:pt x="42" y="13879"/>
                    <a:pt x="98" y="13879"/>
                  </a:cubicBezTo>
                  <a:cubicBezTo>
                    <a:pt x="107" y="13879"/>
                    <a:pt x="116" y="13877"/>
                    <a:pt x="125" y="13872"/>
                  </a:cubicBezTo>
                  <a:cubicBezTo>
                    <a:pt x="4628" y="10703"/>
                    <a:pt x="7430" y="5132"/>
                    <a:pt x="9298" y="62"/>
                  </a:cubicBezTo>
                  <a:cubicBezTo>
                    <a:pt x="9321" y="39"/>
                    <a:pt x="9281" y="0"/>
                    <a:pt x="923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4"/>
            <p:cNvSpPr/>
            <p:nvPr/>
          </p:nvSpPr>
          <p:spPr>
            <a:xfrm>
              <a:off x="6797513" y="2547825"/>
              <a:ext cx="212675" cy="397450"/>
            </a:xfrm>
            <a:custGeom>
              <a:avLst/>
              <a:gdLst/>
              <a:ahLst/>
              <a:cxnLst/>
              <a:rect l="l" t="t" r="r" b="b"/>
              <a:pathLst>
                <a:path w="8507" h="15898" extrusionOk="0">
                  <a:moveTo>
                    <a:pt x="6697" y="546"/>
                  </a:moveTo>
                  <a:cubicBezTo>
                    <a:pt x="7735" y="546"/>
                    <a:pt x="7483" y="2088"/>
                    <a:pt x="7172" y="2709"/>
                  </a:cubicBezTo>
                  <a:cubicBezTo>
                    <a:pt x="6839" y="3342"/>
                    <a:pt x="6339" y="3876"/>
                    <a:pt x="5838" y="4376"/>
                  </a:cubicBezTo>
                  <a:cubicBezTo>
                    <a:pt x="4938" y="5210"/>
                    <a:pt x="3903" y="5978"/>
                    <a:pt x="2836" y="6711"/>
                  </a:cubicBezTo>
                  <a:cubicBezTo>
                    <a:pt x="3103" y="5577"/>
                    <a:pt x="3236" y="4510"/>
                    <a:pt x="3770" y="3476"/>
                  </a:cubicBezTo>
                  <a:cubicBezTo>
                    <a:pt x="4270" y="2475"/>
                    <a:pt x="5238" y="874"/>
                    <a:pt x="6439" y="574"/>
                  </a:cubicBezTo>
                  <a:cubicBezTo>
                    <a:pt x="6533" y="555"/>
                    <a:pt x="6619" y="546"/>
                    <a:pt x="6697" y="546"/>
                  </a:cubicBezTo>
                  <a:close/>
                  <a:moveTo>
                    <a:pt x="6739" y="0"/>
                  </a:moveTo>
                  <a:cubicBezTo>
                    <a:pt x="5713" y="0"/>
                    <a:pt x="4642" y="1330"/>
                    <a:pt x="4170" y="2008"/>
                  </a:cubicBezTo>
                  <a:cubicBezTo>
                    <a:pt x="3370" y="3076"/>
                    <a:pt x="2703" y="4543"/>
                    <a:pt x="2536" y="5978"/>
                  </a:cubicBezTo>
                  <a:cubicBezTo>
                    <a:pt x="2102" y="4877"/>
                    <a:pt x="1502" y="3876"/>
                    <a:pt x="835" y="2909"/>
                  </a:cubicBezTo>
                  <a:cubicBezTo>
                    <a:pt x="634" y="2575"/>
                    <a:pt x="334" y="2242"/>
                    <a:pt x="1" y="2175"/>
                  </a:cubicBezTo>
                  <a:lnTo>
                    <a:pt x="1" y="2709"/>
                  </a:lnTo>
                  <a:cubicBezTo>
                    <a:pt x="801" y="3242"/>
                    <a:pt x="1969" y="5744"/>
                    <a:pt x="2369" y="6745"/>
                  </a:cubicBezTo>
                  <a:lnTo>
                    <a:pt x="2302" y="6745"/>
                  </a:lnTo>
                  <a:cubicBezTo>
                    <a:pt x="1669" y="6244"/>
                    <a:pt x="1101" y="5744"/>
                    <a:pt x="601" y="5144"/>
                  </a:cubicBezTo>
                  <a:cubicBezTo>
                    <a:pt x="468" y="5010"/>
                    <a:pt x="268" y="4710"/>
                    <a:pt x="1" y="4376"/>
                  </a:cubicBezTo>
                  <a:lnTo>
                    <a:pt x="1" y="5077"/>
                  </a:lnTo>
                  <a:cubicBezTo>
                    <a:pt x="468" y="5711"/>
                    <a:pt x="1068" y="6244"/>
                    <a:pt x="1669" y="6711"/>
                  </a:cubicBezTo>
                  <a:cubicBezTo>
                    <a:pt x="1135" y="6678"/>
                    <a:pt x="601" y="6645"/>
                    <a:pt x="1" y="6645"/>
                  </a:cubicBezTo>
                  <a:lnTo>
                    <a:pt x="1" y="7045"/>
                  </a:lnTo>
                  <a:cubicBezTo>
                    <a:pt x="835" y="7145"/>
                    <a:pt x="1635" y="7212"/>
                    <a:pt x="2469" y="7312"/>
                  </a:cubicBezTo>
                  <a:cubicBezTo>
                    <a:pt x="1335" y="9747"/>
                    <a:pt x="1001" y="13249"/>
                    <a:pt x="1902" y="15851"/>
                  </a:cubicBezTo>
                  <a:cubicBezTo>
                    <a:pt x="1917" y="15881"/>
                    <a:pt x="1946" y="15898"/>
                    <a:pt x="1972" y="15898"/>
                  </a:cubicBezTo>
                  <a:cubicBezTo>
                    <a:pt x="2005" y="15898"/>
                    <a:pt x="2035" y="15873"/>
                    <a:pt x="2035" y="15818"/>
                  </a:cubicBezTo>
                  <a:cubicBezTo>
                    <a:pt x="1969" y="14417"/>
                    <a:pt x="1769" y="13083"/>
                    <a:pt x="1835" y="11682"/>
                  </a:cubicBezTo>
                  <a:cubicBezTo>
                    <a:pt x="1935" y="10247"/>
                    <a:pt x="2269" y="8880"/>
                    <a:pt x="2603" y="7512"/>
                  </a:cubicBezTo>
                  <a:cubicBezTo>
                    <a:pt x="3170" y="10081"/>
                    <a:pt x="4904" y="12883"/>
                    <a:pt x="7273" y="14050"/>
                  </a:cubicBezTo>
                  <a:cubicBezTo>
                    <a:pt x="7301" y="14067"/>
                    <a:pt x="7329" y="14074"/>
                    <a:pt x="7356" y="14074"/>
                  </a:cubicBezTo>
                  <a:cubicBezTo>
                    <a:pt x="7486" y="14074"/>
                    <a:pt x="7578" y="13900"/>
                    <a:pt x="7439" y="13817"/>
                  </a:cubicBezTo>
                  <a:cubicBezTo>
                    <a:pt x="6372" y="12816"/>
                    <a:pt x="5304" y="11915"/>
                    <a:pt x="4471" y="10714"/>
                  </a:cubicBezTo>
                  <a:cubicBezTo>
                    <a:pt x="3770" y="9680"/>
                    <a:pt x="3203" y="8513"/>
                    <a:pt x="2803" y="7312"/>
                  </a:cubicBezTo>
                  <a:lnTo>
                    <a:pt x="2803" y="7312"/>
                  </a:lnTo>
                  <a:cubicBezTo>
                    <a:pt x="4437" y="7412"/>
                    <a:pt x="6038" y="7512"/>
                    <a:pt x="7639" y="7645"/>
                  </a:cubicBezTo>
                  <a:cubicBezTo>
                    <a:pt x="7973" y="7645"/>
                    <a:pt x="7973" y="7245"/>
                    <a:pt x="7740" y="7212"/>
                  </a:cubicBezTo>
                  <a:cubicBezTo>
                    <a:pt x="6339" y="7078"/>
                    <a:pt x="4938" y="6912"/>
                    <a:pt x="3503" y="6812"/>
                  </a:cubicBezTo>
                  <a:cubicBezTo>
                    <a:pt x="4904" y="5844"/>
                    <a:pt x="6205" y="4810"/>
                    <a:pt x="7206" y="3476"/>
                  </a:cubicBezTo>
                  <a:cubicBezTo>
                    <a:pt x="7806" y="2675"/>
                    <a:pt x="8507" y="574"/>
                    <a:pt x="7139" y="73"/>
                  </a:cubicBezTo>
                  <a:cubicBezTo>
                    <a:pt x="7008" y="23"/>
                    <a:pt x="6874" y="0"/>
                    <a:pt x="6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5E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M Serif Display"/>
              <a:buNone/>
              <a:defRPr sz="29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33822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61" r:id="rId4"/>
    <p:sldLayoutId id="2147483662" r:id="rId5"/>
    <p:sldLayoutId id="2147483679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4" name="Google Shape;5304;p42"/>
          <p:cNvGrpSpPr/>
          <p:nvPr/>
        </p:nvGrpSpPr>
        <p:grpSpPr>
          <a:xfrm>
            <a:off x="-4" y="-245568"/>
            <a:ext cx="1551182" cy="5388882"/>
            <a:chOff x="6793338" y="1880825"/>
            <a:chExt cx="837300" cy="1882250"/>
          </a:xfrm>
        </p:grpSpPr>
        <p:sp>
          <p:nvSpPr>
            <p:cNvPr id="5305" name="Google Shape;5305;p42"/>
            <p:cNvSpPr/>
            <p:nvPr/>
          </p:nvSpPr>
          <p:spPr>
            <a:xfrm>
              <a:off x="6797513" y="1880825"/>
              <a:ext cx="833125" cy="1881375"/>
            </a:xfrm>
            <a:custGeom>
              <a:avLst/>
              <a:gdLst/>
              <a:ahLst/>
              <a:cxnLst/>
              <a:rect l="l" t="t" r="r" b="b"/>
              <a:pathLst>
                <a:path w="33325" h="75255" extrusionOk="0">
                  <a:moveTo>
                    <a:pt x="1" y="1"/>
                  </a:moveTo>
                  <a:lnTo>
                    <a:pt x="1" y="75255"/>
                  </a:lnTo>
                  <a:lnTo>
                    <a:pt x="24418" y="75255"/>
                  </a:lnTo>
                  <a:lnTo>
                    <a:pt x="6639" y="33925"/>
                  </a:lnTo>
                  <a:cubicBezTo>
                    <a:pt x="33324" y="24518"/>
                    <a:pt x="28788" y="1"/>
                    <a:pt x="28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42"/>
            <p:cNvSpPr/>
            <p:nvPr/>
          </p:nvSpPr>
          <p:spPr>
            <a:xfrm>
              <a:off x="6870913" y="2802700"/>
              <a:ext cx="244300" cy="912275"/>
            </a:xfrm>
            <a:custGeom>
              <a:avLst/>
              <a:gdLst/>
              <a:ahLst/>
              <a:cxnLst/>
              <a:rect l="l" t="t" r="r" b="b"/>
              <a:pathLst>
                <a:path w="9772" h="36491" extrusionOk="0">
                  <a:moveTo>
                    <a:pt x="365" y="0"/>
                  </a:moveTo>
                  <a:cubicBezTo>
                    <a:pt x="225" y="0"/>
                    <a:pt x="67" y="125"/>
                    <a:pt x="67" y="286"/>
                  </a:cubicBezTo>
                  <a:cubicBezTo>
                    <a:pt x="0" y="3288"/>
                    <a:pt x="734" y="6323"/>
                    <a:pt x="1334" y="9226"/>
                  </a:cubicBezTo>
                  <a:cubicBezTo>
                    <a:pt x="1968" y="12361"/>
                    <a:pt x="2635" y="15463"/>
                    <a:pt x="3269" y="18566"/>
                  </a:cubicBezTo>
                  <a:cubicBezTo>
                    <a:pt x="3970" y="21634"/>
                    <a:pt x="4703" y="24637"/>
                    <a:pt x="5504" y="27639"/>
                  </a:cubicBezTo>
                  <a:cubicBezTo>
                    <a:pt x="5871" y="29106"/>
                    <a:pt x="6271" y="30608"/>
                    <a:pt x="6705" y="32142"/>
                  </a:cubicBezTo>
                  <a:cubicBezTo>
                    <a:pt x="7072" y="33543"/>
                    <a:pt x="7439" y="34911"/>
                    <a:pt x="8273" y="36178"/>
                  </a:cubicBezTo>
                  <a:cubicBezTo>
                    <a:pt x="8421" y="36395"/>
                    <a:pt x="8656" y="36491"/>
                    <a:pt x="8888" y="36491"/>
                  </a:cubicBezTo>
                  <a:cubicBezTo>
                    <a:pt x="9334" y="36491"/>
                    <a:pt x="9771" y="36138"/>
                    <a:pt x="9574" y="35611"/>
                  </a:cubicBezTo>
                  <a:cubicBezTo>
                    <a:pt x="8573" y="32776"/>
                    <a:pt x="8073" y="29840"/>
                    <a:pt x="7405" y="26905"/>
                  </a:cubicBezTo>
                  <a:cubicBezTo>
                    <a:pt x="6705" y="23869"/>
                    <a:pt x="6038" y="20867"/>
                    <a:pt x="5337" y="17832"/>
                  </a:cubicBezTo>
                  <a:cubicBezTo>
                    <a:pt x="4637" y="14763"/>
                    <a:pt x="3903" y="11761"/>
                    <a:pt x="3169" y="8759"/>
                  </a:cubicBezTo>
                  <a:cubicBezTo>
                    <a:pt x="2469" y="5890"/>
                    <a:pt x="1868" y="2854"/>
                    <a:pt x="567" y="186"/>
                  </a:cubicBezTo>
                  <a:cubicBezTo>
                    <a:pt x="541" y="54"/>
                    <a:pt x="457" y="0"/>
                    <a:pt x="36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42"/>
            <p:cNvSpPr/>
            <p:nvPr/>
          </p:nvSpPr>
          <p:spPr>
            <a:xfrm>
              <a:off x="6986013" y="2948375"/>
              <a:ext cx="290600" cy="718325"/>
            </a:xfrm>
            <a:custGeom>
              <a:avLst/>
              <a:gdLst/>
              <a:ahLst/>
              <a:cxnLst/>
              <a:rect l="l" t="t" r="r" b="b"/>
              <a:pathLst>
                <a:path w="11624" h="28733" extrusionOk="0">
                  <a:moveTo>
                    <a:pt x="411" y="1"/>
                  </a:moveTo>
                  <a:cubicBezTo>
                    <a:pt x="194" y="1"/>
                    <a:pt x="0" y="177"/>
                    <a:pt x="66" y="396"/>
                  </a:cubicBezTo>
                  <a:cubicBezTo>
                    <a:pt x="300" y="1664"/>
                    <a:pt x="533" y="2898"/>
                    <a:pt x="900" y="4132"/>
                  </a:cubicBezTo>
                  <a:cubicBezTo>
                    <a:pt x="1267" y="5333"/>
                    <a:pt x="1634" y="6534"/>
                    <a:pt x="2068" y="7735"/>
                  </a:cubicBezTo>
                  <a:cubicBezTo>
                    <a:pt x="2835" y="10170"/>
                    <a:pt x="3769" y="12538"/>
                    <a:pt x="4636" y="14907"/>
                  </a:cubicBezTo>
                  <a:cubicBezTo>
                    <a:pt x="5537" y="17242"/>
                    <a:pt x="6404" y="19543"/>
                    <a:pt x="7271" y="21845"/>
                  </a:cubicBezTo>
                  <a:cubicBezTo>
                    <a:pt x="8139" y="24080"/>
                    <a:pt x="8939" y="26582"/>
                    <a:pt x="10440" y="28517"/>
                  </a:cubicBezTo>
                  <a:cubicBezTo>
                    <a:pt x="10566" y="28669"/>
                    <a:pt x="10711" y="28732"/>
                    <a:pt x="10854" y="28732"/>
                  </a:cubicBezTo>
                  <a:cubicBezTo>
                    <a:pt x="11244" y="28732"/>
                    <a:pt x="11623" y="28264"/>
                    <a:pt x="11574" y="27849"/>
                  </a:cubicBezTo>
                  <a:cubicBezTo>
                    <a:pt x="11241" y="25481"/>
                    <a:pt x="9973" y="23113"/>
                    <a:pt x="9073" y="20911"/>
                  </a:cubicBezTo>
                  <a:cubicBezTo>
                    <a:pt x="8105" y="18576"/>
                    <a:pt x="7138" y="16208"/>
                    <a:pt x="6237" y="13839"/>
                  </a:cubicBezTo>
                  <a:cubicBezTo>
                    <a:pt x="5337" y="11538"/>
                    <a:pt x="4469" y="9203"/>
                    <a:pt x="3602" y="6901"/>
                  </a:cubicBezTo>
                  <a:cubicBezTo>
                    <a:pt x="3202" y="5800"/>
                    <a:pt x="2768" y="4666"/>
                    <a:pt x="2301" y="3532"/>
                  </a:cubicBezTo>
                  <a:cubicBezTo>
                    <a:pt x="1834" y="2364"/>
                    <a:pt x="1234" y="1297"/>
                    <a:pt x="733" y="163"/>
                  </a:cubicBezTo>
                  <a:cubicBezTo>
                    <a:pt x="642" y="49"/>
                    <a:pt x="523" y="1"/>
                    <a:pt x="411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42"/>
            <p:cNvSpPr/>
            <p:nvPr/>
          </p:nvSpPr>
          <p:spPr>
            <a:xfrm>
              <a:off x="6934863" y="1957325"/>
              <a:ext cx="513150" cy="710975"/>
            </a:xfrm>
            <a:custGeom>
              <a:avLst/>
              <a:gdLst/>
              <a:ahLst/>
              <a:cxnLst/>
              <a:rect l="l" t="t" r="r" b="b"/>
              <a:pathLst>
                <a:path w="20526" h="28439" extrusionOk="0">
                  <a:moveTo>
                    <a:pt x="19882" y="0"/>
                  </a:moveTo>
                  <a:cubicBezTo>
                    <a:pt x="19704" y="0"/>
                    <a:pt x="19527" y="84"/>
                    <a:pt x="19424" y="277"/>
                  </a:cubicBezTo>
                  <a:cubicBezTo>
                    <a:pt x="18724" y="1578"/>
                    <a:pt x="18424" y="2979"/>
                    <a:pt x="17957" y="4346"/>
                  </a:cubicBezTo>
                  <a:cubicBezTo>
                    <a:pt x="17456" y="5781"/>
                    <a:pt x="16856" y="7115"/>
                    <a:pt x="16155" y="8449"/>
                  </a:cubicBezTo>
                  <a:cubicBezTo>
                    <a:pt x="14855" y="10817"/>
                    <a:pt x="13353" y="13119"/>
                    <a:pt x="11719" y="15254"/>
                  </a:cubicBezTo>
                  <a:cubicBezTo>
                    <a:pt x="10151" y="17322"/>
                    <a:pt x="8483" y="19324"/>
                    <a:pt x="6615" y="21192"/>
                  </a:cubicBezTo>
                  <a:cubicBezTo>
                    <a:pt x="5648" y="22159"/>
                    <a:pt x="4647" y="23126"/>
                    <a:pt x="3647" y="24027"/>
                  </a:cubicBezTo>
                  <a:cubicBezTo>
                    <a:pt x="2646" y="24961"/>
                    <a:pt x="1512" y="25728"/>
                    <a:pt x="644" y="26796"/>
                  </a:cubicBezTo>
                  <a:cubicBezTo>
                    <a:pt x="1" y="27523"/>
                    <a:pt x="555" y="28439"/>
                    <a:pt x="1341" y="28439"/>
                  </a:cubicBezTo>
                  <a:cubicBezTo>
                    <a:pt x="1492" y="28439"/>
                    <a:pt x="1651" y="28405"/>
                    <a:pt x="1812" y="28330"/>
                  </a:cubicBezTo>
                  <a:cubicBezTo>
                    <a:pt x="3113" y="27730"/>
                    <a:pt x="4180" y="26829"/>
                    <a:pt x="5281" y="25928"/>
                  </a:cubicBezTo>
                  <a:cubicBezTo>
                    <a:pt x="6348" y="24994"/>
                    <a:pt x="7383" y="24027"/>
                    <a:pt x="8383" y="23026"/>
                  </a:cubicBezTo>
                  <a:cubicBezTo>
                    <a:pt x="10351" y="21058"/>
                    <a:pt x="12186" y="18957"/>
                    <a:pt x="13787" y="16655"/>
                  </a:cubicBezTo>
                  <a:cubicBezTo>
                    <a:pt x="15388" y="14353"/>
                    <a:pt x="16856" y="11885"/>
                    <a:pt x="18057" y="9350"/>
                  </a:cubicBezTo>
                  <a:cubicBezTo>
                    <a:pt x="19324" y="6681"/>
                    <a:pt x="20525" y="3546"/>
                    <a:pt x="20459" y="543"/>
                  </a:cubicBezTo>
                  <a:cubicBezTo>
                    <a:pt x="20459" y="215"/>
                    <a:pt x="20168" y="0"/>
                    <a:pt x="1988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2"/>
            <p:cNvSpPr/>
            <p:nvPr/>
          </p:nvSpPr>
          <p:spPr>
            <a:xfrm>
              <a:off x="6860588" y="1969300"/>
              <a:ext cx="346400" cy="670950"/>
            </a:xfrm>
            <a:custGeom>
              <a:avLst/>
              <a:gdLst/>
              <a:ahLst/>
              <a:cxnLst/>
              <a:rect l="l" t="t" r="r" b="b"/>
              <a:pathLst>
                <a:path w="13856" h="26838" extrusionOk="0">
                  <a:moveTo>
                    <a:pt x="13242" y="0"/>
                  </a:moveTo>
                  <a:cubicBezTo>
                    <a:pt x="13091" y="0"/>
                    <a:pt x="12945" y="85"/>
                    <a:pt x="12855" y="298"/>
                  </a:cubicBezTo>
                  <a:cubicBezTo>
                    <a:pt x="10987" y="4568"/>
                    <a:pt x="9520" y="9004"/>
                    <a:pt x="7451" y="13207"/>
                  </a:cubicBezTo>
                  <a:cubicBezTo>
                    <a:pt x="6451" y="15309"/>
                    <a:pt x="5317" y="17344"/>
                    <a:pt x="4149" y="19345"/>
                  </a:cubicBezTo>
                  <a:cubicBezTo>
                    <a:pt x="2948" y="21380"/>
                    <a:pt x="1581" y="23348"/>
                    <a:pt x="346" y="25383"/>
                  </a:cubicBezTo>
                  <a:cubicBezTo>
                    <a:pt x="1" y="26073"/>
                    <a:pt x="604" y="26837"/>
                    <a:pt x="1239" y="26837"/>
                  </a:cubicBezTo>
                  <a:cubicBezTo>
                    <a:pt x="1462" y="26837"/>
                    <a:pt x="1690" y="26743"/>
                    <a:pt x="1881" y="26517"/>
                  </a:cubicBezTo>
                  <a:cubicBezTo>
                    <a:pt x="3415" y="24682"/>
                    <a:pt x="4616" y="22547"/>
                    <a:pt x="5817" y="20512"/>
                  </a:cubicBezTo>
                  <a:cubicBezTo>
                    <a:pt x="7018" y="18478"/>
                    <a:pt x="8119" y="16343"/>
                    <a:pt x="9119" y="14175"/>
                  </a:cubicBezTo>
                  <a:cubicBezTo>
                    <a:pt x="11121" y="9871"/>
                    <a:pt x="13089" y="5368"/>
                    <a:pt x="13789" y="665"/>
                  </a:cubicBezTo>
                  <a:cubicBezTo>
                    <a:pt x="13856" y="333"/>
                    <a:pt x="13540" y="0"/>
                    <a:pt x="1324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2"/>
            <p:cNvSpPr/>
            <p:nvPr/>
          </p:nvSpPr>
          <p:spPr>
            <a:xfrm>
              <a:off x="6820863" y="1933250"/>
              <a:ext cx="191000" cy="660600"/>
            </a:xfrm>
            <a:custGeom>
              <a:avLst/>
              <a:gdLst/>
              <a:ahLst/>
              <a:cxnLst/>
              <a:rect l="l" t="t" r="r" b="b"/>
              <a:pathLst>
                <a:path w="7640" h="26424" extrusionOk="0">
                  <a:moveTo>
                    <a:pt x="6857" y="1"/>
                  </a:moveTo>
                  <a:cubicBezTo>
                    <a:pt x="6688" y="1"/>
                    <a:pt x="6534" y="93"/>
                    <a:pt x="6505" y="306"/>
                  </a:cubicBezTo>
                  <a:cubicBezTo>
                    <a:pt x="5838" y="4575"/>
                    <a:pt x="4370" y="8778"/>
                    <a:pt x="3303" y="12948"/>
                  </a:cubicBezTo>
                  <a:cubicBezTo>
                    <a:pt x="2736" y="15083"/>
                    <a:pt x="2202" y="17218"/>
                    <a:pt x="1635" y="19319"/>
                  </a:cubicBezTo>
                  <a:cubicBezTo>
                    <a:pt x="1335" y="20387"/>
                    <a:pt x="1068" y="21387"/>
                    <a:pt x="801" y="22388"/>
                  </a:cubicBezTo>
                  <a:cubicBezTo>
                    <a:pt x="501" y="23422"/>
                    <a:pt x="1" y="24590"/>
                    <a:pt x="34" y="25657"/>
                  </a:cubicBezTo>
                  <a:cubicBezTo>
                    <a:pt x="54" y="26163"/>
                    <a:pt x="430" y="26423"/>
                    <a:pt x="828" y="26423"/>
                  </a:cubicBezTo>
                  <a:cubicBezTo>
                    <a:pt x="1085" y="26423"/>
                    <a:pt x="1351" y="26314"/>
                    <a:pt x="1535" y="26091"/>
                  </a:cubicBezTo>
                  <a:cubicBezTo>
                    <a:pt x="2169" y="25257"/>
                    <a:pt x="2369" y="24089"/>
                    <a:pt x="2669" y="23089"/>
                  </a:cubicBezTo>
                  <a:cubicBezTo>
                    <a:pt x="3003" y="21988"/>
                    <a:pt x="3303" y="20920"/>
                    <a:pt x="3570" y="19820"/>
                  </a:cubicBezTo>
                  <a:cubicBezTo>
                    <a:pt x="4170" y="17651"/>
                    <a:pt x="4737" y="15450"/>
                    <a:pt x="5304" y="13282"/>
                  </a:cubicBezTo>
                  <a:cubicBezTo>
                    <a:pt x="6372" y="9079"/>
                    <a:pt x="7639" y="4809"/>
                    <a:pt x="7339" y="439"/>
                  </a:cubicBezTo>
                  <a:cubicBezTo>
                    <a:pt x="7339" y="170"/>
                    <a:pt x="7085" y="1"/>
                    <a:pt x="6857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42"/>
            <p:cNvSpPr/>
            <p:nvPr/>
          </p:nvSpPr>
          <p:spPr>
            <a:xfrm>
              <a:off x="6799188" y="2822975"/>
              <a:ext cx="108100" cy="856825"/>
            </a:xfrm>
            <a:custGeom>
              <a:avLst/>
              <a:gdLst/>
              <a:ahLst/>
              <a:cxnLst/>
              <a:rect l="l" t="t" r="r" b="b"/>
              <a:pathLst>
                <a:path w="4324" h="34273" extrusionOk="0">
                  <a:moveTo>
                    <a:pt x="78" y="0"/>
                  </a:moveTo>
                  <a:cubicBezTo>
                    <a:pt x="54" y="0"/>
                    <a:pt x="28" y="3"/>
                    <a:pt x="0" y="9"/>
                  </a:cubicBezTo>
                  <a:lnTo>
                    <a:pt x="0" y="11984"/>
                  </a:lnTo>
                  <a:cubicBezTo>
                    <a:pt x="100" y="13752"/>
                    <a:pt x="234" y="15520"/>
                    <a:pt x="367" y="17321"/>
                  </a:cubicBezTo>
                  <a:cubicBezTo>
                    <a:pt x="567" y="20056"/>
                    <a:pt x="901" y="22758"/>
                    <a:pt x="1335" y="25493"/>
                  </a:cubicBezTo>
                  <a:cubicBezTo>
                    <a:pt x="1735" y="28262"/>
                    <a:pt x="2169" y="31198"/>
                    <a:pt x="3169" y="33866"/>
                  </a:cubicBezTo>
                  <a:cubicBezTo>
                    <a:pt x="3247" y="34131"/>
                    <a:pt x="3515" y="34273"/>
                    <a:pt x="3768" y="34273"/>
                  </a:cubicBezTo>
                  <a:cubicBezTo>
                    <a:pt x="4055" y="34273"/>
                    <a:pt x="4323" y="34090"/>
                    <a:pt x="4270" y="33699"/>
                  </a:cubicBezTo>
                  <a:cubicBezTo>
                    <a:pt x="3937" y="30864"/>
                    <a:pt x="3269" y="28095"/>
                    <a:pt x="2936" y="25260"/>
                  </a:cubicBezTo>
                  <a:cubicBezTo>
                    <a:pt x="2602" y="22491"/>
                    <a:pt x="2369" y="19689"/>
                    <a:pt x="2169" y="16921"/>
                  </a:cubicBezTo>
                  <a:cubicBezTo>
                    <a:pt x="1935" y="14152"/>
                    <a:pt x="1768" y="11350"/>
                    <a:pt x="1568" y="8515"/>
                  </a:cubicBezTo>
                  <a:cubicBezTo>
                    <a:pt x="1368" y="5713"/>
                    <a:pt x="834" y="3011"/>
                    <a:pt x="334" y="209"/>
                  </a:cubicBezTo>
                  <a:cubicBezTo>
                    <a:pt x="278" y="70"/>
                    <a:pt x="200" y="0"/>
                    <a:pt x="78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42"/>
            <p:cNvSpPr/>
            <p:nvPr/>
          </p:nvSpPr>
          <p:spPr>
            <a:xfrm>
              <a:off x="6797513" y="2040125"/>
              <a:ext cx="47575" cy="479675"/>
            </a:xfrm>
            <a:custGeom>
              <a:avLst/>
              <a:gdLst/>
              <a:ahLst/>
              <a:cxnLst/>
              <a:rect l="l" t="t" r="r" b="b"/>
              <a:pathLst>
                <a:path w="1903" h="19187" extrusionOk="0">
                  <a:moveTo>
                    <a:pt x="605" y="0"/>
                  </a:moveTo>
                  <a:cubicBezTo>
                    <a:pt x="368" y="0"/>
                    <a:pt x="134" y="167"/>
                    <a:pt x="101" y="500"/>
                  </a:cubicBezTo>
                  <a:cubicBezTo>
                    <a:pt x="34" y="934"/>
                    <a:pt x="1" y="1334"/>
                    <a:pt x="1" y="1701"/>
                  </a:cubicBezTo>
                  <a:lnTo>
                    <a:pt x="1" y="18880"/>
                  </a:lnTo>
                  <a:cubicBezTo>
                    <a:pt x="173" y="19072"/>
                    <a:pt x="400" y="19186"/>
                    <a:pt x="606" y="19186"/>
                  </a:cubicBezTo>
                  <a:cubicBezTo>
                    <a:pt x="760" y="19186"/>
                    <a:pt x="902" y="19123"/>
                    <a:pt x="1001" y="18980"/>
                  </a:cubicBezTo>
                  <a:cubicBezTo>
                    <a:pt x="1902" y="17880"/>
                    <a:pt x="1602" y="16145"/>
                    <a:pt x="1602" y="14811"/>
                  </a:cubicBezTo>
                  <a:lnTo>
                    <a:pt x="1602" y="10107"/>
                  </a:lnTo>
                  <a:cubicBezTo>
                    <a:pt x="1535" y="6872"/>
                    <a:pt x="1502" y="3669"/>
                    <a:pt x="1135" y="500"/>
                  </a:cubicBezTo>
                  <a:cubicBezTo>
                    <a:pt x="1085" y="167"/>
                    <a:pt x="843" y="0"/>
                    <a:pt x="60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2"/>
            <p:cNvSpPr/>
            <p:nvPr/>
          </p:nvSpPr>
          <p:spPr>
            <a:xfrm>
              <a:off x="6988938" y="1910450"/>
              <a:ext cx="540800" cy="812900"/>
            </a:xfrm>
            <a:custGeom>
              <a:avLst/>
              <a:gdLst/>
              <a:ahLst/>
              <a:cxnLst/>
              <a:rect l="l" t="t" r="r" b="b"/>
              <a:pathLst>
                <a:path w="21632" h="32516" extrusionOk="0">
                  <a:moveTo>
                    <a:pt x="21298" y="0"/>
                  </a:moveTo>
                  <a:cubicBezTo>
                    <a:pt x="21281" y="0"/>
                    <a:pt x="21264" y="17"/>
                    <a:pt x="21264" y="50"/>
                  </a:cubicBezTo>
                  <a:cubicBezTo>
                    <a:pt x="21031" y="7289"/>
                    <a:pt x="20364" y="14160"/>
                    <a:pt x="16161" y="20298"/>
                  </a:cubicBezTo>
                  <a:cubicBezTo>
                    <a:pt x="12491" y="25668"/>
                    <a:pt x="6287" y="30005"/>
                    <a:pt x="183" y="32173"/>
                  </a:cubicBezTo>
                  <a:cubicBezTo>
                    <a:pt x="1" y="32234"/>
                    <a:pt x="67" y="32515"/>
                    <a:pt x="231" y="32515"/>
                  </a:cubicBezTo>
                  <a:cubicBezTo>
                    <a:pt x="247" y="32515"/>
                    <a:pt x="265" y="32513"/>
                    <a:pt x="283" y="32507"/>
                  </a:cubicBezTo>
                  <a:cubicBezTo>
                    <a:pt x="6287" y="30338"/>
                    <a:pt x="12191" y="26135"/>
                    <a:pt x="16027" y="20998"/>
                  </a:cubicBezTo>
                  <a:cubicBezTo>
                    <a:pt x="20530" y="14927"/>
                    <a:pt x="21631" y="7389"/>
                    <a:pt x="21331" y="50"/>
                  </a:cubicBezTo>
                  <a:cubicBezTo>
                    <a:pt x="21331" y="17"/>
                    <a:pt x="21314" y="0"/>
                    <a:pt x="212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42"/>
            <p:cNvSpPr/>
            <p:nvPr/>
          </p:nvSpPr>
          <p:spPr>
            <a:xfrm>
              <a:off x="6987138" y="2798075"/>
              <a:ext cx="416475" cy="965000"/>
            </a:xfrm>
            <a:custGeom>
              <a:avLst/>
              <a:gdLst/>
              <a:ahLst/>
              <a:cxnLst/>
              <a:rect l="l" t="t" r="r" b="b"/>
              <a:pathLst>
                <a:path w="16659" h="38600" extrusionOk="0">
                  <a:moveTo>
                    <a:pt x="73" y="1"/>
                  </a:moveTo>
                  <a:cubicBezTo>
                    <a:pt x="31" y="1"/>
                    <a:pt x="1" y="29"/>
                    <a:pt x="21" y="71"/>
                  </a:cubicBezTo>
                  <a:cubicBezTo>
                    <a:pt x="5358" y="12913"/>
                    <a:pt x="10862" y="25689"/>
                    <a:pt x="16266" y="38465"/>
                  </a:cubicBezTo>
                  <a:cubicBezTo>
                    <a:pt x="16307" y="38560"/>
                    <a:pt x="16387" y="38600"/>
                    <a:pt x="16460" y="38600"/>
                  </a:cubicBezTo>
                  <a:cubicBezTo>
                    <a:pt x="16566" y="38600"/>
                    <a:pt x="16659" y="38516"/>
                    <a:pt x="16600" y="38398"/>
                  </a:cubicBezTo>
                  <a:cubicBezTo>
                    <a:pt x="14031" y="31893"/>
                    <a:pt x="11229" y="25489"/>
                    <a:pt x="8527" y="19017"/>
                  </a:cubicBezTo>
                  <a:cubicBezTo>
                    <a:pt x="5825" y="12680"/>
                    <a:pt x="3223" y="6208"/>
                    <a:pt x="155" y="37"/>
                  </a:cubicBezTo>
                  <a:cubicBezTo>
                    <a:pt x="129" y="12"/>
                    <a:pt x="99" y="1"/>
                    <a:pt x="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42"/>
            <p:cNvSpPr/>
            <p:nvPr/>
          </p:nvSpPr>
          <p:spPr>
            <a:xfrm>
              <a:off x="7006688" y="2936275"/>
              <a:ext cx="260900" cy="722425"/>
            </a:xfrm>
            <a:custGeom>
              <a:avLst/>
              <a:gdLst/>
              <a:ahLst/>
              <a:cxnLst/>
              <a:rect l="l" t="t" r="r" b="b"/>
              <a:pathLst>
                <a:path w="10436" h="28897" extrusionOk="0">
                  <a:moveTo>
                    <a:pt x="126" y="0"/>
                  </a:moveTo>
                  <a:cubicBezTo>
                    <a:pt x="66" y="0"/>
                    <a:pt x="0" y="67"/>
                    <a:pt x="40" y="147"/>
                  </a:cubicBezTo>
                  <a:cubicBezTo>
                    <a:pt x="2808" y="9753"/>
                    <a:pt x="5911" y="19694"/>
                    <a:pt x="10214" y="28834"/>
                  </a:cubicBezTo>
                  <a:cubicBezTo>
                    <a:pt x="10225" y="28878"/>
                    <a:pt x="10254" y="28897"/>
                    <a:pt x="10288" y="28897"/>
                  </a:cubicBezTo>
                  <a:cubicBezTo>
                    <a:pt x="10354" y="28897"/>
                    <a:pt x="10436" y="28823"/>
                    <a:pt x="10414" y="28734"/>
                  </a:cubicBezTo>
                  <a:cubicBezTo>
                    <a:pt x="8746" y="23964"/>
                    <a:pt x="6744" y="19294"/>
                    <a:pt x="5043" y="14524"/>
                  </a:cubicBezTo>
                  <a:cubicBezTo>
                    <a:pt x="3309" y="9720"/>
                    <a:pt x="1741" y="4950"/>
                    <a:pt x="206" y="113"/>
                  </a:cubicBezTo>
                  <a:cubicBezTo>
                    <a:pt x="206" y="32"/>
                    <a:pt x="168" y="0"/>
                    <a:pt x="12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42"/>
            <p:cNvSpPr/>
            <p:nvPr/>
          </p:nvSpPr>
          <p:spPr>
            <a:xfrm>
              <a:off x="6921763" y="2916075"/>
              <a:ext cx="206175" cy="765975"/>
            </a:xfrm>
            <a:custGeom>
              <a:avLst/>
              <a:gdLst/>
              <a:ahLst/>
              <a:cxnLst/>
              <a:rect l="l" t="t" r="r" b="b"/>
              <a:pathLst>
                <a:path w="8247" h="30639" extrusionOk="0">
                  <a:moveTo>
                    <a:pt x="94" y="1"/>
                  </a:moveTo>
                  <a:cubicBezTo>
                    <a:pt x="55" y="1"/>
                    <a:pt x="1" y="24"/>
                    <a:pt x="1" y="87"/>
                  </a:cubicBezTo>
                  <a:cubicBezTo>
                    <a:pt x="2036" y="10328"/>
                    <a:pt x="4704" y="20635"/>
                    <a:pt x="7973" y="30542"/>
                  </a:cubicBezTo>
                  <a:cubicBezTo>
                    <a:pt x="7987" y="30610"/>
                    <a:pt x="8038" y="30639"/>
                    <a:pt x="8091" y="30639"/>
                  </a:cubicBezTo>
                  <a:cubicBezTo>
                    <a:pt x="8168" y="30639"/>
                    <a:pt x="8247" y="30575"/>
                    <a:pt x="8207" y="30476"/>
                  </a:cubicBezTo>
                  <a:cubicBezTo>
                    <a:pt x="5505" y="20335"/>
                    <a:pt x="2803" y="10161"/>
                    <a:pt x="134" y="21"/>
                  </a:cubicBezTo>
                  <a:cubicBezTo>
                    <a:pt x="134" y="8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42"/>
            <p:cNvSpPr/>
            <p:nvPr/>
          </p:nvSpPr>
          <p:spPr>
            <a:xfrm>
              <a:off x="6870138" y="2925225"/>
              <a:ext cx="94200" cy="726300"/>
            </a:xfrm>
            <a:custGeom>
              <a:avLst/>
              <a:gdLst/>
              <a:ahLst/>
              <a:cxnLst/>
              <a:rect l="l" t="t" r="r" b="b"/>
              <a:pathLst>
                <a:path w="3768" h="29052" extrusionOk="0">
                  <a:moveTo>
                    <a:pt x="82" y="0"/>
                  </a:moveTo>
                  <a:cubicBezTo>
                    <a:pt x="34" y="0"/>
                    <a:pt x="0" y="26"/>
                    <a:pt x="31" y="88"/>
                  </a:cubicBezTo>
                  <a:cubicBezTo>
                    <a:pt x="898" y="9662"/>
                    <a:pt x="1699" y="19469"/>
                    <a:pt x="3500" y="28942"/>
                  </a:cubicBezTo>
                  <a:cubicBezTo>
                    <a:pt x="3515" y="29017"/>
                    <a:pt x="3571" y="29052"/>
                    <a:pt x="3628" y="29052"/>
                  </a:cubicBezTo>
                  <a:cubicBezTo>
                    <a:pt x="3697" y="29052"/>
                    <a:pt x="3767" y="29000"/>
                    <a:pt x="3767" y="28909"/>
                  </a:cubicBezTo>
                  <a:cubicBezTo>
                    <a:pt x="2900" y="19269"/>
                    <a:pt x="1365" y="9662"/>
                    <a:pt x="231" y="88"/>
                  </a:cubicBezTo>
                  <a:cubicBezTo>
                    <a:pt x="213" y="35"/>
                    <a:pt x="138" y="0"/>
                    <a:pt x="8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42"/>
            <p:cNvSpPr/>
            <p:nvPr/>
          </p:nvSpPr>
          <p:spPr>
            <a:xfrm>
              <a:off x="6793338" y="2979750"/>
              <a:ext cx="55900" cy="714525"/>
            </a:xfrm>
            <a:custGeom>
              <a:avLst/>
              <a:gdLst/>
              <a:ahLst/>
              <a:cxnLst/>
              <a:rect l="l" t="t" r="r" b="b"/>
              <a:pathLst>
                <a:path w="2236" h="28581" extrusionOk="0">
                  <a:moveTo>
                    <a:pt x="63" y="0"/>
                  </a:moveTo>
                  <a:cubicBezTo>
                    <a:pt x="34" y="0"/>
                    <a:pt x="1" y="25"/>
                    <a:pt x="1" y="75"/>
                  </a:cubicBezTo>
                  <a:cubicBezTo>
                    <a:pt x="268" y="9449"/>
                    <a:pt x="268" y="19256"/>
                    <a:pt x="2002" y="28496"/>
                  </a:cubicBezTo>
                  <a:cubicBezTo>
                    <a:pt x="2032" y="28554"/>
                    <a:pt x="2080" y="28581"/>
                    <a:pt x="2125" y="28581"/>
                  </a:cubicBezTo>
                  <a:cubicBezTo>
                    <a:pt x="2183" y="28581"/>
                    <a:pt x="2236" y="28537"/>
                    <a:pt x="2236" y="28462"/>
                  </a:cubicBezTo>
                  <a:cubicBezTo>
                    <a:pt x="1836" y="23659"/>
                    <a:pt x="1235" y="18956"/>
                    <a:pt x="935" y="14152"/>
                  </a:cubicBezTo>
                  <a:cubicBezTo>
                    <a:pt x="635" y="9449"/>
                    <a:pt x="435" y="4779"/>
                    <a:pt x="101" y="75"/>
                  </a:cubicBezTo>
                  <a:cubicBezTo>
                    <a:pt x="118" y="25"/>
                    <a:pt x="93" y="0"/>
                    <a:pt x="6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42"/>
            <p:cNvSpPr/>
            <p:nvPr/>
          </p:nvSpPr>
          <p:spPr>
            <a:xfrm>
              <a:off x="6986688" y="1947425"/>
              <a:ext cx="459650" cy="698900"/>
            </a:xfrm>
            <a:custGeom>
              <a:avLst/>
              <a:gdLst/>
              <a:ahLst/>
              <a:cxnLst/>
              <a:rect l="l" t="t" r="r" b="b"/>
              <a:pathLst>
                <a:path w="18386" h="27956" extrusionOk="0">
                  <a:moveTo>
                    <a:pt x="18263" y="1"/>
                  </a:moveTo>
                  <a:cubicBezTo>
                    <a:pt x="18221" y="1"/>
                    <a:pt x="18185" y="26"/>
                    <a:pt x="18185" y="72"/>
                  </a:cubicBezTo>
                  <a:cubicBezTo>
                    <a:pt x="17418" y="5643"/>
                    <a:pt x="14216" y="11047"/>
                    <a:pt x="11080" y="15650"/>
                  </a:cubicBezTo>
                  <a:cubicBezTo>
                    <a:pt x="7945" y="20187"/>
                    <a:pt x="4209" y="24056"/>
                    <a:pt x="106" y="27725"/>
                  </a:cubicBezTo>
                  <a:cubicBezTo>
                    <a:pt x="1" y="27830"/>
                    <a:pt x="102" y="27956"/>
                    <a:pt x="215" y="27956"/>
                  </a:cubicBezTo>
                  <a:cubicBezTo>
                    <a:pt x="246" y="27956"/>
                    <a:pt x="278" y="27947"/>
                    <a:pt x="306" y="27925"/>
                  </a:cubicBezTo>
                  <a:cubicBezTo>
                    <a:pt x="4776" y="24423"/>
                    <a:pt x="8645" y="19986"/>
                    <a:pt x="11781" y="15250"/>
                  </a:cubicBezTo>
                  <a:cubicBezTo>
                    <a:pt x="14750" y="10847"/>
                    <a:pt x="17919" y="5543"/>
                    <a:pt x="18386" y="106"/>
                  </a:cubicBezTo>
                  <a:cubicBezTo>
                    <a:pt x="18368" y="34"/>
                    <a:pt x="18311" y="1"/>
                    <a:pt x="1826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42"/>
            <p:cNvSpPr/>
            <p:nvPr/>
          </p:nvSpPr>
          <p:spPr>
            <a:xfrm>
              <a:off x="6942188" y="2004650"/>
              <a:ext cx="364050" cy="616775"/>
            </a:xfrm>
            <a:custGeom>
              <a:avLst/>
              <a:gdLst/>
              <a:ahLst/>
              <a:cxnLst/>
              <a:rect l="l" t="t" r="r" b="b"/>
              <a:pathLst>
                <a:path w="14562" h="24671" extrusionOk="0">
                  <a:moveTo>
                    <a:pt x="14507" y="0"/>
                  </a:moveTo>
                  <a:cubicBezTo>
                    <a:pt x="14491" y="0"/>
                    <a:pt x="14474" y="15"/>
                    <a:pt x="14461" y="51"/>
                  </a:cubicBezTo>
                  <a:cubicBezTo>
                    <a:pt x="11026" y="9191"/>
                    <a:pt x="6256" y="17030"/>
                    <a:pt x="51" y="24469"/>
                  </a:cubicBezTo>
                  <a:cubicBezTo>
                    <a:pt x="1" y="24570"/>
                    <a:pt x="65" y="24671"/>
                    <a:pt x="142" y="24671"/>
                  </a:cubicBezTo>
                  <a:cubicBezTo>
                    <a:pt x="167" y="24671"/>
                    <a:pt x="194" y="24660"/>
                    <a:pt x="218" y="24636"/>
                  </a:cubicBezTo>
                  <a:cubicBezTo>
                    <a:pt x="6723" y="17864"/>
                    <a:pt x="11760" y="9058"/>
                    <a:pt x="14562" y="85"/>
                  </a:cubicBezTo>
                  <a:cubicBezTo>
                    <a:pt x="14562" y="43"/>
                    <a:pt x="14535" y="0"/>
                    <a:pt x="145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42"/>
            <p:cNvSpPr/>
            <p:nvPr/>
          </p:nvSpPr>
          <p:spPr>
            <a:xfrm>
              <a:off x="6885538" y="2005375"/>
              <a:ext cx="205200" cy="585000"/>
            </a:xfrm>
            <a:custGeom>
              <a:avLst/>
              <a:gdLst/>
              <a:ahLst/>
              <a:cxnLst/>
              <a:rect l="l" t="t" r="r" b="b"/>
              <a:pathLst>
                <a:path w="8208" h="23400" extrusionOk="0">
                  <a:moveTo>
                    <a:pt x="8156" y="1"/>
                  </a:moveTo>
                  <a:cubicBezTo>
                    <a:pt x="8139" y="1"/>
                    <a:pt x="8121" y="9"/>
                    <a:pt x="8121" y="22"/>
                  </a:cubicBezTo>
                  <a:cubicBezTo>
                    <a:pt x="6453" y="8195"/>
                    <a:pt x="3651" y="15767"/>
                    <a:pt x="49" y="23272"/>
                  </a:cubicBezTo>
                  <a:cubicBezTo>
                    <a:pt x="1" y="23345"/>
                    <a:pt x="57" y="23399"/>
                    <a:pt x="117" y="23399"/>
                  </a:cubicBezTo>
                  <a:cubicBezTo>
                    <a:pt x="140" y="23399"/>
                    <a:pt x="164" y="23391"/>
                    <a:pt x="182" y="23373"/>
                  </a:cubicBezTo>
                  <a:cubicBezTo>
                    <a:pt x="4252" y="16234"/>
                    <a:pt x="6854" y="8095"/>
                    <a:pt x="8188" y="56"/>
                  </a:cubicBezTo>
                  <a:cubicBezTo>
                    <a:pt x="8208" y="17"/>
                    <a:pt x="8181" y="1"/>
                    <a:pt x="81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42"/>
            <p:cNvSpPr/>
            <p:nvPr/>
          </p:nvSpPr>
          <p:spPr>
            <a:xfrm>
              <a:off x="6853388" y="2020375"/>
              <a:ext cx="71750" cy="561900"/>
            </a:xfrm>
            <a:custGeom>
              <a:avLst/>
              <a:gdLst/>
              <a:ahLst/>
              <a:cxnLst/>
              <a:rect l="l" t="t" r="r" b="b"/>
              <a:pathLst>
                <a:path w="2870" h="22476" extrusionOk="0">
                  <a:moveTo>
                    <a:pt x="2332" y="1"/>
                  </a:moveTo>
                  <a:cubicBezTo>
                    <a:pt x="2303" y="1"/>
                    <a:pt x="2269" y="17"/>
                    <a:pt x="2269" y="56"/>
                  </a:cubicBezTo>
                  <a:cubicBezTo>
                    <a:pt x="2502" y="7662"/>
                    <a:pt x="1435" y="14934"/>
                    <a:pt x="1" y="22406"/>
                  </a:cubicBezTo>
                  <a:cubicBezTo>
                    <a:pt x="1" y="22447"/>
                    <a:pt x="39" y="22475"/>
                    <a:pt x="84" y="22475"/>
                  </a:cubicBezTo>
                  <a:cubicBezTo>
                    <a:pt x="112" y="22475"/>
                    <a:pt x="142" y="22464"/>
                    <a:pt x="167" y="22439"/>
                  </a:cubicBezTo>
                  <a:cubicBezTo>
                    <a:pt x="2369" y="15334"/>
                    <a:pt x="2869" y="7428"/>
                    <a:pt x="2369" y="23"/>
                  </a:cubicBezTo>
                  <a:cubicBezTo>
                    <a:pt x="2369" y="9"/>
                    <a:pt x="2352" y="1"/>
                    <a:pt x="233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42"/>
            <p:cNvSpPr/>
            <p:nvPr/>
          </p:nvSpPr>
          <p:spPr>
            <a:xfrm>
              <a:off x="6805863" y="2030600"/>
              <a:ext cx="45875" cy="550375"/>
            </a:xfrm>
            <a:custGeom>
              <a:avLst/>
              <a:gdLst/>
              <a:ahLst/>
              <a:cxnLst/>
              <a:rect l="l" t="t" r="r" b="b"/>
              <a:pathLst>
                <a:path w="1835" h="22015" extrusionOk="0">
                  <a:moveTo>
                    <a:pt x="1057" y="0"/>
                  </a:moveTo>
                  <a:cubicBezTo>
                    <a:pt x="1051" y="0"/>
                    <a:pt x="1001" y="24"/>
                    <a:pt x="1001" y="48"/>
                  </a:cubicBezTo>
                  <a:cubicBezTo>
                    <a:pt x="1835" y="7119"/>
                    <a:pt x="1134" y="14892"/>
                    <a:pt x="0" y="21897"/>
                  </a:cubicBezTo>
                  <a:cubicBezTo>
                    <a:pt x="0" y="21971"/>
                    <a:pt x="53" y="22015"/>
                    <a:pt x="99" y="22015"/>
                  </a:cubicBezTo>
                  <a:cubicBezTo>
                    <a:pt x="135" y="22015"/>
                    <a:pt x="167" y="21988"/>
                    <a:pt x="167" y="21930"/>
                  </a:cubicBezTo>
                  <a:cubicBezTo>
                    <a:pt x="1001" y="18427"/>
                    <a:pt x="1101" y="14758"/>
                    <a:pt x="1301" y="11189"/>
                  </a:cubicBezTo>
                  <a:cubicBezTo>
                    <a:pt x="1568" y="7453"/>
                    <a:pt x="1802" y="3683"/>
                    <a:pt x="1034" y="14"/>
                  </a:cubicBezTo>
                  <a:cubicBezTo>
                    <a:pt x="1054" y="4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42"/>
            <p:cNvSpPr/>
            <p:nvPr/>
          </p:nvSpPr>
          <p:spPr>
            <a:xfrm>
              <a:off x="7231388" y="2181175"/>
              <a:ext cx="233050" cy="346975"/>
            </a:xfrm>
            <a:custGeom>
              <a:avLst/>
              <a:gdLst/>
              <a:ahLst/>
              <a:cxnLst/>
              <a:rect l="l" t="t" r="r" b="b"/>
              <a:pathLst>
                <a:path w="9322" h="13879" extrusionOk="0">
                  <a:moveTo>
                    <a:pt x="9231" y="0"/>
                  </a:moveTo>
                  <a:cubicBezTo>
                    <a:pt x="9209" y="0"/>
                    <a:pt x="9185" y="8"/>
                    <a:pt x="9165" y="29"/>
                  </a:cubicBezTo>
                  <a:cubicBezTo>
                    <a:pt x="6930" y="5333"/>
                    <a:pt x="4094" y="9669"/>
                    <a:pt x="58" y="13739"/>
                  </a:cubicBezTo>
                  <a:cubicBezTo>
                    <a:pt x="1" y="13796"/>
                    <a:pt x="42" y="13879"/>
                    <a:pt x="98" y="13879"/>
                  </a:cubicBezTo>
                  <a:cubicBezTo>
                    <a:pt x="107" y="13879"/>
                    <a:pt x="116" y="13877"/>
                    <a:pt x="125" y="13872"/>
                  </a:cubicBezTo>
                  <a:cubicBezTo>
                    <a:pt x="4628" y="10703"/>
                    <a:pt x="7430" y="5132"/>
                    <a:pt x="9298" y="62"/>
                  </a:cubicBezTo>
                  <a:cubicBezTo>
                    <a:pt x="9321" y="39"/>
                    <a:pt x="9281" y="0"/>
                    <a:pt x="923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42"/>
            <p:cNvSpPr/>
            <p:nvPr/>
          </p:nvSpPr>
          <p:spPr>
            <a:xfrm>
              <a:off x="6797513" y="2547825"/>
              <a:ext cx="212675" cy="397450"/>
            </a:xfrm>
            <a:custGeom>
              <a:avLst/>
              <a:gdLst/>
              <a:ahLst/>
              <a:cxnLst/>
              <a:rect l="l" t="t" r="r" b="b"/>
              <a:pathLst>
                <a:path w="8507" h="15898" extrusionOk="0">
                  <a:moveTo>
                    <a:pt x="6697" y="546"/>
                  </a:moveTo>
                  <a:cubicBezTo>
                    <a:pt x="7735" y="546"/>
                    <a:pt x="7483" y="2088"/>
                    <a:pt x="7172" y="2709"/>
                  </a:cubicBezTo>
                  <a:cubicBezTo>
                    <a:pt x="6839" y="3342"/>
                    <a:pt x="6339" y="3876"/>
                    <a:pt x="5838" y="4376"/>
                  </a:cubicBezTo>
                  <a:cubicBezTo>
                    <a:pt x="4938" y="5210"/>
                    <a:pt x="3903" y="5978"/>
                    <a:pt x="2836" y="6711"/>
                  </a:cubicBezTo>
                  <a:cubicBezTo>
                    <a:pt x="3103" y="5577"/>
                    <a:pt x="3236" y="4510"/>
                    <a:pt x="3770" y="3476"/>
                  </a:cubicBezTo>
                  <a:cubicBezTo>
                    <a:pt x="4270" y="2475"/>
                    <a:pt x="5238" y="874"/>
                    <a:pt x="6439" y="574"/>
                  </a:cubicBezTo>
                  <a:cubicBezTo>
                    <a:pt x="6533" y="555"/>
                    <a:pt x="6619" y="546"/>
                    <a:pt x="6697" y="546"/>
                  </a:cubicBezTo>
                  <a:close/>
                  <a:moveTo>
                    <a:pt x="6739" y="0"/>
                  </a:moveTo>
                  <a:cubicBezTo>
                    <a:pt x="5713" y="0"/>
                    <a:pt x="4642" y="1330"/>
                    <a:pt x="4170" y="2008"/>
                  </a:cubicBezTo>
                  <a:cubicBezTo>
                    <a:pt x="3370" y="3076"/>
                    <a:pt x="2703" y="4543"/>
                    <a:pt x="2536" y="5978"/>
                  </a:cubicBezTo>
                  <a:cubicBezTo>
                    <a:pt x="2102" y="4877"/>
                    <a:pt x="1502" y="3876"/>
                    <a:pt x="835" y="2909"/>
                  </a:cubicBezTo>
                  <a:cubicBezTo>
                    <a:pt x="634" y="2575"/>
                    <a:pt x="334" y="2242"/>
                    <a:pt x="1" y="2175"/>
                  </a:cubicBezTo>
                  <a:lnTo>
                    <a:pt x="1" y="2709"/>
                  </a:lnTo>
                  <a:cubicBezTo>
                    <a:pt x="801" y="3242"/>
                    <a:pt x="1969" y="5744"/>
                    <a:pt x="2369" y="6745"/>
                  </a:cubicBezTo>
                  <a:lnTo>
                    <a:pt x="2302" y="6745"/>
                  </a:lnTo>
                  <a:cubicBezTo>
                    <a:pt x="1669" y="6244"/>
                    <a:pt x="1101" y="5744"/>
                    <a:pt x="601" y="5144"/>
                  </a:cubicBezTo>
                  <a:cubicBezTo>
                    <a:pt x="468" y="5010"/>
                    <a:pt x="268" y="4710"/>
                    <a:pt x="1" y="4376"/>
                  </a:cubicBezTo>
                  <a:lnTo>
                    <a:pt x="1" y="5077"/>
                  </a:lnTo>
                  <a:cubicBezTo>
                    <a:pt x="468" y="5711"/>
                    <a:pt x="1068" y="6244"/>
                    <a:pt x="1669" y="6711"/>
                  </a:cubicBezTo>
                  <a:cubicBezTo>
                    <a:pt x="1135" y="6678"/>
                    <a:pt x="601" y="6645"/>
                    <a:pt x="1" y="6645"/>
                  </a:cubicBezTo>
                  <a:lnTo>
                    <a:pt x="1" y="7045"/>
                  </a:lnTo>
                  <a:cubicBezTo>
                    <a:pt x="835" y="7145"/>
                    <a:pt x="1635" y="7212"/>
                    <a:pt x="2469" y="7312"/>
                  </a:cubicBezTo>
                  <a:cubicBezTo>
                    <a:pt x="1335" y="9747"/>
                    <a:pt x="1001" y="13249"/>
                    <a:pt x="1902" y="15851"/>
                  </a:cubicBezTo>
                  <a:cubicBezTo>
                    <a:pt x="1917" y="15881"/>
                    <a:pt x="1946" y="15898"/>
                    <a:pt x="1972" y="15898"/>
                  </a:cubicBezTo>
                  <a:cubicBezTo>
                    <a:pt x="2005" y="15898"/>
                    <a:pt x="2035" y="15873"/>
                    <a:pt x="2035" y="15818"/>
                  </a:cubicBezTo>
                  <a:cubicBezTo>
                    <a:pt x="1969" y="14417"/>
                    <a:pt x="1769" y="13083"/>
                    <a:pt x="1835" y="11682"/>
                  </a:cubicBezTo>
                  <a:cubicBezTo>
                    <a:pt x="1935" y="10247"/>
                    <a:pt x="2269" y="8880"/>
                    <a:pt x="2603" y="7512"/>
                  </a:cubicBezTo>
                  <a:cubicBezTo>
                    <a:pt x="3170" y="10081"/>
                    <a:pt x="4904" y="12883"/>
                    <a:pt x="7273" y="14050"/>
                  </a:cubicBezTo>
                  <a:cubicBezTo>
                    <a:pt x="7301" y="14067"/>
                    <a:pt x="7329" y="14074"/>
                    <a:pt x="7356" y="14074"/>
                  </a:cubicBezTo>
                  <a:cubicBezTo>
                    <a:pt x="7486" y="14074"/>
                    <a:pt x="7578" y="13900"/>
                    <a:pt x="7439" y="13817"/>
                  </a:cubicBezTo>
                  <a:cubicBezTo>
                    <a:pt x="6372" y="12816"/>
                    <a:pt x="5304" y="11915"/>
                    <a:pt x="4471" y="10714"/>
                  </a:cubicBezTo>
                  <a:cubicBezTo>
                    <a:pt x="3770" y="9680"/>
                    <a:pt x="3203" y="8513"/>
                    <a:pt x="2803" y="7312"/>
                  </a:cubicBezTo>
                  <a:lnTo>
                    <a:pt x="2803" y="7312"/>
                  </a:lnTo>
                  <a:cubicBezTo>
                    <a:pt x="4437" y="7412"/>
                    <a:pt x="6038" y="7512"/>
                    <a:pt x="7639" y="7645"/>
                  </a:cubicBezTo>
                  <a:cubicBezTo>
                    <a:pt x="7973" y="7645"/>
                    <a:pt x="7973" y="7245"/>
                    <a:pt x="7740" y="7212"/>
                  </a:cubicBezTo>
                  <a:cubicBezTo>
                    <a:pt x="6339" y="7078"/>
                    <a:pt x="4938" y="6912"/>
                    <a:pt x="3503" y="6812"/>
                  </a:cubicBezTo>
                  <a:cubicBezTo>
                    <a:pt x="4904" y="5844"/>
                    <a:pt x="6205" y="4810"/>
                    <a:pt x="7206" y="3476"/>
                  </a:cubicBezTo>
                  <a:cubicBezTo>
                    <a:pt x="7806" y="2675"/>
                    <a:pt x="8507" y="574"/>
                    <a:pt x="7139" y="73"/>
                  </a:cubicBezTo>
                  <a:cubicBezTo>
                    <a:pt x="7008" y="23"/>
                    <a:pt x="6874" y="0"/>
                    <a:pt x="6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6" name="Google Shape;5326;p42"/>
          <p:cNvGrpSpPr/>
          <p:nvPr/>
        </p:nvGrpSpPr>
        <p:grpSpPr>
          <a:xfrm flipH="1">
            <a:off x="7592846" y="-245568"/>
            <a:ext cx="1551182" cy="5388882"/>
            <a:chOff x="6793338" y="1880825"/>
            <a:chExt cx="837300" cy="1882250"/>
          </a:xfrm>
        </p:grpSpPr>
        <p:sp>
          <p:nvSpPr>
            <p:cNvPr id="5327" name="Google Shape;5327;p42"/>
            <p:cNvSpPr/>
            <p:nvPr/>
          </p:nvSpPr>
          <p:spPr>
            <a:xfrm>
              <a:off x="6797513" y="1880825"/>
              <a:ext cx="833125" cy="1881375"/>
            </a:xfrm>
            <a:custGeom>
              <a:avLst/>
              <a:gdLst/>
              <a:ahLst/>
              <a:cxnLst/>
              <a:rect l="l" t="t" r="r" b="b"/>
              <a:pathLst>
                <a:path w="33325" h="75255" extrusionOk="0">
                  <a:moveTo>
                    <a:pt x="1" y="1"/>
                  </a:moveTo>
                  <a:lnTo>
                    <a:pt x="1" y="75255"/>
                  </a:lnTo>
                  <a:lnTo>
                    <a:pt x="24418" y="75255"/>
                  </a:lnTo>
                  <a:lnTo>
                    <a:pt x="6639" y="33925"/>
                  </a:lnTo>
                  <a:cubicBezTo>
                    <a:pt x="33324" y="24518"/>
                    <a:pt x="28788" y="1"/>
                    <a:pt x="28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42"/>
            <p:cNvSpPr/>
            <p:nvPr/>
          </p:nvSpPr>
          <p:spPr>
            <a:xfrm>
              <a:off x="6870913" y="2802700"/>
              <a:ext cx="244300" cy="912275"/>
            </a:xfrm>
            <a:custGeom>
              <a:avLst/>
              <a:gdLst/>
              <a:ahLst/>
              <a:cxnLst/>
              <a:rect l="l" t="t" r="r" b="b"/>
              <a:pathLst>
                <a:path w="9772" h="36491" extrusionOk="0">
                  <a:moveTo>
                    <a:pt x="365" y="0"/>
                  </a:moveTo>
                  <a:cubicBezTo>
                    <a:pt x="225" y="0"/>
                    <a:pt x="67" y="125"/>
                    <a:pt x="67" y="286"/>
                  </a:cubicBezTo>
                  <a:cubicBezTo>
                    <a:pt x="0" y="3288"/>
                    <a:pt x="734" y="6323"/>
                    <a:pt x="1334" y="9226"/>
                  </a:cubicBezTo>
                  <a:cubicBezTo>
                    <a:pt x="1968" y="12361"/>
                    <a:pt x="2635" y="15463"/>
                    <a:pt x="3269" y="18566"/>
                  </a:cubicBezTo>
                  <a:cubicBezTo>
                    <a:pt x="3970" y="21634"/>
                    <a:pt x="4703" y="24637"/>
                    <a:pt x="5504" y="27639"/>
                  </a:cubicBezTo>
                  <a:cubicBezTo>
                    <a:pt x="5871" y="29106"/>
                    <a:pt x="6271" y="30608"/>
                    <a:pt x="6705" y="32142"/>
                  </a:cubicBezTo>
                  <a:cubicBezTo>
                    <a:pt x="7072" y="33543"/>
                    <a:pt x="7439" y="34911"/>
                    <a:pt x="8273" y="36178"/>
                  </a:cubicBezTo>
                  <a:cubicBezTo>
                    <a:pt x="8421" y="36395"/>
                    <a:pt x="8656" y="36491"/>
                    <a:pt x="8888" y="36491"/>
                  </a:cubicBezTo>
                  <a:cubicBezTo>
                    <a:pt x="9334" y="36491"/>
                    <a:pt x="9771" y="36138"/>
                    <a:pt x="9574" y="35611"/>
                  </a:cubicBezTo>
                  <a:cubicBezTo>
                    <a:pt x="8573" y="32776"/>
                    <a:pt x="8073" y="29840"/>
                    <a:pt x="7405" y="26905"/>
                  </a:cubicBezTo>
                  <a:cubicBezTo>
                    <a:pt x="6705" y="23869"/>
                    <a:pt x="6038" y="20867"/>
                    <a:pt x="5337" y="17832"/>
                  </a:cubicBezTo>
                  <a:cubicBezTo>
                    <a:pt x="4637" y="14763"/>
                    <a:pt x="3903" y="11761"/>
                    <a:pt x="3169" y="8759"/>
                  </a:cubicBezTo>
                  <a:cubicBezTo>
                    <a:pt x="2469" y="5890"/>
                    <a:pt x="1868" y="2854"/>
                    <a:pt x="567" y="186"/>
                  </a:cubicBezTo>
                  <a:cubicBezTo>
                    <a:pt x="541" y="54"/>
                    <a:pt x="457" y="0"/>
                    <a:pt x="36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42"/>
            <p:cNvSpPr/>
            <p:nvPr/>
          </p:nvSpPr>
          <p:spPr>
            <a:xfrm>
              <a:off x="6986013" y="2948375"/>
              <a:ext cx="290600" cy="718325"/>
            </a:xfrm>
            <a:custGeom>
              <a:avLst/>
              <a:gdLst/>
              <a:ahLst/>
              <a:cxnLst/>
              <a:rect l="l" t="t" r="r" b="b"/>
              <a:pathLst>
                <a:path w="11624" h="28733" extrusionOk="0">
                  <a:moveTo>
                    <a:pt x="411" y="1"/>
                  </a:moveTo>
                  <a:cubicBezTo>
                    <a:pt x="194" y="1"/>
                    <a:pt x="0" y="177"/>
                    <a:pt x="66" y="396"/>
                  </a:cubicBezTo>
                  <a:cubicBezTo>
                    <a:pt x="300" y="1664"/>
                    <a:pt x="533" y="2898"/>
                    <a:pt x="900" y="4132"/>
                  </a:cubicBezTo>
                  <a:cubicBezTo>
                    <a:pt x="1267" y="5333"/>
                    <a:pt x="1634" y="6534"/>
                    <a:pt x="2068" y="7735"/>
                  </a:cubicBezTo>
                  <a:cubicBezTo>
                    <a:pt x="2835" y="10170"/>
                    <a:pt x="3769" y="12538"/>
                    <a:pt x="4636" y="14907"/>
                  </a:cubicBezTo>
                  <a:cubicBezTo>
                    <a:pt x="5537" y="17242"/>
                    <a:pt x="6404" y="19543"/>
                    <a:pt x="7271" y="21845"/>
                  </a:cubicBezTo>
                  <a:cubicBezTo>
                    <a:pt x="8139" y="24080"/>
                    <a:pt x="8939" y="26582"/>
                    <a:pt x="10440" y="28517"/>
                  </a:cubicBezTo>
                  <a:cubicBezTo>
                    <a:pt x="10566" y="28669"/>
                    <a:pt x="10711" y="28732"/>
                    <a:pt x="10854" y="28732"/>
                  </a:cubicBezTo>
                  <a:cubicBezTo>
                    <a:pt x="11244" y="28732"/>
                    <a:pt x="11623" y="28264"/>
                    <a:pt x="11574" y="27849"/>
                  </a:cubicBezTo>
                  <a:cubicBezTo>
                    <a:pt x="11241" y="25481"/>
                    <a:pt x="9973" y="23113"/>
                    <a:pt x="9073" y="20911"/>
                  </a:cubicBezTo>
                  <a:cubicBezTo>
                    <a:pt x="8105" y="18576"/>
                    <a:pt x="7138" y="16208"/>
                    <a:pt x="6237" y="13839"/>
                  </a:cubicBezTo>
                  <a:cubicBezTo>
                    <a:pt x="5337" y="11538"/>
                    <a:pt x="4469" y="9203"/>
                    <a:pt x="3602" y="6901"/>
                  </a:cubicBezTo>
                  <a:cubicBezTo>
                    <a:pt x="3202" y="5800"/>
                    <a:pt x="2768" y="4666"/>
                    <a:pt x="2301" y="3532"/>
                  </a:cubicBezTo>
                  <a:cubicBezTo>
                    <a:pt x="1834" y="2364"/>
                    <a:pt x="1234" y="1297"/>
                    <a:pt x="733" y="163"/>
                  </a:cubicBezTo>
                  <a:cubicBezTo>
                    <a:pt x="642" y="49"/>
                    <a:pt x="523" y="1"/>
                    <a:pt x="411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42"/>
            <p:cNvSpPr/>
            <p:nvPr/>
          </p:nvSpPr>
          <p:spPr>
            <a:xfrm>
              <a:off x="6934863" y="1957325"/>
              <a:ext cx="513150" cy="710975"/>
            </a:xfrm>
            <a:custGeom>
              <a:avLst/>
              <a:gdLst/>
              <a:ahLst/>
              <a:cxnLst/>
              <a:rect l="l" t="t" r="r" b="b"/>
              <a:pathLst>
                <a:path w="20526" h="28439" extrusionOk="0">
                  <a:moveTo>
                    <a:pt x="19882" y="0"/>
                  </a:moveTo>
                  <a:cubicBezTo>
                    <a:pt x="19704" y="0"/>
                    <a:pt x="19527" y="84"/>
                    <a:pt x="19424" y="277"/>
                  </a:cubicBezTo>
                  <a:cubicBezTo>
                    <a:pt x="18724" y="1578"/>
                    <a:pt x="18424" y="2979"/>
                    <a:pt x="17957" y="4346"/>
                  </a:cubicBezTo>
                  <a:cubicBezTo>
                    <a:pt x="17456" y="5781"/>
                    <a:pt x="16856" y="7115"/>
                    <a:pt x="16155" y="8449"/>
                  </a:cubicBezTo>
                  <a:cubicBezTo>
                    <a:pt x="14855" y="10817"/>
                    <a:pt x="13353" y="13119"/>
                    <a:pt x="11719" y="15254"/>
                  </a:cubicBezTo>
                  <a:cubicBezTo>
                    <a:pt x="10151" y="17322"/>
                    <a:pt x="8483" y="19324"/>
                    <a:pt x="6615" y="21192"/>
                  </a:cubicBezTo>
                  <a:cubicBezTo>
                    <a:pt x="5648" y="22159"/>
                    <a:pt x="4647" y="23126"/>
                    <a:pt x="3647" y="24027"/>
                  </a:cubicBezTo>
                  <a:cubicBezTo>
                    <a:pt x="2646" y="24961"/>
                    <a:pt x="1512" y="25728"/>
                    <a:pt x="644" y="26796"/>
                  </a:cubicBezTo>
                  <a:cubicBezTo>
                    <a:pt x="1" y="27523"/>
                    <a:pt x="555" y="28439"/>
                    <a:pt x="1341" y="28439"/>
                  </a:cubicBezTo>
                  <a:cubicBezTo>
                    <a:pt x="1492" y="28439"/>
                    <a:pt x="1651" y="28405"/>
                    <a:pt x="1812" y="28330"/>
                  </a:cubicBezTo>
                  <a:cubicBezTo>
                    <a:pt x="3113" y="27730"/>
                    <a:pt x="4180" y="26829"/>
                    <a:pt x="5281" y="25928"/>
                  </a:cubicBezTo>
                  <a:cubicBezTo>
                    <a:pt x="6348" y="24994"/>
                    <a:pt x="7383" y="24027"/>
                    <a:pt x="8383" y="23026"/>
                  </a:cubicBezTo>
                  <a:cubicBezTo>
                    <a:pt x="10351" y="21058"/>
                    <a:pt x="12186" y="18957"/>
                    <a:pt x="13787" y="16655"/>
                  </a:cubicBezTo>
                  <a:cubicBezTo>
                    <a:pt x="15388" y="14353"/>
                    <a:pt x="16856" y="11885"/>
                    <a:pt x="18057" y="9350"/>
                  </a:cubicBezTo>
                  <a:cubicBezTo>
                    <a:pt x="19324" y="6681"/>
                    <a:pt x="20525" y="3546"/>
                    <a:pt x="20459" y="543"/>
                  </a:cubicBezTo>
                  <a:cubicBezTo>
                    <a:pt x="20459" y="215"/>
                    <a:pt x="20168" y="0"/>
                    <a:pt x="1988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42"/>
            <p:cNvSpPr/>
            <p:nvPr/>
          </p:nvSpPr>
          <p:spPr>
            <a:xfrm>
              <a:off x="6860588" y="1969300"/>
              <a:ext cx="346400" cy="670950"/>
            </a:xfrm>
            <a:custGeom>
              <a:avLst/>
              <a:gdLst/>
              <a:ahLst/>
              <a:cxnLst/>
              <a:rect l="l" t="t" r="r" b="b"/>
              <a:pathLst>
                <a:path w="13856" h="26838" extrusionOk="0">
                  <a:moveTo>
                    <a:pt x="13242" y="0"/>
                  </a:moveTo>
                  <a:cubicBezTo>
                    <a:pt x="13091" y="0"/>
                    <a:pt x="12945" y="85"/>
                    <a:pt x="12855" y="298"/>
                  </a:cubicBezTo>
                  <a:cubicBezTo>
                    <a:pt x="10987" y="4568"/>
                    <a:pt x="9520" y="9004"/>
                    <a:pt x="7451" y="13207"/>
                  </a:cubicBezTo>
                  <a:cubicBezTo>
                    <a:pt x="6451" y="15309"/>
                    <a:pt x="5317" y="17344"/>
                    <a:pt x="4149" y="19345"/>
                  </a:cubicBezTo>
                  <a:cubicBezTo>
                    <a:pt x="2948" y="21380"/>
                    <a:pt x="1581" y="23348"/>
                    <a:pt x="346" y="25383"/>
                  </a:cubicBezTo>
                  <a:cubicBezTo>
                    <a:pt x="1" y="26073"/>
                    <a:pt x="604" y="26837"/>
                    <a:pt x="1239" y="26837"/>
                  </a:cubicBezTo>
                  <a:cubicBezTo>
                    <a:pt x="1462" y="26837"/>
                    <a:pt x="1690" y="26743"/>
                    <a:pt x="1881" y="26517"/>
                  </a:cubicBezTo>
                  <a:cubicBezTo>
                    <a:pt x="3415" y="24682"/>
                    <a:pt x="4616" y="22547"/>
                    <a:pt x="5817" y="20512"/>
                  </a:cubicBezTo>
                  <a:cubicBezTo>
                    <a:pt x="7018" y="18478"/>
                    <a:pt x="8119" y="16343"/>
                    <a:pt x="9119" y="14175"/>
                  </a:cubicBezTo>
                  <a:cubicBezTo>
                    <a:pt x="11121" y="9871"/>
                    <a:pt x="13089" y="5368"/>
                    <a:pt x="13789" y="665"/>
                  </a:cubicBezTo>
                  <a:cubicBezTo>
                    <a:pt x="13856" y="333"/>
                    <a:pt x="13540" y="0"/>
                    <a:pt x="1324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42"/>
            <p:cNvSpPr/>
            <p:nvPr/>
          </p:nvSpPr>
          <p:spPr>
            <a:xfrm>
              <a:off x="6820863" y="1933250"/>
              <a:ext cx="191000" cy="660600"/>
            </a:xfrm>
            <a:custGeom>
              <a:avLst/>
              <a:gdLst/>
              <a:ahLst/>
              <a:cxnLst/>
              <a:rect l="l" t="t" r="r" b="b"/>
              <a:pathLst>
                <a:path w="7640" h="26424" extrusionOk="0">
                  <a:moveTo>
                    <a:pt x="6857" y="1"/>
                  </a:moveTo>
                  <a:cubicBezTo>
                    <a:pt x="6688" y="1"/>
                    <a:pt x="6534" y="93"/>
                    <a:pt x="6505" y="306"/>
                  </a:cubicBezTo>
                  <a:cubicBezTo>
                    <a:pt x="5838" y="4575"/>
                    <a:pt x="4370" y="8778"/>
                    <a:pt x="3303" y="12948"/>
                  </a:cubicBezTo>
                  <a:cubicBezTo>
                    <a:pt x="2736" y="15083"/>
                    <a:pt x="2202" y="17218"/>
                    <a:pt x="1635" y="19319"/>
                  </a:cubicBezTo>
                  <a:cubicBezTo>
                    <a:pt x="1335" y="20387"/>
                    <a:pt x="1068" y="21387"/>
                    <a:pt x="801" y="22388"/>
                  </a:cubicBezTo>
                  <a:cubicBezTo>
                    <a:pt x="501" y="23422"/>
                    <a:pt x="1" y="24590"/>
                    <a:pt x="34" y="25657"/>
                  </a:cubicBezTo>
                  <a:cubicBezTo>
                    <a:pt x="54" y="26163"/>
                    <a:pt x="430" y="26423"/>
                    <a:pt x="828" y="26423"/>
                  </a:cubicBezTo>
                  <a:cubicBezTo>
                    <a:pt x="1085" y="26423"/>
                    <a:pt x="1351" y="26314"/>
                    <a:pt x="1535" y="26091"/>
                  </a:cubicBezTo>
                  <a:cubicBezTo>
                    <a:pt x="2169" y="25257"/>
                    <a:pt x="2369" y="24089"/>
                    <a:pt x="2669" y="23089"/>
                  </a:cubicBezTo>
                  <a:cubicBezTo>
                    <a:pt x="3003" y="21988"/>
                    <a:pt x="3303" y="20920"/>
                    <a:pt x="3570" y="19820"/>
                  </a:cubicBezTo>
                  <a:cubicBezTo>
                    <a:pt x="4170" y="17651"/>
                    <a:pt x="4737" y="15450"/>
                    <a:pt x="5304" y="13282"/>
                  </a:cubicBezTo>
                  <a:cubicBezTo>
                    <a:pt x="6372" y="9079"/>
                    <a:pt x="7639" y="4809"/>
                    <a:pt x="7339" y="439"/>
                  </a:cubicBezTo>
                  <a:cubicBezTo>
                    <a:pt x="7339" y="170"/>
                    <a:pt x="7085" y="1"/>
                    <a:pt x="6857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42"/>
            <p:cNvSpPr/>
            <p:nvPr/>
          </p:nvSpPr>
          <p:spPr>
            <a:xfrm>
              <a:off x="6799188" y="2822975"/>
              <a:ext cx="108100" cy="856825"/>
            </a:xfrm>
            <a:custGeom>
              <a:avLst/>
              <a:gdLst/>
              <a:ahLst/>
              <a:cxnLst/>
              <a:rect l="l" t="t" r="r" b="b"/>
              <a:pathLst>
                <a:path w="4324" h="34273" extrusionOk="0">
                  <a:moveTo>
                    <a:pt x="78" y="0"/>
                  </a:moveTo>
                  <a:cubicBezTo>
                    <a:pt x="54" y="0"/>
                    <a:pt x="28" y="3"/>
                    <a:pt x="0" y="9"/>
                  </a:cubicBezTo>
                  <a:lnTo>
                    <a:pt x="0" y="11984"/>
                  </a:lnTo>
                  <a:cubicBezTo>
                    <a:pt x="100" y="13752"/>
                    <a:pt x="234" y="15520"/>
                    <a:pt x="367" y="17321"/>
                  </a:cubicBezTo>
                  <a:cubicBezTo>
                    <a:pt x="567" y="20056"/>
                    <a:pt x="901" y="22758"/>
                    <a:pt x="1335" y="25493"/>
                  </a:cubicBezTo>
                  <a:cubicBezTo>
                    <a:pt x="1735" y="28262"/>
                    <a:pt x="2169" y="31198"/>
                    <a:pt x="3169" y="33866"/>
                  </a:cubicBezTo>
                  <a:cubicBezTo>
                    <a:pt x="3247" y="34131"/>
                    <a:pt x="3515" y="34273"/>
                    <a:pt x="3768" y="34273"/>
                  </a:cubicBezTo>
                  <a:cubicBezTo>
                    <a:pt x="4055" y="34273"/>
                    <a:pt x="4323" y="34090"/>
                    <a:pt x="4270" y="33699"/>
                  </a:cubicBezTo>
                  <a:cubicBezTo>
                    <a:pt x="3937" y="30864"/>
                    <a:pt x="3269" y="28095"/>
                    <a:pt x="2936" y="25260"/>
                  </a:cubicBezTo>
                  <a:cubicBezTo>
                    <a:pt x="2602" y="22491"/>
                    <a:pt x="2369" y="19689"/>
                    <a:pt x="2169" y="16921"/>
                  </a:cubicBezTo>
                  <a:cubicBezTo>
                    <a:pt x="1935" y="14152"/>
                    <a:pt x="1768" y="11350"/>
                    <a:pt x="1568" y="8515"/>
                  </a:cubicBezTo>
                  <a:cubicBezTo>
                    <a:pt x="1368" y="5713"/>
                    <a:pt x="834" y="3011"/>
                    <a:pt x="334" y="209"/>
                  </a:cubicBezTo>
                  <a:cubicBezTo>
                    <a:pt x="278" y="70"/>
                    <a:pt x="200" y="0"/>
                    <a:pt x="78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42"/>
            <p:cNvSpPr/>
            <p:nvPr/>
          </p:nvSpPr>
          <p:spPr>
            <a:xfrm>
              <a:off x="6797513" y="2040125"/>
              <a:ext cx="47575" cy="479675"/>
            </a:xfrm>
            <a:custGeom>
              <a:avLst/>
              <a:gdLst/>
              <a:ahLst/>
              <a:cxnLst/>
              <a:rect l="l" t="t" r="r" b="b"/>
              <a:pathLst>
                <a:path w="1903" h="19187" extrusionOk="0">
                  <a:moveTo>
                    <a:pt x="605" y="0"/>
                  </a:moveTo>
                  <a:cubicBezTo>
                    <a:pt x="368" y="0"/>
                    <a:pt x="134" y="167"/>
                    <a:pt x="101" y="500"/>
                  </a:cubicBezTo>
                  <a:cubicBezTo>
                    <a:pt x="34" y="934"/>
                    <a:pt x="1" y="1334"/>
                    <a:pt x="1" y="1701"/>
                  </a:cubicBezTo>
                  <a:lnTo>
                    <a:pt x="1" y="18880"/>
                  </a:lnTo>
                  <a:cubicBezTo>
                    <a:pt x="173" y="19072"/>
                    <a:pt x="400" y="19186"/>
                    <a:pt x="606" y="19186"/>
                  </a:cubicBezTo>
                  <a:cubicBezTo>
                    <a:pt x="760" y="19186"/>
                    <a:pt x="902" y="19123"/>
                    <a:pt x="1001" y="18980"/>
                  </a:cubicBezTo>
                  <a:cubicBezTo>
                    <a:pt x="1902" y="17880"/>
                    <a:pt x="1602" y="16145"/>
                    <a:pt x="1602" y="14811"/>
                  </a:cubicBezTo>
                  <a:lnTo>
                    <a:pt x="1602" y="10107"/>
                  </a:lnTo>
                  <a:cubicBezTo>
                    <a:pt x="1535" y="6872"/>
                    <a:pt x="1502" y="3669"/>
                    <a:pt x="1135" y="500"/>
                  </a:cubicBezTo>
                  <a:cubicBezTo>
                    <a:pt x="1085" y="167"/>
                    <a:pt x="843" y="0"/>
                    <a:pt x="60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42"/>
            <p:cNvSpPr/>
            <p:nvPr/>
          </p:nvSpPr>
          <p:spPr>
            <a:xfrm>
              <a:off x="6988938" y="1910450"/>
              <a:ext cx="540800" cy="812900"/>
            </a:xfrm>
            <a:custGeom>
              <a:avLst/>
              <a:gdLst/>
              <a:ahLst/>
              <a:cxnLst/>
              <a:rect l="l" t="t" r="r" b="b"/>
              <a:pathLst>
                <a:path w="21632" h="32516" extrusionOk="0">
                  <a:moveTo>
                    <a:pt x="21298" y="0"/>
                  </a:moveTo>
                  <a:cubicBezTo>
                    <a:pt x="21281" y="0"/>
                    <a:pt x="21264" y="17"/>
                    <a:pt x="21264" y="50"/>
                  </a:cubicBezTo>
                  <a:cubicBezTo>
                    <a:pt x="21031" y="7289"/>
                    <a:pt x="20364" y="14160"/>
                    <a:pt x="16161" y="20298"/>
                  </a:cubicBezTo>
                  <a:cubicBezTo>
                    <a:pt x="12491" y="25668"/>
                    <a:pt x="6287" y="30005"/>
                    <a:pt x="183" y="32173"/>
                  </a:cubicBezTo>
                  <a:cubicBezTo>
                    <a:pt x="1" y="32234"/>
                    <a:pt x="67" y="32515"/>
                    <a:pt x="231" y="32515"/>
                  </a:cubicBezTo>
                  <a:cubicBezTo>
                    <a:pt x="247" y="32515"/>
                    <a:pt x="265" y="32513"/>
                    <a:pt x="283" y="32507"/>
                  </a:cubicBezTo>
                  <a:cubicBezTo>
                    <a:pt x="6287" y="30338"/>
                    <a:pt x="12191" y="26135"/>
                    <a:pt x="16027" y="20998"/>
                  </a:cubicBezTo>
                  <a:cubicBezTo>
                    <a:pt x="20530" y="14927"/>
                    <a:pt x="21631" y="7389"/>
                    <a:pt x="21331" y="50"/>
                  </a:cubicBezTo>
                  <a:cubicBezTo>
                    <a:pt x="21331" y="17"/>
                    <a:pt x="21314" y="0"/>
                    <a:pt x="212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42"/>
            <p:cNvSpPr/>
            <p:nvPr/>
          </p:nvSpPr>
          <p:spPr>
            <a:xfrm>
              <a:off x="6987138" y="2798075"/>
              <a:ext cx="416475" cy="965000"/>
            </a:xfrm>
            <a:custGeom>
              <a:avLst/>
              <a:gdLst/>
              <a:ahLst/>
              <a:cxnLst/>
              <a:rect l="l" t="t" r="r" b="b"/>
              <a:pathLst>
                <a:path w="16659" h="38600" extrusionOk="0">
                  <a:moveTo>
                    <a:pt x="73" y="1"/>
                  </a:moveTo>
                  <a:cubicBezTo>
                    <a:pt x="31" y="1"/>
                    <a:pt x="1" y="29"/>
                    <a:pt x="21" y="71"/>
                  </a:cubicBezTo>
                  <a:cubicBezTo>
                    <a:pt x="5358" y="12913"/>
                    <a:pt x="10862" y="25689"/>
                    <a:pt x="16266" y="38465"/>
                  </a:cubicBezTo>
                  <a:cubicBezTo>
                    <a:pt x="16307" y="38560"/>
                    <a:pt x="16387" y="38600"/>
                    <a:pt x="16460" y="38600"/>
                  </a:cubicBezTo>
                  <a:cubicBezTo>
                    <a:pt x="16566" y="38600"/>
                    <a:pt x="16659" y="38516"/>
                    <a:pt x="16600" y="38398"/>
                  </a:cubicBezTo>
                  <a:cubicBezTo>
                    <a:pt x="14031" y="31893"/>
                    <a:pt x="11229" y="25489"/>
                    <a:pt x="8527" y="19017"/>
                  </a:cubicBezTo>
                  <a:cubicBezTo>
                    <a:pt x="5825" y="12680"/>
                    <a:pt x="3223" y="6208"/>
                    <a:pt x="155" y="37"/>
                  </a:cubicBezTo>
                  <a:cubicBezTo>
                    <a:pt x="129" y="12"/>
                    <a:pt x="99" y="1"/>
                    <a:pt x="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42"/>
            <p:cNvSpPr/>
            <p:nvPr/>
          </p:nvSpPr>
          <p:spPr>
            <a:xfrm>
              <a:off x="7006688" y="2936275"/>
              <a:ext cx="260900" cy="722425"/>
            </a:xfrm>
            <a:custGeom>
              <a:avLst/>
              <a:gdLst/>
              <a:ahLst/>
              <a:cxnLst/>
              <a:rect l="l" t="t" r="r" b="b"/>
              <a:pathLst>
                <a:path w="10436" h="28897" extrusionOk="0">
                  <a:moveTo>
                    <a:pt x="126" y="0"/>
                  </a:moveTo>
                  <a:cubicBezTo>
                    <a:pt x="66" y="0"/>
                    <a:pt x="0" y="67"/>
                    <a:pt x="40" y="147"/>
                  </a:cubicBezTo>
                  <a:cubicBezTo>
                    <a:pt x="2808" y="9753"/>
                    <a:pt x="5911" y="19694"/>
                    <a:pt x="10214" y="28834"/>
                  </a:cubicBezTo>
                  <a:cubicBezTo>
                    <a:pt x="10225" y="28878"/>
                    <a:pt x="10254" y="28897"/>
                    <a:pt x="10288" y="28897"/>
                  </a:cubicBezTo>
                  <a:cubicBezTo>
                    <a:pt x="10354" y="28897"/>
                    <a:pt x="10436" y="28823"/>
                    <a:pt x="10414" y="28734"/>
                  </a:cubicBezTo>
                  <a:cubicBezTo>
                    <a:pt x="8746" y="23964"/>
                    <a:pt x="6744" y="19294"/>
                    <a:pt x="5043" y="14524"/>
                  </a:cubicBezTo>
                  <a:cubicBezTo>
                    <a:pt x="3309" y="9720"/>
                    <a:pt x="1741" y="4950"/>
                    <a:pt x="206" y="113"/>
                  </a:cubicBezTo>
                  <a:cubicBezTo>
                    <a:pt x="206" y="32"/>
                    <a:pt x="168" y="0"/>
                    <a:pt x="12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42"/>
            <p:cNvSpPr/>
            <p:nvPr/>
          </p:nvSpPr>
          <p:spPr>
            <a:xfrm>
              <a:off x="6921763" y="2916075"/>
              <a:ext cx="206175" cy="765975"/>
            </a:xfrm>
            <a:custGeom>
              <a:avLst/>
              <a:gdLst/>
              <a:ahLst/>
              <a:cxnLst/>
              <a:rect l="l" t="t" r="r" b="b"/>
              <a:pathLst>
                <a:path w="8247" h="30639" extrusionOk="0">
                  <a:moveTo>
                    <a:pt x="94" y="1"/>
                  </a:moveTo>
                  <a:cubicBezTo>
                    <a:pt x="55" y="1"/>
                    <a:pt x="1" y="24"/>
                    <a:pt x="1" y="87"/>
                  </a:cubicBezTo>
                  <a:cubicBezTo>
                    <a:pt x="2036" y="10328"/>
                    <a:pt x="4704" y="20635"/>
                    <a:pt x="7973" y="30542"/>
                  </a:cubicBezTo>
                  <a:cubicBezTo>
                    <a:pt x="7987" y="30610"/>
                    <a:pt x="8038" y="30639"/>
                    <a:pt x="8091" y="30639"/>
                  </a:cubicBezTo>
                  <a:cubicBezTo>
                    <a:pt x="8168" y="30639"/>
                    <a:pt x="8247" y="30575"/>
                    <a:pt x="8207" y="30476"/>
                  </a:cubicBezTo>
                  <a:cubicBezTo>
                    <a:pt x="5505" y="20335"/>
                    <a:pt x="2803" y="10161"/>
                    <a:pt x="134" y="21"/>
                  </a:cubicBezTo>
                  <a:cubicBezTo>
                    <a:pt x="134" y="8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42"/>
            <p:cNvSpPr/>
            <p:nvPr/>
          </p:nvSpPr>
          <p:spPr>
            <a:xfrm>
              <a:off x="6870138" y="2925225"/>
              <a:ext cx="94200" cy="726300"/>
            </a:xfrm>
            <a:custGeom>
              <a:avLst/>
              <a:gdLst/>
              <a:ahLst/>
              <a:cxnLst/>
              <a:rect l="l" t="t" r="r" b="b"/>
              <a:pathLst>
                <a:path w="3768" h="29052" extrusionOk="0">
                  <a:moveTo>
                    <a:pt x="82" y="0"/>
                  </a:moveTo>
                  <a:cubicBezTo>
                    <a:pt x="34" y="0"/>
                    <a:pt x="0" y="26"/>
                    <a:pt x="31" y="88"/>
                  </a:cubicBezTo>
                  <a:cubicBezTo>
                    <a:pt x="898" y="9662"/>
                    <a:pt x="1699" y="19469"/>
                    <a:pt x="3500" y="28942"/>
                  </a:cubicBezTo>
                  <a:cubicBezTo>
                    <a:pt x="3515" y="29017"/>
                    <a:pt x="3571" y="29052"/>
                    <a:pt x="3628" y="29052"/>
                  </a:cubicBezTo>
                  <a:cubicBezTo>
                    <a:pt x="3697" y="29052"/>
                    <a:pt x="3767" y="29000"/>
                    <a:pt x="3767" y="28909"/>
                  </a:cubicBezTo>
                  <a:cubicBezTo>
                    <a:pt x="2900" y="19269"/>
                    <a:pt x="1365" y="9662"/>
                    <a:pt x="231" y="88"/>
                  </a:cubicBezTo>
                  <a:cubicBezTo>
                    <a:pt x="213" y="35"/>
                    <a:pt x="138" y="0"/>
                    <a:pt x="8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42"/>
            <p:cNvSpPr/>
            <p:nvPr/>
          </p:nvSpPr>
          <p:spPr>
            <a:xfrm>
              <a:off x="6793338" y="2979750"/>
              <a:ext cx="55900" cy="714525"/>
            </a:xfrm>
            <a:custGeom>
              <a:avLst/>
              <a:gdLst/>
              <a:ahLst/>
              <a:cxnLst/>
              <a:rect l="l" t="t" r="r" b="b"/>
              <a:pathLst>
                <a:path w="2236" h="28581" extrusionOk="0">
                  <a:moveTo>
                    <a:pt x="63" y="0"/>
                  </a:moveTo>
                  <a:cubicBezTo>
                    <a:pt x="34" y="0"/>
                    <a:pt x="1" y="25"/>
                    <a:pt x="1" y="75"/>
                  </a:cubicBezTo>
                  <a:cubicBezTo>
                    <a:pt x="268" y="9449"/>
                    <a:pt x="268" y="19256"/>
                    <a:pt x="2002" y="28496"/>
                  </a:cubicBezTo>
                  <a:cubicBezTo>
                    <a:pt x="2032" y="28554"/>
                    <a:pt x="2080" y="28581"/>
                    <a:pt x="2125" y="28581"/>
                  </a:cubicBezTo>
                  <a:cubicBezTo>
                    <a:pt x="2183" y="28581"/>
                    <a:pt x="2236" y="28537"/>
                    <a:pt x="2236" y="28462"/>
                  </a:cubicBezTo>
                  <a:cubicBezTo>
                    <a:pt x="1836" y="23659"/>
                    <a:pt x="1235" y="18956"/>
                    <a:pt x="935" y="14152"/>
                  </a:cubicBezTo>
                  <a:cubicBezTo>
                    <a:pt x="635" y="9449"/>
                    <a:pt x="435" y="4779"/>
                    <a:pt x="101" y="75"/>
                  </a:cubicBezTo>
                  <a:cubicBezTo>
                    <a:pt x="118" y="25"/>
                    <a:pt x="93" y="0"/>
                    <a:pt x="6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42"/>
            <p:cNvSpPr/>
            <p:nvPr/>
          </p:nvSpPr>
          <p:spPr>
            <a:xfrm>
              <a:off x="6986688" y="1947425"/>
              <a:ext cx="459650" cy="698900"/>
            </a:xfrm>
            <a:custGeom>
              <a:avLst/>
              <a:gdLst/>
              <a:ahLst/>
              <a:cxnLst/>
              <a:rect l="l" t="t" r="r" b="b"/>
              <a:pathLst>
                <a:path w="18386" h="27956" extrusionOk="0">
                  <a:moveTo>
                    <a:pt x="18263" y="1"/>
                  </a:moveTo>
                  <a:cubicBezTo>
                    <a:pt x="18221" y="1"/>
                    <a:pt x="18185" y="26"/>
                    <a:pt x="18185" y="72"/>
                  </a:cubicBezTo>
                  <a:cubicBezTo>
                    <a:pt x="17418" y="5643"/>
                    <a:pt x="14216" y="11047"/>
                    <a:pt x="11080" y="15650"/>
                  </a:cubicBezTo>
                  <a:cubicBezTo>
                    <a:pt x="7945" y="20187"/>
                    <a:pt x="4209" y="24056"/>
                    <a:pt x="106" y="27725"/>
                  </a:cubicBezTo>
                  <a:cubicBezTo>
                    <a:pt x="1" y="27830"/>
                    <a:pt x="102" y="27956"/>
                    <a:pt x="215" y="27956"/>
                  </a:cubicBezTo>
                  <a:cubicBezTo>
                    <a:pt x="246" y="27956"/>
                    <a:pt x="278" y="27947"/>
                    <a:pt x="306" y="27925"/>
                  </a:cubicBezTo>
                  <a:cubicBezTo>
                    <a:pt x="4776" y="24423"/>
                    <a:pt x="8645" y="19986"/>
                    <a:pt x="11781" y="15250"/>
                  </a:cubicBezTo>
                  <a:cubicBezTo>
                    <a:pt x="14750" y="10847"/>
                    <a:pt x="17919" y="5543"/>
                    <a:pt x="18386" y="106"/>
                  </a:cubicBezTo>
                  <a:cubicBezTo>
                    <a:pt x="18368" y="34"/>
                    <a:pt x="18311" y="1"/>
                    <a:pt x="1826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42"/>
            <p:cNvSpPr/>
            <p:nvPr/>
          </p:nvSpPr>
          <p:spPr>
            <a:xfrm>
              <a:off x="6942188" y="2004650"/>
              <a:ext cx="364050" cy="616775"/>
            </a:xfrm>
            <a:custGeom>
              <a:avLst/>
              <a:gdLst/>
              <a:ahLst/>
              <a:cxnLst/>
              <a:rect l="l" t="t" r="r" b="b"/>
              <a:pathLst>
                <a:path w="14562" h="24671" extrusionOk="0">
                  <a:moveTo>
                    <a:pt x="14507" y="0"/>
                  </a:moveTo>
                  <a:cubicBezTo>
                    <a:pt x="14491" y="0"/>
                    <a:pt x="14474" y="15"/>
                    <a:pt x="14461" y="51"/>
                  </a:cubicBezTo>
                  <a:cubicBezTo>
                    <a:pt x="11026" y="9191"/>
                    <a:pt x="6256" y="17030"/>
                    <a:pt x="51" y="24469"/>
                  </a:cubicBezTo>
                  <a:cubicBezTo>
                    <a:pt x="1" y="24570"/>
                    <a:pt x="65" y="24671"/>
                    <a:pt x="142" y="24671"/>
                  </a:cubicBezTo>
                  <a:cubicBezTo>
                    <a:pt x="167" y="24671"/>
                    <a:pt x="194" y="24660"/>
                    <a:pt x="218" y="24636"/>
                  </a:cubicBezTo>
                  <a:cubicBezTo>
                    <a:pt x="6723" y="17864"/>
                    <a:pt x="11760" y="9058"/>
                    <a:pt x="14562" y="85"/>
                  </a:cubicBezTo>
                  <a:cubicBezTo>
                    <a:pt x="14562" y="43"/>
                    <a:pt x="14535" y="0"/>
                    <a:pt x="145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42"/>
            <p:cNvSpPr/>
            <p:nvPr/>
          </p:nvSpPr>
          <p:spPr>
            <a:xfrm>
              <a:off x="6885538" y="2005375"/>
              <a:ext cx="205200" cy="585000"/>
            </a:xfrm>
            <a:custGeom>
              <a:avLst/>
              <a:gdLst/>
              <a:ahLst/>
              <a:cxnLst/>
              <a:rect l="l" t="t" r="r" b="b"/>
              <a:pathLst>
                <a:path w="8208" h="23400" extrusionOk="0">
                  <a:moveTo>
                    <a:pt x="8156" y="1"/>
                  </a:moveTo>
                  <a:cubicBezTo>
                    <a:pt x="8139" y="1"/>
                    <a:pt x="8121" y="9"/>
                    <a:pt x="8121" y="22"/>
                  </a:cubicBezTo>
                  <a:cubicBezTo>
                    <a:pt x="6453" y="8195"/>
                    <a:pt x="3651" y="15767"/>
                    <a:pt x="49" y="23272"/>
                  </a:cubicBezTo>
                  <a:cubicBezTo>
                    <a:pt x="1" y="23345"/>
                    <a:pt x="57" y="23399"/>
                    <a:pt x="117" y="23399"/>
                  </a:cubicBezTo>
                  <a:cubicBezTo>
                    <a:pt x="140" y="23399"/>
                    <a:pt x="164" y="23391"/>
                    <a:pt x="182" y="23373"/>
                  </a:cubicBezTo>
                  <a:cubicBezTo>
                    <a:pt x="4252" y="16234"/>
                    <a:pt x="6854" y="8095"/>
                    <a:pt x="8188" y="56"/>
                  </a:cubicBezTo>
                  <a:cubicBezTo>
                    <a:pt x="8208" y="17"/>
                    <a:pt x="8181" y="1"/>
                    <a:pt x="81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42"/>
            <p:cNvSpPr/>
            <p:nvPr/>
          </p:nvSpPr>
          <p:spPr>
            <a:xfrm>
              <a:off x="6853388" y="2020375"/>
              <a:ext cx="71750" cy="561900"/>
            </a:xfrm>
            <a:custGeom>
              <a:avLst/>
              <a:gdLst/>
              <a:ahLst/>
              <a:cxnLst/>
              <a:rect l="l" t="t" r="r" b="b"/>
              <a:pathLst>
                <a:path w="2870" h="22476" extrusionOk="0">
                  <a:moveTo>
                    <a:pt x="2332" y="1"/>
                  </a:moveTo>
                  <a:cubicBezTo>
                    <a:pt x="2303" y="1"/>
                    <a:pt x="2269" y="17"/>
                    <a:pt x="2269" y="56"/>
                  </a:cubicBezTo>
                  <a:cubicBezTo>
                    <a:pt x="2502" y="7662"/>
                    <a:pt x="1435" y="14934"/>
                    <a:pt x="1" y="22406"/>
                  </a:cubicBezTo>
                  <a:cubicBezTo>
                    <a:pt x="1" y="22447"/>
                    <a:pt x="39" y="22475"/>
                    <a:pt x="84" y="22475"/>
                  </a:cubicBezTo>
                  <a:cubicBezTo>
                    <a:pt x="112" y="22475"/>
                    <a:pt x="142" y="22464"/>
                    <a:pt x="167" y="22439"/>
                  </a:cubicBezTo>
                  <a:cubicBezTo>
                    <a:pt x="2369" y="15334"/>
                    <a:pt x="2869" y="7428"/>
                    <a:pt x="2369" y="23"/>
                  </a:cubicBezTo>
                  <a:cubicBezTo>
                    <a:pt x="2369" y="9"/>
                    <a:pt x="2352" y="1"/>
                    <a:pt x="233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42"/>
            <p:cNvSpPr/>
            <p:nvPr/>
          </p:nvSpPr>
          <p:spPr>
            <a:xfrm>
              <a:off x="6805863" y="2030600"/>
              <a:ext cx="45875" cy="550375"/>
            </a:xfrm>
            <a:custGeom>
              <a:avLst/>
              <a:gdLst/>
              <a:ahLst/>
              <a:cxnLst/>
              <a:rect l="l" t="t" r="r" b="b"/>
              <a:pathLst>
                <a:path w="1835" h="22015" extrusionOk="0">
                  <a:moveTo>
                    <a:pt x="1057" y="0"/>
                  </a:moveTo>
                  <a:cubicBezTo>
                    <a:pt x="1051" y="0"/>
                    <a:pt x="1001" y="24"/>
                    <a:pt x="1001" y="48"/>
                  </a:cubicBezTo>
                  <a:cubicBezTo>
                    <a:pt x="1835" y="7119"/>
                    <a:pt x="1134" y="14892"/>
                    <a:pt x="0" y="21897"/>
                  </a:cubicBezTo>
                  <a:cubicBezTo>
                    <a:pt x="0" y="21971"/>
                    <a:pt x="53" y="22015"/>
                    <a:pt x="99" y="22015"/>
                  </a:cubicBezTo>
                  <a:cubicBezTo>
                    <a:pt x="135" y="22015"/>
                    <a:pt x="167" y="21988"/>
                    <a:pt x="167" y="21930"/>
                  </a:cubicBezTo>
                  <a:cubicBezTo>
                    <a:pt x="1001" y="18427"/>
                    <a:pt x="1101" y="14758"/>
                    <a:pt x="1301" y="11189"/>
                  </a:cubicBezTo>
                  <a:cubicBezTo>
                    <a:pt x="1568" y="7453"/>
                    <a:pt x="1802" y="3683"/>
                    <a:pt x="1034" y="14"/>
                  </a:cubicBezTo>
                  <a:cubicBezTo>
                    <a:pt x="1054" y="4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42"/>
            <p:cNvSpPr/>
            <p:nvPr/>
          </p:nvSpPr>
          <p:spPr>
            <a:xfrm>
              <a:off x="7231388" y="2181175"/>
              <a:ext cx="233050" cy="346975"/>
            </a:xfrm>
            <a:custGeom>
              <a:avLst/>
              <a:gdLst/>
              <a:ahLst/>
              <a:cxnLst/>
              <a:rect l="l" t="t" r="r" b="b"/>
              <a:pathLst>
                <a:path w="9322" h="13879" extrusionOk="0">
                  <a:moveTo>
                    <a:pt x="9231" y="0"/>
                  </a:moveTo>
                  <a:cubicBezTo>
                    <a:pt x="9209" y="0"/>
                    <a:pt x="9185" y="8"/>
                    <a:pt x="9165" y="29"/>
                  </a:cubicBezTo>
                  <a:cubicBezTo>
                    <a:pt x="6930" y="5333"/>
                    <a:pt x="4094" y="9669"/>
                    <a:pt x="58" y="13739"/>
                  </a:cubicBezTo>
                  <a:cubicBezTo>
                    <a:pt x="1" y="13796"/>
                    <a:pt x="42" y="13879"/>
                    <a:pt x="98" y="13879"/>
                  </a:cubicBezTo>
                  <a:cubicBezTo>
                    <a:pt x="107" y="13879"/>
                    <a:pt x="116" y="13877"/>
                    <a:pt x="125" y="13872"/>
                  </a:cubicBezTo>
                  <a:cubicBezTo>
                    <a:pt x="4628" y="10703"/>
                    <a:pt x="7430" y="5132"/>
                    <a:pt x="9298" y="62"/>
                  </a:cubicBezTo>
                  <a:cubicBezTo>
                    <a:pt x="9321" y="39"/>
                    <a:pt x="9281" y="0"/>
                    <a:pt x="923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42"/>
            <p:cNvSpPr/>
            <p:nvPr/>
          </p:nvSpPr>
          <p:spPr>
            <a:xfrm>
              <a:off x="6797513" y="2547825"/>
              <a:ext cx="212675" cy="397450"/>
            </a:xfrm>
            <a:custGeom>
              <a:avLst/>
              <a:gdLst/>
              <a:ahLst/>
              <a:cxnLst/>
              <a:rect l="l" t="t" r="r" b="b"/>
              <a:pathLst>
                <a:path w="8507" h="15898" extrusionOk="0">
                  <a:moveTo>
                    <a:pt x="6697" y="546"/>
                  </a:moveTo>
                  <a:cubicBezTo>
                    <a:pt x="7735" y="546"/>
                    <a:pt x="7483" y="2088"/>
                    <a:pt x="7172" y="2709"/>
                  </a:cubicBezTo>
                  <a:cubicBezTo>
                    <a:pt x="6839" y="3342"/>
                    <a:pt x="6339" y="3876"/>
                    <a:pt x="5838" y="4376"/>
                  </a:cubicBezTo>
                  <a:cubicBezTo>
                    <a:pt x="4938" y="5210"/>
                    <a:pt x="3903" y="5978"/>
                    <a:pt x="2836" y="6711"/>
                  </a:cubicBezTo>
                  <a:cubicBezTo>
                    <a:pt x="3103" y="5577"/>
                    <a:pt x="3236" y="4510"/>
                    <a:pt x="3770" y="3476"/>
                  </a:cubicBezTo>
                  <a:cubicBezTo>
                    <a:pt x="4270" y="2475"/>
                    <a:pt x="5238" y="874"/>
                    <a:pt x="6439" y="574"/>
                  </a:cubicBezTo>
                  <a:cubicBezTo>
                    <a:pt x="6533" y="555"/>
                    <a:pt x="6619" y="546"/>
                    <a:pt x="6697" y="546"/>
                  </a:cubicBezTo>
                  <a:close/>
                  <a:moveTo>
                    <a:pt x="6739" y="0"/>
                  </a:moveTo>
                  <a:cubicBezTo>
                    <a:pt x="5713" y="0"/>
                    <a:pt x="4642" y="1330"/>
                    <a:pt x="4170" y="2008"/>
                  </a:cubicBezTo>
                  <a:cubicBezTo>
                    <a:pt x="3370" y="3076"/>
                    <a:pt x="2703" y="4543"/>
                    <a:pt x="2536" y="5978"/>
                  </a:cubicBezTo>
                  <a:cubicBezTo>
                    <a:pt x="2102" y="4877"/>
                    <a:pt x="1502" y="3876"/>
                    <a:pt x="835" y="2909"/>
                  </a:cubicBezTo>
                  <a:cubicBezTo>
                    <a:pt x="634" y="2575"/>
                    <a:pt x="334" y="2242"/>
                    <a:pt x="1" y="2175"/>
                  </a:cubicBezTo>
                  <a:lnTo>
                    <a:pt x="1" y="2709"/>
                  </a:lnTo>
                  <a:cubicBezTo>
                    <a:pt x="801" y="3242"/>
                    <a:pt x="1969" y="5744"/>
                    <a:pt x="2369" y="6745"/>
                  </a:cubicBezTo>
                  <a:lnTo>
                    <a:pt x="2302" y="6745"/>
                  </a:lnTo>
                  <a:cubicBezTo>
                    <a:pt x="1669" y="6244"/>
                    <a:pt x="1101" y="5744"/>
                    <a:pt x="601" y="5144"/>
                  </a:cubicBezTo>
                  <a:cubicBezTo>
                    <a:pt x="468" y="5010"/>
                    <a:pt x="268" y="4710"/>
                    <a:pt x="1" y="4376"/>
                  </a:cubicBezTo>
                  <a:lnTo>
                    <a:pt x="1" y="5077"/>
                  </a:lnTo>
                  <a:cubicBezTo>
                    <a:pt x="468" y="5711"/>
                    <a:pt x="1068" y="6244"/>
                    <a:pt x="1669" y="6711"/>
                  </a:cubicBezTo>
                  <a:cubicBezTo>
                    <a:pt x="1135" y="6678"/>
                    <a:pt x="601" y="6645"/>
                    <a:pt x="1" y="6645"/>
                  </a:cubicBezTo>
                  <a:lnTo>
                    <a:pt x="1" y="7045"/>
                  </a:lnTo>
                  <a:cubicBezTo>
                    <a:pt x="835" y="7145"/>
                    <a:pt x="1635" y="7212"/>
                    <a:pt x="2469" y="7312"/>
                  </a:cubicBezTo>
                  <a:cubicBezTo>
                    <a:pt x="1335" y="9747"/>
                    <a:pt x="1001" y="13249"/>
                    <a:pt x="1902" y="15851"/>
                  </a:cubicBezTo>
                  <a:cubicBezTo>
                    <a:pt x="1917" y="15881"/>
                    <a:pt x="1946" y="15898"/>
                    <a:pt x="1972" y="15898"/>
                  </a:cubicBezTo>
                  <a:cubicBezTo>
                    <a:pt x="2005" y="15898"/>
                    <a:pt x="2035" y="15873"/>
                    <a:pt x="2035" y="15818"/>
                  </a:cubicBezTo>
                  <a:cubicBezTo>
                    <a:pt x="1969" y="14417"/>
                    <a:pt x="1769" y="13083"/>
                    <a:pt x="1835" y="11682"/>
                  </a:cubicBezTo>
                  <a:cubicBezTo>
                    <a:pt x="1935" y="10247"/>
                    <a:pt x="2269" y="8880"/>
                    <a:pt x="2603" y="7512"/>
                  </a:cubicBezTo>
                  <a:cubicBezTo>
                    <a:pt x="3170" y="10081"/>
                    <a:pt x="4904" y="12883"/>
                    <a:pt x="7273" y="14050"/>
                  </a:cubicBezTo>
                  <a:cubicBezTo>
                    <a:pt x="7301" y="14067"/>
                    <a:pt x="7329" y="14074"/>
                    <a:pt x="7356" y="14074"/>
                  </a:cubicBezTo>
                  <a:cubicBezTo>
                    <a:pt x="7486" y="14074"/>
                    <a:pt x="7578" y="13900"/>
                    <a:pt x="7439" y="13817"/>
                  </a:cubicBezTo>
                  <a:cubicBezTo>
                    <a:pt x="6372" y="12816"/>
                    <a:pt x="5304" y="11915"/>
                    <a:pt x="4471" y="10714"/>
                  </a:cubicBezTo>
                  <a:cubicBezTo>
                    <a:pt x="3770" y="9680"/>
                    <a:pt x="3203" y="8513"/>
                    <a:pt x="2803" y="7312"/>
                  </a:cubicBezTo>
                  <a:lnTo>
                    <a:pt x="2803" y="7312"/>
                  </a:lnTo>
                  <a:cubicBezTo>
                    <a:pt x="4437" y="7412"/>
                    <a:pt x="6038" y="7512"/>
                    <a:pt x="7639" y="7645"/>
                  </a:cubicBezTo>
                  <a:cubicBezTo>
                    <a:pt x="7973" y="7645"/>
                    <a:pt x="7973" y="7245"/>
                    <a:pt x="7740" y="7212"/>
                  </a:cubicBezTo>
                  <a:cubicBezTo>
                    <a:pt x="6339" y="7078"/>
                    <a:pt x="4938" y="6912"/>
                    <a:pt x="3503" y="6812"/>
                  </a:cubicBezTo>
                  <a:cubicBezTo>
                    <a:pt x="4904" y="5844"/>
                    <a:pt x="6205" y="4810"/>
                    <a:pt x="7206" y="3476"/>
                  </a:cubicBezTo>
                  <a:cubicBezTo>
                    <a:pt x="7806" y="2675"/>
                    <a:pt x="8507" y="574"/>
                    <a:pt x="7139" y="73"/>
                  </a:cubicBezTo>
                  <a:cubicBezTo>
                    <a:pt x="7008" y="23"/>
                    <a:pt x="6874" y="0"/>
                    <a:pt x="6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57357" y="1233156"/>
            <a:ext cx="8170127" cy="2578976"/>
          </a:xfrm>
          <a:prstGeom prst="rect">
            <a:avLst/>
          </a:prstGeom>
          <a:effectLst>
            <a:glow rad="901700">
              <a:schemeClr val="accent6">
                <a:satMod val="175000"/>
                <a:alpha val="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b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 CHÀO QUÝ THẦY CÔ </a:t>
            </a:r>
          </a:p>
          <a:p>
            <a:pPr algn="ctr">
              <a:lnSpc>
                <a:spcPct val="140000"/>
              </a:lnSpc>
            </a:pPr>
            <a:r>
              <a:rPr lang="en-US" sz="4000" b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 CÁC BẠN </a:t>
            </a:r>
          </a:p>
          <a:p>
            <a:pPr algn="ctr">
              <a:lnSpc>
                <a:spcPct val="140000"/>
              </a:lnSpc>
            </a:pPr>
            <a:r>
              <a:rPr lang="en-US" sz="4000" b="1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BUỔI HỌC HÔM NAY</a:t>
            </a:r>
            <a:endParaRPr lang="en-US" sz="4000" b="1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334" y="1114261"/>
            <a:ext cx="6321559" cy="193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</a:t>
            </a:r>
            <a:r>
              <a:rPr lang="vi-VN" sz="2000" b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huẩn </a:t>
            </a:r>
            <a:r>
              <a:rPr lang="vi-VN" sz="2000" b="1">
                <a:solidFill>
                  <a:schemeClr val="tx2">
                    <a:lumMod val="50000"/>
                  </a:schemeClr>
                </a:solidFill>
                <a:latin typeface="+mn-lt"/>
              </a:rPr>
              <a:t>bị cho tiết học Góc sáng tạo:</a:t>
            </a:r>
            <a:endParaRPr lang="en-US" sz="2000" b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000" b="1">
                <a:solidFill>
                  <a:schemeClr val="tx2">
                    <a:lumMod val="50000"/>
                  </a:schemeClr>
                </a:solidFill>
                <a:latin typeface="+mn-lt"/>
              </a:rPr>
              <a:t>Chuẩn bị theo đội kịch: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Lên </a:t>
            </a:r>
            <a:r>
              <a:rPr lang="vi-VN" sz="2000">
                <a:solidFill>
                  <a:schemeClr val="tx2">
                    <a:lumMod val="50000"/>
                  </a:schemeClr>
                </a:solidFill>
                <a:latin typeface="+mn-lt"/>
              </a:rPr>
              <a:t>kế hoạch tiếp tục luyện tập ngoài giờ.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+mn-lt"/>
              </a:rPr>
              <a:t>H</a:t>
            </a:r>
            <a:r>
              <a:rPr lang="vi-VN" sz="20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ỗ </a:t>
            </a:r>
            <a:r>
              <a:rPr lang="vi-VN" sz="2000">
                <a:solidFill>
                  <a:schemeClr val="tx2">
                    <a:lumMod val="50000"/>
                  </a:schemeClr>
                </a:solidFill>
                <a:latin typeface="+mn-lt"/>
              </a:rPr>
              <a:t>trợ </a:t>
            </a:r>
            <a:r>
              <a:rPr lang="vi-VN" sz="20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nhau</a:t>
            </a:r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0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làm </a:t>
            </a:r>
            <a:r>
              <a:rPr lang="vi-VN" sz="2000">
                <a:solidFill>
                  <a:schemeClr val="tx2">
                    <a:lumMod val="50000"/>
                  </a:schemeClr>
                </a:solidFill>
                <a:latin typeface="+mn-lt"/>
              </a:rPr>
              <a:t>đạo cụ cho từng nhân </a:t>
            </a:r>
            <a:r>
              <a:rPr lang="vi-VN" sz="20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vật</a:t>
            </a:r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  <a:endParaRPr lang="vi-VN" sz="200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" name="Google Shape;5353;p43"/>
          <p:cNvGrpSpPr/>
          <p:nvPr/>
        </p:nvGrpSpPr>
        <p:grpSpPr>
          <a:xfrm>
            <a:off x="7079876" y="2958353"/>
            <a:ext cx="1849627" cy="2012848"/>
            <a:chOff x="5592794" y="1554833"/>
            <a:chExt cx="3551337" cy="3588669"/>
          </a:xfrm>
        </p:grpSpPr>
        <p:sp>
          <p:nvSpPr>
            <p:cNvPr id="6" name="Google Shape;5354;p43"/>
            <p:cNvSpPr/>
            <p:nvPr/>
          </p:nvSpPr>
          <p:spPr>
            <a:xfrm>
              <a:off x="5638114" y="2729510"/>
              <a:ext cx="614854" cy="412844"/>
            </a:xfrm>
            <a:custGeom>
              <a:avLst/>
              <a:gdLst/>
              <a:ahLst/>
              <a:cxnLst/>
              <a:rect l="l" t="t" r="r" b="b"/>
              <a:pathLst>
                <a:path w="11776" h="7907" extrusionOk="0">
                  <a:moveTo>
                    <a:pt x="5437" y="1"/>
                  </a:moveTo>
                  <a:cubicBezTo>
                    <a:pt x="5437" y="1"/>
                    <a:pt x="4337" y="635"/>
                    <a:pt x="6071" y="2970"/>
                  </a:cubicBezTo>
                  <a:lnTo>
                    <a:pt x="601" y="2770"/>
                  </a:lnTo>
                  <a:cubicBezTo>
                    <a:pt x="601" y="2770"/>
                    <a:pt x="0" y="3003"/>
                    <a:pt x="400" y="3837"/>
                  </a:cubicBezTo>
                  <a:cubicBezTo>
                    <a:pt x="767" y="4738"/>
                    <a:pt x="3336" y="6139"/>
                    <a:pt x="3336" y="6139"/>
                  </a:cubicBezTo>
                  <a:cubicBezTo>
                    <a:pt x="3336" y="6139"/>
                    <a:pt x="7105" y="7606"/>
                    <a:pt x="11775" y="7907"/>
                  </a:cubicBezTo>
                  <a:lnTo>
                    <a:pt x="11242" y="4771"/>
                  </a:lnTo>
                  <a:lnTo>
                    <a:pt x="8940" y="4771"/>
                  </a:lnTo>
                  <a:lnTo>
                    <a:pt x="5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55;p43"/>
            <p:cNvSpPr/>
            <p:nvPr/>
          </p:nvSpPr>
          <p:spPr>
            <a:xfrm>
              <a:off x="5931235" y="2724549"/>
              <a:ext cx="181856" cy="256311"/>
            </a:xfrm>
            <a:custGeom>
              <a:avLst/>
              <a:gdLst/>
              <a:ahLst/>
              <a:cxnLst/>
              <a:rect l="l" t="t" r="r" b="b"/>
              <a:pathLst>
                <a:path w="3483" h="4909" extrusionOk="0">
                  <a:moveTo>
                    <a:pt x="65" y="1"/>
                  </a:moveTo>
                  <a:cubicBezTo>
                    <a:pt x="25" y="1"/>
                    <a:pt x="0" y="39"/>
                    <a:pt x="24" y="63"/>
                  </a:cubicBezTo>
                  <a:cubicBezTo>
                    <a:pt x="1024" y="1697"/>
                    <a:pt x="2125" y="3365"/>
                    <a:pt x="3326" y="4866"/>
                  </a:cubicBezTo>
                  <a:cubicBezTo>
                    <a:pt x="3336" y="4896"/>
                    <a:pt x="3355" y="4908"/>
                    <a:pt x="3377" y="4908"/>
                  </a:cubicBezTo>
                  <a:cubicBezTo>
                    <a:pt x="3425" y="4908"/>
                    <a:pt x="3483" y="4846"/>
                    <a:pt x="3459" y="4799"/>
                  </a:cubicBezTo>
                  <a:cubicBezTo>
                    <a:pt x="2492" y="3165"/>
                    <a:pt x="1258" y="1530"/>
                    <a:pt x="124" y="29"/>
                  </a:cubicBezTo>
                  <a:cubicBezTo>
                    <a:pt x="103" y="8"/>
                    <a:pt x="82" y="1"/>
                    <a:pt x="6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56;p43"/>
            <p:cNvSpPr/>
            <p:nvPr/>
          </p:nvSpPr>
          <p:spPr>
            <a:xfrm>
              <a:off x="6099621" y="2968121"/>
              <a:ext cx="135909" cy="12270"/>
            </a:xfrm>
            <a:custGeom>
              <a:avLst/>
              <a:gdLst/>
              <a:ahLst/>
              <a:cxnLst/>
              <a:rect l="l" t="t" r="r" b="b"/>
              <a:pathLst>
                <a:path w="2603" h="235" extrusionOk="0">
                  <a:moveTo>
                    <a:pt x="2436" y="1"/>
                  </a:moveTo>
                  <a:cubicBezTo>
                    <a:pt x="1669" y="1"/>
                    <a:pt x="901" y="1"/>
                    <a:pt x="134" y="34"/>
                  </a:cubicBezTo>
                  <a:cubicBezTo>
                    <a:pt x="1" y="68"/>
                    <a:pt x="1" y="201"/>
                    <a:pt x="134" y="201"/>
                  </a:cubicBezTo>
                  <a:cubicBezTo>
                    <a:pt x="901" y="234"/>
                    <a:pt x="1669" y="234"/>
                    <a:pt x="2436" y="234"/>
                  </a:cubicBezTo>
                  <a:cubicBezTo>
                    <a:pt x="2603" y="234"/>
                    <a:pt x="2603" y="1"/>
                    <a:pt x="243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57;p43"/>
            <p:cNvSpPr/>
            <p:nvPr/>
          </p:nvSpPr>
          <p:spPr>
            <a:xfrm>
              <a:off x="5866231" y="2722565"/>
              <a:ext cx="91737" cy="160449"/>
            </a:xfrm>
            <a:custGeom>
              <a:avLst/>
              <a:gdLst/>
              <a:ahLst/>
              <a:cxnLst/>
              <a:rect l="l" t="t" r="r" b="b"/>
              <a:pathLst>
                <a:path w="1757" h="3073" extrusionOk="0">
                  <a:moveTo>
                    <a:pt x="1035" y="0"/>
                  </a:moveTo>
                  <a:cubicBezTo>
                    <a:pt x="635" y="167"/>
                    <a:pt x="535" y="501"/>
                    <a:pt x="568" y="901"/>
                  </a:cubicBezTo>
                  <a:cubicBezTo>
                    <a:pt x="601" y="1235"/>
                    <a:pt x="802" y="1535"/>
                    <a:pt x="935" y="1835"/>
                  </a:cubicBezTo>
                  <a:cubicBezTo>
                    <a:pt x="1135" y="2235"/>
                    <a:pt x="1369" y="2669"/>
                    <a:pt x="1602" y="3036"/>
                  </a:cubicBezTo>
                  <a:cubicBezTo>
                    <a:pt x="1615" y="3061"/>
                    <a:pt x="1642" y="3072"/>
                    <a:pt x="1669" y="3072"/>
                  </a:cubicBezTo>
                  <a:cubicBezTo>
                    <a:pt x="1713" y="3072"/>
                    <a:pt x="1756" y="3044"/>
                    <a:pt x="1736" y="3003"/>
                  </a:cubicBezTo>
                  <a:cubicBezTo>
                    <a:pt x="1469" y="2335"/>
                    <a:pt x="1" y="501"/>
                    <a:pt x="1002" y="34"/>
                  </a:cubicBezTo>
                  <a:cubicBezTo>
                    <a:pt x="1102" y="34"/>
                    <a:pt x="1068" y="0"/>
                    <a:pt x="10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58;p43"/>
            <p:cNvSpPr/>
            <p:nvPr/>
          </p:nvSpPr>
          <p:spPr>
            <a:xfrm>
              <a:off x="5664534" y="2869439"/>
              <a:ext cx="318444" cy="18640"/>
            </a:xfrm>
            <a:custGeom>
              <a:avLst/>
              <a:gdLst/>
              <a:ahLst/>
              <a:cxnLst/>
              <a:rect l="l" t="t" r="r" b="b"/>
              <a:pathLst>
                <a:path w="6099" h="357" extrusionOk="0">
                  <a:moveTo>
                    <a:pt x="40" y="0"/>
                  </a:moveTo>
                  <a:cubicBezTo>
                    <a:pt x="0" y="0"/>
                    <a:pt x="19" y="64"/>
                    <a:pt x="95" y="90"/>
                  </a:cubicBezTo>
                  <a:cubicBezTo>
                    <a:pt x="2063" y="223"/>
                    <a:pt x="4064" y="290"/>
                    <a:pt x="5999" y="356"/>
                  </a:cubicBezTo>
                  <a:cubicBezTo>
                    <a:pt x="6099" y="356"/>
                    <a:pt x="6099" y="223"/>
                    <a:pt x="5999" y="223"/>
                  </a:cubicBezTo>
                  <a:cubicBezTo>
                    <a:pt x="4064" y="90"/>
                    <a:pt x="2063" y="56"/>
                    <a:pt x="95" y="23"/>
                  </a:cubicBezTo>
                  <a:cubicBezTo>
                    <a:pt x="71" y="7"/>
                    <a:pt x="52" y="0"/>
                    <a:pt x="4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59;p43"/>
            <p:cNvSpPr/>
            <p:nvPr/>
          </p:nvSpPr>
          <p:spPr>
            <a:xfrm>
              <a:off x="5592794" y="2865366"/>
              <a:ext cx="229578" cy="188435"/>
            </a:xfrm>
            <a:custGeom>
              <a:avLst/>
              <a:gdLst/>
              <a:ahLst/>
              <a:cxnLst/>
              <a:rect l="l" t="t" r="r" b="b"/>
              <a:pathLst>
                <a:path w="4397" h="3609" extrusionOk="0">
                  <a:moveTo>
                    <a:pt x="1369" y="1"/>
                  </a:moveTo>
                  <a:cubicBezTo>
                    <a:pt x="635" y="34"/>
                    <a:pt x="868" y="968"/>
                    <a:pt x="1202" y="1368"/>
                  </a:cubicBezTo>
                  <a:cubicBezTo>
                    <a:pt x="1969" y="2269"/>
                    <a:pt x="3203" y="3203"/>
                    <a:pt x="4304" y="3603"/>
                  </a:cubicBezTo>
                  <a:cubicBezTo>
                    <a:pt x="4311" y="3607"/>
                    <a:pt x="4318" y="3609"/>
                    <a:pt x="4325" y="3609"/>
                  </a:cubicBezTo>
                  <a:cubicBezTo>
                    <a:pt x="4377" y="3609"/>
                    <a:pt x="4397" y="3500"/>
                    <a:pt x="4337" y="3470"/>
                  </a:cubicBezTo>
                  <a:cubicBezTo>
                    <a:pt x="3837" y="3103"/>
                    <a:pt x="1" y="868"/>
                    <a:pt x="1435" y="134"/>
                  </a:cubicBezTo>
                  <a:cubicBezTo>
                    <a:pt x="1469" y="101"/>
                    <a:pt x="1469" y="1"/>
                    <a:pt x="136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60;p43"/>
            <p:cNvSpPr/>
            <p:nvPr/>
          </p:nvSpPr>
          <p:spPr>
            <a:xfrm>
              <a:off x="5807492" y="3046178"/>
              <a:ext cx="448923" cy="99674"/>
            </a:xfrm>
            <a:custGeom>
              <a:avLst/>
              <a:gdLst/>
              <a:ahLst/>
              <a:cxnLst/>
              <a:rect l="l" t="t" r="r" b="b"/>
              <a:pathLst>
                <a:path w="8598" h="1909" extrusionOk="0">
                  <a:moveTo>
                    <a:pt x="109" y="0"/>
                  </a:moveTo>
                  <a:cubicBezTo>
                    <a:pt x="18" y="0"/>
                    <a:pt x="1" y="83"/>
                    <a:pt x="59" y="140"/>
                  </a:cubicBezTo>
                  <a:cubicBezTo>
                    <a:pt x="2727" y="1141"/>
                    <a:pt x="5596" y="1708"/>
                    <a:pt x="8498" y="1908"/>
                  </a:cubicBezTo>
                  <a:cubicBezTo>
                    <a:pt x="8565" y="1908"/>
                    <a:pt x="8598" y="1741"/>
                    <a:pt x="8531" y="1741"/>
                  </a:cubicBezTo>
                  <a:cubicBezTo>
                    <a:pt x="5696" y="1341"/>
                    <a:pt x="2894" y="908"/>
                    <a:pt x="159" y="7"/>
                  </a:cubicBezTo>
                  <a:cubicBezTo>
                    <a:pt x="140" y="2"/>
                    <a:pt x="124" y="0"/>
                    <a:pt x="10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61;p43"/>
            <p:cNvSpPr/>
            <p:nvPr/>
          </p:nvSpPr>
          <p:spPr>
            <a:xfrm>
              <a:off x="5827959" y="2902751"/>
              <a:ext cx="36079" cy="138990"/>
            </a:xfrm>
            <a:custGeom>
              <a:avLst/>
              <a:gdLst/>
              <a:ahLst/>
              <a:cxnLst/>
              <a:rect l="l" t="t" r="r" b="b"/>
              <a:pathLst>
                <a:path w="691" h="2662" extrusionOk="0">
                  <a:moveTo>
                    <a:pt x="235" y="0"/>
                  </a:moveTo>
                  <a:cubicBezTo>
                    <a:pt x="199" y="0"/>
                    <a:pt x="167" y="27"/>
                    <a:pt x="167" y="85"/>
                  </a:cubicBezTo>
                  <a:cubicBezTo>
                    <a:pt x="0" y="819"/>
                    <a:pt x="33" y="1987"/>
                    <a:pt x="534" y="2620"/>
                  </a:cubicBezTo>
                  <a:cubicBezTo>
                    <a:pt x="553" y="2650"/>
                    <a:pt x="576" y="2662"/>
                    <a:pt x="597" y="2662"/>
                  </a:cubicBezTo>
                  <a:cubicBezTo>
                    <a:pt x="648" y="2662"/>
                    <a:pt x="691" y="2591"/>
                    <a:pt x="667" y="2520"/>
                  </a:cubicBezTo>
                  <a:cubicBezTo>
                    <a:pt x="601" y="2153"/>
                    <a:pt x="434" y="1787"/>
                    <a:pt x="367" y="1420"/>
                  </a:cubicBezTo>
                  <a:cubicBezTo>
                    <a:pt x="300" y="986"/>
                    <a:pt x="334" y="552"/>
                    <a:pt x="334" y="119"/>
                  </a:cubicBezTo>
                  <a:cubicBezTo>
                    <a:pt x="334" y="44"/>
                    <a:pt x="281" y="0"/>
                    <a:pt x="2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62;p43"/>
            <p:cNvSpPr/>
            <p:nvPr/>
          </p:nvSpPr>
          <p:spPr>
            <a:xfrm>
              <a:off x="5650959" y="2897999"/>
              <a:ext cx="190941" cy="30127"/>
            </a:xfrm>
            <a:custGeom>
              <a:avLst/>
              <a:gdLst/>
              <a:ahLst/>
              <a:cxnLst/>
              <a:rect l="l" t="t" r="r" b="b"/>
              <a:pathLst>
                <a:path w="3657" h="577" extrusionOk="0">
                  <a:moveTo>
                    <a:pt x="35" y="0"/>
                  </a:moveTo>
                  <a:cubicBezTo>
                    <a:pt x="12" y="0"/>
                    <a:pt x="1" y="43"/>
                    <a:pt x="54" y="43"/>
                  </a:cubicBezTo>
                  <a:cubicBezTo>
                    <a:pt x="1189" y="410"/>
                    <a:pt x="2389" y="577"/>
                    <a:pt x="3557" y="577"/>
                  </a:cubicBezTo>
                  <a:cubicBezTo>
                    <a:pt x="3657" y="577"/>
                    <a:pt x="3590" y="510"/>
                    <a:pt x="3557" y="510"/>
                  </a:cubicBezTo>
                  <a:cubicBezTo>
                    <a:pt x="2389" y="410"/>
                    <a:pt x="1222" y="210"/>
                    <a:pt x="54" y="10"/>
                  </a:cubicBezTo>
                  <a:cubicBezTo>
                    <a:pt x="48" y="3"/>
                    <a:pt x="41" y="0"/>
                    <a:pt x="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63;p43"/>
            <p:cNvSpPr/>
            <p:nvPr/>
          </p:nvSpPr>
          <p:spPr>
            <a:xfrm>
              <a:off x="5686881" y="2942014"/>
              <a:ext cx="165514" cy="24435"/>
            </a:xfrm>
            <a:custGeom>
              <a:avLst/>
              <a:gdLst/>
              <a:ahLst/>
              <a:cxnLst/>
              <a:rect l="l" t="t" r="r" b="b"/>
              <a:pathLst>
                <a:path w="3170" h="468" extrusionOk="0">
                  <a:moveTo>
                    <a:pt x="67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1068" y="301"/>
                    <a:pt x="2068" y="401"/>
                    <a:pt x="3069" y="467"/>
                  </a:cubicBezTo>
                  <a:cubicBezTo>
                    <a:pt x="3169" y="467"/>
                    <a:pt x="3169" y="367"/>
                    <a:pt x="3069" y="367"/>
                  </a:cubicBezTo>
                  <a:cubicBezTo>
                    <a:pt x="2068" y="234"/>
                    <a:pt x="1068" y="167"/>
                    <a:pt x="6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64;p43"/>
            <p:cNvSpPr/>
            <p:nvPr/>
          </p:nvSpPr>
          <p:spPr>
            <a:xfrm>
              <a:off x="5723430" y="2980338"/>
              <a:ext cx="121968" cy="24435"/>
            </a:xfrm>
            <a:custGeom>
              <a:avLst/>
              <a:gdLst/>
              <a:ahLst/>
              <a:cxnLst/>
              <a:rect l="l" t="t" r="r" b="b"/>
              <a:pathLst>
                <a:path w="2336" h="468" extrusionOk="0">
                  <a:moveTo>
                    <a:pt x="101" y="0"/>
                  </a:moveTo>
                  <a:cubicBezTo>
                    <a:pt x="1" y="0"/>
                    <a:pt x="1" y="67"/>
                    <a:pt x="34" y="100"/>
                  </a:cubicBezTo>
                  <a:cubicBezTo>
                    <a:pt x="434" y="234"/>
                    <a:pt x="801" y="301"/>
                    <a:pt x="1202" y="334"/>
                  </a:cubicBezTo>
                  <a:cubicBezTo>
                    <a:pt x="1535" y="401"/>
                    <a:pt x="1869" y="467"/>
                    <a:pt x="2269" y="467"/>
                  </a:cubicBezTo>
                  <a:cubicBezTo>
                    <a:pt x="2336" y="467"/>
                    <a:pt x="2336" y="401"/>
                    <a:pt x="2269" y="334"/>
                  </a:cubicBezTo>
                  <a:cubicBezTo>
                    <a:pt x="1869" y="234"/>
                    <a:pt x="1468" y="234"/>
                    <a:pt x="1101" y="134"/>
                  </a:cubicBezTo>
                  <a:cubicBezTo>
                    <a:pt x="768" y="100"/>
                    <a:pt x="434" y="0"/>
                    <a:pt x="10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365;p43"/>
            <p:cNvSpPr/>
            <p:nvPr/>
          </p:nvSpPr>
          <p:spPr>
            <a:xfrm>
              <a:off x="5934159" y="2904526"/>
              <a:ext cx="58687" cy="159927"/>
            </a:xfrm>
            <a:custGeom>
              <a:avLst/>
              <a:gdLst/>
              <a:ahLst/>
              <a:cxnLst/>
              <a:rect l="l" t="t" r="r" b="b"/>
              <a:pathLst>
                <a:path w="1124" h="3063" extrusionOk="0">
                  <a:moveTo>
                    <a:pt x="332" y="0"/>
                  </a:moveTo>
                  <a:cubicBezTo>
                    <a:pt x="315" y="0"/>
                    <a:pt x="301" y="15"/>
                    <a:pt x="301" y="51"/>
                  </a:cubicBezTo>
                  <a:cubicBezTo>
                    <a:pt x="1" y="1019"/>
                    <a:pt x="1" y="2420"/>
                    <a:pt x="968" y="3053"/>
                  </a:cubicBezTo>
                  <a:cubicBezTo>
                    <a:pt x="986" y="3059"/>
                    <a:pt x="1003" y="3062"/>
                    <a:pt x="1018" y="3062"/>
                  </a:cubicBezTo>
                  <a:cubicBezTo>
                    <a:pt x="1088" y="3062"/>
                    <a:pt x="1123" y="3002"/>
                    <a:pt x="1068" y="2920"/>
                  </a:cubicBezTo>
                  <a:cubicBezTo>
                    <a:pt x="234" y="2220"/>
                    <a:pt x="101" y="1085"/>
                    <a:pt x="401" y="85"/>
                  </a:cubicBezTo>
                  <a:cubicBezTo>
                    <a:pt x="401" y="42"/>
                    <a:pt x="361" y="0"/>
                    <a:pt x="33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66;p43"/>
            <p:cNvSpPr/>
            <p:nvPr/>
          </p:nvSpPr>
          <p:spPr>
            <a:xfrm>
              <a:off x="6221537" y="2525776"/>
              <a:ext cx="1147840" cy="1522255"/>
            </a:xfrm>
            <a:custGeom>
              <a:avLst/>
              <a:gdLst/>
              <a:ahLst/>
              <a:cxnLst/>
              <a:rect l="l" t="t" r="r" b="b"/>
              <a:pathLst>
                <a:path w="21984" h="29155" extrusionOk="0">
                  <a:moveTo>
                    <a:pt x="20616" y="0"/>
                  </a:moveTo>
                  <a:lnTo>
                    <a:pt x="20616" y="0"/>
                  </a:lnTo>
                  <a:cubicBezTo>
                    <a:pt x="20615" y="0"/>
                    <a:pt x="16979" y="167"/>
                    <a:pt x="10408" y="4770"/>
                  </a:cubicBezTo>
                  <a:cubicBezTo>
                    <a:pt x="10408" y="4770"/>
                    <a:pt x="4214" y="7722"/>
                    <a:pt x="723" y="7722"/>
                  </a:cubicBezTo>
                  <a:cubicBezTo>
                    <a:pt x="467" y="7722"/>
                    <a:pt x="225" y="7706"/>
                    <a:pt x="1" y="7672"/>
                  </a:cubicBezTo>
                  <a:lnTo>
                    <a:pt x="1" y="7672"/>
                  </a:lnTo>
                  <a:cubicBezTo>
                    <a:pt x="1" y="7672"/>
                    <a:pt x="1669" y="16679"/>
                    <a:pt x="1635" y="18713"/>
                  </a:cubicBezTo>
                  <a:cubicBezTo>
                    <a:pt x="1635" y="20782"/>
                    <a:pt x="2136" y="25785"/>
                    <a:pt x="668" y="29154"/>
                  </a:cubicBezTo>
                  <a:cubicBezTo>
                    <a:pt x="668" y="29154"/>
                    <a:pt x="7640" y="28821"/>
                    <a:pt x="9274" y="27620"/>
                  </a:cubicBezTo>
                  <a:cubicBezTo>
                    <a:pt x="10909" y="26352"/>
                    <a:pt x="21983" y="16645"/>
                    <a:pt x="21983" y="16645"/>
                  </a:cubicBezTo>
                  <a:lnTo>
                    <a:pt x="21349" y="3436"/>
                  </a:lnTo>
                  <a:cubicBezTo>
                    <a:pt x="21349" y="3436"/>
                    <a:pt x="20449" y="1501"/>
                    <a:pt x="206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67;p43"/>
            <p:cNvSpPr/>
            <p:nvPr/>
          </p:nvSpPr>
          <p:spPr>
            <a:xfrm>
              <a:off x="6218091" y="2518571"/>
              <a:ext cx="1087900" cy="413053"/>
            </a:xfrm>
            <a:custGeom>
              <a:avLst/>
              <a:gdLst/>
              <a:ahLst/>
              <a:cxnLst/>
              <a:rect l="l" t="t" r="r" b="b"/>
              <a:pathLst>
                <a:path w="20836" h="7911" extrusionOk="0">
                  <a:moveTo>
                    <a:pt x="20684" y="1"/>
                  </a:moveTo>
                  <a:cubicBezTo>
                    <a:pt x="20673" y="1"/>
                    <a:pt x="20661" y="2"/>
                    <a:pt x="20648" y="5"/>
                  </a:cubicBezTo>
                  <a:cubicBezTo>
                    <a:pt x="18847" y="338"/>
                    <a:pt x="17146" y="638"/>
                    <a:pt x="15545" y="1572"/>
                  </a:cubicBezTo>
                  <a:cubicBezTo>
                    <a:pt x="14077" y="2406"/>
                    <a:pt x="12843" y="3474"/>
                    <a:pt x="11375" y="4308"/>
                  </a:cubicBezTo>
                  <a:cubicBezTo>
                    <a:pt x="7972" y="6309"/>
                    <a:pt x="4170" y="7510"/>
                    <a:pt x="167" y="7643"/>
                  </a:cubicBezTo>
                  <a:cubicBezTo>
                    <a:pt x="0" y="7643"/>
                    <a:pt x="0" y="7910"/>
                    <a:pt x="167" y="7910"/>
                  </a:cubicBezTo>
                  <a:cubicBezTo>
                    <a:pt x="3469" y="7777"/>
                    <a:pt x="6672" y="6943"/>
                    <a:pt x="9640" y="5475"/>
                  </a:cubicBezTo>
                  <a:cubicBezTo>
                    <a:pt x="11342" y="4641"/>
                    <a:pt x="12876" y="3574"/>
                    <a:pt x="14410" y="2506"/>
                  </a:cubicBezTo>
                  <a:cubicBezTo>
                    <a:pt x="16378" y="1172"/>
                    <a:pt x="18347" y="638"/>
                    <a:pt x="20682" y="238"/>
                  </a:cubicBezTo>
                  <a:cubicBezTo>
                    <a:pt x="20836" y="176"/>
                    <a:pt x="20819" y="1"/>
                    <a:pt x="2068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68;p43"/>
            <p:cNvSpPr/>
            <p:nvPr/>
          </p:nvSpPr>
          <p:spPr>
            <a:xfrm>
              <a:off x="6218091" y="2924419"/>
              <a:ext cx="121968" cy="1137240"/>
            </a:xfrm>
            <a:custGeom>
              <a:avLst/>
              <a:gdLst/>
              <a:ahLst/>
              <a:cxnLst/>
              <a:rect l="l" t="t" r="r" b="b"/>
              <a:pathLst>
                <a:path w="2336" h="21781" extrusionOk="0">
                  <a:moveTo>
                    <a:pt x="90" y="1"/>
                  </a:moveTo>
                  <a:cubicBezTo>
                    <a:pt x="51" y="1"/>
                    <a:pt x="0" y="29"/>
                    <a:pt x="0" y="71"/>
                  </a:cubicBezTo>
                  <a:cubicBezTo>
                    <a:pt x="500" y="3740"/>
                    <a:pt x="1201" y="7342"/>
                    <a:pt x="1401" y="11045"/>
                  </a:cubicBezTo>
                  <a:cubicBezTo>
                    <a:pt x="1635" y="14247"/>
                    <a:pt x="2135" y="18751"/>
                    <a:pt x="567" y="21686"/>
                  </a:cubicBezTo>
                  <a:cubicBezTo>
                    <a:pt x="544" y="21733"/>
                    <a:pt x="603" y="21780"/>
                    <a:pt x="652" y="21780"/>
                  </a:cubicBezTo>
                  <a:cubicBezTo>
                    <a:pt x="672" y="21780"/>
                    <a:pt x="691" y="21772"/>
                    <a:pt x="701" y="21753"/>
                  </a:cubicBezTo>
                  <a:cubicBezTo>
                    <a:pt x="2335" y="19017"/>
                    <a:pt x="1901" y="14881"/>
                    <a:pt x="1735" y="11846"/>
                  </a:cubicBezTo>
                  <a:cubicBezTo>
                    <a:pt x="1535" y="7876"/>
                    <a:pt x="1001" y="3907"/>
                    <a:pt x="134" y="37"/>
                  </a:cubicBezTo>
                  <a:cubicBezTo>
                    <a:pt x="134" y="12"/>
                    <a:pt x="114" y="1"/>
                    <a:pt x="90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69;p43"/>
            <p:cNvSpPr/>
            <p:nvPr/>
          </p:nvSpPr>
          <p:spPr>
            <a:xfrm>
              <a:off x="6277300" y="2741362"/>
              <a:ext cx="699700" cy="251194"/>
            </a:xfrm>
            <a:custGeom>
              <a:avLst/>
              <a:gdLst/>
              <a:ahLst/>
              <a:cxnLst/>
              <a:rect l="l" t="t" r="r" b="b"/>
              <a:pathLst>
                <a:path w="13401" h="4811" extrusionOk="0">
                  <a:moveTo>
                    <a:pt x="13282" y="1"/>
                  </a:moveTo>
                  <a:cubicBezTo>
                    <a:pt x="13270" y="1"/>
                    <a:pt x="13257" y="3"/>
                    <a:pt x="13243" y="7"/>
                  </a:cubicBezTo>
                  <a:cubicBezTo>
                    <a:pt x="9073" y="2476"/>
                    <a:pt x="4937" y="4077"/>
                    <a:pt x="67" y="4644"/>
                  </a:cubicBezTo>
                  <a:cubicBezTo>
                    <a:pt x="0" y="4644"/>
                    <a:pt x="0" y="4811"/>
                    <a:pt x="67" y="4811"/>
                  </a:cubicBezTo>
                  <a:cubicBezTo>
                    <a:pt x="4704" y="4511"/>
                    <a:pt x="9574" y="2909"/>
                    <a:pt x="13343" y="141"/>
                  </a:cubicBezTo>
                  <a:cubicBezTo>
                    <a:pt x="13401" y="83"/>
                    <a:pt x="13359" y="1"/>
                    <a:pt x="1328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70;p43"/>
            <p:cNvSpPr/>
            <p:nvPr/>
          </p:nvSpPr>
          <p:spPr>
            <a:xfrm>
              <a:off x="6308627" y="2709408"/>
              <a:ext cx="821146" cy="337136"/>
            </a:xfrm>
            <a:custGeom>
              <a:avLst/>
              <a:gdLst/>
              <a:ahLst/>
              <a:cxnLst/>
              <a:rect l="l" t="t" r="r" b="b"/>
              <a:pathLst>
                <a:path w="15727" h="6457" extrusionOk="0">
                  <a:moveTo>
                    <a:pt x="15571" y="1"/>
                  </a:moveTo>
                  <a:cubicBezTo>
                    <a:pt x="15551" y="1"/>
                    <a:pt x="15531" y="6"/>
                    <a:pt x="15512" y="19"/>
                  </a:cubicBezTo>
                  <a:cubicBezTo>
                    <a:pt x="11109" y="3955"/>
                    <a:pt x="5671" y="5156"/>
                    <a:pt x="101" y="6323"/>
                  </a:cubicBezTo>
                  <a:cubicBezTo>
                    <a:pt x="1" y="6323"/>
                    <a:pt x="1" y="6457"/>
                    <a:pt x="101" y="6457"/>
                  </a:cubicBezTo>
                  <a:cubicBezTo>
                    <a:pt x="5671" y="5823"/>
                    <a:pt x="11442" y="4122"/>
                    <a:pt x="15645" y="152"/>
                  </a:cubicBezTo>
                  <a:cubicBezTo>
                    <a:pt x="15726" y="98"/>
                    <a:pt x="15654" y="1"/>
                    <a:pt x="1557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71;p43"/>
            <p:cNvSpPr/>
            <p:nvPr/>
          </p:nvSpPr>
          <p:spPr>
            <a:xfrm>
              <a:off x="6374833" y="2989058"/>
              <a:ext cx="567811" cy="168960"/>
            </a:xfrm>
            <a:custGeom>
              <a:avLst/>
              <a:gdLst/>
              <a:ahLst/>
              <a:cxnLst/>
              <a:rect l="l" t="t" r="r" b="b"/>
              <a:pathLst>
                <a:path w="10875" h="3236" extrusionOk="0">
                  <a:moveTo>
                    <a:pt x="10741" y="0"/>
                  </a:moveTo>
                  <a:cubicBezTo>
                    <a:pt x="7172" y="967"/>
                    <a:pt x="3670" y="2135"/>
                    <a:pt x="67" y="3136"/>
                  </a:cubicBezTo>
                  <a:cubicBezTo>
                    <a:pt x="0" y="3136"/>
                    <a:pt x="34" y="3236"/>
                    <a:pt x="67" y="3236"/>
                  </a:cubicBezTo>
                  <a:cubicBezTo>
                    <a:pt x="3670" y="2502"/>
                    <a:pt x="7406" y="1568"/>
                    <a:pt x="10808" y="134"/>
                  </a:cubicBezTo>
                  <a:cubicBezTo>
                    <a:pt x="10875" y="100"/>
                    <a:pt x="10808" y="0"/>
                    <a:pt x="1074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72;p43"/>
            <p:cNvSpPr/>
            <p:nvPr/>
          </p:nvSpPr>
          <p:spPr>
            <a:xfrm>
              <a:off x="6383552" y="3058448"/>
              <a:ext cx="713640" cy="183161"/>
            </a:xfrm>
            <a:custGeom>
              <a:avLst/>
              <a:gdLst/>
              <a:ahLst/>
              <a:cxnLst/>
              <a:rect l="l" t="t" r="r" b="b"/>
              <a:pathLst>
                <a:path w="13668" h="3508" extrusionOk="0">
                  <a:moveTo>
                    <a:pt x="13543" y="1"/>
                  </a:moveTo>
                  <a:cubicBezTo>
                    <a:pt x="13533" y="1"/>
                    <a:pt x="13522" y="2"/>
                    <a:pt x="13510" y="5"/>
                  </a:cubicBezTo>
                  <a:cubicBezTo>
                    <a:pt x="9073" y="1807"/>
                    <a:pt x="4803" y="2941"/>
                    <a:pt x="33" y="3441"/>
                  </a:cubicBezTo>
                  <a:cubicBezTo>
                    <a:pt x="29" y="3436"/>
                    <a:pt x="25" y="3434"/>
                    <a:pt x="21" y="3434"/>
                  </a:cubicBezTo>
                  <a:cubicBezTo>
                    <a:pt x="1" y="3434"/>
                    <a:pt x="5" y="3508"/>
                    <a:pt x="33" y="3508"/>
                  </a:cubicBezTo>
                  <a:cubicBezTo>
                    <a:pt x="4670" y="3341"/>
                    <a:pt x="9407" y="2174"/>
                    <a:pt x="13576" y="172"/>
                  </a:cubicBezTo>
                  <a:cubicBezTo>
                    <a:pt x="13667" y="142"/>
                    <a:pt x="13648" y="1"/>
                    <a:pt x="1354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73;p43"/>
            <p:cNvSpPr/>
            <p:nvPr/>
          </p:nvSpPr>
          <p:spPr>
            <a:xfrm>
              <a:off x="6447982" y="3287818"/>
              <a:ext cx="345490" cy="58321"/>
            </a:xfrm>
            <a:custGeom>
              <a:avLst/>
              <a:gdLst/>
              <a:ahLst/>
              <a:cxnLst/>
              <a:rect l="l" t="t" r="r" b="b"/>
              <a:pathLst>
                <a:path w="6617" h="1117" extrusionOk="0">
                  <a:moveTo>
                    <a:pt x="6528" y="0"/>
                  </a:moveTo>
                  <a:cubicBezTo>
                    <a:pt x="6512" y="0"/>
                    <a:pt x="6493" y="5"/>
                    <a:pt x="6472" y="16"/>
                  </a:cubicBezTo>
                  <a:cubicBezTo>
                    <a:pt x="4337" y="416"/>
                    <a:pt x="2269" y="849"/>
                    <a:pt x="100" y="1016"/>
                  </a:cubicBezTo>
                  <a:cubicBezTo>
                    <a:pt x="0" y="1050"/>
                    <a:pt x="0" y="1116"/>
                    <a:pt x="100" y="1116"/>
                  </a:cubicBezTo>
                  <a:cubicBezTo>
                    <a:pt x="2269" y="1116"/>
                    <a:pt x="4470" y="883"/>
                    <a:pt x="6505" y="182"/>
                  </a:cubicBezTo>
                  <a:cubicBezTo>
                    <a:pt x="6617" y="126"/>
                    <a:pt x="6611" y="0"/>
                    <a:pt x="652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74;p43"/>
            <p:cNvSpPr/>
            <p:nvPr/>
          </p:nvSpPr>
          <p:spPr>
            <a:xfrm>
              <a:off x="6475812" y="3250277"/>
              <a:ext cx="651455" cy="214280"/>
            </a:xfrm>
            <a:custGeom>
              <a:avLst/>
              <a:gdLst/>
              <a:ahLst/>
              <a:cxnLst/>
              <a:rect l="l" t="t" r="r" b="b"/>
              <a:pathLst>
                <a:path w="12477" h="4104" extrusionOk="0">
                  <a:moveTo>
                    <a:pt x="12376" y="1"/>
                  </a:moveTo>
                  <a:cubicBezTo>
                    <a:pt x="10475" y="735"/>
                    <a:pt x="8807" y="1835"/>
                    <a:pt x="6939" y="2502"/>
                  </a:cubicBezTo>
                  <a:cubicBezTo>
                    <a:pt x="4738" y="3303"/>
                    <a:pt x="2436" y="3737"/>
                    <a:pt x="101" y="3970"/>
                  </a:cubicBezTo>
                  <a:cubicBezTo>
                    <a:pt x="1" y="3970"/>
                    <a:pt x="1" y="4104"/>
                    <a:pt x="101" y="4104"/>
                  </a:cubicBezTo>
                  <a:cubicBezTo>
                    <a:pt x="4738" y="3970"/>
                    <a:pt x="8374" y="2136"/>
                    <a:pt x="12410" y="134"/>
                  </a:cubicBezTo>
                  <a:cubicBezTo>
                    <a:pt x="12477" y="101"/>
                    <a:pt x="12410" y="1"/>
                    <a:pt x="1237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75;p43"/>
            <p:cNvSpPr/>
            <p:nvPr/>
          </p:nvSpPr>
          <p:spPr>
            <a:xfrm>
              <a:off x="6491528" y="3492386"/>
              <a:ext cx="355358" cy="80146"/>
            </a:xfrm>
            <a:custGeom>
              <a:avLst/>
              <a:gdLst/>
              <a:ahLst/>
              <a:cxnLst/>
              <a:rect l="l" t="t" r="r" b="b"/>
              <a:pathLst>
                <a:path w="6806" h="1535" extrusionOk="0">
                  <a:moveTo>
                    <a:pt x="6672" y="0"/>
                  </a:moveTo>
                  <a:cubicBezTo>
                    <a:pt x="4470" y="601"/>
                    <a:pt x="2402" y="1168"/>
                    <a:pt x="134" y="1368"/>
                  </a:cubicBezTo>
                  <a:cubicBezTo>
                    <a:pt x="0" y="1435"/>
                    <a:pt x="0" y="1535"/>
                    <a:pt x="100" y="1535"/>
                  </a:cubicBezTo>
                  <a:cubicBezTo>
                    <a:pt x="2302" y="1435"/>
                    <a:pt x="4637" y="1034"/>
                    <a:pt x="6738" y="134"/>
                  </a:cubicBezTo>
                  <a:cubicBezTo>
                    <a:pt x="6805" y="100"/>
                    <a:pt x="6738" y="0"/>
                    <a:pt x="667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76;p43"/>
            <p:cNvSpPr/>
            <p:nvPr/>
          </p:nvSpPr>
          <p:spPr>
            <a:xfrm>
              <a:off x="6411382" y="3497712"/>
              <a:ext cx="656885" cy="202115"/>
            </a:xfrm>
            <a:custGeom>
              <a:avLst/>
              <a:gdLst/>
              <a:ahLst/>
              <a:cxnLst/>
              <a:rect l="l" t="t" r="r" b="b"/>
              <a:pathLst>
                <a:path w="12581" h="3871" extrusionOk="0">
                  <a:moveTo>
                    <a:pt x="12427" y="1"/>
                  </a:moveTo>
                  <a:cubicBezTo>
                    <a:pt x="12401" y="1"/>
                    <a:pt x="12372" y="10"/>
                    <a:pt x="12343" y="32"/>
                  </a:cubicBezTo>
                  <a:cubicBezTo>
                    <a:pt x="8373" y="2200"/>
                    <a:pt x="4637" y="3401"/>
                    <a:pt x="134" y="3701"/>
                  </a:cubicBezTo>
                  <a:cubicBezTo>
                    <a:pt x="1" y="3701"/>
                    <a:pt x="1" y="3868"/>
                    <a:pt x="134" y="3868"/>
                  </a:cubicBezTo>
                  <a:cubicBezTo>
                    <a:pt x="240" y="3869"/>
                    <a:pt x="346" y="3870"/>
                    <a:pt x="453" y="3870"/>
                  </a:cubicBezTo>
                  <a:cubicBezTo>
                    <a:pt x="4600" y="3870"/>
                    <a:pt x="9061" y="2605"/>
                    <a:pt x="12476" y="199"/>
                  </a:cubicBezTo>
                  <a:cubicBezTo>
                    <a:pt x="12581" y="120"/>
                    <a:pt x="12522" y="1"/>
                    <a:pt x="1242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77;p43"/>
            <p:cNvSpPr/>
            <p:nvPr/>
          </p:nvSpPr>
          <p:spPr>
            <a:xfrm>
              <a:off x="6378279" y="3772768"/>
              <a:ext cx="221277" cy="42710"/>
            </a:xfrm>
            <a:custGeom>
              <a:avLst/>
              <a:gdLst/>
              <a:ahLst/>
              <a:cxnLst/>
              <a:rect l="l" t="t" r="r" b="b"/>
              <a:pathLst>
                <a:path w="4238" h="818" extrusionOk="0">
                  <a:moveTo>
                    <a:pt x="4071" y="1"/>
                  </a:moveTo>
                  <a:cubicBezTo>
                    <a:pt x="2703" y="334"/>
                    <a:pt x="1469" y="601"/>
                    <a:pt x="101" y="601"/>
                  </a:cubicBezTo>
                  <a:cubicBezTo>
                    <a:pt x="1" y="601"/>
                    <a:pt x="1" y="768"/>
                    <a:pt x="134" y="801"/>
                  </a:cubicBezTo>
                  <a:cubicBezTo>
                    <a:pt x="339" y="812"/>
                    <a:pt x="545" y="817"/>
                    <a:pt x="753" y="817"/>
                  </a:cubicBezTo>
                  <a:cubicBezTo>
                    <a:pt x="1903" y="817"/>
                    <a:pt x="3092" y="648"/>
                    <a:pt x="4137" y="168"/>
                  </a:cubicBezTo>
                  <a:cubicBezTo>
                    <a:pt x="4237" y="134"/>
                    <a:pt x="4171" y="1"/>
                    <a:pt x="407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78;p43"/>
            <p:cNvSpPr/>
            <p:nvPr/>
          </p:nvSpPr>
          <p:spPr>
            <a:xfrm>
              <a:off x="6375929" y="3856151"/>
              <a:ext cx="205717" cy="65527"/>
            </a:xfrm>
            <a:custGeom>
              <a:avLst/>
              <a:gdLst/>
              <a:ahLst/>
              <a:cxnLst/>
              <a:rect l="l" t="t" r="r" b="b"/>
              <a:pathLst>
                <a:path w="3940" h="1255" extrusionOk="0">
                  <a:moveTo>
                    <a:pt x="3808" y="1"/>
                  </a:moveTo>
                  <a:cubicBezTo>
                    <a:pt x="3800" y="1"/>
                    <a:pt x="3791" y="2"/>
                    <a:pt x="3782" y="5"/>
                  </a:cubicBezTo>
                  <a:cubicBezTo>
                    <a:pt x="2548" y="472"/>
                    <a:pt x="1380" y="872"/>
                    <a:pt x="113" y="1072"/>
                  </a:cubicBezTo>
                  <a:cubicBezTo>
                    <a:pt x="1" y="1128"/>
                    <a:pt x="6" y="1255"/>
                    <a:pt x="70" y="1255"/>
                  </a:cubicBezTo>
                  <a:cubicBezTo>
                    <a:pt x="82" y="1255"/>
                    <a:pt x="96" y="1250"/>
                    <a:pt x="113" y="1239"/>
                  </a:cubicBezTo>
                  <a:cubicBezTo>
                    <a:pt x="1380" y="1072"/>
                    <a:pt x="2681" y="806"/>
                    <a:pt x="3849" y="172"/>
                  </a:cubicBezTo>
                  <a:cubicBezTo>
                    <a:pt x="3940" y="141"/>
                    <a:pt x="3893" y="1"/>
                    <a:pt x="380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79;p43"/>
            <p:cNvSpPr/>
            <p:nvPr/>
          </p:nvSpPr>
          <p:spPr>
            <a:xfrm>
              <a:off x="8001513" y="2548384"/>
              <a:ext cx="883070" cy="1351573"/>
            </a:xfrm>
            <a:custGeom>
              <a:avLst/>
              <a:gdLst/>
              <a:ahLst/>
              <a:cxnLst/>
              <a:rect l="l" t="t" r="r" b="b"/>
              <a:pathLst>
                <a:path w="16913" h="25886" extrusionOk="0">
                  <a:moveTo>
                    <a:pt x="4871" y="1"/>
                  </a:moveTo>
                  <a:cubicBezTo>
                    <a:pt x="4871" y="1"/>
                    <a:pt x="2569" y="2502"/>
                    <a:pt x="2269" y="4070"/>
                  </a:cubicBezTo>
                  <a:lnTo>
                    <a:pt x="1" y="17513"/>
                  </a:lnTo>
                  <a:lnTo>
                    <a:pt x="15412" y="25886"/>
                  </a:lnTo>
                  <a:cubicBezTo>
                    <a:pt x="15412" y="25886"/>
                    <a:pt x="16913" y="23518"/>
                    <a:pt x="16179" y="20115"/>
                  </a:cubicBezTo>
                  <a:cubicBezTo>
                    <a:pt x="15412" y="16746"/>
                    <a:pt x="12076" y="14878"/>
                    <a:pt x="11776" y="13677"/>
                  </a:cubicBezTo>
                  <a:cubicBezTo>
                    <a:pt x="11509" y="12443"/>
                    <a:pt x="13077" y="2035"/>
                    <a:pt x="4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0;p43"/>
            <p:cNvSpPr/>
            <p:nvPr/>
          </p:nvSpPr>
          <p:spPr>
            <a:xfrm>
              <a:off x="8247486" y="2541231"/>
              <a:ext cx="633651" cy="1339042"/>
            </a:xfrm>
            <a:custGeom>
              <a:avLst/>
              <a:gdLst/>
              <a:ahLst/>
              <a:cxnLst/>
              <a:rect l="l" t="t" r="r" b="b"/>
              <a:pathLst>
                <a:path w="12136" h="25646" extrusionOk="0">
                  <a:moveTo>
                    <a:pt x="157" y="1"/>
                  </a:moveTo>
                  <a:cubicBezTo>
                    <a:pt x="22" y="1"/>
                    <a:pt x="1" y="174"/>
                    <a:pt x="93" y="204"/>
                  </a:cubicBezTo>
                  <a:cubicBezTo>
                    <a:pt x="2862" y="1205"/>
                    <a:pt x="5230" y="3006"/>
                    <a:pt x="6164" y="5909"/>
                  </a:cubicBezTo>
                  <a:cubicBezTo>
                    <a:pt x="6865" y="8244"/>
                    <a:pt x="6131" y="10679"/>
                    <a:pt x="6798" y="13014"/>
                  </a:cubicBezTo>
                  <a:cubicBezTo>
                    <a:pt x="7265" y="14815"/>
                    <a:pt x="8733" y="15749"/>
                    <a:pt x="9834" y="17183"/>
                  </a:cubicBezTo>
                  <a:cubicBezTo>
                    <a:pt x="11668" y="19585"/>
                    <a:pt x="12035" y="22687"/>
                    <a:pt x="10801" y="25489"/>
                  </a:cubicBezTo>
                  <a:cubicBezTo>
                    <a:pt x="10754" y="25559"/>
                    <a:pt x="10822" y="25645"/>
                    <a:pt x="10901" y="25645"/>
                  </a:cubicBezTo>
                  <a:cubicBezTo>
                    <a:pt x="10935" y="25645"/>
                    <a:pt x="10971" y="25629"/>
                    <a:pt x="11001" y="25589"/>
                  </a:cubicBezTo>
                  <a:cubicBezTo>
                    <a:pt x="12068" y="23588"/>
                    <a:pt x="12135" y="21253"/>
                    <a:pt x="11335" y="19151"/>
                  </a:cubicBezTo>
                  <a:cubicBezTo>
                    <a:pt x="10301" y="16383"/>
                    <a:pt x="7365" y="14982"/>
                    <a:pt x="6965" y="11913"/>
                  </a:cubicBezTo>
                  <a:cubicBezTo>
                    <a:pt x="6565" y="9178"/>
                    <a:pt x="7165" y="6709"/>
                    <a:pt x="5664" y="4174"/>
                  </a:cubicBezTo>
                  <a:cubicBezTo>
                    <a:pt x="4396" y="2039"/>
                    <a:pt x="2495" y="805"/>
                    <a:pt x="193" y="4"/>
                  </a:cubicBezTo>
                  <a:cubicBezTo>
                    <a:pt x="181" y="2"/>
                    <a:pt x="169" y="1"/>
                    <a:pt x="15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1;p43"/>
            <p:cNvSpPr/>
            <p:nvPr/>
          </p:nvSpPr>
          <p:spPr>
            <a:xfrm>
              <a:off x="8229682" y="3291995"/>
              <a:ext cx="29657" cy="132933"/>
            </a:xfrm>
            <a:custGeom>
              <a:avLst/>
              <a:gdLst/>
              <a:ahLst/>
              <a:cxnLst/>
              <a:rect l="l" t="t" r="r" b="b"/>
              <a:pathLst>
                <a:path w="568" h="2546" extrusionOk="0">
                  <a:moveTo>
                    <a:pt x="48" y="1"/>
                  </a:moveTo>
                  <a:cubicBezTo>
                    <a:pt x="28" y="1"/>
                    <a:pt x="1" y="38"/>
                    <a:pt x="1" y="102"/>
                  </a:cubicBezTo>
                  <a:cubicBezTo>
                    <a:pt x="201" y="870"/>
                    <a:pt x="234" y="1670"/>
                    <a:pt x="368" y="2471"/>
                  </a:cubicBezTo>
                  <a:cubicBezTo>
                    <a:pt x="381" y="2524"/>
                    <a:pt x="416" y="2545"/>
                    <a:pt x="452" y="2545"/>
                  </a:cubicBezTo>
                  <a:cubicBezTo>
                    <a:pt x="508" y="2545"/>
                    <a:pt x="568" y="2497"/>
                    <a:pt x="568" y="2437"/>
                  </a:cubicBezTo>
                  <a:cubicBezTo>
                    <a:pt x="568" y="1637"/>
                    <a:pt x="334" y="803"/>
                    <a:pt x="67" y="36"/>
                  </a:cubicBezTo>
                  <a:cubicBezTo>
                    <a:pt x="67" y="12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82;p43"/>
            <p:cNvSpPr/>
            <p:nvPr/>
          </p:nvSpPr>
          <p:spPr>
            <a:xfrm>
              <a:off x="8296514" y="3256804"/>
              <a:ext cx="83018" cy="226498"/>
            </a:xfrm>
            <a:custGeom>
              <a:avLst/>
              <a:gdLst/>
              <a:ahLst/>
              <a:cxnLst/>
              <a:rect l="l" t="t" r="r" b="b"/>
              <a:pathLst>
                <a:path w="1590" h="4338" extrusionOk="0">
                  <a:moveTo>
                    <a:pt x="110" y="0"/>
                  </a:moveTo>
                  <a:cubicBezTo>
                    <a:pt x="79" y="0"/>
                    <a:pt x="0" y="55"/>
                    <a:pt x="55" y="109"/>
                  </a:cubicBezTo>
                  <a:cubicBezTo>
                    <a:pt x="689" y="1477"/>
                    <a:pt x="956" y="2945"/>
                    <a:pt x="1523" y="4312"/>
                  </a:cubicBezTo>
                  <a:cubicBezTo>
                    <a:pt x="1523" y="4329"/>
                    <a:pt x="1539" y="4337"/>
                    <a:pt x="1556" y="4337"/>
                  </a:cubicBezTo>
                  <a:cubicBezTo>
                    <a:pt x="1573" y="4337"/>
                    <a:pt x="1589" y="4329"/>
                    <a:pt x="1589" y="4312"/>
                  </a:cubicBezTo>
                  <a:cubicBezTo>
                    <a:pt x="1456" y="2844"/>
                    <a:pt x="755" y="1343"/>
                    <a:pt x="122" y="9"/>
                  </a:cubicBezTo>
                  <a:cubicBezTo>
                    <a:pt x="122" y="3"/>
                    <a:pt x="117" y="0"/>
                    <a:pt x="1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83;p43"/>
            <p:cNvSpPr/>
            <p:nvPr/>
          </p:nvSpPr>
          <p:spPr>
            <a:xfrm>
              <a:off x="8372483" y="3248450"/>
              <a:ext cx="121290" cy="333220"/>
            </a:xfrm>
            <a:custGeom>
              <a:avLst/>
              <a:gdLst/>
              <a:ahLst/>
              <a:cxnLst/>
              <a:rect l="l" t="t" r="r" b="b"/>
              <a:pathLst>
                <a:path w="2323" h="6382" extrusionOk="0">
                  <a:moveTo>
                    <a:pt x="81" y="1"/>
                  </a:moveTo>
                  <a:cubicBezTo>
                    <a:pt x="43" y="1"/>
                    <a:pt x="1" y="38"/>
                    <a:pt x="1" y="102"/>
                  </a:cubicBezTo>
                  <a:cubicBezTo>
                    <a:pt x="835" y="2137"/>
                    <a:pt x="1402" y="4205"/>
                    <a:pt x="2136" y="6307"/>
                  </a:cubicBezTo>
                  <a:cubicBezTo>
                    <a:pt x="2149" y="6360"/>
                    <a:pt x="2184" y="6382"/>
                    <a:pt x="2218" y="6382"/>
                  </a:cubicBezTo>
                  <a:cubicBezTo>
                    <a:pt x="2271" y="6382"/>
                    <a:pt x="2323" y="6334"/>
                    <a:pt x="2303" y="6273"/>
                  </a:cubicBezTo>
                  <a:cubicBezTo>
                    <a:pt x="1936" y="4105"/>
                    <a:pt x="1035" y="2037"/>
                    <a:pt x="134" y="36"/>
                  </a:cubicBezTo>
                  <a:cubicBezTo>
                    <a:pt x="122" y="12"/>
                    <a:pt x="102" y="1"/>
                    <a:pt x="8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84;p43"/>
            <p:cNvSpPr/>
            <p:nvPr/>
          </p:nvSpPr>
          <p:spPr>
            <a:xfrm>
              <a:off x="8466570" y="3281500"/>
              <a:ext cx="158517" cy="393578"/>
            </a:xfrm>
            <a:custGeom>
              <a:avLst/>
              <a:gdLst/>
              <a:ahLst/>
              <a:cxnLst/>
              <a:rect l="l" t="t" r="r" b="b"/>
              <a:pathLst>
                <a:path w="3036" h="7538" extrusionOk="0">
                  <a:moveTo>
                    <a:pt x="68" y="0"/>
                  </a:moveTo>
                  <a:cubicBezTo>
                    <a:pt x="38" y="0"/>
                    <a:pt x="0" y="29"/>
                    <a:pt x="0" y="70"/>
                  </a:cubicBezTo>
                  <a:cubicBezTo>
                    <a:pt x="1101" y="2505"/>
                    <a:pt x="1835" y="5073"/>
                    <a:pt x="2936" y="7508"/>
                  </a:cubicBezTo>
                  <a:cubicBezTo>
                    <a:pt x="2946" y="7529"/>
                    <a:pt x="2959" y="7537"/>
                    <a:pt x="2973" y="7537"/>
                  </a:cubicBezTo>
                  <a:cubicBezTo>
                    <a:pt x="3004" y="7537"/>
                    <a:pt x="3036" y="7498"/>
                    <a:pt x="3036" y="7475"/>
                  </a:cubicBezTo>
                  <a:cubicBezTo>
                    <a:pt x="2502" y="4907"/>
                    <a:pt x="1268" y="2338"/>
                    <a:pt x="100" y="36"/>
                  </a:cubicBezTo>
                  <a:cubicBezTo>
                    <a:pt x="100" y="11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85;p43"/>
            <p:cNvSpPr/>
            <p:nvPr/>
          </p:nvSpPr>
          <p:spPr>
            <a:xfrm>
              <a:off x="8611721" y="3387439"/>
              <a:ext cx="130061" cy="358230"/>
            </a:xfrm>
            <a:custGeom>
              <a:avLst/>
              <a:gdLst/>
              <a:ahLst/>
              <a:cxnLst/>
              <a:rect l="l" t="t" r="r" b="b"/>
              <a:pathLst>
                <a:path w="2491" h="6861" extrusionOk="0">
                  <a:moveTo>
                    <a:pt x="179" y="0"/>
                  </a:moveTo>
                  <a:cubicBezTo>
                    <a:pt x="104" y="0"/>
                    <a:pt x="1" y="60"/>
                    <a:pt x="56" y="142"/>
                  </a:cubicBezTo>
                  <a:cubicBezTo>
                    <a:pt x="1090" y="2311"/>
                    <a:pt x="1557" y="4545"/>
                    <a:pt x="2257" y="6814"/>
                  </a:cubicBezTo>
                  <a:cubicBezTo>
                    <a:pt x="2287" y="6844"/>
                    <a:pt x="2337" y="6860"/>
                    <a:pt x="2383" y="6860"/>
                  </a:cubicBezTo>
                  <a:cubicBezTo>
                    <a:pt x="2440" y="6860"/>
                    <a:pt x="2491" y="6835"/>
                    <a:pt x="2491" y="6780"/>
                  </a:cubicBezTo>
                  <a:cubicBezTo>
                    <a:pt x="2324" y="4445"/>
                    <a:pt x="1256" y="2110"/>
                    <a:pt x="222" y="9"/>
                  </a:cubicBezTo>
                  <a:cubicBezTo>
                    <a:pt x="210" y="3"/>
                    <a:pt x="196" y="0"/>
                    <a:pt x="17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386;p43"/>
            <p:cNvSpPr/>
            <p:nvPr/>
          </p:nvSpPr>
          <p:spPr>
            <a:xfrm>
              <a:off x="8742356" y="3575039"/>
              <a:ext cx="42971" cy="121394"/>
            </a:xfrm>
            <a:custGeom>
              <a:avLst/>
              <a:gdLst/>
              <a:ahLst/>
              <a:cxnLst/>
              <a:rect l="l" t="t" r="r" b="b"/>
              <a:pathLst>
                <a:path w="823" h="2325" extrusionOk="0">
                  <a:moveTo>
                    <a:pt x="77" y="1"/>
                  </a:moveTo>
                  <a:cubicBezTo>
                    <a:pt x="33" y="1"/>
                    <a:pt x="1" y="43"/>
                    <a:pt x="22" y="85"/>
                  </a:cubicBezTo>
                  <a:cubicBezTo>
                    <a:pt x="255" y="786"/>
                    <a:pt x="356" y="1553"/>
                    <a:pt x="589" y="2253"/>
                  </a:cubicBezTo>
                  <a:cubicBezTo>
                    <a:pt x="620" y="2300"/>
                    <a:pt x="673" y="2325"/>
                    <a:pt x="720" y="2325"/>
                  </a:cubicBezTo>
                  <a:cubicBezTo>
                    <a:pt x="775" y="2325"/>
                    <a:pt x="823" y="2292"/>
                    <a:pt x="823" y="2220"/>
                  </a:cubicBezTo>
                  <a:cubicBezTo>
                    <a:pt x="756" y="1453"/>
                    <a:pt x="422" y="719"/>
                    <a:pt x="155" y="52"/>
                  </a:cubicBezTo>
                  <a:cubicBezTo>
                    <a:pt x="131" y="15"/>
                    <a:pt x="102" y="1"/>
                    <a:pt x="7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87;p43"/>
            <p:cNvSpPr/>
            <p:nvPr/>
          </p:nvSpPr>
          <p:spPr>
            <a:xfrm>
              <a:off x="5854065" y="2701680"/>
              <a:ext cx="3290066" cy="2441822"/>
            </a:xfrm>
            <a:custGeom>
              <a:avLst/>
              <a:gdLst/>
              <a:ahLst/>
              <a:cxnLst/>
              <a:rect l="l" t="t" r="r" b="b"/>
              <a:pathLst>
                <a:path w="63013" h="46767" extrusionOk="0">
                  <a:moveTo>
                    <a:pt x="28487" y="0"/>
                  </a:moveTo>
                  <a:cubicBezTo>
                    <a:pt x="28487" y="0"/>
                    <a:pt x="24852" y="3469"/>
                    <a:pt x="27620" y="7939"/>
                  </a:cubicBezTo>
                  <a:cubicBezTo>
                    <a:pt x="27620" y="7939"/>
                    <a:pt x="27520" y="9841"/>
                    <a:pt x="28154" y="11408"/>
                  </a:cubicBezTo>
                  <a:cubicBezTo>
                    <a:pt x="28559" y="12389"/>
                    <a:pt x="28582" y="12566"/>
                    <a:pt x="28547" y="12566"/>
                  </a:cubicBezTo>
                  <a:cubicBezTo>
                    <a:pt x="28527" y="12566"/>
                    <a:pt x="28487" y="12509"/>
                    <a:pt x="28487" y="12509"/>
                  </a:cubicBezTo>
                  <a:cubicBezTo>
                    <a:pt x="28487" y="12509"/>
                    <a:pt x="18147" y="18013"/>
                    <a:pt x="11542" y="25785"/>
                  </a:cubicBezTo>
                  <a:cubicBezTo>
                    <a:pt x="4370" y="34091"/>
                    <a:pt x="501" y="43431"/>
                    <a:pt x="0" y="46767"/>
                  </a:cubicBezTo>
                  <a:lnTo>
                    <a:pt x="62979" y="46767"/>
                  </a:lnTo>
                  <a:lnTo>
                    <a:pt x="62979" y="29354"/>
                  </a:lnTo>
                  <a:cubicBezTo>
                    <a:pt x="63012" y="29354"/>
                    <a:pt x="52505" y="16312"/>
                    <a:pt x="42864" y="12509"/>
                  </a:cubicBezTo>
                  <a:cubicBezTo>
                    <a:pt x="42864" y="12509"/>
                    <a:pt x="44199" y="10408"/>
                    <a:pt x="43832" y="8139"/>
                  </a:cubicBezTo>
                  <a:cubicBezTo>
                    <a:pt x="43832" y="8139"/>
                    <a:pt x="46867" y="5571"/>
                    <a:pt x="43498" y="1134"/>
                  </a:cubicBezTo>
                  <a:cubicBezTo>
                    <a:pt x="43465" y="1134"/>
                    <a:pt x="43365" y="1101"/>
                    <a:pt x="43331" y="1101"/>
                  </a:cubicBezTo>
                  <a:cubicBezTo>
                    <a:pt x="43231" y="1101"/>
                    <a:pt x="43165" y="1068"/>
                    <a:pt x="43131" y="1001"/>
                  </a:cubicBezTo>
                  <a:cubicBezTo>
                    <a:pt x="43000" y="992"/>
                    <a:pt x="42784" y="982"/>
                    <a:pt x="42505" y="982"/>
                  </a:cubicBezTo>
                  <a:cubicBezTo>
                    <a:pt x="40656" y="982"/>
                    <a:pt x="36044" y="1441"/>
                    <a:pt x="35059" y="5904"/>
                  </a:cubicBezTo>
                  <a:cubicBezTo>
                    <a:pt x="35059" y="5904"/>
                    <a:pt x="33658" y="734"/>
                    <a:pt x="284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88;p43"/>
            <p:cNvSpPr/>
            <p:nvPr/>
          </p:nvSpPr>
          <p:spPr>
            <a:xfrm>
              <a:off x="7296488" y="2703456"/>
              <a:ext cx="844381" cy="340791"/>
            </a:xfrm>
            <a:custGeom>
              <a:avLst/>
              <a:gdLst/>
              <a:ahLst/>
              <a:cxnLst/>
              <a:rect l="l" t="t" r="r" b="b"/>
              <a:pathLst>
                <a:path w="16172" h="6527" extrusionOk="0">
                  <a:moveTo>
                    <a:pt x="790" y="1"/>
                  </a:moveTo>
                  <a:cubicBezTo>
                    <a:pt x="180" y="1"/>
                    <a:pt x="0" y="922"/>
                    <a:pt x="695" y="1134"/>
                  </a:cubicBezTo>
                  <a:cubicBezTo>
                    <a:pt x="3397" y="2068"/>
                    <a:pt x="5231" y="4303"/>
                    <a:pt x="7166" y="6271"/>
                  </a:cubicBezTo>
                  <a:cubicBezTo>
                    <a:pt x="7199" y="6304"/>
                    <a:pt x="7266" y="6371"/>
                    <a:pt x="7333" y="6371"/>
                  </a:cubicBezTo>
                  <a:cubicBezTo>
                    <a:pt x="7333" y="6441"/>
                    <a:pt x="7414" y="6527"/>
                    <a:pt x="7497" y="6527"/>
                  </a:cubicBezTo>
                  <a:cubicBezTo>
                    <a:pt x="7533" y="6527"/>
                    <a:pt x="7569" y="6511"/>
                    <a:pt x="7600" y="6471"/>
                  </a:cubicBezTo>
                  <a:cubicBezTo>
                    <a:pt x="8667" y="5203"/>
                    <a:pt x="9534" y="3902"/>
                    <a:pt x="10902" y="2968"/>
                  </a:cubicBezTo>
                  <a:cubicBezTo>
                    <a:pt x="12370" y="2034"/>
                    <a:pt x="14004" y="1801"/>
                    <a:pt x="15705" y="1801"/>
                  </a:cubicBezTo>
                  <a:cubicBezTo>
                    <a:pt x="15724" y="1803"/>
                    <a:pt x="15742" y="1805"/>
                    <a:pt x="15759" y="1805"/>
                  </a:cubicBezTo>
                  <a:cubicBezTo>
                    <a:pt x="16172" y="1805"/>
                    <a:pt x="16152" y="1066"/>
                    <a:pt x="15672" y="1034"/>
                  </a:cubicBezTo>
                  <a:cubicBezTo>
                    <a:pt x="15434" y="1013"/>
                    <a:pt x="15194" y="1002"/>
                    <a:pt x="14955" y="1002"/>
                  </a:cubicBezTo>
                  <a:cubicBezTo>
                    <a:pt x="11781" y="1002"/>
                    <a:pt x="8612" y="2831"/>
                    <a:pt x="7433" y="5870"/>
                  </a:cubicBezTo>
                  <a:cubicBezTo>
                    <a:pt x="6732" y="3068"/>
                    <a:pt x="3730" y="767"/>
                    <a:pt x="995" y="33"/>
                  </a:cubicBezTo>
                  <a:cubicBezTo>
                    <a:pt x="922" y="11"/>
                    <a:pt x="853" y="1"/>
                    <a:pt x="790" y="1"/>
                  </a:cubicBezTo>
                  <a:close/>
                </a:path>
              </a:pathLst>
            </a:custGeom>
            <a:solidFill>
              <a:srgbClr val="DD5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89;p43"/>
            <p:cNvSpPr/>
            <p:nvPr/>
          </p:nvSpPr>
          <p:spPr>
            <a:xfrm>
              <a:off x="6088134" y="3502046"/>
              <a:ext cx="1119854" cy="1453178"/>
            </a:xfrm>
            <a:custGeom>
              <a:avLst/>
              <a:gdLst/>
              <a:ahLst/>
              <a:cxnLst/>
              <a:rect l="l" t="t" r="r" b="b"/>
              <a:pathLst>
                <a:path w="21448" h="27832" extrusionOk="0">
                  <a:moveTo>
                    <a:pt x="21235" y="0"/>
                  </a:moveTo>
                  <a:cubicBezTo>
                    <a:pt x="21213" y="0"/>
                    <a:pt x="21191" y="5"/>
                    <a:pt x="21169" y="15"/>
                  </a:cubicBezTo>
                  <a:cubicBezTo>
                    <a:pt x="16332" y="3852"/>
                    <a:pt x="11896" y="8188"/>
                    <a:pt x="8060" y="13025"/>
                  </a:cubicBezTo>
                  <a:cubicBezTo>
                    <a:pt x="4657" y="17294"/>
                    <a:pt x="1055" y="22198"/>
                    <a:pt x="21" y="27669"/>
                  </a:cubicBezTo>
                  <a:cubicBezTo>
                    <a:pt x="1" y="27768"/>
                    <a:pt x="99" y="27832"/>
                    <a:pt x="189" y="27832"/>
                  </a:cubicBezTo>
                  <a:cubicBezTo>
                    <a:pt x="250" y="27832"/>
                    <a:pt x="307" y="27803"/>
                    <a:pt x="321" y="27735"/>
                  </a:cubicBezTo>
                  <a:cubicBezTo>
                    <a:pt x="3823" y="16661"/>
                    <a:pt x="12496" y="7421"/>
                    <a:pt x="21336" y="182"/>
                  </a:cubicBezTo>
                  <a:cubicBezTo>
                    <a:pt x="21448" y="126"/>
                    <a:pt x="21349" y="0"/>
                    <a:pt x="21235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90;p43"/>
            <p:cNvSpPr/>
            <p:nvPr/>
          </p:nvSpPr>
          <p:spPr>
            <a:xfrm>
              <a:off x="6280224" y="3593261"/>
              <a:ext cx="983788" cy="1503198"/>
            </a:xfrm>
            <a:custGeom>
              <a:avLst/>
              <a:gdLst/>
              <a:ahLst/>
              <a:cxnLst/>
              <a:rect l="l" t="t" r="r" b="b"/>
              <a:pathLst>
                <a:path w="18842" h="28790" extrusionOk="0">
                  <a:moveTo>
                    <a:pt x="18716" y="1"/>
                  </a:moveTo>
                  <a:cubicBezTo>
                    <a:pt x="18695" y="1"/>
                    <a:pt x="18674" y="11"/>
                    <a:pt x="18658" y="36"/>
                  </a:cubicBezTo>
                  <a:cubicBezTo>
                    <a:pt x="10452" y="7842"/>
                    <a:pt x="4281" y="18083"/>
                    <a:pt x="44" y="28557"/>
                  </a:cubicBezTo>
                  <a:cubicBezTo>
                    <a:pt x="1" y="28687"/>
                    <a:pt x="127" y="28789"/>
                    <a:pt x="239" y="28789"/>
                  </a:cubicBezTo>
                  <a:cubicBezTo>
                    <a:pt x="299" y="28789"/>
                    <a:pt x="355" y="28760"/>
                    <a:pt x="378" y="28690"/>
                  </a:cubicBezTo>
                  <a:cubicBezTo>
                    <a:pt x="3013" y="23687"/>
                    <a:pt x="5148" y="18516"/>
                    <a:pt x="8217" y="13713"/>
                  </a:cubicBezTo>
                  <a:cubicBezTo>
                    <a:pt x="11352" y="8876"/>
                    <a:pt x="14988" y="4506"/>
                    <a:pt x="18791" y="170"/>
                  </a:cubicBezTo>
                  <a:cubicBezTo>
                    <a:pt x="18841" y="95"/>
                    <a:pt x="18779" y="1"/>
                    <a:pt x="18716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91;p43"/>
            <p:cNvSpPr/>
            <p:nvPr/>
          </p:nvSpPr>
          <p:spPr>
            <a:xfrm>
              <a:off x="6577365" y="3878237"/>
              <a:ext cx="592560" cy="1053962"/>
            </a:xfrm>
            <a:custGeom>
              <a:avLst/>
              <a:gdLst/>
              <a:ahLst/>
              <a:cxnLst/>
              <a:rect l="l" t="t" r="r" b="b"/>
              <a:pathLst>
                <a:path w="11349" h="20186" extrusionOk="0">
                  <a:moveTo>
                    <a:pt x="11197" y="0"/>
                  </a:moveTo>
                  <a:cubicBezTo>
                    <a:pt x="11172" y="0"/>
                    <a:pt x="11149" y="15"/>
                    <a:pt x="11132" y="49"/>
                  </a:cubicBezTo>
                  <a:cubicBezTo>
                    <a:pt x="8797" y="2818"/>
                    <a:pt x="6962" y="6220"/>
                    <a:pt x="5128" y="9389"/>
                  </a:cubicBezTo>
                  <a:cubicBezTo>
                    <a:pt x="3160" y="12758"/>
                    <a:pt x="1192" y="16294"/>
                    <a:pt x="24" y="19997"/>
                  </a:cubicBezTo>
                  <a:cubicBezTo>
                    <a:pt x="0" y="20091"/>
                    <a:pt x="127" y="20185"/>
                    <a:pt x="215" y="20185"/>
                  </a:cubicBezTo>
                  <a:cubicBezTo>
                    <a:pt x="251" y="20185"/>
                    <a:pt x="281" y="20169"/>
                    <a:pt x="291" y="20130"/>
                  </a:cubicBezTo>
                  <a:cubicBezTo>
                    <a:pt x="1792" y="16628"/>
                    <a:pt x="3326" y="13225"/>
                    <a:pt x="5194" y="9923"/>
                  </a:cubicBezTo>
                  <a:cubicBezTo>
                    <a:pt x="7029" y="6654"/>
                    <a:pt x="8864" y="3118"/>
                    <a:pt x="11299" y="249"/>
                  </a:cubicBezTo>
                  <a:cubicBezTo>
                    <a:pt x="11348" y="125"/>
                    <a:pt x="11268" y="0"/>
                    <a:pt x="11197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92;p43"/>
            <p:cNvSpPr/>
            <p:nvPr/>
          </p:nvSpPr>
          <p:spPr>
            <a:xfrm>
              <a:off x="6221537" y="4219289"/>
              <a:ext cx="393943" cy="781830"/>
            </a:xfrm>
            <a:custGeom>
              <a:avLst/>
              <a:gdLst/>
              <a:ahLst/>
              <a:cxnLst/>
              <a:rect l="l" t="t" r="r" b="b"/>
              <a:pathLst>
                <a:path w="7545" h="14974" extrusionOk="0">
                  <a:moveTo>
                    <a:pt x="7347" y="1"/>
                  </a:moveTo>
                  <a:cubicBezTo>
                    <a:pt x="7307" y="1"/>
                    <a:pt x="7268" y="17"/>
                    <a:pt x="7239" y="55"/>
                  </a:cubicBezTo>
                  <a:cubicBezTo>
                    <a:pt x="5405" y="2590"/>
                    <a:pt x="4004" y="5426"/>
                    <a:pt x="2569" y="8194"/>
                  </a:cubicBezTo>
                  <a:cubicBezTo>
                    <a:pt x="1469" y="10296"/>
                    <a:pt x="168" y="12431"/>
                    <a:pt x="1" y="14866"/>
                  </a:cubicBezTo>
                  <a:cubicBezTo>
                    <a:pt x="1" y="14926"/>
                    <a:pt x="85" y="14974"/>
                    <a:pt x="152" y="14974"/>
                  </a:cubicBezTo>
                  <a:cubicBezTo>
                    <a:pt x="197" y="14974"/>
                    <a:pt x="234" y="14952"/>
                    <a:pt x="234" y="14899"/>
                  </a:cubicBezTo>
                  <a:cubicBezTo>
                    <a:pt x="768" y="12130"/>
                    <a:pt x="2136" y="9795"/>
                    <a:pt x="3437" y="7360"/>
                  </a:cubicBezTo>
                  <a:cubicBezTo>
                    <a:pt x="4738" y="4958"/>
                    <a:pt x="6005" y="2523"/>
                    <a:pt x="7473" y="222"/>
                  </a:cubicBezTo>
                  <a:cubicBezTo>
                    <a:pt x="7544" y="103"/>
                    <a:pt x="7446" y="1"/>
                    <a:pt x="7347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93;p43"/>
            <p:cNvSpPr/>
            <p:nvPr/>
          </p:nvSpPr>
          <p:spPr>
            <a:xfrm>
              <a:off x="8076490" y="3611744"/>
              <a:ext cx="868398" cy="1422216"/>
            </a:xfrm>
            <a:custGeom>
              <a:avLst/>
              <a:gdLst/>
              <a:ahLst/>
              <a:cxnLst/>
              <a:rect l="l" t="t" r="r" b="b"/>
              <a:pathLst>
                <a:path w="16632" h="27239" extrusionOk="0">
                  <a:moveTo>
                    <a:pt x="161" y="0"/>
                  </a:moveTo>
                  <a:cubicBezTo>
                    <a:pt x="66" y="0"/>
                    <a:pt x="0" y="117"/>
                    <a:pt x="99" y="216"/>
                  </a:cubicBezTo>
                  <a:cubicBezTo>
                    <a:pt x="3635" y="4319"/>
                    <a:pt x="6937" y="8589"/>
                    <a:pt x="9706" y="13225"/>
                  </a:cubicBezTo>
                  <a:cubicBezTo>
                    <a:pt x="12408" y="17729"/>
                    <a:pt x="14243" y="22499"/>
                    <a:pt x="16478" y="27202"/>
                  </a:cubicBezTo>
                  <a:cubicBezTo>
                    <a:pt x="16490" y="27228"/>
                    <a:pt x="16518" y="27238"/>
                    <a:pt x="16545" y="27238"/>
                  </a:cubicBezTo>
                  <a:cubicBezTo>
                    <a:pt x="16589" y="27238"/>
                    <a:pt x="16632" y="27210"/>
                    <a:pt x="16611" y="27169"/>
                  </a:cubicBezTo>
                  <a:cubicBezTo>
                    <a:pt x="15343" y="22065"/>
                    <a:pt x="12675" y="17095"/>
                    <a:pt x="9973" y="12692"/>
                  </a:cubicBezTo>
                  <a:cubicBezTo>
                    <a:pt x="7238" y="8122"/>
                    <a:pt x="4002" y="3852"/>
                    <a:pt x="266" y="49"/>
                  </a:cubicBezTo>
                  <a:cubicBezTo>
                    <a:pt x="231" y="15"/>
                    <a:pt x="194" y="0"/>
                    <a:pt x="161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94;p43"/>
            <p:cNvSpPr/>
            <p:nvPr/>
          </p:nvSpPr>
          <p:spPr>
            <a:xfrm>
              <a:off x="8216733" y="3535462"/>
              <a:ext cx="680329" cy="660958"/>
            </a:xfrm>
            <a:custGeom>
              <a:avLst/>
              <a:gdLst/>
              <a:ahLst/>
              <a:cxnLst/>
              <a:rect l="l" t="t" r="r" b="b"/>
              <a:pathLst>
                <a:path w="13030" h="12659" extrusionOk="0">
                  <a:moveTo>
                    <a:pt x="79" y="0"/>
                  </a:moveTo>
                  <a:cubicBezTo>
                    <a:pt x="30" y="0"/>
                    <a:pt x="0" y="55"/>
                    <a:pt x="82" y="109"/>
                  </a:cubicBezTo>
                  <a:cubicBezTo>
                    <a:pt x="5119" y="3612"/>
                    <a:pt x="9088" y="7781"/>
                    <a:pt x="12758" y="12618"/>
                  </a:cubicBezTo>
                  <a:cubicBezTo>
                    <a:pt x="12776" y="12647"/>
                    <a:pt x="12809" y="12659"/>
                    <a:pt x="12843" y="12659"/>
                  </a:cubicBezTo>
                  <a:cubicBezTo>
                    <a:pt x="12930" y="12659"/>
                    <a:pt x="13029" y="12580"/>
                    <a:pt x="12958" y="12485"/>
                  </a:cubicBezTo>
                  <a:cubicBezTo>
                    <a:pt x="9889" y="7348"/>
                    <a:pt x="5219" y="3111"/>
                    <a:pt x="115" y="9"/>
                  </a:cubicBezTo>
                  <a:cubicBezTo>
                    <a:pt x="103" y="3"/>
                    <a:pt x="91" y="0"/>
                    <a:pt x="79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95;p43"/>
            <p:cNvSpPr/>
            <p:nvPr/>
          </p:nvSpPr>
          <p:spPr>
            <a:xfrm>
              <a:off x="8362510" y="3784881"/>
              <a:ext cx="673489" cy="915494"/>
            </a:xfrm>
            <a:custGeom>
              <a:avLst/>
              <a:gdLst/>
              <a:ahLst/>
              <a:cxnLst/>
              <a:rect l="l" t="t" r="r" b="b"/>
              <a:pathLst>
                <a:path w="12899" h="17534" extrusionOk="0">
                  <a:moveTo>
                    <a:pt x="105" y="0"/>
                  </a:moveTo>
                  <a:cubicBezTo>
                    <a:pt x="50" y="0"/>
                    <a:pt x="0" y="94"/>
                    <a:pt x="25" y="169"/>
                  </a:cubicBezTo>
                  <a:cubicBezTo>
                    <a:pt x="2393" y="3004"/>
                    <a:pt x="4862" y="5706"/>
                    <a:pt x="7030" y="8709"/>
                  </a:cubicBezTo>
                  <a:cubicBezTo>
                    <a:pt x="9032" y="11544"/>
                    <a:pt x="10766" y="14546"/>
                    <a:pt x="12601" y="17448"/>
                  </a:cubicBezTo>
                  <a:cubicBezTo>
                    <a:pt x="12637" y="17508"/>
                    <a:pt x="12691" y="17534"/>
                    <a:pt x="12740" y="17534"/>
                  </a:cubicBezTo>
                  <a:cubicBezTo>
                    <a:pt x="12826" y="17534"/>
                    <a:pt x="12898" y="17455"/>
                    <a:pt x="12834" y="17348"/>
                  </a:cubicBezTo>
                  <a:cubicBezTo>
                    <a:pt x="10032" y="11077"/>
                    <a:pt x="5296" y="4572"/>
                    <a:pt x="159" y="36"/>
                  </a:cubicBezTo>
                  <a:cubicBezTo>
                    <a:pt x="142" y="11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96;p43"/>
            <p:cNvSpPr/>
            <p:nvPr/>
          </p:nvSpPr>
          <p:spPr>
            <a:xfrm>
              <a:off x="6764965" y="3542876"/>
              <a:ext cx="1969873" cy="1600626"/>
            </a:xfrm>
            <a:custGeom>
              <a:avLst/>
              <a:gdLst/>
              <a:ahLst/>
              <a:cxnLst/>
              <a:rect l="l" t="t" r="r" b="b"/>
              <a:pathLst>
                <a:path w="37728" h="30656" extrusionOk="0">
                  <a:moveTo>
                    <a:pt x="20915" y="1"/>
                  </a:moveTo>
                  <a:lnTo>
                    <a:pt x="18280" y="2569"/>
                  </a:lnTo>
                  <a:lnTo>
                    <a:pt x="15445" y="401"/>
                  </a:lnTo>
                  <a:cubicBezTo>
                    <a:pt x="15445" y="401"/>
                    <a:pt x="2836" y="12676"/>
                    <a:pt x="0" y="30656"/>
                  </a:cubicBezTo>
                  <a:lnTo>
                    <a:pt x="37727" y="30656"/>
                  </a:lnTo>
                  <a:cubicBezTo>
                    <a:pt x="37727" y="30656"/>
                    <a:pt x="33724" y="10675"/>
                    <a:pt x="209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97;p43"/>
            <p:cNvSpPr/>
            <p:nvPr/>
          </p:nvSpPr>
          <p:spPr>
            <a:xfrm>
              <a:off x="7195143" y="2706432"/>
              <a:ext cx="143584" cy="465213"/>
            </a:xfrm>
            <a:custGeom>
              <a:avLst/>
              <a:gdLst/>
              <a:ahLst/>
              <a:cxnLst/>
              <a:rect l="l" t="t" r="r" b="b"/>
              <a:pathLst>
                <a:path w="2750" h="8910" extrusionOk="0">
                  <a:moveTo>
                    <a:pt x="2494" y="0"/>
                  </a:moveTo>
                  <a:cubicBezTo>
                    <a:pt x="2484" y="0"/>
                    <a:pt x="2475" y="3"/>
                    <a:pt x="2469" y="9"/>
                  </a:cubicBezTo>
                  <a:cubicBezTo>
                    <a:pt x="167" y="2077"/>
                    <a:pt x="0" y="6914"/>
                    <a:pt x="2536" y="8882"/>
                  </a:cubicBezTo>
                  <a:cubicBezTo>
                    <a:pt x="2555" y="8902"/>
                    <a:pt x="2576" y="8910"/>
                    <a:pt x="2596" y="8910"/>
                  </a:cubicBezTo>
                  <a:cubicBezTo>
                    <a:pt x="2679" y="8910"/>
                    <a:pt x="2750" y="8769"/>
                    <a:pt x="2669" y="8715"/>
                  </a:cubicBezTo>
                  <a:cubicBezTo>
                    <a:pt x="301" y="6547"/>
                    <a:pt x="467" y="2411"/>
                    <a:pt x="2536" y="76"/>
                  </a:cubicBezTo>
                  <a:cubicBezTo>
                    <a:pt x="2590" y="49"/>
                    <a:pt x="2534" y="0"/>
                    <a:pt x="249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8;p43"/>
            <p:cNvSpPr/>
            <p:nvPr/>
          </p:nvSpPr>
          <p:spPr>
            <a:xfrm>
              <a:off x="7249131" y="3116613"/>
              <a:ext cx="135909" cy="364078"/>
            </a:xfrm>
            <a:custGeom>
              <a:avLst/>
              <a:gdLst/>
              <a:ahLst/>
              <a:cxnLst/>
              <a:rect l="l" t="t" r="r" b="b"/>
              <a:pathLst>
                <a:path w="2603" h="6973" extrusionOk="0">
                  <a:moveTo>
                    <a:pt x="809" y="0"/>
                  </a:moveTo>
                  <a:cubicBezTo>
                    <a:pt x="801" y="0"/>
                    <a:pt x="784" y="9"/>
                    <a:pt x="768" y="26"/>
                  </a:cubicBezTo>
                  <a:cubicBezTo>
                    <a:pt x="1" y="2327"/>
                    <a:pt x="1935" y="4662"/>
                    <a:pt x="2235" y="6897"/>
                  </a:cubicBezTo>
                  <a:cubicBezTo>
                    <a:pt x="2235" y="6947"/>
                    <a:pt x="2260" y="6972"/>
                    <a:pt x="2285" y="6972"/>
                  </a:cubicBezTo>
                  <a:cubicBezTo>
                    <a:pt x="2311" y="6972"/>
                    <a:pt x="2336" y="6947"/>
                    <a:pt x="2336" y="6897"/>
                  </a:cubicBezTo>
                  <a:cubicBezTo>
                    <a:pt x="2602" y="4495"/>
                    <a:pt x="501" y="2527"/>
                    <a:pt x="801" y="26"/>
                  </a:cubicBezTo>
                  <a:cubicBezTo>
                    <a:pt x="818" y="9"/>
                    <a:pt x="818" y="0"/>
                    <a:pt x="80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99;p43"/>
            <p:cNvSpPr/>
            <p:nvPr/>
          </p:nvSpPr>
          <p:spPr>
            <a:xfrm>
              <a:off x="7289178" y="3125750"/>
              <a:ext cx="109803" cy="284506"/>
            </a:xfrm>
            <a:custGeom>
              <a:avLst/>
              <a:gdLst/>
              <a:ahLst/>
              <a:cxnLst/>
              <a:rect l="l" t="t" r="r" b="b"/>
              <a:pathLst>
                <a:path w="2103" h="5449" extrusionOk="0">
                  <a:moveTo>
                    <a:pt x="117" y="1"/>
                  </a:moveTo>
                  <a:cubicBezTo>
                    <a:pt x="92" y="1"/>
                    <a:pt x="67" y="17"/>
                    <a:pt x="67" y="51"/>
                  </a:cubicBezTo>
                  <a:cubicBezTo>
                    <a:pt x="1" y="951"/>
                    <a:pt x="1" y="1852"/>
                    <a:pt x="334" y="2653"/>
                  </a:cubicBezTo>
                  <a:cubicBezTo>
                    <a:pt x="735" y="3620"/>
                    <a:pt x="1502" y="4487"/>
                    <a:pt x="2002" y="5388"/>
                  </a:cubicBezTo>
                  <a:cubicBezTo>
                    <a:pt x="2016" y="5430"/>
                    <a:pt x="2036" y="5448"/>
                    <a:pt x="2054" y="5448"/>
                  </a:cubicBezTo>
                  <a:cubicBezTo>
                    <a:pt x="2080" y="5448"/>
                    <a:pt x="2102" y="5413"/>
                    <a:pt x="2102" y="5354"/>
                  </a:cubicBezTo>
                  <a:cubicBezTo>
                    <a:pt x="1869" y="4554"/>
                    <a:pt x="1402" y="3987"/>
                    <a:pt x="935" y="3286"/>
                  </a:cubicBezTo>
                  <a:cubicBezTo>
                    <a:pt x="234" y="2286"/>
                    <a:pt x="201" y="1218"/>
                    <a:pt x="168" y="51"/>
                  </a:cubicBezTo>
                  <a:cubicBezTo>
                    <a:pt x="168" y="17"/>
                    <a:pt x="143" y="1"/>
                    <a:pt x="11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00;p43"/>
            <p:cNvSpPr/>
            <p:nvPr/>
          </p:nvSpPr>
          <p:spPr>
            <a:xfrm>
              <a:off x="8050280" y="3116613"/>
              <a:ext cx="135909" cy="364078"/>
            </a:xfrm>
            <a:custGeom>
              <a:avLst/>
              <a:gdLst/>
              <a:ahLst/>
              <a:cxnLst/>
              <a:rect l="l" t="t" r="r" b="b"/>
              <a:pathLst>
                <a:path w="2603" h="6973" extrusionOk="0">
                  <a:moveTo>
                    <a:pt x="1819" y="0"/>
                  </a:moveTo>
                  <a:cubicBezTo>
                    <a:pt x="1810" y="0"/>
                    <a:pt x="1802" y="9"/>
                    <a:pt x="1802" y="26"/>
                  </a:cubicBezTo>
                  <a:cubicBezTo>
                    <a:pt x="2102" y="2527"/>
                    <a:pt x="1" y="4462"/>
                    <a:pt x="268" y="6897"/>
                  </a:cubicBezTo>
                  <a:cubicBezTo>
                    <a:pt x="268" y="6947"/>
                    <a:pt x="301" y="6972"/>
                    <a:pt x="334" y="6972"/>
                  </a:cubicBezTo>
                  <a:cubicBezTo>
                    <a:pt x="368" y="6972"/>
                    <a:pt x="401" y="6947"/>
                    <a:pt x="401" y="6897"/>
                  </a:cubicBezTo>
                  <a:cubicBezTo>
                    <a:pt x="635" y="4662"/>
                    <a:pt x="2603" y="2327"/>
                    <a:pt x="1835" y="26"/>
                  </a:cubicBezTo>
                  <a:cubicBezTo>
                    <a:pt x="1835" y="9"/>
                    <a:pt x="1827" y="0"/>
                    <a:pt x="181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01;p43"/>
            <p:cNvSpPr/>
            <p:nvPr/>
          </p:nvSpPr>
          <p:spPr>
            <a:xfrm>
              <a:off x="8036078" y="3125750"/>
              <a:ext cx="113562" cy="284506"/>
            </a:xfrm>
            <a:custGeom>
              <a:avLst/>
              <a:gdLst/>
              <a:ahLst/>
              <a:cxnLst/>
              <a:rect l="l" t="t" r="r" b="b"/>
              <a:pathLst>
                <a:path w="2175" h="5449" extrusionOk="0">
                  <a:moveTo>
                    <a:pt x="2041" y="1"/>
                  </a:moveTo>
                  <a:cubicBezTo>
                    <a:pt x="2024" y="1"/>
                    <a:pt x="2007" y="17"/>
                    <a:pt x="2007" y="51"/>
                  </a:cubicBezTo>
                  <a:cubicBezTo>
                    <a:pt x="1941" y="1218"/>
                    <a:pt x="1907" y="2286"/>
                    <a:pt x="1207" y="3286"/>
                  </a:cubicBezTo>
                  <a:cubicBezTo>
                    <a:pt x="740" y="3953"/>
                    <a:pt x="273" y="4554"/>
                    <a:pt x="39" y="5354"/>
                  </a:cubicBezTo>
                  <a:cubicBezTo>
                    <a:pt x="1" y="5413"/>
                    <a:pt x="29" y="5448"/>
                    <a:pt x="73" y="5448"/>
                  </a:cubicBezTo>
                  <a:cubicBezTo>
                    <a:pt x="105" y="5448"/>
                    <a:pt x="145" y="5430"/>
                    <a:pt x="173" y="5388"/>
                  </a:cubicBezTo>
                  <a:cubicBezTo>
                    <a:pt x="640" y="4487"/>
                    <a:pt x="1407" y="3620"/>
                    <a:pt x="1841" y="2653"/>
                  </a:cubicBezTo>
                  <a:cubicBezTo>
                    <a:pt x="2174" y="1852"/>
                    <a:pt x="2174" y="951"/>
                    <a:pt x="2074" y="51"/>
                  </a:cubicBezTo>
                  <a:cubicBezTo>
                    <a:pt x="2074" y="17"/>
                    <a:pt x="2057" y="1"/>
                    <a:pt x="204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02;p43"/>
            <p:cNvSpPr/>
            <p:nvPr/>
          </p:nvSpPr>
          <p:spPr>
            <a:xfrm>
              <a:off x="8108236" y="2768460"/>
              <a:ext cx="133716" cy="417073"/>
            </a:xfrm>
            <a:custGeom>
              <a:avLst/>
              <a:gdLst/>
              <a:ahLst/>
              <a:cxnLst/>
              <a:rect l="l" t="t" r="r" b="b"/>
              <a:pathLst>
                <a:path w="2561" h="7988" extrusionOk="0">
                  <a:moveTo>
                    <a:pt x="402" y="0"/>
                  </a:moveTo>
                  <a:cubicBezTo>
                    <a:pt x="330" y="0"/>
                    <a:pt x="248" y="78"/>
                    <a:pt x="325" y="156"/>
                  </a:cubicBezTo>
                  <a:cubicBezTo>
                    <a:pt x="2026" y="2657"/>
                    <a:pt x="1993" y="5526"/>
                    <a:pt x="25" y="7861"/>
                  </a:cubicBezTo>
                  <a:cubicBezTo>
                    <a:pt x="1" y="7933"/>
                    <a:pt x="29" y="7988"/>
                    <a:pt x="71" y="7988"/>
                  </a:cubicBezTo>
                  <a:cubicBezTo>
                    <a:pt x="88" y="7988"/>
                    <a:pt x="106" y="7980"/>
                    <a:pt x="125" y="7961"/>
                  </a:cubicBezTo>
                  <a:cubicBezTo>
                    <a:pt x="2360" y="5826"/>
                    <a:pt x="2560" y="2324"/>
                    <a:pt x="459" y="22"/>
                  </a:cubicBezTo>
                  <a:cubicBezTo>
                    <a:pt x="444" y="7"/>
                    <a:pt x="423" y="0"/>
                    <a:pt x="40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03;p43"/>
            <p:cNvSpPr/>
            <p:nvPr/>
          </p:nvSpPr>
          <p:spPr>
            <a:xfrm>
              <a:off x="7351259" y="3479385"/>
              <a:ext cx="350346" cy="206500"/>
            </a:xfrm>
            <a:custGeom>
              <a:avLst/>
              <a:gdLst/>
              <a:ahLst/>
              <a:cxnLst/>
              <a:rect l="l" t="t" r="r" b="b"/>
              <a:pathLst>
                <a:path w="6710" h="3955" extrusionOk="0">
                  <a:moveTo>
                    <a:pt x="89" y="0"/>
                  </a:moveTo>
                  <a:cubicBezTo>
                    <a:pt x="6" y="0"/>
                    <a:pt x="1" y="127"/>
                    <a:pt x="113" y="183"/>
                  </a:cubicBezTo>
                  <a:cubicBezTo>
                    <a:pt x="1347" y="449"/>
                    <a:pt x="2514" y="783"/>
                    <a:pt x="3649" y="1450"/>
                  </a:cubicBezTo>
                  <a:cubicBezTo>
                    <a:pt x="4783" y="2117"/>
                    <a:pt x="5617" y="3018"/>
                    <a:pt x="6517" y="3919"/>
                  </a:cubicBezTo>
                  <a:cubicBezTo>
                    <a:pt x="6542" y="3944"/>
                    <a:pt x="6567" y="3954"/>
                    <a:pt x="6590" y="3954"/>
                  </a:cubicBezTo>
                  <a:cubicBezTo>
                    <a:pt x="6659" y="3954"/>
                    <a:pt x="6709" y="3860"/>
                    <a:pt x="6684" y="3785"/>
                  </a:cubicBezTo>
                  <a:cubicBezTo>
                    <a:pt x="5350" y="1684"/>
                    <a:pt x="2548" y="216"/>
                    <a:pt x="146" y="16"/>
                  </a:cubicBezTo>
                  <a:cubicBezTo>
                    <a:pt x="124" y="5"/>
                    <a:pt x="106" y="0"/>
                    <a:pt x="8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04;p43"/>
            <p:cNvSpPr/>
            <p:nvPr/>
          </p:nvSpPr>
          <p:spPr>
            <a:xfrm>
              <a:off x="7723325" y="3467847"/>
              <a:ext cx="309098" cy="202376"/>
            </a:xfrm>
            <a:custGeom>
              <a:avLst/>
              <a:gdLst/>
              <a:ahLst/>
              <a:cxnLst/>
              <a:rect l="l" t="t" r="r" b="b"/>
              <a:pathLst>
                <a:path w="5920" h="3876" extrusionOk="0">
                  <a:moveTo>
                    <a:pt x="5724" y="0"/>
                  </a:moveTo>
                  <a:cubicBezTo>
                    <a:pt x="5715" y="0"/>
                    <a:pt x="5706" y="1"/>
                    <a:pt x="5696" y="3"/>
                  </a:cubicBezTo>
                  <a:cubicBezTo>
                    <a:pt x="3327" y="437"/>
                    <a:pt x="1559" y="1971"/>
                    <a:pt x="25" y="3773"/>
                  </a:cubicBezTo>
                  <a:cubicBezTo>
                    <a:pt x="0" y="3797"/>
                    <a:pt x="48" y="3876"/>
                    <a:pt x="88" y="3876"/>
                  </a:cubicBezTo>
                  <a:cubicBezTo>
                    <a:pt x="103" y="3876"/>
                    <a:pt x="116" y="3866"/>
                    <a:pt x="125" y="3839"/>
                  </a:cubicBezTo>
                  <a:cubicBezTo>
                    <a:pt x="1693" y="2172"/>
                    <a:pt x="3427" y="637"/>
                    <a:pt x="5762" y="270"/>
                  </a:cubicBezTo>
                  <a:cubicBezTo>
                    <a:pt x="5919" y="239"/>
                    <a:pt x="5870" y="0"/>
                    <a:pt x="572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405;p43"/>
            <p:cNvSpPr/>
            <p:nvPr/>
          </p:nvSpPr>
          <p:spPr>
            <a:xfrm>
              <a:off x="5859913" y="3352770"/>
              <a:ext cx="1505182" cy="1751677"/>
            </a:xfrm>
            <a:custGeom>
              <a:avLst/>
              <a:gdLst/>
              <a:ahLst/>
              <a:cxnLst/>
              <a:rect l="l" t="t" r="r" b="b"/>
              <a:pathLst>
                <a:path w="28828" h="33549" extrusionOk="0">
                  <a:moveTo>
                    <a:pt x="28698" y="0"/>
                  </a:moveTo>
                  <a:cubicBezTo>
                    <a:pt x="28691" y="0"/>
                    <a:pt x="28683" y="2"/>
                    <a:pt x="28676" y="6"/>
                  </a:cubicBezTo>
                  <a:cubicBezTo>
                    <a:pt x="14899" y="6110"/>
                    <a:pt x="4492" y="19186"/>
                    <a:pt x="22" y="33363"/>
                  </a:cubicBezTo>
                  <a:cubicBezTo>
                    <a:pt x="1" y="33469"/>
                    <a:pt x="88" y="33549"/>
                    <a:pt x="163" y="33549"/>
                  </a:cubicBezTo>
                  <a:cubicBezTo>
                    <a:pt x="205" y="33549"/>
                    <a:pt x="243" y="33523"/>
                    <a:pt x="255" y="33463"/>
                  </a:cubicBezTo>
                  <a:cubicBezTo>
                    <a:pt x="4725" y="18652"/>
                    <a:pt x="15233" y="7244"/>
                    <a:pt x="28709" y="139"/>
                  </a:cubicBezTo>
                  <a:cubicBezTo>
                    <a:pt x="28828" y="109"/>
                    <a:pt x="28762" y="0"/>
                    <a:pt x="286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406;p43"/>
            <p:cNvSpPr/>
            <p:nvPr/>
          </p:nvSpPr>
          <p:spPr>
            <a:xfrm>
              <a:off x="8073305" y="3352770"/>
              <a:ext cx="1050307" cy="859104"/>
            </a:xfrm>
            <a:custGeom>
              <a:avLst/>
              <a:gdLst/>
              <a:ahLst/>
              <a:cxnLst/>
              <a:rect l="l" t="t" r="r" b="b"/>
              <a:pathLst>
                <a:path w="20116" h="16454" extrusionOk="0">
                  <a:moveTo>
                    <a:pt x="129" y="0"/>
                  </a:moveTo>
                  <a:cubicBezTo>
                    <a:pt x="47" y="0"/>
                    <a:pt x="1" y="109"/>
                    <a:pt x="60" y="139"/>
                  </a:cubicBezTo>
                  <a:cubicBezTo>
                    <a:pt x="7832" y="4209"/>
                    <a:pt x="14470" y="9479"/>
                    <a:pt x="19874" y="16417"/>
                  </a:cubicBezTo>
                  <a:cubicBezTo>
                    <a:pt x="19900" y="16443"/>
                    <a:pt x="19930" y="16453"/>
                    <a:pt x="19959" y="16453"/>
                  </a:cubicBezTo>
                  <a:cubicBezTo>
                    <a:pt x="20042" y="16453"/>
                    <a:pt x="20115" y="16367"/>
                    <a:pt x="20041" y="16317"/>
                  </a:cubicBezTo>
                  <a:cubicBezTo>
                    <a:pt x="14871" y="9479"/>
                    <a:pt x="8033" y="3542"/>
                    <a:pt x="160" y="6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407;p43"/>
            <p:cNvSpPr/>
            <p:nvPr/>
          </p:nvSpPr>
          <p:spPr>
            <a:xfrm>
              <a:off x="6765591" y="3584228"/>
              <a:ext cx="801932" cy="1520324"/>
            </a:xfrm>
            <a:custGeom>
              <a:avLst/>
              <a:gdLst/>
              <a:ahLst/>
              <a:cxnLst/>
              <a:rect l="l" t="t" r="r" b="b"/>
              <a:pathLst>
                <a:path w="15359" h="29118" extrusionOk="0">
                  <a:moveTo>
                    <a:pt x="15310" y="0"/>
                  </a:moveTo>
                  <a:cubicBezTo>
                    <a:pt x="15290" y="0"/>
                    <a:pt x="15263" y="12"/>
                    <a:pt x="15232" y="43"/>
                  </a:cubicBezTo>
                  <a:cubicBezTo>
                    <a:pt x="7527" y="7681"/>
                    <a:pt x="2090" y="18356"/>
                    <a:pt x="22" y="28963"/>
                  </a:cubicBezTo>
                  <a:cubicBezTo>
                    <a:pt x="1" y="29047"/>
                    <a:pt x="71" y="29117"/>
                    <a:pt x="135" y="29117"/>
                  </a:cubicBezTo>
                  <a:cubicBezTo>
                    <a:pt x="174" y="29117"/>
                    <a:pt x="209" y="29092"/>
                    <a:pt x="222" y="29030"/>
                  </a:cubicBezTo>
                  <a:cubicBezTo>
                    <a:pt x="2824" y="17955"/>
                    <a:pt x="7861" y="8615"/>
                    <a:pt x="15266" y="109"/>
                  </a:cubicBezTo>
                  <a:cubicBezTo>
                    <a:pt x="15359" y="63"/>
                    <a:pt x="15355" y="0"/>
                    <a:pt x="153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408;p43"/>
            <p:cNvSpPr/>
            <p:nvPr/>
          </p:nvSpPr>
          <p:spPr>
            <a:xfrm>
              <a:off x="7881894" y="3578641"/>
              <a:ext cx="849184" cy="1527059"/>
            </a:xfrm>
            <a:custGeom>
              <a:avLst/>
              <a:gdLst/>
              <a:ahLst/>
              <a:cxnLst/>
              <a:rect l="l" t="t" r="r" b="b"/>
              <a:pathLst>
                <a:path w="16264" h="29247" extrusionOk="0">
                  <a:moveTo>
                    <a:pt x="131" y="1"/>
                  </a:moveTo>
                  <a:cubicBezTo>
                    <a:pt x="39" y="1"/>
                    <a:pt x="1" y="127"/>
                    <a:pt x="57" y="183"/>
                  </a:cubicBezTo>
                  <a:cubicBezTo>
                    <a:pt x="2359" y="1884"/>
                    <a:pt x="4126" y="4519"/>
                    <a:pt x="5794" y="6854"/>
                  </a:cubicBezTo>
                  <a:cubicBezTo>
                    <a:pt x="7295" y="8956"/>
                    <a:pt x="8630" y="11091"/>
                    <a:pt x="9864" y="13359"/>
                  </a:cubicBezTo>
                  <a:cubicBezTo>
                    <a:pt x="12566" y="18363"/>
                    <a:pt x="14400" y="23700"/>
                    <a:pt x="15902" y="29137"/>
                  </a:cubicBezTo>
                  <a:cubicBezTo>
                    <a:pt x="15927" y="29213"/>
                    <a:pt x="15991" y="29246"/>
                    <a:pt x="16056" y="29246"/>
                  </a:cubicBezTo>
                  <a:cubicBezTo>
                    <a:pt x="16160" y="29246"/>
                    <a:pt x="16264" y="29161"/>
                    <a:pt x="16202" y="29037"/>
                  </a:cubicBezTo>
                  <a:cubicBezTo>
                    <a:pt x="14667" y="23233"/>
                    <a:pt x="12799" y="17729"/>
                    <a:pt x="9831" y="12525"/>
                  </a:cubicBezTo>
                  <a:cubicBezTo>
                    <a:pt x="8363" y="9990"/>
                    <a:pt x="6728" y="7522"/>
                    <a:pt x="4994" y="5187"/>
                  </a:cubicBezTo>
                  <a:cubicBezTo>
                    <a:pt x="3593" y="3352"/>
                    <a:pt x="2192" y="1184"/>
                    <a:pt x="190" y="16"/>
                  </a:cubicBezTo>
                  <a:cubicBezTo>
                    <a:pt x="169" y="5"/>
                    <a:pt x="149" y="1"/>
                    <a:pt x="13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409;p43"/>
            <p:cNvSpPr/>
            <p:nvPr/>
          </p:nvSpPr>
          <p:spPr>
            <a:xfrm>
              <a:off x="7656702" y="1559114"/>
              <a:ext cx="846469" cy="1017204"/>
            </a:xfrm>
            <a:custGeom>
              <a:avLst/>
              <a:gdLst/>
              <a:ahLst/>
              <a:cxnLst/>
              <a:rect l="l" t="t" r="r" b="b"/>
              <a:pathLst>
                <a:path w="16212" h="19482" extrusionOk="0">
                  <a:moveTo>
                    <a:pt x="3069" y="1"/>
                  </a:moveTo>
                  <a:cubicBezTo>
                    <a:pt x="134" y="34"/>
                    <a:pt x="0" y="3036"/>
                    <a:pt x="0" y="3036"/>
                  </a:cubicBezTo>
                  <a:cubicBezTo>
                    <a:pt x="691" y="2286"/>
                    <a:pt x="1628" y="2046"/>
                    <a:pt x="2541" y="2046"/>
                  </a:cubicBezTo>
                  <a:cubicBezTo>
                    <a:pt x="4161" y="2046"/>
                    <a:pt x="5702" y="2803"/>
                    <a:pt x="5641" y="2803"/>
                  </a:cubicBezTo>
                  <a:cubicBezTo>
                    <a:pt x="5640" y="2803"/>
                    <a:pt x="5639" y="2803"/>
                    <a:pt x="5637" y="2803"/>
                  </a:cubicBezTo>
                  <a:lnTo>
                    <a:pt x="5637" y="2803"/>
                  </a:lnTo>
                  <a:cubicBezTo>
                    <a:pt x="5637" y="4804"/>
                    <a:pt x="6538" y="5104"/>
                    <a:pt x="6538" y="5104"/>
                  </a:cubicBezTo>
                  <a:cubicBezTo>
                    <a:pt x="5838" y="7606"/>
                    <a:pt x="7539" y="8140"/>
                    <a:pt x="7539" y="8140"/>
                  </a:cubicBezTo>
                  <a:cubicBezTo>
                    <a:pt x="7539" y="8140"/>
                    <a:pt x="7541" y="8140"/>
                    <a:pt x="7546" y="8140"/>
                  </a:cubicBezTo>
                  <a:cubicBezTo>
                    <a:pt x="7664" y="8140"/>
                    <a:pt x="9120" y="8171"/>
                    <a:pt x="8640" y="9708"/>
                  </a:cubicBezTo>
                  <a:cubicBezTo>
                    <a:pt x="8285" y="10750"/>
                    <a:pt x="7553" y="10946"/>
                    <a:pt x="7054" y="10946"/>
                  </a:cubicBezTo>
                  <a:cubicBezTo>
                    <a:pt x="6754" y="10946"/>
                    <a:pt x="6538" y="10875"/>
                    <a:pt x="6538" y="10875"/>
                  </a:cubicBezTo>
                  <a:cubicBezTo>
                    <a:pt x="6538" y="10875"/>
                    <a:pt x="6205" y="14044"/>
                    <a:pt x="6371" y="15845"/>
                  </a:cubicBezTo>
                  <a:cubicBezTo>
                    <a:pt x="6571" y="17647"/>
                    <a:pt x="12743" y="19481"/>
                    <a:pt x="12743" y="19481"/>
                  </a:cubicBezTo>
                  <a:cubicBezTo>
                    <a:pt x="14410" y="18881"/>
                    <a:pt x="13810" y="16646"/>
                    <a:pt x="13810" y="16646"/>
                  </a:cubicBezTo>
                  <a:cubicBezTo>
                    <a:pt x="13810" y="16646"/>
                    <a:pt x="15411" y="16146"/>
                    <a:pt x="15811" y="13644"/>
                  </a:cubicBezTo>
                  <a:cubicBezTo>
                    <a:pt x="16212" y="11142"/>
                    <a:pt x="13843" y="9608"/>
                    <a:pt x="13843" y="9608"/>
                  </a:cubicBezTo>
                  <a:cubicBezTo>
                    <a:pt x="13843" y="9608"/>
                    <a:pt x="15211" y="6806"/>
                    <a:pt x="14577" y="5338"/>
                  </a:cubicBezTo>
                  <a:cubicBezTo>
                    <a:pt x="13977" y="3870"/>
                    <a:pt x="11075" y="3804"/>
                    <a:pt x="11075" y="3804"/>
                  </a:cubicBezTo>
                  <a:cubicBezTo>
                    <a:pt x="10875" y="2536"/>
                    <a:pt x="9540" y="1869"/>
                    <a:pt x="8806" y="1502"/>
                  </a:cubicBezTo>
                  <a:cubicBezTo>
                    <a:pt x="8565" y="1387"/>
                    <a:pt x="8262" y="1347"/>
                    <a:pt x="7958" y="1347"/>
                  </a:cubicBezTo>
                  <a:cubicBezTo>
                    <a:pt x="7297" y="1347"/>
                    <a:pt x="6638" y="1535"/>
                    <a:pt x="6638" y="1535"/>
                  </a:cubicBezTo>
                  <a:cubicBezTo>
                    <a:pt x="6638" y="1535"/>
                    <a:pt x="6038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</a:t>
              </a:r>
              <a:endParaRPr/>
            </a:p>
          </p:txBody>
        </p:sp>
        <p:sp>
          <p:nvSpPr>
            <p:cNvPr id="62" name="Google Shape;5410;p43"/>
            <p:cNvSpPr/>
            <p:nvPr/>
          </p:nvSpPr>
          <p:spPr>
            <a:xfrm>
              <a:off x="7223025" y="1820594"/>
              <a:ext cx="397128" cy="663412"/>
            </a:xfrm>
            <a:custGeom>
              <a:avLst/>
              <a:gdLst/>
              <a:ahLst/>
              <a:cxnLst/>
              <a:rect l="l" t="t" r="r" b="b"/>
              <a:pathLst>
                <a:path w="7606" h="12706" extrusionOk="0">
                  <a:moveTo>
                    <a:pt x="6552" y="0"/>
                  </a:moveTo>
                  <a:cubicBezTo>
                    <a:pt x="5984" y="0"/>
                    <a:pt x="5235" y="105"/>
                    <a:pt x="4537" y="530"/>
                  </a:cubicBezTo>
                  <a:cubicBezTo>
                    <a:pt x="3236" y="1431"/>
                    <a:pt x="4103" y="3399"/>
                    <a:pt x="4103" y="3399"/>
                  </a:cubicBezTo>
                  <a:cubicBezTo>
                    <a:pt x="4103" y="3399"/>
                    <a:pt x="3882" y="3272"/>
                    <a:pt x="3525" y="3272"/>
                  </a:cubicBezTo>
                  <a:cubicBezTo>
                    <a:pt x="3006" y="3272"/>
                    <a:pt x="2198" y="3541"/>
                    <a:pt x="1368" y="4867"/>
                  </a:cubicBezTo>
                  <a:cubicBezTo>
                    <a:pt x="0" y="7135"/>
                    <a:pt x="2335" y="8903"/>
                    <a:pt x="2335" y="8903"/>
                  </a:cubicBezTo>
                  <a:cubicBezTo>
                    <a:pt x="1368" y="12038"/>
                    <a:pt x="3970" y="12705"/>
                    <a:pt x="3970" y="12705"/>
                  </a:cubicBezTo>
                  <a:lnTo>
                    <a:pt x="7606" y="10604"/>
                  </a:lnTo>
                  <a:lnTo>
                    <a:pt x="7606" y="9003"/>
                  </a:lnTo>
                  <a:cubicBezTo>
                    <a:pt x="6838" y="8202"/>
                    <a:pt x="6305" y="6634"/>
                    <a:pt x="6138" y="5300"/>
                  </a:cubicBezTo>
                  <a:cubicBezTo>
                    <a:pt x="5971" y="3966"/>
                    <a:pt x="7339" y="1931"/>
                    <a:pt x="7339" y="1931"/>
                  </a:cubicBezTo>
                  <a:lnTo>
                    <a:pt x="7472" y="96"/>
                  </a:lnTo>
                  <a:cubicBezTo>
                    <a:pt x="7472" y="96"/>
                    <a:pt x="7096" y="0"/>
                    <a:pt x="6552" y="0"/>
                  </a:cubicBezTo>
                  <a:close/>
                </a:path>
              </a:pathLst>
            </a:custGeom>
            <a:solidFill>
              <a:srgbClr val="EF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411;p43"/>
            <p:cNvSpPr/>
            <p:nvPr/>
          </p:nvSpPr>
          <p:spPr>
            <a:xfrm>
              <a:off x="8001513" y="1622866"/>
              <a:ext cx="246808" cy="143584"/>
            </a:xfrm>
            <a:custGeom>
              <a:avLst/>
              <a:gdLst/>
              <a:ahLst/>
              <a:cxnLst/>
              <a:rect l="l" t="t" r="r" b="b"/>
              <a:pathLst>
                <a:path w="4727" h="2750" extrusionOk="0">
                  <a:moveTo>
                    <a:pt x="1299" y="1"/>
                  </a:moveTo>
                  <a:cubicBezTo>
                    <a:pt x="885" y="1"/>
                    <a:pt x="468" y="88"/>
                    <a:pt x="68" y="281"/>
                  </a:cubicBezTo>
                  <a:cubicBezTo>
                    <a:pt x="1" y="314"/>
                    <a:pt x="34" y="381"/>
                    <a:pt x="68" y="381"/>
                  </a:cubicBezTo>
                  <a:cubicBezTo>
                    <a:pt x="452" y="231"/>
                    <a:pt x="828" y="163"/>
                    <a:pt x="1190" y="163"/>
                  </a:cubicBezTo>
                  <a:cubicBezTo>
                    <a:pt x="2677" y="163"/>
                    <a:pt x="3920" y="1321"/>
                    <a:pt x="4537" y="2716"/>
                  </a:cubicBezTo>
                  <a:cubicBezTo>
                    <a:pt x="4549" y="2738"/>
                    <a:pt x="4574" y="2749"/>
                    <a:pt x="4603" y="2749"/>
                  </a:cubicBezTo>
                  <a:cubicBezTo>
                    <a:pt x="4660" y="2749"/>
                    <a:pt x="4726" y="2705"/>
                    <a:pt x="4704" y="2616"/>
                  </a:cubicBezTo>
                  <a:cubicBezTo>
                    <a:pt x="4285" y="1174"/>
                    <a:pt x="2815" y="1"/>
                    <a:pt x="129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412;p43"/>
            <p:cNvSpPr/>
            <p:nvPr/>
          </p:nvSpPr>
          <p:spPr>
            <a:xfrm>
              <a:off x="8207022" y="1752248"/>
              <a:ext cx="250881" cy="319436"/>
            </a:xfrm>
            <a:custGeom>
              <a:avLst/>
              <a:gdLst/>
              <a:ahLst/>
              <a:cxnLst/>
              <a:rect l="l" t="t" r="r" b="b"/>
              <a:pathLst>
                <a:path w="4805" h="6118" extrusionOk="0">
                  <a:moveTo>
                    <a:pt x="1548" y="0"/>
                  </a:moveTo>
                  <a:cubicBezTo>
                    <a:pt x="1054" y="0"/>
                    <a:pt x="555" y="96"/>
                    <a:pt x="101" y="271"/>
                  </a:cubicBezTo>
                  <a:cubicBezTo>
                    <a:pt x="1" y="305"/>
                    <a:pt x="34" y="438"/>
                    <a:pt x="134" y="438"/>
                  </a:cubicBezTo>
                  <a:cubicBezTo>
                    <a:pt x="534" y="329"/>
                    <a:pt x="947" y="272"/>
                    <a:pt x="1349" y="272"/>
                  </a:cubicBezTo>
                  <a:cubicBezTo>
                    <a:pt x="2793" y="272"/>
                    <a:pt x="4107" y="1003"/>
                    <a:pt x="4237" y="2673"/>
                  </a:cubicBezTo>
                  <a:cubicBezTo>
                    <a:pt x="4337" y="3974"/>
                    <a:pt x="3804" y="4975"/>
                    <a:pt x="3137" y="6009"/>
                  </a:cubicBezTo>
                  <a:cubicBezTo>
                    <a:pt x="3109" y="6063"/>
                    <a:pt x="3149" y="6118"/>
                    <a:pt x="3200" y="6118"/>
                  </a:cubicBezTo>
                  <a:cubicBezTo>
                    <a:pt x="3212" y="6118"/>
                    <a:pt x="3224" y="6115"/>
                    <a:pt x="3237" y="6109"/>
                  </a:cubicBezTo>
                  <a:cubicBezTo>
                    <a:pt x="4471" y="5242"/>
                    <a:pt x="4804" y="2907"/>
                    <a:pt x="4237" y="1606"/>
                  </a:cubicBezTo>
                  <a:cubicBezTo>
                    <a:pt x="3730" y="477"/>
                    <a:pt x="2651" y="0"/>
                    <a:pt x="154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413;p43"/>
            <p:cNvSpPr/>
            <p:nvPr/>
          </p:nvSpPr>
          <p:spPr>
            <a:xfrm>
              <a:off x="8332436" y="2062129"/>
              <a:ext cx="221538" cy="378384"/>
            </a:xfrm>
            <a:custGeom>
              <a:avLst/>
              <a:gdLst/>
              <a:ahLst/>
              <a:cxnLst/>
              <a:rect l="l" t="t" r="r" b="b"/>
              <a:pathLst>
                <a:path w="4243" h="7247" extrusionOk="0">
                  <a:moveTo>
                    <a:pt x="541" y="0"/>
                  </a:moveTo>
                  <a:cubicBezTo>
                    <a:pt x="486" y="0"/>
                    <a:pt x="448" y="83"/>
                    <a:pt x="534" y="140"/>
                  </a:cubicBezTo>
                  <a:cubicBezTo>
                    <a:pt x="3903" y="1341"/>
                    <a:pt x="3503" y="6378"/>
                    <a:pt x="34" y="7179"/>
                  </a:cubicBezTo>
                  <a:cubicBezTo>
                    <a:pt x="1" y="7179"/>
                    <a:pt x="1" y="7246"/>
                    <a:pt x="34" y="7246"/>
                  </a:cubicBezTo>
                  <a:cubicBezTo>
                    <a:pt x="63" y="7246"/>
                    <a:pt x="91" y="7247"/>
                    <a:pt x="119" y="7247"/>
                  </a:cubicBezTo>
                  <a:cubicBezTo>
                    <a:pt x="3843" y="7247"/>
                    <a:pt x="4243" y="735"/>
                    <a:pt x="568" y="7"/>
                  </a:cubicBezTo>
                  <a:cubicBezTo>
                    <a:pt x="559" y="2"/>
                    <a:pt x="550" y="0"/>
                    <a:pt x="54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414;p43"/>
            <p:cNvSpPr/>
            <p:nvPr/>
          </p:nvSpPr>
          <p:spPr>
            <a:xfrm>
              <a:off x="8325492" y="2430384"/>
              <a:ext cx="76648" cy="147657"/>
            </a:xfrm>
            <a:custGeom>
              <a:avLst/>
              <a:gdLst/>
              <a:ahLst/>
              <a:cxnLst/>
              <a:rect l="l" t="t" r="r" b="b"/>
              <a:pathLst>
                <a:path w="1468" h="2828" extrusionOk="0">
                  <a:moveTo>
                    <a:pt x="1089" y="1"/>
                  </a:moveTo>
                  <a:cubicBezTo>
                    <a:pt x="1038" y="1"/>
                    <a:pt x="1001" y="45"/>
                    <a:pt x="1001" y="126"/>
                  </a:cubicBezTo>
                  <a:cubicBezTo>
                    <a:pt x="1134" y="626"/>
                    <a:pt x="1068" y="1127"/>
                    <a:pt x="901" y="1627"/>
                  </a:cubicBezTo>
                  <a:cubicBezTo>
                    <a:pt x="701" y="2061"/>
                    <a:pt x="367" y="2361"/>
                    <a:pt x="34" y="2694"/>
                  </a:cubicBezTo>
                  <a:cubicBezTo>
                    <a:pt x="0" y="2728"/>
                    <a:pt x="34" y="2828"/>
                    <a:pt x="134" y="2828"/>
                  </a:cubicBezTo>
                  <a:cubicBezTo>
                    <a:pt x="1168" y="2494"/>
                    <a:pt x="1468" y="993"/>
                    <a:pt x="1201" y="59"/>
                  </a:cubicBezTo>
                  <a:cubicBezTo>
                    <a:pt x="1162" y="20"/>
                    <a:pt x="1122" y="1"/>
                    <a:pt x="108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415;p43"/>
            <p:cNvSpPr/>
            <p:nvPr/>
          </p:nvSpPr>
          <p:spPr>
            <a:xfrm>
              <a:off x="7402375" y="1814538"/>
              <a:ext cx="207336" cy="191985"/>
            </a:xfrm>
            <a:custGeom>
              <a:avLst/>
              <a:gdLst/>
              <a:ahLst/>
              <a:cxnLst/>
              <a:rect l="l" t="t" r="r" b="b"/>
              <a:pathLst>
                <a:path w="3971" h="3677" extrusionOk="0">
                  <a:moveTo>
                    <a:pt x="2886" y="0"/>
                  </a:moveTo>
                  <a:cubicBezTo>
                    <a:pt x="2079" y="0"/>
                    <a:pt x="1247" y="296"/>
                    <a:pt x="701" y="913"/>
                  </a:cubicBezTo>
                  <a:cubicBezTo>
                    <a:pt x="201" y="1480"/>
                    <a:pt x="1" y="3081"/>
                    <a:pt x="668" y="3648"/>
                  </a:cubicBezTo>
                  <a:cubicBezTo>
                    <a:pt x="678" y="3669"/>
                    <a:pt x="695" y="3677"/>
                    <a:pt x="711" y="3677"/>
                  </a:cubicBezTo>
                  <a:cubicBezTo>
                    <a:pt x="747" y="3677"/>
                    <a:pt x="781" y="3638"/>
                    <a:pt x="735" y="3615"/>
                  </a:cubicBezTo>
                  <a:cubicBezTo>
                    <a:pt x="501" y="2781"/>
                    <a:pt x="301" y="1613"/>
                    <a:pt x="1002" y="946"/>
                  </a:cubicBezTo>
                  <a:cubicBezTo>
                    <a:pt x="1507" y="441"/>
                    <a:pt x="2238" y="213"/>
                    <a:pt x="2969" y="213"/>
                  </a:cubicBezTo>
                  <a:cubicBezTo>
                    <a:pt x="3251" y="213"/>
                    <a:pt x="3534" y="247"/>
                    <a:pt x="3804" y="313"/>
                  </a:cubicBezTo>
                  <a:cubicBezTo>
                    <a:pt x="3904" y="313"/>
                    <a:pt x="3970" y="146"/>
                    <a:pt x="3837" y="146"/>
                  </a:cubicBezTo>
                  <a:cubicBezTo>
                    <a:pt x="3538" y="49"/>
                    <a:pt x="3214" y="0"/>
                    <a:pt x="288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416;p43"/>
            <p:cNvSpPr/>
            <p:nvPr/>
          </p:nvSpPr>
          <p:spPr>
            <a:xfrm>
              <a:off x="7243910" y="1991851"/>
              <a:ext cx="219501" cy="297559"/>
            </a:xfrm>
            <a:custGeom>
              <a:avLst/>
              <a:gdLst/>
              <a:ahLst/>
              <a:cxnLst/>
              <a:rect l="l" t="t" r="r" b="b"/>
              <a:pathLst>
                <a:path w="4204" h="5699" extrusionOk="0">
                  <a:moveTo>
                    <a:pt x="3448" y="1"/>
                  </a:moveTo>
                  <a:cubicBezTo>
                    <a:pt x="2275" y="1"/>
                    <a:pt x="1174" y="794"/>
                    <a:pt x="668" y="1920"/>
                  </a:cubicBezTo>
                  <a:cubicBezTo>
                    <a:pt x="0" y="3321"/>
                    <a:pt x="834" y="4822"/>
                    <a:pt x="1902" y="5689"/>
                  </a:cubicBezTo>
                  <a:cubicBezTo>
                    <a:pt x="1908" y="5696"/>
                    <a:pt x="1916" y="5698"/>
                    <a:pt x="1926" y="5698"/>
                  </a:cubicBezTo>
                  <a:cubicBezTo>
                    <a:pt x="1967" y="5698"/>
                    <a:pt x="2029" y="5644"/>
                    <a:pt x="2002" y="5589"/>
                  </a:cubicBezTo>
                  <a:cubicBezTo>
                    <a:pt x="934" y="4689"/>
                    <a:pt x="267" y="3455"/>
                    <a:pt x="901" y="2054"/>
                  </a:cubicBezTo>
                  <a:cubicBezTo>
                    <a:pt x="1445" y="936"/>
                    <a:pt x="2508" y="229"/>
                    <a:pt x="3695" y="229"/>
                  </a:cubicBezTo>
                  <a:cubicBezTo>
                    <a:pt x="3819" y="229"/>
                    <a:pt x="3944" y="236"/>
                    <a:pt x="4070" y="252"/>
                  </a:cubicBezTo>
                  <a:cubicBezTo>
                    <a:pt x="4203" y="252"/>
                    <a:pt x="4203" y="152"/>
                    <a:pt x="4103" y="85"/>
                  </a:cubicBezTo>
                  <a:cubicBezTo>
                    <a:pt x="3884" y="28"/>
                    <a:pt x="3665" y="1"/>
                    <a:pt x="344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417;p43"/>
            <p:cNvSpPr/>
            <p:nvPr/>
          </p:nvSpPr>
          <p:spPr>
            <a:xfrm>
              <a:off x="7289178" y="1659936"/>
              <a:ext cx="978880" cy="1344837"/>
            </a:xfrm>
            <a:custGeom>
              <a:avLst/>
              <a:gdLst/>
              <a:ahLst/>
              <a:cxnLst/>
              <a:rect l="l" t="t" r="r" b="b"/>
              <a:pathLst>
                <a:path w="18748" h="25757" extrusionOk="0">
                  <a:moveTo>
                    <a:pt x="9661" y="1"/>
                  </a:moveTo>
                  <a:cubicBezTo>
                    <a:pt x="8041" y="1"/>
                    <a:pt x="7039" y="1105"/>
                    <a:pt x="7039" y="1105"/>
                  </a:cubicBezTo>
                  <a:cubicBezTo>
                    <a:pt x="6082" y="1832"/>
                    <a:pt x="6072" y="4976"/>
                    <a:pt x="6169" y="4976"/>
                  </a:cubicBezTo>
                  <a:cubicBezTo>
                    <a:pt x="6170" y="4976"/>
                    <a:pt x="6171" y="4975"/>
                    <a:pt x="6172" y="4975"/>
                  </a:cubicBezTo>
                  <a:lnTo>
                    <a:pt x="6172" y="4975"/>
                  </a:lnTo>
                  <a:cubicBezTo>
                    <a:pt x="3570" y="9044"/>
                    <a:pt x="6405" y="12046"/>
                    <a:pt x="6405" y="12046"/>
                  </a:cubicBezTo>
                  <a:lnTo>
                    <a:pt x="6405" y="13614"/>
                  </a:lnTo>
                  <a:cubicBezTo>
                    <a:pt x="4471" y="15582"/>
                    <a:pt x="201" y="16483"/>
                    <a:pt x="201" y="16483"/>
                  </a:cubicBezTo>
                  <a:cubicBezTo>
                    <a:pt x="1" y="18251"/>
                    <a:pt x="935" y="19952"/>
                    <a:pt x="935" y="19952"/>
                  </a:cubicBezTo>
                  <a:cubicBezTo>
                    <a:pt x="5538" y="20619"/>
                    <a:pt x="7506" y="25756"/>
                    <a:pt x="7506" y="25756"/>
                  </a:cubicBezTo>
                  <a:cubicBezTo>
                    <a:pt x="9169" y="21565"/>
                    <a:pt x="12639" y="20940"/>
                    <a:pt x="14560" y="20940"/>
                  </a:cubicBezTo>
                  <a:cubicBezTo>
                    <a:pt x="15376" y="20940"/>
                    <a:pt x="15912" y="21053"/>
                    <a:pt x="15912" y="21053"/>
                  </a:cubicBezTo>
                  <a:cubicBezTo>
                    <a:pt x="16246" y="19218"/>
                    <a:pt x="18747" y="17083"/>
                    <a:pt x="18747" y="17083"/>
                  </a:cubicBezTo>
                  <a:cubicBezTo>
                    <a:pt x="18747" y="17083"/>
                    <a:pt x="16312" y="16216"/>
                    <a:pt x="14411" y="15082"/>
                  </a:cubicBezTo>
                  <a:cubicBezTo>
                    <a:pt x="12543" y="13948"/>
                    <a:pt x="13811" y="8944"/>
                    <a:pt x="13811" y="8944"/>
                  </a:cubicBezTo>
                  <a:lnTo>
                    <a:pt x="13811" y="8944"/>
                  </a:lnTo>
                  <a:cubicBezTo>
                    <a:pt x="13989" y="9023"/>
                    <a:pt x="14162" y="9058"/>
                    <a:pt x="14327" y="9058"/>
                  </a:cubicBezTo>
                  <a:cubicBezTo>
                    <a:pt x="15426" y="9058"/>
                    <a:pt x="16173" y="7501"/>
                    <a:pt x="15912" y="6776"/>
                  </a:cubicBezTo>
                  <a:cubicBezTo>
                    <a:pt x="15757" y="6291"/>
                    <a:pt x="15410" y="6190"/>
                    <a:pt x="15147" y="6190"/>
                  </a:cubicBezTo>
                  <a:cubicBezTo>
                    <a:pt x="14957" y="6190"/>
                    <a:pt x="14811" y="6242"/>
                    <a:pt x="14811" y="6242"/>
                  </a:cubicBezTo>
                  <a:cubicBezTo>
                    <a:pt x="12910" y="5609"/>
                    <a:pt x="13711" y="3274"/>
                    <a:pt x="13711" y="3274"/>
                  </a:cubicBezTo>
                  <a:cubicBezTo>
                    <a:pt x="12977" y="2673"/>
                    <a:pt x="12877" y="939"/>
                    <a:pt x="12877" y="939"/>
                  </a:cubicBezTo>
                  <a:cubicBezTo>
                    <a:pt x="12877" y="939"/>
                    <a:pt x="12376" y="438"/>
                    <a:pt x="10375" y="71"/>
                  </a:cubicBezTo>
                  <a:cubicBezTo>
                    <a:pt x="10126" y="22"/>
                    <a:pt x="9887" y="1"/>
                    <a:pt x="9661" y="1"/>
                  </a:cubicBezTo>
                  <a:close/>
                </a:path>
              </a:pathLst>
            </a:custGeom>
            <a:solidFill>
              <a:srgbClr val="FB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418;p43"/>
            <p:cNvSpPr/>
            <p:nvPr/>
          </p:nvSpPr>
          <p:spPr>
            <a:xfrm>
              <a:off x="7552172" y="1951021"/>
              <a:ext cx="104582" cy="111526"/>
            </a:xfrm>
            <a:custGeom>
              <a:avLst/>
              <a:gdLst/>
              <a:ahLst/>
              <a:cxnLst/>
              <a:rect l="l" t="t" r="r" b="b"/>
              <a:pathLst>
                <a:path w="2003" h="2136" extrusionOk="0">
                  <a:moveTo>
                    <a:pt x="701" y="0"/>
                  </a:moveTo>
                  <a:cubicBezTo>
                    <a:pt x="501" y="334"/>
                    <a:pt x="334" y="701"/>
                    <a:pt x="201" y="1034"/>
                  </a:cubicBezTo>
                  <a:cubicBezTo>
                    <a:pt x="134" y="1268"/>
                    <a:pt x="101" y="1468"/>
                    <a:pt x="1" y="1668"/>
                  </a:cubicBezTo>
                  <a:cubicBezTo>
                    <a:pt x="201" y="1935"/>
                    <a:pt x="501" y="2135"/>
                    <a:pt x="868" y="2135"/>
                  </a:cubicBezTo>
                  <a:cubicBezTo>
                    <a:pt x="1468" y="2135"/>
                    <a:pt x="1969" y="1635"/>
                    <a:pt x="1969" y="1034"/>
                  </a:cubicBezTo>
                  <a:cubicBezTo>
                    <a:pt x="2002" y="501"/>
                    <a:pt x="1535" y="0"/>
                    <a:pt x="935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419;p43"/>
            <p:cNvSpPr/>
            <p:nvPr/>
          </p:nvSpPr>
          <p:spPr>
            <a:xfrm>
              <a:off x="7820388" y="2013728"/>
              <a:ext cx="142853" cy="144576"/>
            </a:xfrm>
            <a:custGeom>
              <a:avLst/>
              <a:gdLst/>
              <a:ahLst/>
              <a:cxnLst/>
              <a:rect l="l" t="t" r="r" b="b"/>
              <a:pathLst>
                <a:path w="2736" h="2769" extrusionOk="0">
                  <a:moveTo>
                    <a:pt x="1368" y="0"/>
                  </a:moveTo>
                  <a:cubicBezTo>
                    <a:pt x="601" y="0"/>
                    <a:pt x="1" y="634"/>
                    <a:pt x="1" y="1401"/>
                  </a:cubicBezTo>
                  <a:cubicBezTo>
                    <a:pt x="1" y="2135"/>
                    <a:pt x="601" y="2769"/>
                    <a:pt x="1368" y="2769"/>
                  </a:cubicBezTo>
                  <a:cubicBezTo>
                    <a:pt x="2136" y="2769"/>
                    <a:pt x="2736" y="2135"/>
                    <a:pt x="2736" y="1401"/>
                  </a:cubicBezTo>
                  <a:cubicBezTo>
                    <a:pt x="2736" y="634"/>
                    <a:pt x="2136" y="0"/>
                    <a:pt x="1368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420;p43"/>
            <p:cNvSpPr/>
            <p:nvPr/>
          </p:nvSpPr>
          <p:spPr>
            <a:xfrm>
              <a:off x="7620101" y="2170470"/>
              <a:ext cx="395405" cy="240386"/>
            </a:xfrm>
            <a:custGeom>
              <a:avLst/>
              <a:gdLst/>
              <a:ahLst/>
              <a:cxnLst/>
              <a:rect l="l" t="t" r="r" b="b"/>
              <a:pathLst>
                <a:path w="7573" h="4604" extrusionOk="0">
                  <a:moveTo>
                    <a:pt x="7206" y="0"/>
                  </a:moveTo>
                  <a:cubicBezTo>
                    <a:pt x="6072" y="3002"/>
                    <a:pt x="3236" y="3169"/>
                    <a:pt x="2002" y="3269"/>
                  </a:cubicBezTo>
                  <a:cubicBezTo>
                    <a:pt x="1957" y="3272"/>
                    <a:pt x="1914" y="3273"/>
                    <a:pt x="1871" y="3273"/>
                  </a:cubicBezTo>
                  <a:cubicBezTo>
                    <a:pt x="914" y="3273"/>
                    <a:pt x="326" y="2589"/>
                    <a:pt x="134" y="2302"/>
                  </a:cubicBezTo>
                  <a:cubicBezTo>
                    <a:pt x="67" y="2268"/>
                    <a:pt x="67" y="2235"/>
                    <a:pt x="67" y="2235"/>
                  </a:cubicBezTo>
                  <a:lnTo>
                    <a:pt x="1" y="3903"/>
                  </a:lnTo>
                  <a:lnTo>
                    <a:pt x="7573" y="4603"/>
                  </a:lnTo>
                  <a:cubicBezTo>
                    <a:pt x="6705" y="3069"/>
                    <a:pt x="7206" y="1"/>
                    <a:pt x="7206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421;p43"/>
            <p:cNvSpPr/>
            <p:nvPr/>
          </p:nvSpPr>
          <p:spPr>
            <a:xfrm>
              <a:off x="7537135" y="2584568"/>
              <a:ext cx="342514" cy="218144"/>
            </a:xfrm>
            <a:custGeom>
              <a:avLst/>
              <a:gdLst/>
              <a:ahLst/>
              <a:cxnLst/>
              <a:rect l="l" t="t" r="r" b="b"/>
              <a:pathLst>
                <a:path w="6560" h="4178" extrusionOk="0">
                  <a:moveTo>
                    <a:pt x="4059" y="0"/>
                  </a:moveTo>
                  <a:cubicBezTo>
                    <a:pt x="2199" y="0"/>
                    <a:pt x="1" y="744"/>
                    <a:pt x="956" y="1242"/>
                  </a:cubicBezTo>
                  <a:cubicBezTo>
                    <a:pt x="2490" y="2043"/>
                    <a:pt x="2790" y="4178"/>
                    <a:pt x="2790" y="4178"/>
                  </a:cubicBezTo>
                  <a:cubicBezTo>
                    <a:pt x="3791" y="1509"/>
                    <a:pt x="6560" y="3077"/>
                    <a:pt x="6293" y="1042"/>
                  </a:cubicBezTo>
                  <a:cubicBezTo>
                    <a:pt x="6192" y="274"/>
                    <a:pt x="5188" y="0"/>
                    <a:pt x="4059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422;p43"/>
            <p:cNvSpPr/>
            <p:nvPr/>
          </p:nvSpPr>
          <p:spPr>
            <a:xfrm>
              <a:off x="7624748" y="2235840"/>
              <a:ext cx="127764" cy="48035"/>
            </a:xfrm>
            <a:custGeom>
              <a:avLst/>
              <a:gdLst/>
              <a:ahLst/>
              <a:cxnLst/>
              <a:rect l="l" t="t" r="r" b="b"/>
              <a:pathLst>
                <a:path w="2447" h="920" extrusionOk="0">
                  <a:moveTo>
                    <a:pt x="30" y="1"/>
                  </a:moveTo>
                  <a:cubicBezTo>
                    <a:pt x="15" y="1"/>
                    <a:pt x="1" y="16"/>
                    <a:pt x="45" y="16"/>
                  </a:cubicBezTo>
                  <a:cubicBezTo>
                    <a:pt x="45" y="5"/>
                    <a:pt x="38" y="1"/>
                    <a:pt x="30" y="1"/>
                  </a:cubicBezTo>
                  <a:close/>
                  <a:moveTo>
                    <a:pt x="45" y="16"/>
                  </a:moveTo>
                  <a:lnTo>
                    <a:pt x="45" y="16"/>
                  </a:lnTo>
                  <a:cubicBezTo>
                    <a:pt x="497" y="574"/>
                    <a:pt x="1181" y="920"/>
                    <a:pt x="1879" y="920"/>
                  </a:cubicBezTo>
                  <a:cubicBezTo>
                    <a:pt x="2057" y="920"/>
                    <a:pt x="2237" y="897"/>
                    <a:pt x="2413" y="850"/>
                  </a:cubicBezTo>
                  <a:cubicBezTo>
                    <a:pt x="2447" y="850"/>
                    <a:pt x="2447" y="750"/>
                    <a:pt x="2413" y="750"/>
                  </a:cubicBezTo>
                  <a:cubicBezTo>
                    <a:pt x="2284" y="763"/>
                    <a:pt x="2159" y="770"/>
                    <a:pt x="2036" y="770"/>
                  </a:cubicBezTo>
                  <a:cubicBezTo>
                    <a:pt x="1269" y="770"/>
                    <a:pt x="620" y="505"/>
                    <a:pt x="45" y="16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423;p43"/>
            <p:cNvSpPr/>
            <p:nvPr/>
          </p:nvSpPr>
          <p:spPr>
            <a:xfrm>
              <a:off x="7684531" y="1949089"/>
              <a:ext cx="78423" cy="42866"/>
            </a:xfrm>
            <a:custGeom>
              <a:avLst/>
              <a:gdLst/>
              <a:ahLst/>
              <a:cxnLst/>
              <a:rect l="l" t="t" r="r" b="b"/>
              <a:pathLst>
                <a:path w="1502" h="821" extrusionOk="0">
                  <a:moveTo>
                    <a:pt x="1457" y="1"/>
                  </a:moveTo>
                  <a:cubicBezTo>
                    <a:pt x="1445" y="1"/>
                    <a:pt x="1435" y="12"/>
                    <a:pt x="1435" y="37"/>
                  </a:cubicBezTo>
                  <a:cubicBezTo>
                    <a:pt x="1302" y="237"/>
                    <a:pt x="1102" y="404"/>
                    <a:pt x="835" y="538"/>
                  </a:cubicBezTo>
                  <a:cubicBezTo>
                    <a:pt x="601" y="671"/>
                    <a:pt x="401" y="671"/>
                    <a:pt x="101" y="671"/>
                  </a:cubicBezTo>
                  <a:cubicBezTo>
                    <a:pt x="1" y="671"/>
                    <a:pt x="1" y="804"/>
                    <a:pt x="101" y="804"/>
                  </a:cubicBezTo>
                  <a:cubicBezTo>
                    <a:pt x="161" y="816"/>
                    <a:pt x="222" y="821"/>
                    <a:pt x="283" y="821"/>
                  </a:cubicBezTo>
                  <a:cubicBezTo>
                    <a:pt x="772" y="821"/>
                    <a:pt x="1295" y="485"/>
                    <a:pt x="1502" y="71"/>
                  </a:cubicBezTo>
                  <a:cubicBezTo>
                    <a:pt x="1502" y="29"/>
                    <a:pt x="1476" y="1"/>
                    <a:pt x="145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424;p43"/>
            <p:cNvSpPr/>
            <p:nvPr/>
          </p:nvSpPr>
          <p:spPr>
            <a:xfrm>
              <a:off x="7684531" y="1985116"/>
              <a:ext cx="71479" cy="60253"/>
            </a:xfrm>
            <a:custGeom>
              <a:avLst/>
              <a:gdLst/>
              <a:ahLst/>
              <a:cxnLst/>
              <a:rect l="l" t="t" r="r" b="b"/>
              <a:pathLst>
                <a:path w="1369" h="1154" extrusionOk="0">
                  <a:moveTo>
                    <a:pt x="92" y="1"/>
                  </a:moveTo>
                  <a:cubicBezTo>
                    <a:pt x="51" y="1"/>
                    <a:pt x="1" y="24"/>
                    <a:pt x="1" y="48"/>
                  </a:cubicBezTo>
                  <a:cubicBezTo>
                    <a:pt x="95" y="616"/>
                    <a:pt x="608" y="1154"/>
                    <a:pt x="1200" y="1154"/>
                  </a:cubicBezTo>
                  <a:cubicBezTo>
                    <a:pt x="1233" y="1154"/>
                    <a:pt x="1268" y="1152"/>
                    <a:pt x="1302" y="1148"/>
                  </a:cubicBezTo>
                  <a:cubicBezTo>
                    <a:pt x="1368" y="1148"/>
                    <a:pt x="1368" y="1015"/>
                    <a:pt x="1302" y="982"/>
                  </a:cubicBezTo>
                  <a:cubicBezTo>
                    <a:pt x="1068" y="882"/>
                    <a:pt x="801" y="848"/>
                    <a:pt x="601" y="681"/>
                  </a:cubicBezTo>
                  <a:cubicBezTo>
                    <a:pt x="401" y="515"/>
                    <a:pt x="234" y="281"/>
                    <a:pt x="134" y="14"/>
                  </a:cubicBezTo>
                  <a:cubicBezTo>
                    <a:pt x="124" y="5"/>
                    <a:pt x="109" y="1"/>
                    <a:pt x="9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425;p43"/>
            <p:cNvSpPr/>
            <p:nvPr/>
          </p:nvSpPr>
          <p:spPr>
            <a:xfrm>
              <a:off x="7856989" y="1923035"/>
              <a:ext cx="59261" cy="53570"/>
            </a:xfrm>
            <a:custGeom>
              <a:avLst/>
              <a:gdLst/>
              <a:ahLst/>
              <a:cxnLst/>
              <a:rect l="l" t="t" r="r" b="b"/>
              <a:pathLst>
                <a:path w="1135" h="1026" extrusionOk="0">
                  <a:moveTo>
                    <a:pt x="624" y="1"/>
                  </a:moveTo>
                  <a:cubicBezTo>
                    <a:pt x="250" y="1"/>
                    <a:pt x="32" y="415"/>
                    <a:pt x="0" y="736"/>
                  </a:cubicBezTo>
                  <a:cubicBezTo>
                    <a:pt x="0" y="825"/>
                    <a:pt x="59" y="870"/>
                    <a:pt x="99" y="870"/>
                  </a:cubicBezTo>
                  <a:cubicBezTo>
                    <a:pt x="119" y="870"/>
                    <a:pt x="134" y="859"/>
                    <a:pt x="134" y="836"/>
                  </a:cubicBezTo>
                  <a:cubicBezTo>
                    <a:pt x="200" y="636"/>
                    <a:pt x="334" y="369"/>
                    <a:pt x="501" y="236"/>
                  </a:cubicBezTo>
                  <a:cubicBezTo>
                    <a:pt x="545" y="219"/>
                    <a:pt x="584" y="212"/>
                    <a:pt x="618" y="212"/>
                  </a:cubicBezTo>
                  <a:cubicBezTo>
                    <a:pt x="788" y="212"/>
                    <a:pt x="834" y="397"/>
                    <a:pt x="834" y="536"/>
                  </a:cubicBezTo>
                  <a:cubicBezTo>
                    <a:pt x="834" y="670"/>
                    <a:pt x="801" y="836"/>
                    <a:pt x="801" y="970"/>
                  </a:cubicBezTo>
                  <a:cubicBezTo>
                    <a:pt x="801" y="1009"/>
                    <a:pt x="824" y="1025"/>
                    <a:pt x="856" y="1025"/>
                  </a:cubicBezTo>
                  <a:cubicBezTo>
                    <a:pt x="879" y="1025"/>
                    <a:pt x="907" y="1017"/>
                    <a:pt x="934" y="1003"/>
                  </a:cubicBezTo>
                  <a:cubicBezTo>
                    <a:pt x="1034" y="703"/>
                    <a:pt x="1134" y="36"/>
                    <a:pt x="667" y="2"/>
                  </a:cubicBezTo>
                  <a:cubicBezTo>
                    <a:pt x="653" y="1"/>
                    <a:pt x="638" y="1"/>
                    <a:pt x="62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426;p43"/>
            <p:cNvSpPr/>
            <p:nvPr/>
          </p:nvSpPr>
          <p:spPr>
            <a:xfrm>
              <a:off x="7867431" y="1842524"/>
              <a:ext cx="99308" cy="74142"/>
            </a:xfrm>
            <a:custGeom>
              <a:avLst/>
              <a:gdLst/>
              <a:ahLst/>
              <a:cxnLst/>
              <a:rect l="l" t="t" r="r" b="b"/>
              <a:pathLst>
                <a:path w="1902" h="1420" extrusionOk="0">
                  <a:moveTo>
                    <a:pt x="406" y="1"/>
                  </a:moveTo>
                  <a:cubicBezTo>
                    <a:pt x="322" y="1"/>
                    <a:pt x="241" y="14"/>
                    <a:pt x="167" y="43"/>
                  </a:cubicBezTo>
                  <a:cubicBezTo>
                    <a:pt x="67" y="77"/>
                    <a:pt x="0" y="210"/>
                    <a:pt x="134" y="277"/>
                  </a:cubicBezTo>
                  <a:cubicBezTo>
                    <a:pt x="267" y="377"/>
                    <a:pt x="401" y="377"/>
                    <a:pt x="501" y="410"/>
                  </a:cubicBezTo>
                  <a:cubicBezTo>
                    <a:pt x="667" y="510"/>
                    <a:pt x="834" y="577"/>
                    <a:pt x="1001" y="711"/>
                  </a:cubicBezTo>
                  <a:cubicBezTo>
                    <a:pt x="1268" y="911"/>
                    <a:pt x="1435" y="1244"/>
                    <a:pt x="1735" y="1411"/>
                  </a:cubicBezTo>
                  <a:cubicBezTo>
                    <a:pt x="1747" y="1417"/>
                    <a:pt x="1760" y="1420"/>
                    <a:pt x="1773" y="1420"/>
                  </a:cubicBezTo>
                  <a:cubicBezTo>
                    <a:pt x="1834" y="1420"/>
                    <a:pt x="1902" y="1360"/>
                    <a:pt x="1902" y="1278"/>
                  </a:cubicBezTo>
                  <a:cubicBezTo>
                    <a:pt x="1802" y="911"/>
                    <a:pt x="1501" y="577"/>
                    <a:pt x="1235" y="344"/>
                  </a:cubicBezTo>
                  <a:cubicBezTo>
                    <a:pt x="1027" y="162"/>
                    <a:pt x="698" y="1"/>
                    <a:pt x="40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427;p43"/>
            <p:cNvSpPr/>
            <p:nvPr/>
          </p:nvSpPr>
          <p:spPr>
            <a:xfrm>
              <a:off x="7663646" y="1844873"/>
              <a:ext cx="61036" cy="57956"/>
            </a:xfrm>
            <a:custGeom>
              <a:avLst/>
              <a:gdLst/>
              <a:ahLst/>
              <a:cxnLst/>
              <a:rect l="l" t="t" r="r" b="b"/>
              <a:pathLst>
                <a:path w="1169" h="1110" extrusionOk="0">
                  <a:moveTo>
                    <a:pt x="594" y="0"/>
                  </a:moveTo>
                  <a:cubicBezTo>
                    <a:pt x="286" y="0"/>
                    <a:pt x="30" y="442"/>
                    <a:pt x="1" y="732"/>
                  </a:cubicBezTo>
                  <a:cubicBezTo>
                    <a:pt x="1" y="797"/>
                    <a:pt x="28" y="834"/>
                    <a:pt x="66" y="834"/>
                  </a:cubicBezTo>
                  <a:cubicBezTo>
                    <a:pt x="87" y="834"/>
                    <a:pt x="110" y="823"/>
                    <a:pt x="134" y="799"/>
                  </a:cubicBezTo>
                  <a:cubicBezTo>
                    <a:pt x="191" y="656"/>
                    <a:pt x="347" y="192"/>
                    <a:pt x="581" y="192"/>
                  </a:cubicBezTo>
                  <a:cubicBezTo>
                    <a:pt x="619" y="192"/>
                    <a:pt x="659" y="204"/>
                    <a:pt x="701" y="232"/>
                  </a:cubicBezTo>
                  <a:cubicBezTo>
                    <a:pt x="901" y="399"/>
                    <a:pt x="834" y="799"/>
                    <a:pt x="801" y="1032"/>
                  </a:cubicBezTo>
                  <a:cubicBezTo>
                    <a:pt x="801" y="1055"/>
                    <a:pt x="832" y="1109"/>
                    <a:pt x="863" y="1109"/>
                  </a:cubicBezTo>
                  <a:cubicBezTo>
                    <a:pt x="877" y="1109"/>
                    <a:pt x="891" y="1098"/>
                    <a:pt x="901" y="1066"/>
                  </a:cubicBezTo>
                  <a:cubicBezTo>
                    <a:pt x="1035" y="732"/>
                    <a:pt x="1168" y="199"/>
                    <a:pt x="734" y="32"/>
                  </a:cubicBezTo>
                  <a:cubicBezTo>
                    <a:pt x="687" y="10"/>
                    <a:pt x="640" y="0"/>
                    <a:pt x="59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428;p43"/>
            <p:cNvSpPr/>
            <p:nvPr/>
          </p:nvSpPr>
          <p:spPr>
            <a:xfrm>
              <a:off x="7654927" y="1780234"/>
              <a:ext cx="102806" cy="40204"/>
            </a:xfrm>
            <a:custGeom>
              <a:avLst/>
              <a:gdLst/>
              <a:ahLst/>
              <a:cxnLst/>
              <a:rect l="l" t="t" r="r" b="b"/>
              <a:pathLst>
                <a:path w="1969" h="770" extrusionOk="0">
                  <a:moveTo>
                    <a:pt x="637" y="1"/>
                  </a:moveTo>
                  <a:cubicBezTo>
                    <a:pt x="456" y="1"/>
                    <a:pt x="285" y="42"/>
                    <a:pt x="134" y="136"/>
                  </a:cubicBezTo>
                  <a:cubicBezTo>
                    <a:pt x="1" y="202"/>
                    <a:pt x="67" y="402"/>
                    <a:pt x="201" y="402"/>
                  </a:cubicBezTo>
                  <a:cubicBezTo>
                    <a:pt x="501" y="436"/>
                    <a:pt x="801" y="436"/>
                    <a:pt x="1068" y="503"/>
                  </a:cubicBezTo>
                  <a:cubicBezTo>
                    <a:pt x="1335" y="603"/>
                    <a:pt x="1535" y="769"/>
                    <a:pt x="1802" y="769"/>
                  </a:cubicBezTo>
                  <a:cubicBezTo>
                    <a:pt x="1902" y="769"/>
                    <a:pt x="1969" y="636"/>
                    <a:pt x="1902" y="503"/>
                  </a:cubicBezTo>
                  <a:cubicBezTo>
                    <a:pt x="1802" y="236"/>
                    <a:pt x="1368" y="102"/>
                    <a:pt x="1068" y="69"/>
                  </a:cubicBezTo>
                  <a:cubicBezTo>
                    <a:pt x="923" y="25"/>
                    <a:pt x="777" y="1"/>
                    <a:pt x="63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429;p43"/>
            <p:cNvSpPr/>
            <p:nvPr/>
          </p:nvSpPr>
          <p:spPr>
            <a:xfrm>
              <a:off x="7628820" y="2061346"/>
              <a:ext cx="155071" cy="178828"/>
            </a:xfrm>
            <a:custGeom>
              <a:avLst/>
              <a:gdLst/>
              <a:ahLst/>
              <a:cxnLst/>
              <a:rect l="l" t="t" r="r" b="b"/>
              <a:pathLst>
                <a:path w="2970" h="3425" extrusionOk="0">
                  <a:moveTo>
                    <a:pt x="1399" y="0"/>
                  </a:moveTo>
                  <a:cubicBezTo>
                    <a:pt x="1253" y="0"/>
                    <a:pt x="1105" y="16"/>
                    <a:pt x="968" y="55"/>
                  </a:cubicBezTo>
                  <a:cubicBezTo>
                    <a:pt x="668" y="189"/>
                    <a:pt x="534" y="489"/>
                    <a:pt x="401" y="756"/>
                  </a:cubicBezTo>
                  <a:cubicBezTo>
                    <a:pt x="301" y="1089"/>
                    <a:pt x="167" y="1490"/>
                    <a:pt x="67" y="1857"/>
                  </a:cubicBezTo>
                  <a:cubicBezTo>
                    <a:pt x="34" y="2090"/>
                    <a:pt x="0" y="2390"/>
                    <a:pt x="67" y="2657"/>
                  </a:cubicBezTo>
                  <a:cubicBezTo>
                    <a:pt x="201" y="2891"/>
                    <a:pt x="467" y="3058"/>
                    <a:pt x="734" y="3191"/>
                  </a:cubicBezTo>
                  <a:cubicBezTo>
                    <a:pt x="1068" y="3324"/>
                    <a:pt x="1468" y="3391"/>
                    <a:pt x="1802" y="3424"/>
                  </a:cubicBezTo>
                  <a:cubicBezTo>
                    <a:pt x="1902" y="3424"/>
                    <a:pt x="2035" y="3424"/>
                    <a:pt x="2169" y="3391"/>
                  </a:cubicBezTo>
                  <a:cubicBezTo>
                    <a:pt x="2369" y="3324"/>
                    <a:pt x="2502" y="3058"/>
                    <a:pt x="2569" y="2857"/>
                  </a:cubicBezTo>
                  <a:cubicBezTo>
                    <a:pt x="2836" y="2224"/>
                    <a:pt x="2969" y="1556"/>
                    <a:pt x="2969" y="889"/>
                  </a:cubicBezTo>
                  <a:cubicBezTo>
                    <a:pt x="2969" y="756"/>
                    <a:pt x="2969" y="689"/>
                    <a:pt x="2902" y="556"/>
                  </a:cubicBezTo>
                  <a:cubicBezTo>
                    <a:pt x="2869" y="489"/>
                    <a:pt x="2302" y="89"/>
                    <a:pt x="1702" y="22"/>
                  </a:cubicBezTo>
                  <a:cubicBezTo>
                    <a:pt x="1605" y="8"/>
                    <a:pt x="1502" y="0"/>
                    <a:pt x="139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430;p43"/>
            <p:cNvSpPr/>
            <p:nvPr/>
          </p:nvSpPr>
          <p:spPr>
            <a:xfrm>
              <a:off x="7630543" y="2156582"/>
              <a:ext cx="146352" cy="83592"/>
            </a:xfrm>
            <a:custGeom>
              <a:avLst/>
              <a:gdLst/>
              <a:ahLst/>
              <a:cxnLst/>
              <a:rect l="l" t="t" r="r" b="b"/>
              <a:pathLst>
                <a:path w="2803" h="1601" extrusionOk="0">
                  <a:moveTo>
                    <a:pt x="1620" y="0"/>
                  </a:moveTo>
                  <a:cubicBezTo>
                    <a:pt x="1406" y="0"/>
                    <a:pt x="1189" y="30"/>
                    <a:pt x="968" y="99"/>
                  </a:cubicBezTo>
                  <a:cubicBezTo>
                    <a:pt x="635" y="199"/>
                    <a:pt x="334" y="366"/>
                    <a:pt x="101" y="600"/>
                  </a:cubicBezTo>
                  <a:cubicBezTo>
                    <a:pt x="34" y="666"/>
                    <a:pt x="34" y="700"/>
                    <a:pt x="1" y="700"/>
                  </a:cubicBezTo>
                  <a:cubicBezTo>
                    <a:pt x="1" y="733"/>
                    <a:pt x="1" y="767"/>
                    <a:pt x="34" y="833"/>
                  </a:cubicBezTo>
                  <a:cubicBezTo>
                    <a:pt x="168" y="1067"/>
                    <a:pt x="434" y="1234"/>
                    <a:pt x="701" y="1367"/>
                  </a:cubicBezTo>
                  <a:cubicBezTo>
                    <a:pt x="1035" y="1500"/>
                    <a:pt x="1435" y="1567"/>
                    <a:pt x="1769" y="1600"/>
                  </a:cubicBezTo>
                  <a:cubicBezTo>
                    <a:pt x="1869" y="1600"/>
                    <a:pt x="2002" y="1600"/>
                    <a:pt x="2136" y="1567"/>
                  </a:cubicBezTo>
                  <a:cubicBezTo>
                    <a:pt x="2336" y="1500"/>
                    <a:pt x="2469" y="1234"/>
                    <a:pt x="2536" y="1033"/>
                  </a:cubicBezTo>
                  <a:cubicBezTo>
                    <a:pt x="2636" y="767"/>
                    <a:pt x="2703" y="500"/>
                    <a:pt x="2803" y="233"/>
                  </a:cubicBezTo>
                  <a:cubicBezTo>
                    <a:pt x="2412" y="102"/>
                    <a:pt x="2021" y="0"/>
                    <a:pt x="1620" y="0"/>
                  </a:cubicBezTo>
                  <a:close/>
                </a:path>
              </a:pathLst>
            </a:custGeom>
            <a:solidFill>
              <a:srgbClr val="E2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31;p43"/>
            <p:cNvSpPr/>
            <p:nvPr/>
          </p:nvSpPr>
          <p:spPr>
            <a:xfrm>
              <a:off x="7597441" y="1715386"/>
              <a:ext cx="63543" cy="219554"/>
            </a:xfrm>
            <a:custGeom>
              <a:avLst/>
              <a:gdLst/>
              <a:ahLst/>
              <a:cxnLst/>
              <a:rect l="l" t="t" r="r" b="b"/>
              <a:pathLst>
                <a:path w="1217" h="4205" extrusionOk="0">
                  <a:moveTo>
                    <a:pt x="1126" y="1"/>
                  </a:moveTo>
                  <a:cubicBezTo>
                    <a:pt x="1117" y="1"/>
                    <a:pt x="1108" y="4"/>
                    <a:pt x="1102" y="10"/>
                  </a:cubicBezTo>
                  <a:cubicBezTo>
                    <a:pt x="101" y="1111"/>
                    <a:pt x="1" y="2812"/>
                    <a:pt x="268" y="4180"/>
                  </a:cubicBezTo>
                  <a:cubicBezTo>
                    <a:pt x="268" y="4196"/>
                    <a:pt x="284" y="4205"/>
                    <a:pt x="301" y="4205"/>
                  </a:cubicBezTo>
                  <a:cubicBezTo>
                    <a:pt x="318" y="4205"/>
                    <a:pt x="335" y="4196"/>
                    <a:pt x="335" y="4180"/>
                  </a:cubicBezTo>
                  <a:cubicBezTo>
                    <a:pt x="468" y="2712"/>
                    <a:pt x="168" y="1344"/>
                    <a:pt x="1135" y="77"/>
                  </a:cubicBezTo>
                  <a:cubicBezTo>
                    <a:pt x="1216" y="50"/>
                    <a:pt x="1166" y="1"/>
                    <a:pt x="112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432;p43"/>
            <p:cNvSpPr/>
            <p:nvPr/>
          </p:nvSpPr>
          <p:spPr>
            <a:xfrm>
              <a:off x="7499908" y="1919903"/>
              <a:ext cx="184467" cy="416395"/>
            </a:xfrm>
            <a:custGeom>
              <a:avLst/>
              <a:gdLst/>
              <a:ahLst/>
              <a:cxnLst/>
              <a:rect l="l" t="t" r="r" b="b"/>
              <a:pathLst>
                <a:path w="3533" h="7975" extrusionOk="0">
                  <a:moveTo>
                    <a:pt x="2059" y="1"/>
                  </a:moveTo>
                  <a:cubicBezTo>
                    <a:pt x="2045" y="1"/>
                    <a:pt x="2036" y="8"/>
                    <a:pt x="2036" y="29"/>
                  </a:cubicBezTo>
                  <a:cubicBezTo>
                    <a:pt x="1" y="2631"/>
                    <a:pt x="635" y="6200"/>
                    <a:pt x="3437" y="7968"/>
                  </a:cubicBezTo>
                  <a:cubicBezTo>
                    <a:pt x="3446" y="7973"/>
                    <a:pt x="3455" y="7975"/>
                    <a:pt x="3463" y="7975"/>
                  </a:cubicBezTo>
                  <a:cubicBezTo>
                    <a:pt x="3511" y="7975"/>
                    <a:pt x="3532" y="7897"/>
                    <a:pt x="3503" y="7868"/>
                  </a:cubicBezTo>
                  <a:cubicBezTo>
                    <a:pt x="802" y="6033"/>
                    <a:pt x="301" y="2698"/>
                    <a:pt x="2136" y="62"/>
                  </a:cubicBezTo>
                  <a:cubicBezTo>
                    <a:pt x="2136" y="39"/>
                    <a:pt x="2088" y="1"/>
                    <a:pt x="205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433;p43"/>
            <p:cNvSpPr/>
            <p:nvPr/>
          </p:nvSpPr>
          <p:spPr>
            <a:xfrm>
              <a:off x="7705468" y="2133869"/>
              <a:ext cx="304817" cy="210782"/>
            </a:xfrm>
            <a:custGeom>
              <a:avLst/>
              <a:gdLst/>
              <a:ahLst/>
              <a:cxnLst/>
              <a:rect l="l" t="t" r="r" b="b"/>
              <a:pathLst>
                <a:path w="5838" h="4037" extrusionOk="0">
                  <a:moveTo>
                    <a:pt x="5746" y="1"/>
                  </a:moveTo>
                  <a:cubicBezTo>
                    <a:pt x="5696" y="1"/>
                    <a:pt x="5637" y="34"/>
                    <a:pt x="5604" y="101"/>
                  </a:cubicBezTo>
                  <a:cubicBezTo>
                    <a:pt x="5237" y="3170"/>
                    <a:pt x="2602" y="3503"/>
                    <a:pt x="33" y="3937"/>
                  </a:cubicBezTo>
                  <a:cubicBezTo>
                    <a:pt x="0" y="3937"/>
                    <a:pt x="0" y="4037"/>
                    <a:pt x="67" y="4037"/>
                  </a:cubicBezTo>
                  <a:cubicBezTo>
                    <a:pt x="2769" y="4004"/>
                    <a:pt x="5437" y="3103"/>
                    <a:pt x="5838" y="101"/>
                  </a:cubicBezTo>
                  <a:cubicBezTo>
                    <a:pt x="5838" y="34"/>
                    <a:pt x="5796" y="1"/>
                    <a:pt x="574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434;p43"/>
            <p:cNvSpPr/>
            <p:nvPr/>
          </p:nvSpPr>
          <p:spPr>
            <a:xfrm>
              <a:off x="7585693" y="2288627"/>
              <a:ext cx="51899" cy="149014"/>
            </a:xfrm>
            <a:custGeom>
              <a:avLst/>
              <a:gdLst/>
              <a:ahLst/>
              <a:cxnLst/>
              <a:rect l="l" t="t" r="r" b="b"/>
              <a:pathLst>
                <a:path w="994" h="2854" extrusionOk="0">
                  <a:moveTo>
                    <a:pt x="674" y="0"/>
                  </a:moveTo>
                  <a:cubicBezTo>
                    <a:pt x="648" y="0"/>
                    <a:pt x="626" y="20"/>
                    <a:pt x="626" y="39"/>
                  </a:cubicBezTo>
                  <a:cubicBezTo>
                    <a:pt x="626" y="506"/>
                    <a:pt x="693" y="1006"/>
                    <a:pt x="626" y="1507"/>
                  </a:cubicBezTo>
                  <a:cubicBezTo>
                    <a:pt x="526" y="1940"/>
                    <a:pt x="293" y="2340"/>
                    <a:pt x="26" y="2741"/>
                  </a:cubicBezTo>
                  <a:cubicBezTo>
                    <a:pt x="1" y="2816"/>
                    <a:pt x="32" y="2853"/>
                    <a:pt x="91" y="2853"/>
                  </a:cubicBezTo>
                  <a:cubicBezTo>
                    <a:pt x="111" y="2853"/>
                    <a:pt x="134" y="2849"/>
                    <a:pt x="159" y="2841"/>
                  </a:cubicBezTo>
                  <a:cubicBezTo>
                    <a:pt x="993" y="2174"/>
                    <a:pt x="860" y="1006"/>
                    <a:pt x="726" y="39"/>
                  </a:cubicBezTo>
                  <a:cubicBezTo>
                    <a:pt x="712" y="11"/>
                    <a:pt x="692" y="0"/>
                    <a:pt x="67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435;p43"/>
            <p:cNvSpPr/>
            <p:nvPr/>
          </p:nvSpPr>
          <p:spPr>
            <a:xfrm>
              <a:off x="7291371" y="2370392"/>
              <a:ext cx="330296" cy="160815"/>
            </a:xfrm>
            <a:custGeom>
              <a:avLst/>
              <a:gdLst/>
              <a:ahLst/>
              <a:cxnLst/>
              <a:rect l="l" t="t" r="r" b="b"/>
              <a:pathLst>
                <a:path w="6326" h="3080" extrusionOk="0">
                  <a:moveTo>
                    <a:pt x="6277" y="0"/>
                  </a:moveTo>
                  <a:cubicBezTo>
                    <a:pt x="6273" y="0"/>
                    <a:pt x="6268" y="3"/>
                    <a:pt x="6263" y="7"/>
                  </a:cubicBezTo>
                  <a:cubicBezTo>
                    <a:pt x="4429" y="1442"/>
                    <a:pt x="2360" y="2342"/>
                    <a:pt x="126" y="2843"/>
                  </a:cubicBezTo>
                  <a:cubicBezTo>
                    <a:pt x="1" y="2874"/>
                    <a:pt x="22" y="3079"/>
                    <a:pt x="134" y="3079"/>
                  </a:cubicBezTo>
                  <a:cubicBezTo>
                    <a:pt x="142" y="3079"/>
                    <a:pt x="150" y="3078"/>
                    <a:pt x="159" y="3076"/>
                  </a:cubicBezTo>
                  <a:cubicBezTo>
                    <a:pt x="2461" y="2576"/>
                    <a:pt x="4495" y="1575"/>
                    <a:pt x="6297" y="74"/>
                  </a:cubicBezTo>
                  <a:cubicBezTo>
                    <a:pt x="6325" y="74"/>
                    <a:pt x="6305" y="0"/>
                    <a:pt x="627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436;p43"/>
            <p:cNvSpPr/>
            <p:nvPr/>
          </p:nvSpPr>
          <p:spPr>
            <a:xfrm>
              <a:off x="7287455" y="2520085"/>
              <a:ext cx="56546" cy="179559"/>
            </a:xfrm>
            <a:custGeom>
              <a:avLst/>
              <a:gdLst/>
              <a:ahLst/>
              <a:cxnLst/>
              <a:rect l="l" t="t" r="r" b="b"/>
              <a:pathLst>
                <a:path w="1083" h="3439" extrusionOk="0">
                  <a:moveTo>
                    <a:pt x="184" y="1"/>
                  </a:moveTo>
                  <a:cubicBezTo>
                    <a:pt x="142" y="1"/>
                    <a:pt x="100" y="26"/>
                    <a:pt x="100" y="76"/>
                  </a:cubicBezTo>
                  <a:cubicBezTo>
                    <a:pt x="0" y="1243"/>
                    <a:pt x="134" y="2444"/>
                    <a:pt x="868" y="3411"/>
                  </a:cubicBezTo>
                  <a:cubicBezTo>
                    <a:pt x="886" y="3430"/>
                    <a:pt x="913" y="3438"/>
                    <a:pt x="940" y="3438"/>
                  </a:cubicBezTo>
                  <a:cubicBezTo>
                    <a:pt x="1009" y="3438"/>
                    <a:pt x="1083" y="3383"/>
                    <a:pt x="1034" y="3311"/>
                  </a:cubicBezTo>
                  <a:cubicBezTo>
                    <a:pt x="367" y="2277"/>
                    <a:pt x="367" y="1277"/>
                    <a:pt x="267" y="76"/>
                  </a:cubicBezTo>
                  <a:cubicBezTo>
                    <a:pt x="267" y="26"/>
                    <a:pt x="226" y="1"/>
                    <a:pt x="18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37;p43"/>
            <p:cNvSpPr/>
            <p:nvPr/>
          </p:nvSpPr>
          <p:spPr>
            <a:xfrm>
              <a:off x="7966687" y="2136689"/>
              <a:ext cx="79885" cy="318183"/>
            </a:xfrm>
            <a:custGeom>
              <a:avLst/>
              <a:gdLst/>
              <a:ahLst/>
              <a:cxnLst/>
              <a:rect l="l" t="t" r="r" b="b"/>
              <a:pathLst>
                <a:path w="1530" h="6094" extrusionOk="0">
                  <a:moveTo>
                    <a:pt x="720" y="0"/>
                  </a:moveTo>
                  <a:cubicBezTo>
                    <a:pt x="698" y="0"/>
                    <a:pt x="668" y="25"/>
                    <a:pt x="668" y="80"/>
                  </a:cubicBezTo>
                  <a:cubicBezTo>
                    <a:pt x="468" y="1448"/>
                    <a:pt x="234" y="3049"/>
                    <a:pt x="401" y="4417"/>
                  </a:cubicBezTo>
                  <a:cubicBezTo>
                    <a:pt x="468" y="5117"/>
                    <a:pt x="768" y="5751"/>
                    <a:pt x="1402" y="6084"/>
                  </a:cubicBezTo>
                  <a:cubicBezTo>
                    <a:pt x="1419" y="6090"/>
                    <a:pt x="1435" y="6093"/>
                    <a:pt x="1449" y="6093"/>
                  </a:cubicBezTo>
                  <a:cubicBezTo>
                    <a:pt x="1511" y="6093"/>
                    <a:pt x="1529" y="6033"/>
                    <a:pt x="1502" y="5951"/>
                  </a:cubicBezTo>
                  <a:cubicBezTo>
                    <a:pt x="1" y="4583"/>
                    <a:pt x="668" y="1881"/>
                    <a:pt x="735" y="47"/>
                  </a:cubicBezTo>
                  <a:cubicBezTo>
                    <a:pt x="750" y="17"/>
                    <a:pt x="738" y="0"/>
                    <a:pt x="72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38;p43"/>
            <p:cNvSpPr/>
            <p:nvPr/>
          </p:nvSpPr>
          <p:spPr>
            <a:xfrm>
              <a:off x="7343218" y="2701315"/>
              <a:ext cx="345072" cy="316617"/>
            </a:xfrm>
            <a:custGeom>
              <a:avLst/>
              <a:gdLst/>
              <a:ahLst/>
              <a:cxnLst/>
              <a:rect l="l" t="t" r="r" b="b"/>
              <a:pathLst>
                <a:path w="6609" h="6064" extrusionOk="0">
                  <a:moveTo>
                    <a:pt x="64" y="0"/>
                  </a:moveTo>
                  <a:cubicBezTo>
                    <a:pt x="0" y="0"/>
                    <a:pt x="4" y="79"/>
                    <a:pt x="33" y="107"/>
                  </a:cubicBezTo>
                  <a:cubicBezTo>
                    <a:pt x="3135" y="1108"/>
                    <a:pt x="5137" y="2976"/>
                    <a:pt x="6371" y="5978"/>
                  </a:cubicBezTo>
                  <a:cubicBezTo>
                    <a:pt x="6400" y="6037"/>
                    <a:pt x="6455" y="6063"/>
                    <a:pt x="6502" y="6063"/>
                  </a:cubicBezTo>
                  <a:cubicBezTo>
                    <a:pt x="6562" y="6063"/>
                    <a:pt x="6609" y="6020"/>
                    <a:pt x="6571" y="5945"/>
                  </a:cubicBezTo>
                  <a:cubicBezTo>
                    <a:pt x="5837" y="3009"/>
                    <a:pt x="3002" y="474"/>
                    <a:pt x="100" y="7"/>
                  </a:cubicBezTo>
                  <a:cubicBezTo>
                    <a:pt x="86" y="2"/>
                    <a:pt x="74" y="0"/>
                    <a:pt x="6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39;p43"/>
            <p:cNvSpPr/>
            <p:nvPr/>
          </p:nvSpPr>
          <p:spPr>
            <a:xfrm>
              <a:off x="7686150" y="2698182"/>
              <a:ext cx="224879" cy="170996"/>
            </a:xfrm>
            <a:custGeom>
              <a:avLst/>
              <a:gdLst/>
              <a:ahLst/>
              <a:cxnLst/>
              <a:rect l="l" t="t" r="r" b="b"/>
              <a:pathLst>
                <a:path w="4307" h="3275" extrusionOk="0">
                  <a:moveTo>
                    <a:pt x="4273" y="0"/>
                  </a:moveTo>
                  <a:cubicBezTo>
                    <a:pt x="2472" y="334"/>
                    <a:pt x="470" y="1235"/>
                    <a:pt x="37" y="3169"/>
                  </a:cubicBezTo>
                  <a:cubicBezTo>
                    <a:pt x="1" y="3241"/>
                    <a:pt x="22" y="3274"/>
                    <a:pt x="55" y="3274"/>
                  </a:cubicBezTo>
                  <a:cubicBezTo>
                    <a:pt x="84" y="3274"/>
                    <a:pt x="121" y="3249"/>
                    <a:pt x="137" y="3203"/>
                  </a:cubicBezTo>
                  <a:cubicBezTo>
                    <a:pt x="804" y="1335"/>
                    <a:pt x="2572" y="701"/>
                    <a:pt x="4273" y="34"/>
                  </a:cubicBezTo>
                  <a:cubicBezTo>
                    <a:pt x="4306" y="34"/>
                    <a:pt x="4273" y="0"/>
                    <a:pt x="427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40;p43"/>
            <p:cNvSpPr/>
            <p:nvPr/>
          </p:nvSpPr>
          <p:spPr>
            <a:xfrm>
              <a:off x="7568933" y="2691447"/>
              <a:ext cx="105208" cy="140295"/>
            </a:xfrm>
            <a:custGeom>
              <a:avLst/>
              <a:gdLst/>
              <a:ahLst/>
              <a:cxnLst/>
              <a:rect l="l" t="t" r="r" b="b"/>
              <a:pathLst>
                <a:path w="2015" h="2687" extrusionOk="0">
                  <a:moveTo>
                    <a:pt x="51" y="1"/>
                  </a:moveTo>
                  <a:cubicBezTo>
                    <a:pt x="2" y="1"/>
                    <a:pt x="1" y="40"/>
                    <a:pt x="47" y="63"/>
                  </a:cubicBezTo>
                  <a:cubicBezTo>
                    <a:pt x="514" y="396"/>
                    <a:pt x="881" y="863"/>
                    <a:pt x="1181" y="1364"/>
                  </a:cubicBezTo>
                  <a:cubicBezTo>
                    <a:pt x="1448" y="1797"/>
                    <a:pt x="1614" y="2231"/>
                    <a:pt x="1881" y="2665"/>
                  </a:cubicBezTo>
                  <a:cubicBezTo>
                    <a:pt x="1909" y="2678"/>
                    <a:pt x="1937" y="2686"/>
                    <a:pt x="1959" y="2686"/>
                  </a:cubicBezTo>
                  <a:cubicBezTo>
                    <a:pt x="1992" y="2686"/>
                    <a:pt x="2015" y="2670"/>
                    <a:pt x="2015" y="2631"/>
                  </a:cubicBezTo>
                  <a:cubicBezTo>
                    <a:pt x="1781" y="1631"/>
                    <a:pt x="1014" y="563"/>
                    <a:pt x="147" y="29"/>
                  </a:cubicBezTo>
                  <a:cubicBezTo>
                    <a:pt x="105" y="9"/>
                    <a:pt x="74" y="1"/>
                    <a:pt x="5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441;p43"/>
            <p:cNvSpPr/>
            <p:nvPr/>
          </p:nvSpPr>
          <p:spPr>
            <a:xfrm>
              <a:off x="7679989" y="2743764"/>
              <a:ext cx="441300" cy="261167"/>
            </a:xfrm>
            <a:custGeom>
              <a:avLst/>
              <a:gdLst/>
              <a:ahLst/>
              <a:cxnLst/>
              <a:rect l="l" t="t" r="r" b="b"/>
              <a:pathLst>
                <a:path w="8452" h="5002" extrusionOk="0">
                  <a:moveTo>
                    <a:pt x="6995" y="1"/>
                  </a:moveTo>
                  <a:cubicBezTo>
                    <a:pt x="4006" y="1"/>
                    <a:pt x="748" y="1909"/>
                    <a:pt x="21" y="4932"/>
                  </a:cubicBezTo>
                  <a:cubicBezTo>
                    <a:pt x="0" y="4973"/>
                    <a:pt x="31" y="5001"/>
                    <a:pt x="65" y="5001"/>
                  </a:cubicBezTo>
                  <a:cubicBezTo>
                    <a:pt x="86" y="5001"/>
                    <a:pt x="108" y="4990"/>
                    <a:pt x="121" y="4965"/>
                  </a:cubicBezTo>
                  <a:cubicBezTo>
                    <a:pt x="1080" y="2117"/>
                    <a:pt x="4039" y="307"/>
                    <a:pt x="6947" y="307"/>
                  </a:cubicBezTo>
                  <a:cubicBezTo>
                    <a:pt x="7377" y="307"/>
                    <a:pt x="7806" y="347"/>
                    <a:pt x="8227" y="428"/>
                  </a:cubicBezTo>
                  <a:cubicBezTo>
                    <a:pt x="8236" y="430"/>
                    <a:pt x="8244" y="431"/>
                    <a:pt x="8252" y="431"/>
                  </a:cubicBezTo>
                  <a:cubicBezTo>
                    <a:pt x="8400" y="431"/>
                    <a:pt x="8452" y="160"/>
                    <a:pt x="8294" y="128"/>
                  </a:cubicBezTo>
                  <a:cubicBezTo>
                    <a:pt x="7873" y="42"/>
                    <a:pt x="7437" y="1"/>
                    <a:pt x="699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442;p43"/>
            <p:cNvSpPr/>
            <p:nvPr/>
          </p:nvSpPr>
          <p:spPr>
            <a:xfrm>
              <a:off x="7997075" y="1978746"/>
              <a:ext cx="131628" cy="159979"/>
            </a:xfrm>
            <a:custGeom>
              <a:avLst/>
              <a:gdLst/>
              <a:ahLst/>
              <a:cxnLst/>
              <a:rect l="l" t="t" r="r" b="b"/>
              <a:pathLst>
                <a:path w="2521" h="3064" extrusionOk="0">
                  <a:moveTo>
                    <a:pt x="1710" y="0"/>
                  </a:moveTo>
                  <a:cubicBezTo>
                    <a:pt x="1407" y="0"/>
                    <a:pt x="1083" y="119"/>
                    <a:pt x="886" y="336"/>
                  </a:cubicBezTo>
                  <a:cubicBezTo>
                    <a:pt x="838" y="409"/>
                    <a:pt x="842" y="463"/>
                    <a:pt x="886" y="463"/>
                  </a:cubicBezTo>
                  <a:cubicBezTo>
                    <a:pt x="902" y="463"/>
                    <a:pt x="925" y="455"/>
                    <a:pt x="953" y="437"/>
                  </a:cubicBezTo>
                  <a:cubicBezTo>
                    <a:pt x="1113" y="290"/>
                    <a:pt x="1331" y="213"/>
                    <a:pt x="1545" y="213"/>
                  </a:cubicBezTo>
                  <a:cubicBezTo>
                    <a:pt x="1870" y="213"/>
                    <a:pt x="2187" y="389"/>
                    <a:pt x="2287" y="770"/>
                  </a:cubicBezTo>
                  <a:cubicBezTo>
                    <a:pt x="2354" y="1070"/>
                    <a:pt x="2221" y="1471"/>
                    <a:pt x="2154" y="1771"/>
                  </a:cubicBezTo>
                  <a:cubicBezTo>
                    <a:pt x="1938" y="2371"/>
                    <a:pt x="1410" y="2833"/>
                    <a:pt x="833" y="2833"/>
                  </a:cubicBezTo>
                  <a:cubicBezTo>
                    <a:pt x="609" y="2833"/>
                    <a:pt x="377" y="2764"/>
                    <a:pt x="153" y="2605"/>
                  </a:cubicBezTo>
                  <a:cubicBezTo>
                    <a:pt x="131" y="2583"/>
                    <a:pt x="111" y="2574"/>
                    <a:pt x="93" y="2574"/>
                  </a:cubicBezTo>
                  <a:cubicBezTo>
                    <a:pt x="30" y="2574"/>
                    <a:pt x="0" y="2693"/>
                    <a:pt x="52" y="2772"/>
                  </a:cubicBezTo>
                  <a:cubicBezTo>
                    <a:pt x="327" y="2976"/>
                    <a:pt x="600" y="3063"/>
                    <a:pt x="859" y="3063"/>
                  </a:cubicBezTo>
                  <a:cubicBezTo>
                    <a:pt x="1698" y="3063"/>
                    <a:pt x="2386" y="2138"/>
                    <a:pt x="2488" y="1270"/>
                  </a:cubicBezTo>
                  <a:cubicBezTo>
                    <a:pt x="2521" y="904"/>
                    <a:pt x="2521" y="336"/>
                    <a:pt x="2154" y="103"/>
                  </a:cubicBezTo>
                  <a:cubicBezTo>
                    <a:pt x="2027" y="34"/>
                    <a:pt x="1871" y="0"/>
                    <a:pt x="17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443;p43"/>
            <p:cNvSpPr/>
            <p:nvPr/>
          </p:nvSpPr>
          <p:spPr>
            <a:xfrm>
              <a:off x="8058999" y="2009186"/>
              <a:ext cx="37593" cy="71009"/>
            </a:xfrm>
            <a:custGeom>
              <a:avLst/>
              <a:gdLst/>
              <a:ahLst/>
              <a:cxnLst/>
              <a:rect l="l" t="t" r="r" b="b"/>
              <a:pathLst>
                <a:path w="720" h="1360" extrusionOk="0">
                  <a:moveTo>
                    <a:pt x="173" y="1"/>
                  </a:moveTo>
                  <a:cubicBezTo>
                    <a:pt x="120" y="1"/>
                    <a:pt x="63" y="17"/>
                    <a:pt x="1" y="54"/>
                  </a:cubicBezTo>
                  <a:cubicBezTo>
                    <a:pt x="1" y="87"/>
                    <a:pt x="1" y="187"/>
                    <a:pt x="67" y="187"/>
                  </a:cubicBezTo>
                  <a:cubicBezTo>
                    <a:pt x="501" y="187"/>
                    <a:pt x="401" y="1021"/>
                    <a:pt x="468" y="1321"/>
                  </a:cubicBezTo>
                  <a:cubicBezTo>
                    <a:pt x="468" y="1341"/>
                    <a:pt x="501" y="1360"/>
                    <a:pt x="536" y="1360"/>
                  </a:cubicBezTo>
                  <a:cubicBezTo>
                    <a:pt x="561" y="1360"/>
                    <a:pt x="587" y="1349"/>
                    <a:pt x="601" y="1321"/>
                  </a:cubicBezTo>
                  <a:cubicBezTo>
                    <a:pt x="720" y="1084"/>
                    <a:pt x="601" y="1"/>
                    <a:pt x="1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444;p43"/>
            <p:cNvSpPr/>
            <p:nvPr/>
          </p:nvSpPr>
          <p:spPr>
            <a:xfrm>
              <a:off x="8038114" y="2035866"/>
              <a:ext cx="39786" cy="65109"/>
            </a:xfrm>
            <a:custGeom>
              <a:avLst/>
              <a:gdLst/>
              <a:ahLst/>
              <a:cxnLst/>
              <a:rect l="l" t="t" r="r" b="b"/>
              <a:pathLst>
                <a:path w="762" h="1247" extrusionOk="0">
                  <a:moveTo>
                    <a:pt x="672" y="1"/>
                  </a:moveTo>
                  <a:cubicBezTo>
                    <a:pt x="660" y="1"/>
                    <a:pt x="647" y="3"/>
                    <a:pt x="634" y="10"/>
                  </a:cubicBezTo>
                  <a:cubicBezTo>
                    <a:pt x="334" y="243"/>
                    <a:pt x="0" y="744"/>
                    <a:pt x="0" y="1177"/>
                  </a:cubicBezTo>
                  <a:cubicBezTo>
                    <a:pt x="0" y="1218"/>
                    <a:pt x="51" y="1247"/>
                    <a:pt x="98" y="1247"/>
                  </a:cubicBezTo>
                  <a:cubicBezTo>
                    <a:pt x="127" y="1247"/>
                    <a:pt x="154" y="1236"/>
                    <a:pt x="167" y="1211"/>
                  </a:cubicBezTo>
                  <a:cubicBezTo>
                    <a:pt x="301" y="1044"/>
                    <a:pt x="334" y="844"/>
                    <a:pt x="401" y="643"/>
                  </a:cubicBezTo>
                  <a:cubicBezTo>
                    <a:pt x="501" y="410"/>
                    <a:pt x="667" y="243"/>
                    <a:pt x="734" y="76"/>
                  </a:cubicBezTo>
                  <a:cubicBezTo>
                    <a:pt x="761" y="49"/>
                    <a:pt x="723" y="1"/>
                    <a:pt x="67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445;p43"/>
            <p:cNvSpPr/>
            <p:nvPr/>
          </p:nvSpPr>
          <p:spPr>
            <a:xfrm>
              <a:off x="8029969" y="2437903"/>
              <a:ext cx="235792" cy="114241"/>
            </a:xfrm>
            <a:custGeom>
              <a:avLst/>
              <a:gdLst/>
              <a:ahLst/>
              <a:cxnLst/>
              <a:rect l="l" t="t" r="r" b="b"/>
              <a:pathLst>
                <a:path w="4516" h="2188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1224" y="1149"/>
                    <a:pt x="2792" y="1650"/>
                    <a:pt x="4326" y="2183"/>
                  </a:cubicBezTo>
                  <a:cubicBezTo>
                    <a:pt x="4336" y="2186"/>
                    <a:pt x="4346" y="2187"/>
                    <a:pt x="4355" y="2187"/>
                  </a:cubicBezTo>
                  <a:cubicBezTo>
                    <a:pt x="4468" y="2187"/>
                    <a:pt x="4516" y="2012"/>
                    <a:pt x="4393" y="1950"/>
                  </a:cubicBezTo>
                  <a:cubicBezTo>
                    <a:pt x="2825" y="1483"/>
                    <a:pt x="1324" y="1016"/>
                    <a:pt x="23" y="15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446;p43"/>
            <p:cNvSpPr/>
            <p:nvPr/>
          </p:nvSpPr>
          <p:spPr>
            <a:xfrm>
              <a:off x="8116485" y="2560602"/>
              <a:ext cx="148075" cy="203002"/>
            </a:xfrm>
            <a:custGeom>
              <a:avLst/>
              <a:gdLst/>
              <a:ahLst/>
              <a:cxnLst/>
              <a:rect l="l" t="t" r="r" b="b"/>
              <a:pathLst>
                <a:path w="2836" h="3888" extrusionOk="0">
                  <a:moveTo>
                    <a:pt x="2702" y="0"/>
                  </a:moveTo>
                  <a:cubicBezTo>
                    <a:pt x="1335" y="534"/>
                    <a:pt x="301" y="2402"/>
                    <a:pt x="0" y="3803"/>
                  </a:cubicBezTo>
                  <a:cubicBezTo>
                    <a:pt x="0" y="3845"/>
                    <a:pt x="40" y="3887"/>
                    <a:pt x="87" y="3887"/>
                  </a:cubicBezTo>
                  <a:cubicBezTo>
                    <a:pt x="114" y="3887"/>
                    <a:pt x="143" y="3873"/>
                    <a:pt x="167" y="3836"/>
                  </a:cubicBezTo>
                  <a:cubicBezTo>
                    <a:pt x="467" y="3136"/>
                    <a:pt x="734" y="2402"/>
                    <a:pt x="1201" y="1801"/>
                  </a:cubicBezTo>
                  <a:cubicBezTo>
                    <a:pt x="1668" y="1168"/>
                    <a:pt x="2302" y="701"/>
                    <a:pt x="2802" y="134"/>
                  </a:cubicBezTo>
                  <a:cubicBezTo>
                    <a:pt x="2836" y="67"/>
                    <a:pt x="2802" y="0"/>
                    <a:pt x="270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447;p43"/>
            <p:cNvSpPr/>
            <p:nvPr/>
          </p:nvSpPr>
          <p:spPr>
            <a:xfrm>
              <a:off x="7961466" y="1707189"/>
              <a:ext cx="71479" cy="141130"/>
            </a:xfrm>
            <a:custGeom>
              <a:avLst/>
              <a:gdLst/>
              <a:ahLst/>
              <a:cxnLst/>
              <a:rect l="l" t="t" r="r" b="b"/>
              <a:pathLst>
                <a:path w="1369" h="2703" extrusionOk="0">
                  <a:moveTo>
                    <a:pt x="134" y="0"/>
                  </a:moveTo>
                  <a:cubicBezTo>
                    <a:pt x="134" y="0"/>
                    <a:pt x="34" y="0"/>
                    <a:pt x="34" y="34"/>
                  </a:cubicBezTo>
                  <a:cubicBezTo>
                    <a:pt x="1" y="968"/>
                    <a:pt x="301" y="2369"/>
                    <a:pt x="1302" y="2702"/>
                  </a:cubicBezTo>
                  <a:cubicBezTo>
                    <a:pt x="1335" y="2702"/>
                    <a:pt x="1368" y="2669"/>
                    <a:pt x="1335" y="2635"/>
                  </a:cubicBezTo>
                  <a:cubicBezTo>
                    <a:pt x="1035" y="2335"/>
                    <a:pt x="701" y="2068"/>
                    <a:pt x="501" y="1668"/>
                  </a:cubicBezTo>
                  <a:cubicBezTo>
                    <a:pt x="267" y="1168"/>
                    <a:pt x="134" y="567"/>
                    <a:pt x="13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448;p43"/>
            <p:cNvSpPr/>
            <p:nvPr/>
          </p:nvSpPr>
          <p:spPr>
            <a:xfrm>
              <a:off x="7977130" y="1846440"/>
              <a:ext cx="75969" cy="136327"/>
            </a:xfrm>
            <a:custGeom>
              <a:avLst/>
              <a:gdLst/>
              <a:ahLst/>
              <a:cxnLst/>
              <a:rect l="l" t="t" r="r" b="b"/>
              <a:pathLst>
                <a:path w="1455" h="2611" extrusionOk="0">
                  <a:moveTo>
                    <a:pt x="419" y="0"/>
                  </a:moveTo>
                  <a:cubicBezTo>
                    <a:pt x="400" y="0"/>
                    <a:pt x="380" y="11"/>
                    <a:pt x="368" y="35"/>
                  </a:cubicBezTo>
                  <a:cubicBezTo>
                    <a:pt x="1" y="1002"/>
                    <a:pt x="368" y="2170"/>
                    <a:pt x="1335" y="2604"/>
                  </a:cubicBezTo>
                  <a:cubicBezTo>
                    <a:pt x="1344" y="2608"/>
                    <a:pt x="1354" y="2610"/>
                    <a:pt x="1363" y="2610"/>
                  </a:cubicBezTo>
                  <a:cubicBezTo>
                    <a:pt x="1417" y="2610"/>
                    <a:pt x="1455" y="2532"/>
                    <a:pt x="1368" y="2504"/>
                  </a:cubicBezTo>
                  <a:cubicBezTo>
                    <a:pt x="568" y="1936"/>
                    <a:pt x="168" y="1103"/>
                    <a:pt x="468" y="102"/>
                  </a:cubicBezTo>
                  <a:cubicBezTo>
                    <a:pt x="489" y="37"/>
                    <a:pt x="455" y="0"/>
                    <a:pt x="41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449;p43"/>
            <p:cNvSpPr/>
            <p:nvPr/>
          </p:nvSpPr>
          <p:spPr>
            <a:xfrm>
              <a:off x="7654927" y="1554833"/>
              <a:ext cx="354471" cy="165618"/>
            </a:xfrm>
            <a:custGeom>
              <a:avLst/>
              <a:gdLst/>
              <a:ahLst/>
              <a:cxnLst/>
              <a:rect l="l" t="t" r="r" b="b"/>
              <a:pathLst>
                <a:path w="6789" h="3172" extrusionOk="0">
                  <a:moveTo>
                    <a:pt x="3485" y="1"/>
                  </a:moveTo>
                  <a:cubicBezTo>
                    <a:pt x="3244" y="1"/>
                    <a:pt x="3004" y="18"/>
                    <a:pt x="2769" y="49"/>
                  </a:cubicBezTo>
                  <a:cubicBezTo>
                    <a:pt x="1001" y="283"/>
                    <a:pt x="101" y="1384"/>
                    <a:pt x="1" y="3118"/>
                  </a:cubicBezTo>
                  <a:cubicBezTo>
                    <a:pt x="1" y="3139"/>
                    <a:pt x="25" y="3171"/>
                    <a:pt x="45" y="3171"/>
                  </a:cubicBezTo>
                  <a:cubicBezTo>
                    <a:pt x="57" y="3171"/>
                    <a:pt x="67" y="3158"/>
                    <a:pt x="67" y="3118"/>
                  </a:cubicBezTo>
                  <a:cubicBezTo>
                    <a:pt x="368" y="1350"/>
                    <a:pt x="1402" y="283"/>
                    <a:pt x="3236" y="216"/>
                  </a:cubicBezTo>
                  <a:cubicBezTo>
                    <a:pt x="3286" y="215"/>
                    <a:pt x="3335" y="214"/>
                    <a:pt x="3384" y="214"/>
                  </a:cubicBezTo>
                  <a:cubicBezTo>
                    <a:pt x="4715" y="214"/>
                    <a:pt x="5771" y="654"/>
                    <a:pt x="6672" y="1684"/>
                  </a:cubicBezTo>
                  <a:cubicBezTo>
                    <a:pt x="6681" y="1692"/>
                    <a:pt x="6693" y="1696"/>
                    <a:pt x="6706" y="1696"/>
                  </a:cubicBezTo>
                  <a:cubicBezTo>
                    <a:pt x="6745" y="1696"/>
                    <a:pt x="6789" y="1659"/>
                    <a:pt x="6739" y="1584"/>
                  </a:cubicBezTo>
                  <a:cubicBezTo>
                    <a:pt x="6066" y="463"/>
                    <a:pt x="4757" y="1"/>
                    <a:pt x="348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450;p43"/>
            <p:cNvSpPr/>
            <p:nvPr/>
          </p:nvSpPr>
          <p:spPr>
            <a:xfrm>
              <a:off x="7880328" y="1661712"/>
              <a:ext cx="123013" cy="45999"/>
            </a:xfrm>
            <a:custGeom>
              <a:avLst/>
              <a:gdLst/>
              <a:ahLst/>
              <a:cxnLst/>
              <a:rect l="l" t="t" r="r" b="b"/>
              <a:pathLst>
                <a:path w="2356" h="881" extrusionOk="0">
                  <a:moveTo>
                    <a:pt x="2112" y="1"/>
                  </a:moveTo>
                  <a:cubicBezTo>
                    <a:pt x="1375" y="1"/>
                    <a:pt x="523" y="243"/>
                    <a:pt x="54" y="838"/>
                  </a:cubicBezTo>
                  <a:cubicBezTo>
                    <a:pt x="0" y="838"/>
                    <a:pt x="11" y="881"/>
                    <a:pt x="51" y="881"/>
                  </a:cubicBezTo>
                  <a:cubicBezTo>
                    <a:pt x="62" y="881"/>
                    <a:pt x="74" y="878"/>
                    <a:pt x="87" y="871"/>
                  </a:cubicBezTo>
                  <a:cubicBezTo>
                    <a:pt x="721" y="237"/>
                    <a:pt x="1488" y="237"/>
                    <a:pt x="2255" y="137"/>
                  </a:cubicBezTo>
                  <a:cubicBezTo>
                    <a:pt x="2355" y="137"/>
                    <a:pt x="2322" y="4"/>
                    <a:pt x="2255" y="4"/>
                  </a:cubicBezTo>
                  <a:cubicBezTo>
                    <a:pt x="2208" y="2"/>
                    <a:pt x="2160" y="1"/>
                    <a:pt x="211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451;p43"/>
            <p:cNvSpPr/>
            <p:nvPr/>
          </p:nvSpPr>
          <p:spPr>
            <a:xfrm>
              <a:off x="7924134" y="1686408"/>
              <a:ext cx="72210" cy="44851"/>
            </a:xfrm>
            <a:custGeom>
              <a:avLst/>
              <a:gdLst/>
              <a:ahLst/>
              <a:cxnLst/>
              <a:rect l="l" t="t" r="r" b="b"/>
              <a:pathLst>
                <a:path w="1383" h="859" extrusionOk="0">
                  <a:moveTo>
                    <a:pt x="1207" y="0"/>
                  </a:moveTo>
                  <a:cubicBezTo>
                    <a:pt x="1024" y="0"/>
                    <a:pt x="806" y="120"/>
                    <a:pt x="649" y="198"/>
                  </a:cubicBezTo>
                  <a:cubicBezTo>
                    <a:pt x="382" y="331"/>
                    <a:pt x="215" y="498"/>
                    <a:pt x="48" y="732"/>
                  </a:cubicBezTo>
                  <a:cubicBezTo>
                    <a:pt x="0" y="804"/>
                    <a:pt x="39" y="859"/>
                    <a:pt x="102" y="859"/>
                  </a:cubicBezTo>
                  <a:cubicBezTo>
                    <a:pt x="126" y="859"/>
                    <a:pt x="154" y="850"/>
                    <a:pt x="182" y="832"/>
                  </a:cubicBezTo>
                  <a:cubicBezTo>
                    <a:pt x="349" y="665"/>
                    <a:pt x="515" y="498"/>
                    <a:pt x="716" y="398"/>
                  </a:cubicBezTo>
                  <a:cubicBezTo>
                    <a:pt x="916" y="331"/>
                    <a:pt x="1149" y="265"/>
                    <a:pt x="1349" y="165"/>
                  </a:cubicBezTo>
                  <a:cubicBezTo>
                    <a:pt x="1383" y="98"/>
                    <a:pt x="1383" y="31"/>
                    <a:pt x="1349" y="31"/>
                  </a:cubicBezTo>
                  <a:cubicBezTo>
                    <a:pt x="1306" y="10"/>
                    <a:pt x="1258" y="0"/>
                    <a:pt x="12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452;p43"/>
            <p:cNvSpPr/>
            <p:nvPr/>
          </p:nvSpPr>
          <p:spPr>
            <a:xfrm>
              <a:off x="7308340" y="2251347"/>
              <a:ext cx="76700" cy="197833"/>
            </a:xfrm>
            <a:custGeom>
              <a:avLst/>
              <a:gdLst/>
              <a:ahLst/>
              <a:cxnLst/>
              <a:rect l="l" t="t" r="r" b="b"/>
              <a:pathLst>
                <a:path w="1469" h="3789" extrusionOk="0">
                  <a:moveTo>
                    <a:pt x="1256" y="1"/>
                  </a:moveTo>
                  <a:cubicBezTo>
                    <a:pt x="1239" y="1"/>
                    <a:pt x="1221" y="6"/>
                    <a:pt x="1202" y="19"/>
                  </a:cubicBezTo>
                  <a:cubicBezTo>
                    <a:pt x="1" y="686"/>
                    <a:pt x="201" y="3221"/>
                    <a:pt x="1435" y="3788"/>
                  </a:cubicBezTo>
                  <a:cubicBezTo>
                    <a:pt x="1435" y="3788"/>
                    <a:pt x="1468" y="3788"/>
                    <a:pt x="1468" y="3755"/>
                  </a:cubicBezTo>
                  <a:cubicBezTo>
                    <a:pt x="1035" y="3255"/>
                    <a:pt x="701" y="2854"/>
                    <a:pt x="634" y="2187"/>
                  </a:cubicBezTo>
                  <a:cubicBezTo>
                    <a:pt x="601" y="1520"/>
                    <a:pt x="668" y="553"/>
                    <a:pt x="1302" y="119"/>
                  </a:cubicBezTo>
                  <a:cubicBezTo>
                    <a:pt x="1355" y="92"/>
                    <a:pt x="1323" y="1"/>
                    <a:pt x="12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453;p43"/>
            <p:cNvSpPr/>
            <p:nvPr/>
          </p:nvSpPr>
          <p:spPr>
            <a:xfrm>
              <a:off x="7761179" y="1630541"/>
              <a:ext cx="231040" cy="82235"/>
            </a:xfrm>
            <a:custGeom>
              <a:avLst/>
              <a:gdLst/>
              <a:ahLst/>
              <a:cxnLst/>
              <a:rect l="l" t="t" r="r" b="b"/>
              <a:pathLst>
                <a:path w="4425" h="1575" extrusionOk="0">
                  <a:moveTo>
                    <a:pt x="2965" y="1"/>
                  </a:moveTo>
                  <a:cubicBezTo>
                    <a:pt x="1826" y="1"/>
                    <a:pt x="692" y="539"/>
                    <a:pt x="1" y="1468"/>
                  </a:cubicBezTo>
                  <a:cubicBezTo>
                    <a:pt x="1" y="1497"/>
                    <a:pt x="75" y="1575"/>
                    <a:pt x="117" y="1575"/>
                  </a:cubicBezTo>
                  <a:cubicBezTo>
                    <a:pt x="123" y="1575"/>
                    <a:pt x="129" y="1573"/>
                    <a:pt x="134" y="1568"/>
                  </a:cubicBezTo>
                  <a:cubicBezTo>
                    <a:pt x="852" y="659"/>
                    <a:pt x="1896" y="248"/>
                    <a:pt x="2982" y="248"/>
                  </a:cubicBezTo>
                  <a:cubicBezTo>
                    <a:pt x="3411" y="248"/>
                    <a:pt x="3846" y="311"/>
                    <a:pt x="4270" y="434"/>
                  </a:cubicBezTo>
                  <a:cubicBezTo>
                    <a:pt x="4279" y="437"/>
                    <a:pt x="4288" y="438"/>
                    <a:pt x="4296" y="438"/>
                  </a:cubicBezTo>
                  <a:cubicBezTo>
                    <a:pt x="4381" y="438"/>
                    <a:pt x="4425" y="298"/>
                    <a:pt x="4304" y="267"/>
                  </a:cubicBezTo>
                  <a:cubicBezTo>
                    <a:pt x="3875" y="86"/>
                    <a:pt x="3420" y="1"/>
                    <a:pt x="296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54;p43"/>
            <p:cNvSpPr/>
            <p:nvPr/>
          </p:nvSpPr>
          <p:spPr>
            <a:xfrm>
              <a:off x="7705468" y="1598169"/>
              <a:ext cx="292129" cy="96854"/>
            </a:xfrm>
            <a:custGeom>
              <a:avLst/>
              <a:gdLst/>
              <a:ahLst/>
              <a:cxnLst/>
              <a:rect l="l" t="t" r="r" b="b"/>
              <a:pathLst>
                <a:path w="5595" h="1855" extrusionOk="0">
                  <a:moveTo>
                    <a:pt x="3111" y="1"/>
                  </a:moveTo>
                  <a:cubicBezTo>
                    <a:pt x="1723" y="1"/>
                    <a:pt x="321" y="573"/>
                    <a:pt x="0" y="1855"/>
                  </a:cubicBezTo>
                  <a:cubicBezTo>
                    <a:pt x="404" y="662"/>
                    <a:pt x="1684" y="190"/>
                    <a:pt x="2965" y="190"/>
                  </a:cubicBezTo>
                  <a:cubicBezTo>
                    <a:pt x="3905" y="190"/>
                    <a:pt x="4844" y="444"/>
                    <a:pt x="5437" y="854"/>
                  </a:cubicBezTo>
                  <a:cubicBezTo>
                    <a:pt x="5451" y="859"/>
                    <a:pt x="5464" y="861"/>
                    <a:pt x="5476" y="861"/>
                  </a:cubicBezTo>
                  <a:cubicBezTo>
                    <a:pt x="5553" y="861"/>
                    <a:pt x="5595" y="778"/>
                    <a:pt x="5537" y="721"/>
                  </a:cubicBezTo>
                  <a:cubicBezTo>
                    <a:pt x="4951" y="254"/>
                    <a:pt x="4034" y="1"/>
                    <a:pt x="311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2771626" y="609046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+mj-lt"/>
              </a:rPr>
              <a:t>CỦNG CỐ, DẶN DÒ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51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3DDF99-2854-A81D-863C-9072B4DB7FA5}"/>
              </a:ext>
            </a:extLst>
          </p:cNvPr>
          <p:cNvSpPr txBox="1"/>
          <p:nvPr/>
        </p:nvSpPr>
        <p:spPr>
          <a:xfrm>
            <a:off x="522323" y="1102881"/>
            <a:ext cx="7965920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</a:t>
            </a:r>
            <a:endParaRPr lang="en-US" sz="4400" b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QUAN TÂM THEO DÕI CỦA CÁC EM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3002240" y="622417"/>
            <a:ext cx="288732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KHỞI ĐỘNG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919004" y="1472034"/>
            <a:ext cx="3775483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400">
                <a:solidFill>
                  <a:schemeClr val="bg1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đã từng xem kịch chưa, em xem ở đâu và xem cùng ai? </a:t>
            </a:r>
            <a:endParaRPr lang="en-US" sz="2400" smtClean="0">
              <a:solidFill>
                <a:schemeClr val="bg1">
                  <a:lumMod val="1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400" smtClean="0">
                <a:solidFill>
                  <a:schemeClr val="bg1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Hãy </a:t>
            </a:r>
            <a:r>
              <a:rPr lang="vi-VN" sz="2400">
                <a:solidFill>
                  <a:schemeClr val="bg1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kể tên vở kịch cho cả lớp cùng nghe.</a:t>
            </a:r>
            <a:endParaRPr lang="en-US" sz="2400">
              <a:solidFill>
                <a:schemeClr val="bg1">
                  <a:lumMod val="1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5" name="Google Shape;5304;p42"/>
          <p:cNvGrpSpPr/>
          <p:nvPr/>
        </p:nvGrpSpPr>
        <p:grpSpPr>
          <a:xfrm>
            <a:off x="-84783" y="-245568"/>
            <a:ext cx="1551182" cy="5388882"/>
            <a:chOff x="6793338" y="1880825"/>
            <a:chExt cx="837300" cy="1882250"/>
          </a:xfrm>
        </p:grpSpPr>
        <p:sp>
          <p:nvSpPr>
            <p:cNvPr id="146" name="Google Shape;5305;p42"/>
            <p:cNvSpPr/>
            <p:nvPr/>
          </p:nvSpPr>
          <p:spPr>
            <a:xfrm>
              <a:off x="6797513" y="1880825"/>
              <a:ext cx="833125" cy="1881375"/>
            </a:xfrm>
            <a:custGeom>
              <a:avLst/>
              <a:gdLst/>
              <a:ahLst/>
              <a:cxnLst/>
              <a:rect l="l" t="t" r="r" b="b"/>
              <a:pathLst>
                <a:path w="33325" h="75255" extrusionOk="0">
                  <a:moveTo>
                    <a:pt x="1" y="1"/>
                  </a:moveTo>
                  <a:lnTo>
                    <a:pt x="1" y="75255"/>
                  </a:lnTo>
                  <a:lnTo>
                    <a:pt x="24418" y="75255"/>
                  </a:lnTo>
                  <a:lnTo>
                    <a:pt x="6639" y="33925"/>
                  </a:lnTo>
                  <a:cubicBezTo>
                    <a:pt x="33324" y="24518"/>
                    <a:pt x="28788" y="1"/>
                    <a:pt x="28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306;p42"/>
            <p:cNvSpPr/>
            <p:nvPr/>
          </p:nvSpPr>
          <p:spPr>
            <a:xfrm>
              <a:off x="6870913" y="2802700"/>
              <a:ext cx="244300" cy="912275"/>
            </a:xfrm>
            <a:custGeom>
              <a:avLst/>
              <a:gdLst/>
              <a:ahLst/>
              <a:cxnLst/>
              <a:rect l="l" t="t" r="r" b="b"/>
              <a:pathLst>
                <a:path w="9772" h="36491" extrusionOk="0">
                  <a:moveTo>
                    <a:pt x="365" y="0"/>
                  </a:moveTo>
                  <a:cubicBezTo>
                    <a:pt x="225" y="0"/>
                    <a:pt x="67" y="125"/>
                    <a:pt x="67" y="286"/>
                  </a:cubicBezTo>
                  <a:cubicBezTo>
                    <a:pt x="0" y="3288"/>
                    <a:pt x="734" y="6323"/>
                    <a:pt x="1334" y="9226"/>
                  </a:cubicBezTo>
                  <a:cubicBezTo>
                    <a:pt x="1968" y="12361"/>
                    <a:pt x="2635" y="15463"/>
                    <a:pt x="3269" y="18566"/>
                  </a:cubicBezTo>
                  <a:cubicBezTo>
                    <a:pt x="3970" y="21634"/>
                    <a:pt x="4703" y="24637"/>
                    <a:pt x="5504" y="27639"/>
                  </a:cubicBezTo>
                  <a:cubicBezTo>
                    <a:pt x="5871" y="29106"/>
                    <a:pt x="6271" y="30608"/>
                    <a:pt x="6705" y="32142"/>
                  </a:cubicBezTo>
                  <a:cubicBezTo>
                    <a:pt x="7072" y="33543"/>
                    <a:pt x="7439" y="34911"/>
                    <a:pt x="8273" y="36178"/>
                  </a:cubicBezTo>
                  <a:cubicBezTo>
                    <a:pt x="8421" y="36395"/>
                    <a:pt x="8656" y="36491"/>
                    <a:pt x="8888" y="36491"/>
                  </a:cubicBezTo>
                  <a:cubicBezTo>
                    <a:pt x="9334" y="36491"/>
                    <a:pt x="9771" y="36138"/>
                    <a:pt x="9574" y="35611"/>
                  </a:cubicBezTo>
                  <a:cubicBezTo>
                    <a:pt x="8573" y="32776"/>
                    <a:pt x="8073" y="29840"/>
                    <a:pt x="7405" y="26905"/>
                  </a:cubicBezTo>
                  <a:cubicBezTo>
                    <a:pt x="6705" y="23869"/>
                    <a:pt x="6038" y="20867"/>
                    <a:pt x="5337" y="17832"/>
                  </a:cubicBezTo>
                  <a:cubicBezTo>
                    <a:pt x="4637" y="14763"/>
                    <a:pt x="3903" y="11761"/>
                    <a:pt x="3169" y="8759"/>
                  </a:cubicBezTo>
                  <a:cubicBezTo>
                    <a:pt x="2469" y="5890"/>
                    <a:pt x="1868" y="2854"/>
                    <a:pt x="567" y="186"/>
                  </a:cubicBezTo>
                  <a:cubicBezTo>
                    <a:pt x="541" y="54"/>
                    <a:pt x="457" y="0"/>
                    <a:pt x="36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307;p42"/>
            <p:cNvSpPr/>
            <p:nvPr/>
          </p:nvSpPr>
          <p:spPr>
            <a:xfrm>
              <a:off x="6986013" y="2948375"/>
              <a:ext cx="290600" cy="718325"/>
            </a:xfrm>
            <a:custGeom>
              <a:avLst/>
              <a:gdLst/>
              <a:ahLst/>
              <a:cxnLst/>
              <a:rect l="l" t="t" r="r" b="b"/>
              <a:pathLst>
                <a:path w="11624" h="28733" extrusionOk="0">
                  <a:moveTo>
                    <a:pt x="411" y="1"/>
                  </a:moveTo>
                  <a:cubicBezTo>
                    <a:pt x="194" y="1"/>
                    <a:pt x="0" y="177"/>
                    <a:pt x="66" y="396"/>
                  </a:cubicBezTo>
                  <a:cubicBezTo>
                    <a:pt x="300" y="1664"/>
                    <a:pt x="533" y="2898"/>
                    <a:pt x="900" y="4132"/>
                  </a:cubicBezTo>
                  <a:cubicBezTo>
                    <a:pt x="1267" y="5333"/>
                    <a:pt x="1634" y="6534"/>
                    <a:pt x="2068" y="7735"/>
                  </a:cubicBezTo>
                  <a:cubicBezTo>
                    <a:pt x="2835" y="10170"/>
                    <a:pt x="3769" y="12538"/>
                    <a:pt x="4636" y="14907"/>
                  </a:cubicBezTo>
                  <a:cubicBezTo>
                    <a:pt x="5537" y="17242"/>
                    <a:pt x="6404" y="19543"/>
                    <a:pt x="7271" y="21845"/>
                  </a:cubicBezTo>
                  <a:cubicBezTo>
                    <a:pt x="8139" y="24080"/>
                    <a:pt x="8939" y="26582"/>
                    <a:pt x="10440" y="28517"/>
                  </a:cubicBezTo>
                  <a:cubicBezTo>
                    <a:pt x="10566" y="28669"/>
                    <a:pt x="10711" y="28732"/>
                    <a:pt x="10854" y="28732"/>
                  </a:cubicBezTo>
                  <a:cubicBezTo>
                    <a:pt x="11244" y="28732"/>
                    <a:pt x="11623" y="28264"/>
                    <a:pt x="11574" y="27849"/>
                  </a:cubicBezTo>
                  <a:cubicBezTo>
                    <a:pt x="11241" y="25481"/>
                    <a:pt x="9973" y="23113"/>
                    <a:pt x="9073" y="20911"/>
                  </a:cubicBezTo>
                  <a:cubicBezTo>
                    <a:pt x="8105" y="18576"/>
                    <a:pt x="7138" y="16208"/>
                    <a:pt x="6237" y="13839"/>
                  </a:cubicBezTo>
                  <a:cubicBezTo>
                    <a:pt x="5337" y="11538"/>
                    <a:pt x="4469" y="9203"/>
                    <a:pt x="3602" y="6901"/>
                  </a:cubicBezTo>
                  <a:cubicBezTo>
                    <a:pt x="3202" y="5800"/>
                    <a:pt x="2768" y="4666"/>
                    <a:pt x="2301" y="3532"/>
                  </a:cubicBezTo>
                  <a:cubicBezTo>
                    <a:pt x="1834" y="2364"/>
                    <a:pt x="1234" y="1297"/>
                    <a:pt x="733" y="163"/>
                  </a:cubicBezTo>
                  <a:cubicBezTo>
                    <a:pt x="642" y="49"/>
                    <a:pt x="523" y="1"/>
                    <a:pt x="411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308;p42"/>
            <p:cNvSpPr/>
            <p:nvPr/>
          </p:nvSpPr>
          <p:spPr>
            <a:xfrm>
              <a:off x="6934863" y="1957325"/>
              <a:ext cx="513150" cy="710975"/>
            </a:xfrm>
            <a:custGeom>
              <a:avLst/>
              <a:gdLst/>
              <a:ahLst/>
              <a:cxnLst/>
              <a:rect l="l" t="t" r="r" b="b"/>
              <a:pathLst>
                <a:path w="20526" h="28439" extrusionOk="0">
                  <a:moveTo>
                    <a:pt x="19882" y="0"/>
                  </a:moveTo>
                  <a:cubicBezTo>
                    <a:pt x="19704" y="0"/>
                    <a:pt x="19527" y="84"/>
                    <a:pt x="19424" y="277"/>
                  </a:cubicBezTo>
                  <a:cubicBezTo>
                    <a:pt x="18724" y="1578"/>
                    <a:pt x="18424" y="2979"/>
                    <a:pt x="17957" y="4346"/>
                  </a:cubicBezTo>
                  <a:cubicBezTo>
                    <a:pt x="17456" y="5781"/>
                    <a:pt x="16856" y="7115"/>
                    <a:pt x="16155" y="8449"/>
                  </a:cubicBezTo>
                  <a:cubicBezTo>
                    <a:pt x="14855" y="10817"/>
                    <a:pt x="13353" y="13119"/>
                    <a:pt x="11719" y="15254"/>
                  </a:cubicBezTo>
                  <a:cubicBezTo>
                    <a:pt x="10151" y="17322"/>
                    <a:pt x="8483" y="19324"/>
                    <a:pt x="6615" y="21192"/>
                  </a:cubicBezTo>
                  <a:cubicBezTo>
                    <a:pt x="5648" y="22159"/>
                    <a:pt x="4647" y="23126"/>
                    <a:pt x="3647" y="24027"/>
                  </a:cubicBezTo>
                  <a:cubicBezTo>
                    <a:pt x="2646" y="24961"/>
                    <a:pt x="1512" y="25728"/>
                    <a:pt x="644" y="26796"/>
                  </a:cubicBezTo>
                  <a:cubicBezTo>
                    <a:pt x="1" y="27523"/>
                    <a:pt x="555" y="28439"/>
                    <a:pt x="1341" y="28439"/>
                  </a:cubicBezTo>
                  <a:cubicBezTo>
                    <a:pt x="1492" y="28439"/>
                    <a:pt x="1651" y="28405"/>
                    <a:pt x="1812" y="28330"/>
                  </a:cubicBezTo>
                  <a:cubicBezTo>
                    <a:pt x="3113" y="27730"/>
                    <a:pt x="4180" y="26829"/>
                    <a:pt x="5281" y="25928"/>
                  </a:cubicBezTo>
                  <a:cubicBezTo>
                    <a:pt x="6348" y="24994"/>
                    <a:pt x="7383" y="24027"/>
                    <a:pt x="8383" y="23026"/>
                  </a:cubicBezTo>
                  <a:cubicBezTo>
                    <a:pt x="10351" y="21058"/>
                    <a:pt x="12186" y="18957"/>
                    <a:pt x="13787" y="16655"/>
                  </a:cubicBezTo>
                  <a:cubicBezTo>
                    <a:pt x="15388" y="14353"/>
                    <a:pt x="16856" y="11885"/>
                    <a:pt x="18057" y="9350"/>
                  </a:cubicBezTo>
                  <a:cubicBezTo>
                    <a:pt x="19324" y="6681"/>
                    <a:pt x="20525" y="3546"/>
                    <a:pt x="20459" y="543"/>
                  </a:cubicBezTo>
                  <a:cubicBezTo>
                    <a:pt x="20459" y="215"/>
                    <a:pt x="20168" y="0"/>
                    <a:pt x="1988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309;p42"/>
            <p:cNvSpPr/>
            <p:nvPr/>
          </p:nvSpPr>
          <p:spPr>
            <a:xfrm>
              <a:off x="6860588" y="1969300"/>
              <a:ext cx="346400" cy="670950"/>
            </a:xfrm>
            <a:custGeom>
              <a:avLst/>
              <a:gdLst/>
              <a:ahLst/>
              <a:cxnLst/>
              <a:rect l="l" t="t" r="r" b="b"/>
              <a:pathLst>
                <a:path w="13856" h="26838" extrusionOk="0">
                  <a:moveTo>
                    <a:pt x="13242" y="0"/>
                  </a:moveTo>
                  <a:cubicBezTo>
                    <a:pt x="13091" y="0"/>
                    <a:pt x="12945" y="85"/>
                    <a:pt x="12855" y="298"/>
                  </a:cubicBezTo>
                  <a:cubicBezTo>
                    <a:pt x="10987" y="4568"/>
                    <a:pt x="9520" y="9004"/>
                    <a:pt x="7451" y="13207"/>
                  </a:cubicBezTo>
                  <a:cubicBezTo>
                    <a:pt x="6451" y="15309"/>
                    <a:pt x="5317" y="17344"/>
                    <a:pt x="4149" y="19345"/>
                  </a:cubicBezTo>
                  <a:cubicBezTo>
                    <a:pt x="2948" y="21380"/>
                    <a:pt x="1581" y="23348"/>
                    <a:pt x="346" y="25383"/>
                  </a:cubicBezTo>
                  <a:cubicBezTo>
                    <a:pt x="1" y="26073"/>
                    <a:pt x="604" y="26837"/>
                    <a:pt x="1239" y="26837"/>
                  </a:cubicBezTo>
                  <a:cubicBezTo>
                    <a:pt x="1462" y="26837"/>
                    <a:pt x="1690" y="26743"/>
                    <a:pt x="1881" y="26517"/>
                  </a:cubicBezTo>
                  <a:cubicBezTo>
                    <a:pt x="3415" y="24682"/>
                    <a:pt x="4616" y="22547"/>
                    <a:pt x="5817" y="20512"/>
                  </a:cubicBezTo>
                  <a:cubicBezTo>
                    <a:pt x="7018" y="18478"/>
                    <a:pt x="8119" y="16343"/>
                    <a:pt x="9119" y="14175"/>
                  </a:cubicBezTo>
                  <a:cubicBezTo>
                    <a:pt x="11121" y="9871"/>
                    <a:pt x="13089" y="5368"/>
                    <a:pt x="13789" y="665"/>
                  </a:cubicBezTo>
                  <a:cubicBezTo>
                    <a:pt x="13856" y="333"/>
                    <a:pt x="13540" y="0"/>
                    <a:pt x="1324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310;p42"/>
            <p:cNvSpPr/>
            <p:nvPr/>
          </p:nvSpPr>
          <p:spPr>
            <a:xfrm>
              <a:off x="6820863" y="1933250"/>
              <a:ext cx="191000" cy="660600"/>
            </a:xfrm>
            <a:custGeom>
              <a:avLst/>
              <a:gdLst/>
              <a:ahLst/>
              <a:cxnLst/>
              <a:rect l="l" t="t" r="r" b="b"/>
              <a:pathLst>
                <a:path w="7640" h="26424" extrusionOk="0">
                  <a:moveTo>
                    <a:pt x="6857" y="1"/>
                  </a:moveTo>
                  <a:cubicBezTo>
                    <a:pt x="6688" y="1"/>
                    <a:pt x="6534" y="93"/>
                    <a:pt x="6505" y="306"/>
                  </a:cubicBezTo>
                  <a:cubicBezTo>
                    <a:pt x="5838" y="4575"/>
                    <a:pt x="4370" y="8778"/>
                    <a:pt x="3303" y="12948"/>
                  </a:cubicBezTo>
                  <a:cubicBezTo>
                    <a:pt x="2736" y="15083"/>
                    <a:pt x="2202" y="17218"/>
                    <a:pt x="1635" y="19319"/>
                  </a:cubicBezTo>
                  <a:cubicBezTo>
                    <a:pt x="1335" y="20387"/>
                    <a:pt x="1068" y="21387"/>
                    <a:pt x="801" y="22388"/>
                  </a:cubicBezTo>
                  <a:cubicBezTo>
                    <a:pt x="501" y="23422"/>
                    <a:pt x="1" y="24590"/>
                    <a:pt x="34" y="25657"/>
                  </a:cubicBezTo>
                  <a:cubicBezTo>
                    <a:pt x="54" y="26163"/>
                    <a:pt x="430" y="26423"/>
                    <a:pt x="828" y="26423"/>
                  </a:cubicBezTo>
                  <a:cubicBezTo>
                    <a:pt x="1085" y="26423"/>
                    <a:pt x="1351" y="26314"/>
                    <a:pt x="1535" y="26091"/>
                  </a:cubicBezTo>
                  <a:cubicBezTo>
                    <a:pt x="2169" y="25257"/>
                    <a:pt x="2369" y="24089"/>
                    <a:pt x="2669" y="23089"/>
                  </a:cubicBezTo>
                  <a:cubicBezTo>
                    <a:pt x="3003" y="21988"/>
                    <a:pt x="3303" y="20920"/>
                    <a:pt x="3570" y="19820"/>
                  </a:cubicBezTo>
                  <a:cubicBezTo>
                    <a:pt x="4170" y="17651"/>
                    <a:pt x="4737" y="15450"/>
                    <a:pt x="5304" y="13282"/>
                  </a:cubicBezTo>
                  <a:cubicBezTo>
                    <a:pt x="6372" y="9079"/>
                    <a:pt x="7639" y="4809"/>
                    <a:pt x="7339" y="439"/>
                  </a:cubicBezTo>
                  <a:cubicBezTo>
                    <a:pt x="7339" y="170"/>
                    <a:pt x="7085" y="1"/>
                    <a:pt x="6857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311;p42"/>
            <p:cNvSpPr/>
            <p:nvPr/>
          </p:nvSpPr>
          <p:spPr>
            <a:xfrm>
              <a:off x="6799188" y="2822975"/>
              <a:ext cx="108100" cy="856825"/>
            </a:xfrm>
            <a:custGeom>
              <a:avLst/>
              <a:gdLst/>
              <a:ahLst/>
              <a:cxnLst/>
              <a:rect l="l" t="t" r="r" b="b"/>
              <a:pathLst>
                <a:path w="4324" h="34273" extrusionOk="0">
                  <a:moveTo>
                    <a:pt x="78" y="0"/>
                  </a:moveTo>
                  <a:cubicBezTo>
                    <a:pt x="54" y="0"/>
                    <a:pt x="28" y="3"/>
                    <a:pt x="0" y="9"/>
                  </a:cubicBezTo>
                  <a:lnTo>
                    <a:pt x="0" y="11984"/>
                  </a:lnTo>
                  <a:cubicBezTo>
                    <a:pt x="100" y="13752"/>
                    <a:pt x="234" y="15520"/>
                    <a:pt x="367" y="17321"/>
                  </a:cubicBezTo>
                  <a:cubicBezTo>
                    <a:pt x="567" y="20056"/>
                    <a:pt x="901" y="22758"/>
                    <a:pt x="1335" y="25493"/>
                  </a:cubicBezTo>
                  <a:cubicBezTo>
                    <a:pt x="1735" y="28262"/>
                    <a:pt x="2169" y="31198"/>
                    <a:pt x="3169" y="33866"/>
                  </a:cubicBezTo>
                  <a:cubicBezTo>
                    <a:pt x="3247" y="34131"/>
                    <a:pt x="3515" y="34273"/>
                    <a:pt x="3768" y="34273"/>
                  </a:cubicBezTo>
                  <a:cubicBezTo>
                    <a:pt x="4055" y="34273"/>
                    <a:pt x="4323" y="34090"/>
                    <a:pt x="4270" y="33699"/>
                  </a:cubicBezTo>
                  <a:cubicBezTo>
                    <a:pt x="3937" y="30864"/>
                    <a:pt x="3269" y="28095"/>
                    <a:pt x="2936" y="25260"/>
                  </a:cubicBezTo>
                  <a:cubicBezTo>
                    <a:pt x="2602" y="22491"/>
                    <a:pt x="2369" y="19689"/>
                    <a:pt x="2169" y="16921"/>
                  </a:cubicBezTo>
                  <a:cubicBezTo>
                    <a:pt x="1935" y="14152"/>
                    <a:pt x="1768" y="11350"/>
                    <a:pt x="1568" y="8515"/>
                  </a:cubicBezTo>
                  <a:cubicBezTo>
                    <a:pt x="1368" y="5713"/>
                    <a:pt x="834" y="3011"/>
                    <a:pt x="334" y="209"/>
                  </a:cubicBezTo>
                  <a:cubicBezTo>
                    <a:pt x="278" y="70"/>
                    <a:pt x="200" y="0"/>
                    <a:pt x="78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312;p42"/>
            <p:cNvSpPr/>
            <p:nvPr/>
          </p:nvSpPr>
          <p:spPr>
            <a:xfrm>
              <a:off x="6797513" y="2040125"/>
              <a:ext cx="47575" cy="479675"/>
            </a:xfrm>
            <a:custGeom>
              <a:avLst/>
              <a:gdLst/>
              <a:ahLst/>
              <a:cxnLst/>
              <a:rect l="l" t="t" r="r" b="b"/>
              <a:pathLst>
                <a:path w="1903" h="19187" extrusionOk="0">
                  <a:moveTo>
                    <a:pt x="605" y="0"/>
                  </a:moveTo>
                  <a:cubicBezTo>
                    <a:pt x="368" y="0"/>
                    <a:pt x="134" y="167"/>
                    <a:pt x="101" y="500"/>
                  </a:cubicBezTo>
                  <a:cubicBezTo>
                    <a:pt x="34" y="934"/>
                    <a:pt x="1" y="1334"/>
                    <a:pt x="1" y="1701"/>
                  </a:cubicBezTo>
                  <a:lnTo>
                    <a:pt x="1" y="18880"/>
                  </a:lnTo>
                  <a:cubicBezTo>
                    <a:pt x="173" y="19072"/>
                    <a:pt x="400" y="19186"/>
                    <a:pt x="606" y="19186"/>
                  </a:cubicBezTo>
                  <a:cubicBezTo>
                    <a:pt x="760" y="19186"/>
                    <a:pt x="902" y="19123"/>
                    <a:pt x="1001" y="18980"/>
                  </a:cubicBezTo>
                  <a:cubicBezTo>
                    <a:pt x="1902" y="17880"/>
                    <a:pt x="1602" y="16145"/>
                    <a:pt x="1602" y="14811"/>
                  </a:cubicBezTo>
                  <a:lnTo>
                    <a:pt x="1602" y="10107"/>
                  </a:lnTo>
                  <a:cubicBezTo>
                    <a:pt x="1535" y="6872"/>
                    <a:pt x="1502" y="3669"/>
                    <a:pt x="1135" y="500"/>
                  </a:cubicBezTo>
                  <a:cubicBezTo>
                    <a:pt x="1085" y="167"/>
                    <a:pt x="843" y="0"/>
                    <a:pt x="60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313;p42"/>
            <p:cNvSpPr/>
            <p:nvPr/>
          </p:nvSpPr>
          <p:spPr>
            <a:xfrm>
              <a:off x="6988938" y="1910450"/>
              <a:ext cx="540800" cy="812900"/>
            </a:xfrm>
            <a:custGeom>
              <a:avLst/>
              <a:gdLst/>
              <a:ahLst/>
              <a:cxnLst/>
              <a:rect l="l" t="t" r="r" b="b"/>
              <a:pathLst>
                <a:path w="21632" h="32516" extrusionOk="0">
                  <a:moveTo>
                    <a:pt x="21298" y="0"/>
                  </a:moveTo>
                  <a:cubicBezTo>
                    <a:pt x="21281" y="0"/>
                    <a:pt x="21264" y="17"/>
                    <a:pt x="21264" y="50"/>
                  </a:cubicBezTo>
                  <a:cubicBezTo>
                    <a:pt x="21031" y="7289"/>
                    <a:pt x="20364" y="14160"/>
                    <a:pt x="16161" y="20298"/>
                  </a:cubicBezTo>
                  <a:cubicBezTo>
                    <a:pt x="12491" y="25668"/>
                    <a:pt x="6287" y="30005"/>
                    <a:pt x="183" y="32173"/>
                  </a:cubicBezTo>
                  <a:cubicBezTo>
                    <a:pt x="1" y="32234"/>
                    <a:pt x="67" y="32515"/>
                    <a:pt x="231" y="32515"/>
                  </a:cubicBezTo>
                  <a:cubicBezTo>
                    <a:pt x="247" y="32515"/>
                    <a:pt x="265" y="32513"/>
                    <a:pt x="283" y="32507"/>
                  </a:cubicBezTo>
                  <a:cubicBezTo>
                    <a:pt x="6287" y="30338"/>
                    <a:pt x="12191" y="26135"/>
                    <a:pt x="16027" y="20998"/>
                  </a:cubicBezTo>
                  <a:cubicBezTo>
                    <a:pt x="20530" y="14927"/>
                    <a:pt x="21631" y="7389"/>
                    <a:pt x="21331" y="50"/>
                  </a:cubicBezTo>
                  <a:cubicBezTo>
                    <a:pt x="21331" y="17"/>
                    <a:pt x="21314" y="0"/>
                    <a:pt x="212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314;p42"/>
            <p:cNvSpPr/>
            <p:nvPr/>
          </p:nvSpPr>
          <p:spPr>
            <a:xfrm>
              <a:off x="6987138" y="2798075"/>
              <a:ext cx="416475" cy="965000"/>
            </a:xfrm>
            <a:custGeom>
              <a:avLst/>
              <a:gdLst/>
              <a:ahLst/>
              <a:cxnLst/>
              <a:rect l="l" t="t" r="r" b="b"/>
              <a:pathLst>
                <a:path w="16659" h="38600" extrusionOk="0">
                  <a:moveTo>
                    <a:pt x="73" y="1"/>
                  </a:moveTo>
                  <a:cubicBezTo>
                    <a:pt x="31" y="1"/>
                    <a:pt x="1" y="29"/>
                    <a:pt x="21" y="71"/>
                  </a:cubicBezTo>
                  <a:cubicBezTo>
                    <a:pt x="5358" y="12913"/>
                    <a:pt x="10862" y="25689"/>
                    <a:pt x="16266" y="38465"/>
                  </a:cubicBezTo>
                  <a:cubicBezTo>
                    <a:pt x="16307" y="38560"/>
                    <a:pt x="16387" y="38600"/>
                    <a:pt x="16460" y="38600"/>
                  </a:cubicBezTo>
                  <a:cubicBezTo>
                    <a:pt x="16566" y="38600"/>
                    <a:pt x="16659" y="38516"/>
                    <a:pt x="16600" y="38398"/>
                  </a:cubicBezTo>
                  <a:cubicBezTo>
                    <a:pt x="14031" y="31893"/>
                    <a:pt x="11229" y="25489"/>
                    <a:pt x="8527" y="19017"/>
                  </a:cubicBezTo>
                  <a:cubicBezTo>
                    <a:pt x="5825" y="12680"/>
                    <a:pt x="3223" y="6208"/>
                    <a:pt x="155" y="37"/>
                  </a:cubicBezTo>
                  <a:cubicBezTo>
                    <a:pt x="129" y="12"/>
                    <a:pt x="99" y="1"/>
                    <a:pt x="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315;p42"/>
            <p:cNvSpPr/>
            <p:nvPr/>
          </p:nvSpPr>
          <p:spPr>
            <a:xfrm>
              <a:off x="7006688" y="2936275"/>
              <a:ext cx="260900" cy="722425"/>
            </a:xfrm>
            <a:custGeom>
              <a:avLst/>
              <a:gdLst/>
              <a:ahLst/>
              <a:cxnLst/>
              <a:rect l="l" t="t" r="r" b="b"/>
              <a:pathLst>
                <a:path w="10436" h="28897" extrusionOk="0">
                  <a:moveTo>
                    <a:pt x="126" y="0"/>
                  </a:moveTo>
                  <a:cubicBezTo>
                    <a:pt x="66" y="0"/>
                    <a:pt x="0" y="67"/>
                    <a:pt x="40" y="147"/>
                  </a:cubicBezTo>
                  <a:cubicBezTo>
                    <a:pt x="2808" y="9753"/>
                    <a:pt x="5911" y="19694"/>
                    <a:pt x="10214" y="28834"/>
                  </a:cubicBezTo>
                  <a:cubicBezTo>
                    <a:pt x="10225" y="28878"/>
                    <a:pt x="10254" y="28897"/>
                    <a:pt x="10288" y="28897"/>
                  </a:cubicBezTo>
                  <a:cubicBezTo>
                    <a:pt x="10354" y="28897"/>
                    <a:pt x="10436" y="28823"/>
                    <a:pt x="10414" y="28734"/>
                  </a:cubicBezTo>
                  <a:cubicBezTo>
                    <a:pt x="8746" y="23964"/>
                    <a:pt x="6744" y="19294"/>
                    <a:pt x="5043" y="14524"/>
                  </a:cubicBezTo>
                  <a:cubicBezTo>
                    <a:pt x="3309" y="9720"/>
                    <a:pt x="1741" y="4950"/>
                    <a:pt x="206" y="113"/>
                  </a:cubicBezTo>
                  <a:cubicBezTo>
                    <a:pt x="206" y="32"/>
                    <a:pt x="168" y="0"/>
                    <a:pt x="12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316;p42"/>
            <p:cNvSpPr/>
            <p:nvPr/>
          </p:nvSpPr>
          <p:spPr>
            <a:xfrm>
              <a:off x="6921763" y="2916075"/>
              <a:ext cx="206175" cy="765975"/>
            </a:xfrm>
            <a:custGeom>
              <a:avLst/>
              <a:gdLst/>
              <a:ahLst/>
              <a:cxnLst/>
              <a:rect l="l" t="t" r="r" b="b"/>
              <a:pathLst>
                <a:path w="8247" h="30639" extrusionOk="0">
                  <a:moveTo>
                    <a:pt x="94" y="1"/>
                  </a:moveTo>
                  <a:cubicBezTo>
                    <a:pt x="55" y="1"/>
                    <a:pt x="1" y="24"/>
                    <a:pt x="1" y="87"/>
                  </a:cubicBezTo>
                  <a:cubicBezTo>
                    <a:pt x="2036" y="10328"/>
                    <a:pt x="4704" y="20635"/>
                    <a:pt x="7973" y="30542"/>
                  </a:cubicBezTo>
                  <a:cubicBezTo>
                    <a:pt x="7987" y="30610"/>
                    <a:pt x="8038" y="30639"/>
                    <a:pt x="8091" y="30639"/>
                  </a:cubicBezTo>
                  <a:cubicBezTo>
                    <a:pt x="8168" y="30639"/>
                    <a:pt x="8247" y="30575"/>
                    <a:pt x="8207" y="30476"/>
                  </a:cubicBezTo>
                  <a:cubicBezTo>
                    <a:pt x="5505" y="20335"/>
                    <a:pt x="2803" y="10161"/>
                    <a:pt x="134" y="21"/>
                  </a:cubicBezTo>
                  <a:cubicBezTo>
                    <a:pt x="134" y="8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317;p42"/>
            <p:cNvSpPr/>
            <p:nvPr/>
          </p:nvSpPr>
          <p:spPr>
            <a:xfrm>
              <a:off x="6870138" y="2925225"/>
              <a:ext cx="94200" cy="726300"/>
            </a:xfrm>
            <a:custGeom>
              <a:avLst/>
              <a:gdLst/>
              <a:ahLst/>
              <a:cxnLst/>
              <a:rect l="l" t="t" r="r" b="b"/>
              <a:pathLst>
                <a:path w="3768" h="29052" extrusionOk="0">
                  <a:moveTo>
                    <a:pt x="82" y="0"/>
                  </a:moveTo>
                  <a:cubicBezTo>
                    <a:pt x="34" y="0"/>
                    <a:pt x="0" y="26"/>
                    <a:pt x="31" y="88"/>
                  </a:cubicBezTo>
                  <a:cubicBezTo>
                    <a:pt x="898" y="9662"/>
                    <a:pt x="1699" y="19469"/>
                    <a:pt x="3500" y="28942"/>
                  </a:cubicBezTo>
                  <a:cubicBezTo>
                    <a:pt x="3515" y="29017"/>
                    <a:pt x="3571" y="29052"/>
                    <a:pt x="3628" y="29052"/>
                  </a:cubicBezTo>
                  <a:cubicBezTo>
                    <a:pt x="3697" y="29052"/>
                    <a:pt x="3767" y="29000"/>
                    <a:pt x="3767" y="28909"/>
                  </a:cubicBezTo>
                  <a:cubicBezTo>
                    <a:pt x="2900" y="19269"/>
                    <a:pt x="1365" y="9662"/>
                    <a:pt x="231" y="88"/>
                  </a:cubicBezTo>
                  <a:cubicBezTo>
                    <a:pt x="213" y="35"/>
                    <a:pt x="138" y="0"/>
                    <a:pt x="8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318;p42"/>
            <p:cNvSpPr/>
            <p:nvPr/>
          </p:nvSpPr>
          <p:spPr>
            <a:xfrm>
              <a:off x="6793338" y="2979750"/>
              <a:ext cx="55900" cy="714525"/>
            </a:xfrm>
            <a:custGeom>
              <a:avLst/>
              <a:gdLst/>
              <a:ahLst/>
              <a:cxnLst/>
              <a:rect l="l" t="t" r="r" b="b"/>
              <a:pathLst>
                <a:path w="2236" h="28581" extrusionOk="0">
                  <a:moveTo>
                    <a:pt x="63" y="0"/>
                  </a:moveTo>
                  <a:cubicBezTo>
                    <a:pt x="34" y="0"/>
                    <a:pt x="1" y="25"/>
                    <a:pt x="1" y="75"/>
                  </a:cubicBezTo>
                  <a:cubicBezTo>
                    <a:pt x="268" y="9449"/>
                    <a:pt x="268" y="19256"/>
                    <a:pt x="2002" y="28496"/>
                  </a:cubicBezTo>
                  <a:cubicBezTo>
                    <a:pt x="2032" y="28554"/>
                    <a:pt x="2080" y="28581"/>
                    <a:pt x="2125" y="28581"/>
                  </a:cubicBezTo>
                  <a:cubicBezTo>
                    <a:pt x="2183" y="28581"/>
                    <a:pt x="2236" y="28537"/>
                    <a:pt x="2236" y="28462"/>
                  </a:cubicBezTo>
                  <a:cubicBezTo>
                    <a:pt x="1836" y="23659"/>
                    <a:pt x="1235" y="18956"/>
                    <a:pt x="935" y="14152"/>
                  </a:cubicBezTo>
                  <a:cubicBezTo>
                    <a:pt x="635" y="9449"/>
                    <a:pt x="435" y="4779"/>
                    <a:pt x="101" y="75"/>
                  </a:cubicBezTo>
                  <a:cubicBezTo>
                    <a:pt x="118" y="25"/>
                    <a:pt x="93" y="0"/>
                    <a:pt x="6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319;p42"/>
            <p:cNvSpPr/>
            <p:nvPr/>
          </p:nvSpPr>
          <p:spPr>
            <a:xfrm>
              <a:off x="6986688" y="1947425"/>
              <a:ext cx="459650" cy="698900"/>
            </a:xfrm>
            <a:custGeom>
              <a:avLst/>
              <a:gdLst/>
              <a:ahLst/>
              <a:cxnLst/>
              <a:rect l="l" t="t" r="r" b="b"/>
              <a:pathLst>
                <a:path w="18386" h="27956" extrusionOk="0">
                  <a:moveTo>
                    <a:pt x="18263" y="1"/>
                  </a:moveTo>
                  <a:cubicBezTo>
                    <a:pt x="18221" y="1"/>
                    <a:pt x="18185" y="26"/>
                    <a:pt x="18185" y="72"/>
                  </a:cubicBezTo>
                  <a:cubicBezTo>
                    <a:pt x="17418" y="5643"/>
                    <a:pt x="14216" y="11047"/>
                    <a:pt x="11080" y="15650"/>
                  </a:cubicBezTo>
                  <a:cubicBezTo>
                    <a:pt x="7945" y="20187"/>
                    <a:pt x="4209" y="24056"/>
                    <a:pt x="106" y="27725"/>
                  </a:cubicBezTo>
                  <a:cubicBezTo>
                    <a:pt x="1" y="27830"/>
                    <a:pt x="102" y="27956"/>
                    <a:pt x="215" y="27956"/>
                  </a:cubicBezTo>
                  <a:cubicBezTo>
                    <a:pt x="246" y="27956"/>
                    <a:pt x="278" y="27947"/>
                    <a:pt x="306" y="27925"/>
                  </a:cubicBezTo>
                  <a:cubicBezTo>
                    <a:pt x="4776" y="24423"/>
                    <a:pt x="8645" y="19986"/>
                    <a:pt x="11781" y="15250"/>
                  </a:cubicBezTo>
                  <a:cubicBezTo>
                    <a:pt x="14750" y="10847"/>
                    <a:pt x="17919" y="5543"/>
                    <a:pt x="18386" y="106"/>
                  </a:cubicBezTo>
                  <a:cubicBezTo>
                    <a:pt x="18368" y="34"/>
                    <a:pt x="18311" y="1"/>
                    <a:pt x="1826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20;p42"/>
            <p:cNvSpPr/>
            <p:nvPr/>
          </p:nvSpPr>
          <p:spPr>
            <a:xfrm>
              <a:off x="6942188" y="2004650"/>
              <a:ext cx="364050" cy="616775"/>
            </a:xfrm>
            <a:custGeom>
              <a:avLst/>
              <a:gdLst/>
              <a:ahLst/>
              <a:cxnLst/>
              <a:rect l="l" t="t" r="r" b="b"/>
              <a:pathLst>
                <a:path w="14562" h="24671" extrusionOk="0">
                  <a:moveTo>
                    <a:pt x="14507" y="0"/>
                  </a:moveTo>
                  <a:cubicBezTo>
                    <a:pt x="14491" y="0"/>
                    <a:pt x="14474" y="15"/>
                    <a:pt x="14461" y="51"/>
                  </a:cubicBezTo>
                  <a:cubicBezTo>
                    <a:pt x="11026" y="9191"/>
                    <a:pt x="6256" y="17030"/>
                    <a:pt x="51" y="24469"/>
                  </a:cubicBezTo>
                  <a:cubicBezTo>
                    <a:pt x="1" y="24570"/>
                    <a:pt x="65" y="24671"/>
                    <a:pt x="142" y="24671"/>
                  </a:cubicBezTo>
                  <a:cubicBezTo>
                    <a:pt x="167" y="24671"/>
                    <a:pt x="194" y="24660"/>
                    <a:pt x="218" y="24636"/>
                  </a:cubicBezTo>
                  <a:cubicBezTo>
                    <a:pt x="6723" y="17864"/>
                    <a:pt x="11760" y="9058"/>
                    <a:pt x="14562" y="85"/>
                  </a:cubicBezTo>
                  <a:cubicBezTo>
                    <a:pt x="14562" y="43"/>
                    <a:pt x="14535" y="0"/>
                    <a:pt x="145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21;p42"/>
            <p:cNvSpPr/>
            <p:nvPr/>
          </p:nvSpPr>
          <p:spPr>
            <a:xfrm>
              <a:off x="6885538" y="2005375"/>
              <a:ext cx="205200" cy="585000"/>
            </a:xfrm>
            <a:custGeom>
              <a:avLst/>
              <a:gdLst/>
              <a:ahLst/>
              <a:cxnLst/>
              <a:rect l="l" t="t" r="r" b="b"/>
              <a:pathLst>
                <a:path w="8208" h="23400" extrusionOk="0">
                  <a:moveTo>
                    <a:pt x="8156" y="1"/>
                  </a:moveTo>
                  <a:cubicBezTo>
                    <a:pt x="8139" y="1"/>
                    <a:pt x="8121" y="9"/>
                    <a:pt x="8121" y="22"/>
                  </a:cubicBezTo>
                  <a:cubicBezTo>
                    <a:pt x="6453" y="8195"/>
                    <a:pt x="3651" y="15767"/>
                    <a:pt x="49" y="23272"/>
                  </a:cubicBezTo>
                  <a:cubicBezTo>
                    <a:pt x="1" y="23345"/>
                    <a:pt x="57" y="23399"/>
                    <a:pt x="117" y="23399"/>
                  </a:cubicBezTo>
                  <a:cubicBezTo>
                    <a:pt x="140" y="23399"/>
                    <a:pt x="164" y="23391"/>
                    <a:pt x="182" y="23373"/>
                  </a:cubicBezTo>
                  <a:cubicBezTo>
                    <a:pt x="4252" y="16234"/>
                    <a:pt x="6854" y="8095"/>
                    <a:pt x="8188" y="56"/>
                  </a:cubicBezTo>
                  <a:cubicBezTo>
                    <a:pt x="8208" y="17"/>
                    <a:pt x="8181" y="1"/>
                    <a:pt x="81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2;p42"/>
            <p:cNvSpPr/>
            <p:nvPr/>
          </p:nvSpPr>
          <p:spPr>
            <a:xfrm>
              <a:off x="6853388" y="2020375"/>
              <a:ext cx="71750" cy="561900"/>
            </a:xfrm>
            <a:custGeom>
              <a:avLst/>
              <a:gdLst/>
              <a:ahLst/>
              <a:cxnLst/>
              <a:rect l="l" t="t" r="r" b="b"/>
              <a:pathLst>
                <a:path w="2870" h="22476" extrusionOk="0">
                  <a:moveTo>
                    <a:pt x="2332" y="1"/>
                  </a:moveTo>
                  <a:cubicBezTo>
                    <a:pt x="2303" y="1"/>
                    <a:pt x="2269" y="17"/>
                    <a:pt x="2269" y="56"/>
                  </a:cubicBezTo>
                  <a:cubicBezTo>
                    <a:pt x="2502" y="7662"/>
                    <a:pt x="1435" y="14934"/>
                    <a:pt x="1" y="22406"/>
                  </a:cubicBezTo>
                  <a:cubicBezTo>
                    <a:pt x="1" y="22447"/>
                    <a:pt x="39" y="22475"/>
                    <a:pt x="84" y="22475"/>
                  </a:cubicBezTo>
                  <a:cubicBezTo>
                    <a:pt x="112" y="22475"/>
                    <a:pt x="142" y="22464"/>
                    <a:pt x="167" y="22439"/>
                  </a:cubicBezTo>
                  <a:cubicBezTo>
                    <a:pt x="2369" y="15334"/>
                    <a:pt x="2869" y="7428"/>
                    <a:pt x="2369" y="23"/>
                  </a:cubicBezTo>
                  <a:cubicBezTo>
                    <a:pt x="2369" y="9"/>
                    <a:pt x="2352" y="1"/>
                    <a:pt x="233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23;p42"/>
            <p:cNvSpPr/>
            <p:nvPr/>
          </p:nvSpPr>
          <p:spPr>
            <a:xfrm>
              <a:off x="6805863" y="2030600"/>
              <a:ext cx="45875" cy="550375"/>
            </a:xfrm>
            <a:custGeom>
              <a:avLst/>
              <a:gdLst/>
              <a:ahLst/>
              <a:cxnLst/>
              <a:rect l="l" t="t" r="r" b="b"/>
              <a:pathLst>
                <a:path w="1835" h="22015" extrusionOk="0">
                  <a:moveTo>
                    <a:pt x="1057" y="0"/>
                  </a:moveTo>
                  <a:cubicBezTo>
                    <a:pt x="1051" y="0"/>
                    <a:pt x="1001" y="24"/>
                    <a:pt x="1001" y="48"/>
                  </a:cubicBezTo>
                  <a:cubicBezTo>
                    <a:pt x="1835" y="7119"/>
                    <a:pt x="1134" y="14892"/>
                    <a:pt x="0" y="21897"/>
                  </a:cubicBezTo>
                  <a:cubicBezTo>
                    <a:pt x="0" y="21971"/>
                    <a:pt x="53" y="22015"/>
                    <a:pt x="99" y="22015"/>
                  </a:cubicBezTo>
                  <a:cubicBezTo>
                    <a:pt x="135" y="22015"/>
                    <a:pt x="167" y="21988"/>
                    <a:pt x="167" y="21930"/>
                  </a:cubicBezTo>
                  <a:cubicBezTo>
                    <a:pt x="1001" y="18427"/>
                    <a:pt x="1101" y="14758"/>
                    <a:pt x="1301" y="11189"/>
                  </a:cubicBezTo>
                  <a:cubicBezTo>
                    <a:pt x="1568" y="7453"/>
                    <a:pt x="1802" y="3683"/>
                    <a:pt x="1034" y="14"/>
                  </a:cubicBezTo>
                  <a:cubicBezTo>
                    <a:pt x="1054" y="4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24;p42"/>
            <p:cNvSpPr/>
            <p:nvPr/>
          </p:nvSpPr>
          <p:spPr>
            <a:xfrm>
              <a:off x="7231388" y="2181175"/>
              <a:ext cx="233050" cy="346975"/>
            </a:xfrm>
            <a:custGeom>
              <a:avLst/>
              <a:gdLst/>
              <a:ahLst/>
              <a:cxnLst/>
              <a:rect l="l" t="t" r="r" b="b"/>
              <a:pathLst>
                <a:path w="9322" h="13879" extrusionOk="0">
                  <a:moveTo>
                    <a:pt x="9231" y="0"/>
                  </a:moveTo>
                  <a:cubicBezTo>
                    <a:pt x="9209" y="0"/>
                    <a:pt x="9185" y="8"/>
                    <a:pt x="9165" y="29"/>
                  </a:cubicBezTo>
                  <a:cubicBezTo>
                    <a:pt x="6930" y="5333"/>
                    <a:pt x="4094" y="9669"/>
                    <a:pt x="58" y="13739"/>
                  </a:cubicBezTo>
                  <a:cubicBezTo>
                    <a:pt x="1" y="13796"/>
                    <a:pt x="42" y="13879"/>
                    <a:pt x="98" y="13879"/>
                  </a:cubicBezTo>
                  <a:cubicBezTo>
                    <a:pt x="107" y="13879"/>
                    <a:pt x="116" y="13877"/>
                    <a:pt x="125" y="13872"/>
                  </a:cubicBezTo>
                  <a:cubicBezTo>
                    <a:pt x="4628" y="10703"/>
                    <a:pt x="7430" y="5132"/>
                    <a:pt x="9298" y="62"/>
                  </a:cubicBezTo>
                  <a:cubicBezTo>
                    <a:pt x="9321" y="39"/>
                    <a:pt x="9281" y="0"/>
                    <a:pt x="923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25;p42"/>
            <p:cNvSpPr/>
            <p:nvPr/>
          </p:nvSpPr>
          <p:spPr>
            <a:xfrm>
              <a:off x="6797513" y="2547825"/>
              <a:ext cx="212675" cy="397450"/>
            </a:xfrm>
            <a:custGeom>
              <a:avLst/>
              <a:gdLst/>
              <a:ahLst/>
              <a:cxnLst/>
              <a:rect l="l" t="t" r="r" b="b"/>
              <a:pathLst>
                <a:path w="8507" h="15898" extrusionOk="0">
                  <a:moveTo>
                    <a:pt x="6697" y="546"/>
                  </a:moveTo>
                  <a:cubicBezTo>
                    <a:pt x="7735" y="546"/>
                    <a:pt x="7483" y="2088"/>
                    <a:pt x="7172" y="2709"/>
                  </a:cubicBezTo>
                  <a:cubicBezTo>
                    <a:pt x="6839" y="3342"/>
                    <a:pt x="6339" y="3876"/>
                    <a:pt x="5838" y="4376"/>
                  </a:cubicBezTo>
                  <a:cubicBezTo>
                    <a:pt x="4938" y="5210"/>
                    <a:pt x="3903" y="5978"/>
                    <a:pt x="2836" y="6711"/>
                  </a:cubicBezTo>
                  <a:cubicBezTo>
                    <a:pt x="3103" y="5577"/>
                    <a:pt x="3236" y="4510"/>
                    <a:pt x="3770" y="3476"/>
                  </a:cubicBezTo>
                  <a:cubicBezTo>
                    <a:pt x="4270" y="2475"/>
                    <a:pt x="5238" y="874"/>
                    <a:pt x="6439" y="574"/>
                  </a:cubicBezTo>
                  <a:cubicBezTo>
                    <a:pt x="6533" y="555"/>
                    <a:pt x="6619" y="546"/>
                    <a:pt x="6697" y="546"/>
                  </a:cubicBezTo>
                  <a:close/>
                  <a:moveTo>
                    <a:pt x="6739" y="0"/>
                  </a:moveTo>
                  <a:cubicBezTo>
                    <a:pt x="5713" y="0"/>
                    <a:pt x="4642" y="1330"/>
                    <a:pt x="4170" y="2008"/>
                  </a:cubicBezTo>
                  <a:cubicBezTo>
                    <a:pt x="3370" y="3076"/>
                    <a:pt x="2703" y="4543"/>
                    <a:pt x="2536" y="5978"/>
                  </a:cubicBezTo>
                  <a:cubicBezTo>
                    <a:pt x="2102" y="4877"/>
                    <a:pt x="1502" y="3876"/>
                    <a:pt x="835" y="2909"/>
                  </a:cubicBezTo>
                  <a:cubicBezTo>
                    <a:pt x="634" y="2575"/>
                    <a:pt x="334" y="2242"/>
                    <a:pt x="1" y="2175"/>
                  </a:cubicBezTo>
                  <a:lnTo>
                    <a:pt x="1" y="2709"/>
                  </a:lnTo>
                  <a:cubicBezTo>
                    <a:pt x="801" y="3242"/>
                    <a:pt x="1969" y="5744"/>
                    <a:pt x="2369" y="6745"/>
                  </a:cubicBezTo>
                  <a:lnTo>
                    <a:pt x="2302" y="6745"/>
                  </a:lnTo>
                  <a:cubicBezTo>
                    <a:pt x="1669" y="6244"/>
                    <a:pt x="1101" y="5744"/>
                    <a:pt x="601" y="5144"/>
                  </a:cubicBezTo>
                  <a:cubicBezTo>
                    <a:pt x="468" y="5010"/>
                    <a:pt x="268" y="4710"/>
                    <a:pt x="1" y="4376"/>
                  </a:cubicBezTo>
                  <a:lnTo>
                    <a:pt x="1" y="5077"/>
                  </a:lnTo>
                  <a:cubicBezTo>
                    <a:pt x="468" y="5711"/>
                    <a:pt x="1068" y="6244"/>
                    <a:pt x="1669" y="6711"/>
                  </a:cubicBezTo>
                  <a:cubicBezTo>
                    <a:pt x="1135" y="6678"/>
                    <a:pt x="601" y="6645"/>
                    <a:pt x="1" y="6645"/>
                  </a:cubicBezTo>
                  <a:lnTo>
                    <a:pt x="1" y="7045"/>
                  </a:lnTo>
                  <a:cubicBezTo>
                    <a:pt x="835" y="7145"/>
                    <a:pt x="1635" y="7212"/>
                    <a:pt x="2469" y="7312"/>
                  </a:cubicBezTo>
                  <a:cubicBezTo>
                    <a:pt x="1335" y="9747"/>
                    <a:pt x="1001" y="13249"/>
                    <a:pt x="1902" y="15851"/>
                  </a:cubicBezTo>
                  <a:cubicBezTo>
                    <a:pt x="1917" y="15881"/>
                    <a:pt x="1946" y="15898"/>
                    <a:pt x="1972" y="15898"/>
                  </a:cubicBezTo>
                  <a:cubicBezTo>
                    <a:pt x="2005" y="15898"/>
                    <a:pt x="2035" y="15873"/>
                    <a:pt x="2035" y="15818"/>
                  </a:cubicBezTo>
                  <a:cubicBezTo>
                    <a:pt x="1969" y="14417"/>
                    <a:pt x="1769" y="13083"/>
                    <a:pt x="1835" y="11682"/>
                  </a:cubicBezTo>
                  <a:cubicBezTo>
                    <a:pt x="1935" y="10247"/>
                    <a:pt x="2269" y="8880"/>
                    <a:pt x="2603" y="7512"/>
                  </a:cubicBezTo>
                  <a:cubicBezTo>
                    <a:pt x="3170" y="10081"/>
                    <a:pt x="4904" y="12883"/>
                    <a:pt x="7273" y="14050"/>
                  </a:cubicBezTo>
                  <a:cubicBezTo>
                    <a:pt x="7301" y="14067"/>
                    <a:pt x="7329" y="14074"/>
                    <a:pt x="7356" y="14074"/>
                  </a:cubicBezTo>
                  <a:cubicBezTo>
                    <a:pt x="7486" y="14074"/>
                    <a:pt x="7578" y="13900"/>
                    <a:pt x="7439" y="13817"/>
                  </a:cubicBezTo>
                  <a:cubicBezTo>
                    <a:pt x="6372" y="12816"/>
                    <a:pt x="5304" y="11915"/>
                    <a:pt x="4471" y="10714"/>
                  </a:cubicBezTo>
                  <a:cubicBezTo>
                    <a:pt x="3770" y="9680"/>
                    <a:pt x="3203" y="8513"/>
                    <a:pt x="2803" y="7312"/>
                  </a:cubicBezTo>
                  <a:lnTo>
                    <a:pt x="2803" y="7312"/>
                  </a:lnTo>
                  <a:cubicBezTo>
                    <a:pt x="4437" y="7412"/>
                    <a:pt x="6038" y="7512"/>
                    <a:pt x="7639" y="7645"/>
                  </a:cubicBezTo>
                  <a:cubicBezTo>
                    <a:pt x="7973" y="7645"/>
                    <a:pt x="7973" y="7245"/>
                    <a:pt x="7740" y="7212"/>
                  </a:cubicBezTo>
                  <a:cubicBezTo>
                    <a:pt x="6339" y="7078"/>
                    <a:pt x="4938" y="6912"/>
                    <a:pt x="3503" y="6812"/>
                  </a:cubicBezTo>
                  <a:cubicBezTo>
                    <a:pt x="4904" y="5844"/>
                    <a:pt x="6205" y="4810"/>
                    <a:pt x="7206" y="3476"/>
                  </a:cubicBezTo>
                  <a:cubicBezTo>
                    <a:pt x="7806" y="2675"/>
                    <a:pt x="8507" y="574"/>
                    <a:pt x="7139" y="73"/>
                  </a:cubicBezTo>
                  <a:cubicBezTo>
                    <a:pt x="7008" y="23"/>
                    <a:pt x="6874" y="0"/>
                    <a:pt x="6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5326;p42"/>
          <p:cNvGrpSpPr/>
          <p:nvPr/>
        </p:nvGrpSpPr>
        <p:grpSpPr>
          <a:xfrm flipH="1">
            <a:off x="7685836" y="-245568"/>
            <a:ext cx="1551182" cy="5388882"/>
            <a:chOff x="6793338" y="1880825"/>
            <a:chExt cx="837300" cy="1882250"/>
          </a:xfrm>
        </p:grpSpPr>
        <p:sp>
          <p:nvSpPr>
            <p:cNvPr id="168" name="Google Shape;5327;p42"/>
            <p:cNvSpPr/>
            <p:nvPr/>
          </p:nvSpPr>
          <p:spPr>
            <a:xfrm>
              <a:off x="6797513" y="1880825"/>
              <a:ext cx="833125" cy="1881375"/>
            </a:xfrm>
            <a:custGeom>
              <a:avLst/>
              <a:gdLst/>
              <a:ahLst/>
              <a:cxnLst/>
              <a:rect l="l" t="t" r="r" b="b"/>
              <a:pathLst>
                <a:path w="33325" h="75255" extrusionOk="0">
                  <a:moveTo>
                    <a:pt x="1" y="1"/>
                  </a:moveTo>
                  <a:lnTo>
                    <a:pt x="1" y="75255"/>
                  </a:lnTo>
                  <a:lnTo>
                    <a:pt x="24418" y="75255"/>
                  </a:lnTo>
                  <a:lnTo>
                    <a:pt x="6639" y="33925"/>
                  </a:lnTo>
                  <a:cubicBezTo>
                    <a:pt x="33324" y="24518"/>
                    <a:pt x="28788" y="1"/>
                    <a:pt x="287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28;p42"/>
            <p:cNvSpPr/>
            <p:nvPr/>
          </p:nvSpPr>
          <p:spPr>
            <a:xfrm>
              <a:off x="6870913" y="2802700"/>
              <a:ext cx="244300" cy="912275"/>
            </a:xfrm>
            <a:custGeom>
              <a:avLst/>
              <a:gdLst/>
              <a:ahLst/>
              <a:cxnLst/>
              <a:rect l="l" t="t" r="r" b="b"/>
              <a:pathLst>
                <a:path w="9772" h="36491" extrusionOk="0">
                  <a:moveTo>
                    <a:pt x="365" y="0"/>
                  </a:moveTo>
                  <a:cubicBezTo>
                    <a:pt x="225" y="0"/>
                    <a:pt x="67" y="125"/>
                    <a:pt x="67" y="286"/>
                  </a:cubicBezTo>
                  <a:cubicBezTo>
                    <a:pt x="0" y="3288"/>
                    <a:pt x="734" y="6323"/>
                    <a:pt x="1334" y="9226"/>
                  </a:cubicBezTo>
                  <a:cubicBezTo>
                    <a:pt x="1968" y="12361"/>
                    <a:pt x="2635" y="15463"/>
                    <a:pt x="3269" y="18566"/>
                  </a:cubicBezTo>
                  <a:cubicBezTo>
                    <a:pt x="3970" y="21634"/>
                    <a:pt x="4703" y="24637"/>
                    <a:pt x="5504" y="27639"/>
                  </a:cubicBezTo>
                  <a:cubicBezTo>
                    <a:pt x="5871" y="29106"/>
                    <a:pt x="6271" y="30608"/>
                    <a:pt x="6705" y="32142"/>
                  </a:cubicBezTo>
                  <a:cubicBezTo>
                    <a:pt x="7072" y="33543"/>
                    <a:pt x="7439" y="34911"/>
                    <a:pt x="8273" y="36178"/>
                  </a:cubicBezTo>
                  <a:cubicBezTo>
                    <a:pt x="8421" y="36395"/>
                    <a:pt x="8656" y="36491"/>
                    <a:pt x="8888" y="36491"/>
                  </a:cubicBezTo>
                  <a:cubicBezTo>
                    <a:pt x="9334" y="36491"/>
                    <a:pt x="9771" y="36138"/>
                    <a:pt x="9574" y="35611"/>
                  </a:cubicBezTo>
                  <a:cubicBezTo>
                    <a:pt x="8573" y="32776"/>
                    <a:pt x="8073" y="29840"/>
                    <a:pt x="7405" y="26905"/>
                  </a:cubicBezTo>
                  <a:cubicBezTo>
                    <a:pt x="6705" y="23869"/>
                    <a:pt x="6038" y="20867"/>
                    <a:pt x="5337" y="17832"/>
                  </a:cubicBezTo>
                  <a:cubicBezTo>
                    <a:pt x="4637" y="14763"/>
                    <a:pt x="3903" y="11761"/>
                    <a:pt x="3169" y="8759"/>
                  </a:cubicBezTo>
                  <a:cubicBezTo>
                    <a:pt x="2469" y="5890"/>
                    <a:pt x="1868" y="2854"/>
                    <a:pt x="567" y="186"/>
                  </a:cubicBezTo>
                  <a:cubicBezTo>
                    <a:pt x="541" y="54"/>
                    <a:pt x="457" y="0"/>
                    <a:pt x="36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29;p42"/>
            <p:cNvSpPr/>
            <p:nvPr/>
          </p:nvSpPr>
          <p:spPr>
            <a:xfrm>
              <a:off x="6986013" y="2948375"/>
              <a:ext cx="290600" cy="718325"/>
            </a:xfrm>
            <a:custGeom>
              <a:avLst/>
              <a:gdLst/>
              <a:ahLst/>
              <a:cxnLst/>
              <a:rect l="l" t="t" r="r" b="b"/>
              <a:pathLst>
                <a:path w="11624" h="28733" extrusionOk="0">
                  <a:moveTo>
                    <a:pt x="411" y="1"/>
                  </a:moveTo>
                  <a:cubicBezTo>
                    <a:pt x="194" y="1"/>
                    <a:pt x="0" y="177"/>
                    <a:pt x="66" y="396"/>
                  </a:cubicBezTo>
                  <a:cubicBezTo>
                    <a:pt x="300" y="1664"/>
                    <a:pt x="533" y="2898"/>
                    <a:pt x="900" y="4132"/>
                  </a:cubicBezTo>
                  <a:cubicBezTo>
                    <a:pt x="1267" y="5333"/>
                    <a:pt x="1634" y="6534"/>
                    <a:pt x="2068" y="7735"/>
                  </a:cubicBezTo>
                  <a:cubicBezTo>
                    <a:pt x="2835" y="10170"/>
                    <a:pt x="3769" y="12538"/>
                    <a:pt x="4636" y="14907"/>
                  </a:cubicBezTo>
                  <a:cubicBezTo>
                    <a:pt x="5537" y="17242"/>
                    <a:pt x="6404" y="19543"/>
                    <a:pt x="7271" y="21845"/>
                  </a:cubicBezTo>
                  <a:cubicBezTo>
                    <a:pt x="8139" y="24080"/>
                    <a:pt x="8939" y="26582"/>
                    <a:pt x="10440" y="28517"/>
                  </a:cubicBezTo>
                  <a:cubicBezTo>
                    <a:pt x="10566" y="28669"/>
                    <a:pt x="10711" y="28732"/>
                    <a:pt x="10854" y="28732"/>
                  </a:cubicBezTo>
                  <a:cubicBezTo>
                    <a:pt x="11244" y="28732"/>
                    <a:pt x="11623" y="28264"/>
                    <a:pt x="11574" y="27849"/>
                  </a:cubicBezTo>
                  <a:cubicBezTo>
                    <a:pt x="11241" y="25481"/>
                    <a:pt x="9973" y="23113"/>
                    <a:pt x="9073" y="20911"/>
                  </a:cubicBezTo>
                  <a:cubicBezTo>
                    <a:pt x="8105" y="18576"/>
                    <a:pt x="7138" y="16208"/>
                    <a:pt x="6237" y="13839"/>
                  </a:cubicBezTo>
                  <a:cubicBezTo>
                    <a:pt x="5337" y="11538"/>
                    <a:pt x="4469" y="9203"/>
                    <a:pt x="3602" y="6901"/>
                  </a:cubicBezTo>
                  <a:cubicBezTo>
                    <a:pt x="3202" y="5800"/>
                    <a:pt x="2768" y="4666"/>
                    <a:pt x="2301" y="3532"/>
                  </a:cubicBezTo>
                  <a:cubicBezTo>
                    <a:pt x="1834" y="2364"/>
                    <a:pt x="1234" y="1297"/>
                    <a:pt x="733" y="163"/>
                  </a:cubicBezTo>
                  <a:cubicBezTo>
                    <a:pt x="642" y="49"/>
                    <a:pt x="523" y="1"/>
                    <a:pt x="411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330;p42"/>
            <p:cNvSpPr/>
            <p:nvPr/>
          </p:nvSpPr>
          <p:spPr>
            <a:xfrm>
              <a:off x="6934863" y="1957325"/>
              <a:ext cx="513150" cy="710975"/>
            </a:xfrm>
            <a:custGeom>
              <a:avLst/>
              <a:gdLst/>
              <a:ahLst/>
              <a:cxnLst/>
              <a:rect l="l" t="t" r="r" b="b"/>
              <a:pathLst>
                <a:path w="20526" h="28439" extrusionOk="0">
                  <a:moveTo>
                    <a:pt x="19882" y="0"/>
                  </a:moveTo>
                  <a:cubicBezTo>
                    <a:pt x="19704" y="0"/>
                    <a:pt x="19527" y="84"/>
                    <a:pt x="19424" y="277"/>
                  </a:cubicBezTo>
                  <a:cubicBezTo>
                    <a:pt x="18724" y="1578"/>
                    <a:pt x="18424" y="2979"/>
                    <a:pt x="17957" y="4346"/>
                  </a:cubicBezTo>
                  <a:cubicBezTo>
                    <a:pt x="17456" y="5781"/>
                    <a:pt x="16856" y="7115"/>
                    <a:pt x="16155" y="8449"/>
                  </a:cubicBezTo>
                  <a:cubicBezTo>
                    <a:pt x="14855" y="10817"/>
                    <a:pt x="13353" y="13119"/>
                    <a:pt x="11719" y="15254"/>
                  </a:cubicBezTo>
                  <a:cubicBezTo>
                    <a:pt x="10151" y="17322"/>
                    <a:pt x="8483" y="19324"/>
                    <a:pt x="6615" y="21192"/>
                  </a:cubicBezTo>
                  <a:cubicBezTo>
                    <a:pt x="5648" y="22159"/>
                    <a:pt x="4647" y="23126"/>
                    <a:pt x="3647" y="24027"/>
                  </a:cubicBezTo>
                  <a:cubicBezTo>
                    <a:pt x="2646" y="24961"/>
                    <a:pt x="1512" y="25728"/>
                    <a:pt x="644" y="26796"/>
                  </a:cubicBezTo>
                  <a:cubicBezTo>
                    <a:pt x="1" y="27523"/>
                    <a:pt x="555" y="28439"/>
                    <a:pt x="1341" y="28439"/>
                  </a:cubicBezTo>
                  <a:cubicBezTo>
                    <a:pt x="1492" y="28439"/>
                    <a:pt x="1651" y="28405"/>
                    <a:pt x="1812" y="28330"/>
                  </a:cubicBezTo>
                  <a:cubicBezTo>
                    <a:pt x="3113" y="27730"/>
                    <a:pt x="4180" y="26829"/>
                    <a:pt x="5281" y="25928"/>
                  </a:cubicBezTo>
                  <a:cubicBezTo>
                    <a:pt x="6348" y="24994"/>
                    <a:pt x="7383" y="24027"/>
                    <a:pt x="8383" y="23026"/>
                  </a:cubicBezTo>
                  <a:cubicBezTo>
                    <a:pt x="10351" y="21058"/>
                    <a:pt x="12186" y="18957"/>
                    <a:pt x="13787" y="16655"/>
                  </a:cubicBezTo>
                  <a:cubicBezTo>
                    <a:pt x="15388" y="14353"/>
                    <a:pt x="16856" y="11885"/>
                    <a:pt x="18057" y="9350"/>
                  </a:cubicBezTo>
                  <a:cubicBezTo>
                    <a:pt x="19324" y="6681"/>
                    <a:pt x="20525" y="3546"/>
                    <a:pt x="20459" y="543"/>
                  </a:cubicBezTo>
                  <a:cubicBezTo>
                    <a:pt x="20459" y="215"/>
                    <a:pt x="20168" y="0"/>
                    <a:pt x="1988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331;p42"/>
            <p:cNvSpPr/>
            <p:nvPr/>
          </p:nvSpPr>
          <p:spPr>
            <a:xfrm>
              <a:off x="6860588" y="1969300"/>
              <a:ext cx="346400" cy="670950"/>
            </a:xfrm>
            <a:custGeom>
              <a:avLst/>
              <a:gdLst/>
              <a:ahLst/>
              <a:cxnLst/>
              <a:rect l="l" t="t" r="r" b="b"/>
              <a:pathLst>
                <a:path w="13856" h="26838" extrusionOk="0">
                  <a:moveTo>
                    <a:pt x="13242" y="0"/>
                  </a:moveTo>
                  <a:cubicBezTo>
                    <a:pt x="13091" y="0"/>
                    <a:pt x="12945" y="85"/>
                    <a:pt x="12855" y="298"/>
                  </a:cubicBezTo>
                  <a:cubicBezTo>
                    <a:pt x="10987" y="4568"/>
                    <a:pt x="9520" y="9004"/>
                    <a:pt x="7451" y="13207"/>
                  </a:cubicBezTo>
                  <a:cubicBezTo>
                    <a:pt x="6451" y="15309"/>
                    <a:pt x="5317" y="17344"/>
                    <a:pt x="4149" y="19345"/>
                  </a:cubicBezTo>
                  <a:cubicBezTo>
                    <a:pt x="2948" y="21380"/>
                    <a:pt x="1581" y="23348"/>
                    <a:pt x="346" y="25383"/>
                  </a:cubicBezTo>
                  <a:cubicBezTo>
                    <a:pt x="1" y="26073"/>
                    <a:pt x="604" y="26837"/>
                    <a:pt x="1239" y="26837"/>
                  </a:cubicBezTo>
                  <a:cubicBezTo>
                    <a:pt x="1462" y="26837"/>
                    <a:pt x="1690" y="26743"/>
                    <a:pt x="1881" y="26517"/>
                  </a:cubicBezTo>
                  <a:cubicBezTo>
                    <a:pt x="3415" y="24682"/>
                    <a:pt x="4616" y="22547"/>
                    <a:pt x="5817" y="20512"/>
                  </a:cubicBezTo>
                  <a:cubicBezTo>
                    <a:pt x="7018" y="18478"/>
                    <a:pt x="8119" y="16343"/>
                    <a:pt x="9119" y="14175"/>
                  </a:cubicBezTo>
                  <a:cubicBezTo>
                    <a:pt x="11121" y="9871"/>
                    <a:pt x="13089" y="5368"/>
                    <a:pt x="13789" y="665"/>
                  </a:cubicBezTo>
                  <a:cubicBezTo>
                    <a:pt x="13856" y="333"/>
                    <a:pt x="13540" y="0"/>
                    <a:pt x="13242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332;p42"/>
            <p:cNvSpPr/>
            <p:nvPr/>
          </p:nvSpPr>
          <p:spPr>
            <a:xfrm>
              <a:off x="6820863" y="1933250"/>
              <a:ext cx="191000" cy="660600"/>
            </a:xfrm>
            <a:custGeom>
              <a:avLst/>
              <a:gdLst/>
              <a:ahLst/>
              <a:cxnLst/>
              <a:rect l="l" t="t" r="r" b="b"/>
              <a:pathLst>
                <a:path w="7640" h="26424" extrusionOk="0">
                  <a:moveTo>
                    <a:pt x="6857" y="1"/>
                  </a:moveTo>
                  <a:cubicBezTo>
                    <a:pt x="6688" y="1"/>
                    <a:pt x="6534" y="93"/>
                    <a:pt x="6505" y="306"/>
                  </a:cubicBezTo>
                  <a:cubicBezTo>
                    <a:pt x="5838" y="4575"/>
                    <a:pt x="4370" y="8778"/>
                    <a:pt x="3303" y="12948"/>
                  </a:cubicBezTo>
                  <a:cubicBezTo>
                    <a:pt x="2736" y="15083"/>
                    <a:pt x="2202" y="17218"/>
                    <a:pt x="1635" y="19319"/>
                  </a:cubicBezTo>
                  <a:cubicBezTo>
                    <a:pt x="1335" y="20387"/>
                    <a:pt x="1068" y="21387"/>
                    <a:pt x="801" y="22388"/>
                  </a:cubicBezTo>
                  <a:cubicBezTo>
                    <a:pt x="501" y="23422"/>
                    <a:pt x="1" y="24590"/>
                    <a:pt x="34" y="25657"/>
                  </a:cubicBezTo>
                  <a:cubicBezTo>
                    <a:pt x="54" y="26163"/>
                    <a:pt x="430" y="26423"/>
                    <a:pt x="828" y="26423"/>
                  </a:cubicBezTo>
                  <a:cubicBezTo>
                    <a:pt x="1085" y="26423"/>
                    <a:pt x="1351" y="26314"/>
                    <a:pt x="1535" y="26091"/>
                  </a:cubicBezTo>
                  <a:cubicBezTo>
                    <a:pt x="2169" y="25257"/>
                    <a:pt x="2369" y="24089"/>
                    <a:pt x="2669" y="23089"/>
                  </a:cubicBezTo>
                  <a:cubicBezTo>
                    <a:pt x="3003" y="21988"/>
                    <a:pt x="3303" y="20920"/>
                    <a:pt x="3570" y="19820"/>
                  </a:cubicBezTo>
                  <a:cubicBezTo>
                    <a:pt x="4170" y="17651"/>
                    <a:pt x="4737" y="15450"/>
                    <a:pt x="5304" y="13282"/>
                  </a:cubicBezTo>
                  <a:cubicBezTo>
                    <a:pt x="6372" y="9079"/>
                    <a:pt x="7639" y="4809"/>
                    <a:pt x="7339" y="439"/>
                  </a:cubicBezTo>
                  <a:cubicBezTo>
                    <a:pt x="7339" y="170"/>
                    <a:pt x="7085" y="1"/>
                    <a:pt x="6857" y="1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333;p42"/>
            <p:cNvSpPr/>
            <p:nvPr/>
          </p:nvSpPr>
          <p:spPr>
            <a:xfrm>
              <a:off x="6799188" y="2822975"/>
              <a:ext cx="108100" cy="856825"/>
            </a:xfrm>
            <a:custGeom>
              <a:avLst/>
              <a:gdLst/>
              <a:ahLst/>
              <a:cxnLst/>
              <a:rect l="l" t="t" r="r" b="b"/>
              <a:pathLst>
                <a:path w="4324" h="34273" extrusionOk="0">
                  <a:moveTo>
                    <a:pt x="78" y="0"/>
                  </a:moveTo>
                  <a:cubicBezTo>
                    <a:pt x="54" y="0"/>
                    <a:pt x="28" y="3"/>
                    <a:pt x="0" y="9"/>
                  </a:cubicBezTo>
                  <a:lnTo>
                    <a:pt x="0" y="11984"/>
                  </a:lnTo>
                  <a:cubicBezTo>
                    <a:pt x="100" y="13752"/>
                    <a:pt x="234" y="15520"/>
                    <a:pt x="367" y="17321"/>
                  </a:cubicBezTo>
                  <a:cubicBezTo>
                    <a:pt x="567" y="20056"/>
                    <a:pt x="901" y="22758"/>
                    <a:pt x="1335" y="25493"/>
                  </a:cubicBezTo>
                  <a:cubicBezTo>
                    <a:pt x="1735" y="28262"/>
                    <a:pt x="2169" y="31198"/>
                    <a:pt x="3169" y="33866"/>
                  </a:cubicBezTo>
                  <a:cubicBezTo>
                    <a:pt x="3247" y="34131"/>
                    <a:pt x="3515" y="34273"/>
                    <a:pt x="3768" y="34273"/>
                  </a:cubicBezTo>
                  <a:cubicBezTo>
                    <a:pt x="4055" y="34273"/>
                    <a:pt x="4323" y="34090"/>
                    <a:pt x="4270" y="33699"/>
                  </a:cubicBezTo>
                  <a:cubicBezTo>
                    <a:pt x="3937" y="30864"/>
                    <a:pt x="3269" y="28095"/>
                    <a:pt x="2936" y="25260"/>
                  </a:cubicBezTo>
                  <a:cubicBezTo>
                    <a:pt x="2602" y="22491"/>
                    <a:pt x="2369" y="19689"/>
                    <a:pt x="2169" y="16921"/>
                  </a:cubicBezTo>
                  <a:cubicBezTo>
                    <a:pt x="1935" y="14152"/>
                    <a:pt x="1768" y="11350"/>
                    <a:pt x="1568" y="8515"/>
                  </a:cubicBezTo>
                  <a:cubicBezTo>
                    <a:pt x="1368" y="5713"/>
                    <a:pt x="834" y="3011"/>
                    <a:pt x="334" y="209"/>
                  </a:cubicBezTo>
                  <a:cubicBezTo>
                    <a:pt x="278" y="70"/>
                    <a:pt x="200" y="0"/>
                    <a:pt x="78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334;p42"/>
            <p:cNvSpPr/>
            <p:nvPr/>
          </p:nvSpPr>
          <p:spPr>
            <a:xfrm>
              <a:off x="6797513" y="2040125"/>
              <a:ext cx="47575" cy="479675"/>
            </a:xfrm>
            <a:custGeom>
              <a:avLst/>
              <a:gdLst/>
              <a:ahLst/>
              <a:cxnLst/>
              <a:rect l="l" t="t" r="r" b="b"/>
              <a:pathLst>
                <a:path w="1903" h="19187" extrusionOk="0">
                  <a:moveTo>
                    <a:pt x="605" y="0"/>
                  </a:moveTo>
                  <a:cubicBezTo>
                    <a:pt x="368" y="0"/>
                    <a:pt x="134" y="167"/>
                    <a:pt x="101" y="500"/>
                  </a:cubicBezTo>
                  <a:cubicBezTo>
                    <a:pt x="34" y="934"/>
                    <a:pt x="1" y="1334"/>
                    <a:pt x="1" y="1701"/>
                  </a:cubicBezTo>
                  <a:lnTo>
                    <a:pt x="1" y="18880"/>
                  </a:lnTo>
                  <a:cubicBezTo>
                    <a:pt x="173" y="19072"/>
                    <a:pt x="400" y="19186"/>
                    <a:pt x="606" y="19186"/>
                  </a:cubicBezTo>
                  <a:cubicBezTo>
                    <a:pt x="760" y="19186"/>
                    <a:pt x="902" y="19123"/>
                    <a:pt x="1001" y="18980"/>
                  </a:cubicBezTo>
                  <a:cubicBezTo>
                    <a:pt x="1902" y="17880"/>
                    <a:pt x="1602" y="16145"/>
                    <a:pt x="1602" y="14811"/>
                  </a:cubicBezTo>
                  <a:lnTo>
                    <a:pt x="1602" y="10107"/>
                  </a:lnTo>
                  <a:cubicBezTo>
                    <a:pt x="1535" y="6872"/>
                    <a:pt x="1502" y="3669"/>
                    <a:pt x="1135" y="500"/>
                  </a:cubicBezTo>
                  <a:cubicBezTo>
                    <a:pt x="1085" y="167"/>
                    <a:pt x="843" y="0"/>
                    <a:pt x="605" y="0"/>
                  </a:cubicBezTo>
                  <a:close/>
                </a:path>
              </a:pathLst>
            </a:custGeom>
            <a:solidFill>
              <a:srgbClr val="C66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335;p42"/>
            <p:cNvSpPr/>
            <p:nvPr/>
          </p:nvSpPr>
          <p:spPr>
            <a:xfrm>
              <a:off x="6988938" y="1910450"/>
              <a:ext cx="540800" cy="812900"/>
            </a:xfrm>
            <a:custGeom>
              <a:avLst/>
              <a:gdLst/>
              <a:ahLst/>
              <a:cxnLst/>
              <a:rect l="l" t="t" r="r" b="b"/>
              <a:pathLst>
                <a:path w="21632" h="32516" extrusionOk="0">
                  <a:moveTo>
                    <a:pt x="21298" y="0"/>
                  </a:moveTo>
                  <a:cubicBezTo>
                    <a:pt x="21281" y="0"/>
                    <a:pt x="21264" y="17"/>
                    <a:pt x="21264" y="50"/>
                  </a:cubicBezTo>
                  <a:cubicBezTo>
                    <a:pt x="21031" y="7289"/>
                    <a:pt x="20364" y="14160"/>
                    <a:pt x="16161" y="20298"/>
                  </a:cubicBezTo>
                  <a:cubicBezTo>
                    <a:pt x="12491" y="25668"/>
                    <a:pt x="6287" y="30005"/>
                    <a:pt x="183" y="32173"/>
                  </a:cubicBezTo>
                  <a:cubicBezTo>
                    <a:pt x="1" y="32234"/>
                    <a:pt x="67" y="32515"/>
                    <a:pt x="231" y="32515"/>
                  </a:cubicBezTo>
                  <a:cubicBezTo>
                    <a:pt x="247" y="32515"/>
                    <a:pt x="265" y="32513"/>
                    <a:pt x="283" y="32507"/>
                  </a:cubicBezTo>
                  <a:cubicBezTo>
                    <a:pt x="6287" y="30338"/>
                    <a:pt x="12191" y="26135"/>
                    <a:pt x="16027" y="20998"/>
                  </a:cubicBezTo>
                  <a:cubicBezTo>
                    <a:pt x="20530" y="14927"/>
                    <a:pt x="21631" y="7389"/>
                    <a:pt x="21331" y="50"/>
                  </a:cubicBezTo>
                  <a:cubicBezTo>
                    <a:pt x="21331" y="17"/>
                    <a:pt x="21314" y="0"/>
                    <a:pt x="212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336;p42"/>
            <p:cNvSpPr/>
            <p:nvPr/>
          </p:nvSpPr>
          <p:spPr>
            <a:xfrm>
              <a:off x="6987138" y="2798075"/>
              <a:ext cx="416475" cy="965000"/>
            </a:xfrm>
            <a:custGeom>
              <a:avLst/>
              <a:gdLst/>
              <a:ahLst/>
              <a:cxnLst/>
              <a:rect l="l" t="t" r="r" b="b"/>
              <a:pathLst>
                <a:path w="16659" h="38600" extrusionOk="0">
                  <a:moveTo>
                    <a:pt x="73" y="1"/>
                  </a:moveTo>
                  <a:cubicBezTo>
                    <a:pt x="31" y="1"/>
                    <a:pt x="1" y="29"/>
                    <a:pt x="21" y="71"/>
                  </a:cubicBezTo>
                  <a:cubicBezTo>
                    <a:pt x="5358" y="12913"/>
                    <a:pt x="10862" y="25689"/>
                    <a:pt x="16266" y="38465"/>
                  </a:cubicBezTo>
                  <a:cubicBezTo>
                    <a:pt x="16307" y="38560"/>
                    <a:pt x="16387" y="38600"/>
                    <a:pt x="16460" y="38600"/>
                  </a:cubicBezTo>
                  <a:cubicBezTo>
                    <a:pt x="16566" y="38600"/>
                    <a:pt x="16659" y="38516"/>
                    <a:pt x="16600" y="38398"/>
                  </a:cubicBezTo>
                  <a:cubicBezTo>
                    <a:pt x="14031" y="31893"/>
                    <a:pt x="11229" y="25489"/>
                    <a:pt x="8527" y="19017"/>
                  </a:cubicBezTo>
                  <a:cubicBezTo>
                    <a:pt x="5825" y="12680"/>
                    <a:pt x="3223" y="6208"/>
                    <a:pt x="155" y="37"/>
                  </a:cubicBezTo>
                  <a:cubicBezTo>
                    <a:pt x="129" y="12"/>
                    <a:pt x="99" y="1"/>
                    <a:pt x="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337;p42"/>
            <p:cNvSpPr/>
            <p:nvPr/>
          </p:nvSpPr>
          <p:spPr>
            <a:xfrm>
              <a:off x="7006688" y="2936275"/>
              <a:ext cx="260900" cy="722425"/>
            </a:xfrm>
            <a:custGeom>
              <a:avLst/>
              <a:gdLst/>
              <a:ahLst/>
              <a:cxnLst/>
              <a:rect l="l" t="t" r="r" b="b"/>
              <a:pathLst>
                <a:path w="10436" h="28897" extrusionOk="0">
                  <a:moveTo>
                    <a:pt x="126" y="0"/>
                  </a:moveTo>
                  <a:cubicBezTo>
                    <a:pt x="66" y="0"/>
                    <a:pt x="0" y="67"/>
                    <a:pt x="40" y="147"/>
                  </a:cubicBezTo>
                  <a:cubicBezTo>
                    <a:pt x="2808" y="9753"/>
                    <a:pt x="5911" y="19694"/>
                    <a:pt x="10214" y="28834"/>
                  </a:cubicBezTo>
                  <a:cubicBezTo>
                    <a:pt x="10225" y="28878"/>
                    <a:pt x="10254" y="28897"/>
                    <a:pt x="10288" y="28897"/>
                  </a:cubicBezTo>
                  <a:cubicBezTo>
                    <a:pt x="10354" y="28897"/>
                    <a:pt x="10436" y="28823"/>
                    <a:pt x="10414" y="28734"/>
                  </a:cubicBezTo>
                  <a:cubicBezTo>
                    <a:pt x="8746" y="23964"/>
                    <a:pt x="6744" y="19294"/>
                    <a:pt x="5043" y="14524"/>
                  </a:cubicBezTo>
                  <a:cubicBezTo>
                    <a:pt x="3309" y="9720"/>
                    <a:pt x="1741" y="4950"/>
                    <a:pt x="206" y="113"/>
                  </a:cubicBezTo>
                  <a:cubicBezTo>
                    <a:pt x="206" y="32"/>
                    <a:pt x="168" y="0"/>
                    <a:pt x="12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338;p42"/>
            <p:cNvSpPr/>
            <p:nvPr/>
          </p:nvSpPr>
          <p:spPr>
            <a:xfrm>
              <a:off x="6921763" y="2916075"/>
              <a:ext cx="206175" cy="765975"/>
            </a:xfrm>
            <a:custGeom>
              <a:avLst/>
              <a:gdLst/>
              <a:ahLst/>
              <a:cxnLst/>
              <a:rect l="l" t="t" r="r" b="b"/>
              <a:pathLst>
                <a:path w="8247" h="30639" extrusionOk="0">
                  <a:moveTo>
                    <a:pt x="94" y="1"/>
                  </a:moveTo>
                  <a:cubicBezTo>
                    <a:pt x="55" y="1"/>
                    <a:pt x="1" y="24"/>
                    <a:pt x="1" y="87"/>
                  </a:cubicBezTo>
                  <a:cubicBezTo>
                    <a:pt x="2036" y="10328"/>
                    <a:pt x="4704" y="20635"/>
                    <a:pt x="7973" y="30542"/>
                  </a:cubicBezTo>
                  <a:cubicBezTo>
                    <a:pt x="7987" y="30610"/>
                    <a:pt x="8038" y="30639"/>
                    <a:pt x="8091" y="30639"/>
                  </a:cubicBezTo>
                  <a:cubicBezTo>
                    <a:pt x="8168" y="30639"/>
                    <a:pt x="8247" y="30575"/>
                    <a:pt x="8207" y="30476"/>
                  </a:cubicBezTo>
                  <a:cubicBezTo>
                    <a:pt x="5505" y="20335"/>
                    <a:pt x="2803" y="10161"/>
                    <a:pt x="134" y="21"/>
                  </a:cubicBezTo>
                  <a:cubicBezTo>
                    <a:pt x="134" y="8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339;p42"/>
            <p:cNvSpPr/>
            <p:nvPr/>
          </p:nvSpPr>
          <p:spPr>
            <a:xfrm>
              <a:off x="6870138" y="2925225"/>
              <a:ext cx="94200" cy="726300"/>
            </a:xfrm>
            <a:custGeom>
              <a:avLst/>
              <a:gdLst/>
              <a:ahLst/>
              <a:cxnLst/>
              <a:rect l="l" t="t" r="r" b="b"/>
              <a:pathLst>
                <a:path w="3768" h="29052" extrusionOk="0">
                  <a:moveTo>
                    <a:pt x="82" y="0"/>
                  </a:moveTo>
                  <a:cubicBezTo>
                    <a:pt x="34" y="0"/>
                    <a:pt x="0" y="26"/>
                    <a:pt x="31" y="88"/>
                  </a:cubicBezTo>
                  <a:cubicBezTo>
                    <a:pt x="898" y="9662"/>
                    <a:pt x="1699" y="19469"/>
                    <a:pt x="3500" y="28942"/>
                  </a:cubicBezTo>
                  <a:cubicBezTo>
                    <a:pt x="3515" y="29017"/>
                    <a:pt x="3571" y="29052"/>
                    <a:pt x="3628" y="29052"/>
                  </a:cubicBezTo>
                  <a:cubicBezTo>
                    <a:pt x="3697" y="29052"/>
                    <a:pt x="3767" y="29000"/>
                    <a:pt x="3767" y="28909"/>
                  </a:cubicBezTo>
                  <a:cubicBezTo>
                    <a:pt x="2900" y="19269"/>
                    <a:pt x="1365" y="9662"/>
                    <a:pt x="231" y="88"/>
                  </a:cubicBezTo>
                  <a:cubicBezTo>
                    <a:pt x="213" y="35"/>
                    <a:pt x="138" y="0"/>
                    <a:pt x="8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340;p42"/>
            <p:cNvSpPr/>
            <p:nvPr/>
          </p:nvSpPr>
          <p:spPr>
            <a:xfrm>
              <a:off x="6793338" y="2979750"/>
              <a:ext cx="55900" cy="714525"/>
            </a:xfrm>
            <a:custGeom>
              <a:avLst/>
              <a:gdLst/>
              <a:ahLst/>
              <a:cxnLst/>
              <a:rect l="l" t="t" r="r" b="b"/>
              <a:pathLst>
                <a:path w="2236" h="28581" extrusionOk="0">
                  <a:moveTo>
                    <a:pt x="63" y="0"/>
                  </a:moveTo>
                  <a:cubicBezTo>
                    <a:pt x="34" y="0"/>
                    <a:pt x="1" y="25"/>
                    <a:pt x="1" y="75"/>
                  </a:cubicBezTo>
                  <a:cubicBezTo>
                    <a:pt x="268" y="9449"/>
                    <a:pt x="268" y="19256"/>
                    <a:pt x="2002" y="28496"/>
                  </a:cubicBezTo>
                  <a:cubicBezTo>
                    <a:pt x="2032" y="28554"/>
                    <a:pt x="2080" y="28581"/>
                    <a:pt x="2125" y="28581"/>
                  </a:cubicBezTo>
                  <a:cubicBezTo>
                    <a:pt x="2183" y="28581"/>
                    <a:pt x="2236" y="28537"/>
                    <a:pt x="2236" y="28462"/>
                  </a:cubicBezTo>
                  <a:cubicBezTo>
                    <a:pt x="1836" y="23659"/>
                    <a:pt x="1235" y="18956"/>
                    <a:pt x="935" y="14152"/>
                  </a:cubicBezTo>
                  <a:cubicBezTo>
                    <a:pt x="635" y="9449"/>
                    <a:pt x="435" y="4779"/>
                    <a:pt x="101" y="75"/>
                  </a:cubicBezTo>
                  <a:cubicBezTo>
                    <a:pt x="118" y="25"/>
                    <a:pt x="93" y="0"/>
                    <a:pt x="6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341;p42"/>
            <p:cNvSpPr/>
            <p:nvPr/>
          </p:nvSpPr>
          <p:spPr>
            <a:xfrm>
              <a:off x="6986688" y="1947425"/>
              <a:ext cx="459650" cy="698900"/>
            </a:xfrm>
            <a:custGeom>
              <a:avLst/>
              <a:gdLst/>
              <a:ahLst/>
              <a:cxnLst/>
              <a:rect l="l" t="t" r="r" b="b"/>
              <a:pathLst>
                <a:path w="18386" h="27956" extrusionOk="0">
                  <a:moveTo>
                    <a:pt x="18263" y="1"/>
                  </a:moveTo>
                  <a:cubicBezTo>
                    <a:pt x="18221" y="1"/>
                    <a:pt x="18185" y="26"/>
                    <a:pt x="18185" y="72"/>
                  </a:cubicBezTo>
                  <a:cubicBezTo>
                    <a:pt x="17418" y="5643"/>
                    <a:pt x="14216" y="11047"/>
                    <a:pt x="11080" y="15650"/>
                  </a:cubicBezTo>
                  <a:cubicBezTo>
                    <a:pt x="7945" y="20187"/>
                    <a:pt x="4209" y="24056"/>
                    <a:pt x="106" y="27725"/>
                  </a:cubicBezTo>
                  <a:cubicBezTo>
                    <a:pt x="1" y="27830"/>
                    <a:pt x="102" y="27956"/>
                    <a:pt x="215" y="27956"/>
                  </a:cubicBezTo>
                  <a:cubicBezTo>
                    <a:pt x="246" y="27956"/>
                    <a:pt x="278" y="27947"/>
                    <a:pt x="306" y="27925"/>
                  </a:cubicBezTo>
                  <a:cubicBezTo>
                    <a:pt x="4776" y="24423"/>
                    <a:pt x="8645" y="19986"/>
                    <a:pt x="11781" y="15250"/>
                  </a:cubicBezTo>
                  <a:cubicBezTo>
                    <a:pt x="14750" y="10847"/>
                    <a:pt x="17919" y="5543"/>
                    <a:pt x="18386" y="106"/>
                  </a:cubicBezTo>
                  <a:cubicBezTo>
                    <a:pt x="18368" y="34"/>
                    <a:pt x="18311" y="1"/>
                    <a:pt x="1826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342;p42"/>
            <p:cNvSpPr/>
            <p:nvPr/>
          </p:nvSpPr>
          <p:spPr>
            <a:xfrm>
              <a:off x="6942188" y="2004650"/>
              <a:ext cx="364050" cy="616775"/>
            </a:xfrm>
            <a:custGeom>
              <a:avLst/>
              <a:gdLst/>
              <a:ahLst/>
              <a:cxnLst/>
              <a:rect l="l" t="t" r="r" b="b"/>
              <a:pathLst>
                <a:path w="14562" h="24671" extrusionOk="0">
                  <a:moveTo>
                    <a:pt x="14507" y="0"/>
                  </a:moveTo>
                  <a:cubicBezTo>
                    <a:pt x="14491" y="0"/>
                    <a:pt x="14474" y="15"/>
                    <a:pt x="14461" y="51"/>
                  </a:cubicBezTo>
                  <a:cubicBezTo>
                    <a:pt x="11026" y="9191"/>
                    <a:pt x="6256" y="17030"/>
                    <a:pt x="51" y="24469"/>
                  </a:cubicBezTo>
                  <a:cubicBezTo>
                    <a:pt x="1" y="24570"/>
                    <a:pt x="65" y="24671"/>
                    <a:pt x="142" y="24671"/>
                  </a:cubicBezTo>
                  <a:cubicBezTo>
                    <a:pt x="167" y="24671"/>
                    <a:pt x="194" y="24660"/>
                    <a:pt x="218" y="24636"/>
                  </a:cubicBezTo>
                  <a:cubicBezTo>
                    <a:pt x="6723" y="17864"/>
                    <a:pt x="11760" y="9058"/>
                    <a:pt x="14562" y="85"/>
                  </a:cubicBezTo>
                  <a:cubicBezTo>
                    <a:pt x="14562" y="43"/>
                    <a:pt x="14535" y="0"/>
                    <a:pt x="145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343;p42"/>
            <p:cNvSpPr/>
            <p:nvPr/>
          </p:nvSpPr>
          <p:spPr>
            <a:xfrm>
              <a:off x="6885538" y="2005375"/>
              <a:ext cx="205200" cy="585000"/>
            </a:xfrm>
            <a:custGeom>
              <a:avLst/>
              <a:gdLst/>
              <a:ahLst/>
              <a:cxnLst/>
              <a:rect l="l" t="t" r="r" b="b"/>
              <a:pathLst>
                <a:path w="8208" h="23400" extrusionOk="0">
                  <a:moveTo>
                    <a:pt x="8156" y="1"/>
                  </a:moveTo>
                  <a:cubicBezTo>
                    <a:pt x="8139" y="1"/>
                    <a:pt x="8121" y="9"/>
                    <a:pt x="8121" y="22"/>
                  </a:cubicBezTo>
                  <a:cubicBezTo>
                    <a:pt x="6453" y="8195"/>
                    <a:pt x="3651" y="15767"/>
                    <a:pt x="49" y="23272"/>
                  </a:cubicBezTo>
                  <a:cubicBezTo>
                    <a:pt x="1" y="23345"/>
                    <a:pt x="57" y="23399"/>
                    <a:pt x="117" y="23399"/>
                  </a:cubicBezTo>
                  <a:cubicBezTo>
                    <a:pt x="140" y="23399"/>
                    <a:pt x="164" y="23391"/>
                    <a:pt x="182" y="23373"/>
                  </a:cubicBezTo>
                  <a:cubicBezTo>
                    <a:pt x="4252" y="16234"/>
                    <a:pt x="6854" y="8095"/>
                    <a:pt x="8188" y="56"/>
                  </a:cubicBezTo>
                  <a:cubicBezTo>
                    <a:pt x="8208" y="17"/>
                    <a:pt x="8181" y="1"/>
                    <a:pt x="81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344;p42"/>
            <p:cNvSpPr/>
            <p:nvPr/>
          </p:nvSpPr>
          <p:spPr>
            <a:xfrm>
              <a:off x="6853388" y="2020375"/>
              <a:ext cx="71750" cy="561900"/>
            </a:xfrm>
            <a:custGeom>
              <a:avLst/>
              <a:gdLst/>
              <a:ahLst/>
              <a:cxnLst/>
              <a:rect l="l" t="t" r="r" b="b"/>
              <a:pathLst>
                <a:path w="2870" h="22476" extrusionOk="0">
                  <a:moveTo>
                    <a:pt x="2332" y="1"/>
                  </a:moveTo>
                  <a:cubicBezTo>
                    <a:pt x="2303" y="1"/>
                    <a:pt x="2269" y="17"/>
                    <a:pt x="2269" y="56"/>
                  </a:cubicBezTo>
                  <a:cubicBezTo>
                    <a:pt x="2502" y="7662"/>
                    <a:pt x="1435" y="14934"/>
                    <a:pt x="1" y="22406"/>
                  </a:cubicBezTo>
                  <a:cubicBezTo>
                    <a:pt x="1" y="22447"/>
                    <a:pt x="39" y="22475"/>
                    <a:pt x="84" y="22475"/>
                  </a:cubicBezTo>
                  <a:cubicBezTo>
                    <a:pt x="112" y="22475"/>
                    <a:pt x="142" y="22464"/>
                    <a:pt x="167" y="22439"/>
                  </a:cubicBezTo>
                  <a:cubicBezTo>
                    <a:pt x="2369" y="15334"/>
                    <a:pt x="2869" y="7428"/>
                    <a:pt x="2369" y="23"/>
                  </a:cubicBezTo>
                  <a:cubicBezTo>
                    <a:pt x="2369" y="9"/>
                    <a:pt x="2352" y="1"/>
                    <a:pt x="233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345;p42"/>
            <p:cNvSpPr/>
            <p:nvPr/>
          </p:nvSpPr>
          <p:spPr>
            <a:xfrm>
              <a:off x="6805863" y="2030600"/>
              <a:ext cx="45875" cy="550375"/>
            </a:xfrm>
            <a:custGeom>
              <a:avLst/>
              <a:gdLst/>
              <a:ahLst/>
              <a:cxnLst/>
              <a:rect l="l" t="t" r="r" b="b"/>
              <a:pathLst>
                <a:path w="1835" h="22015" extrusionOk="0">
                  <a:moveTo>
                    <a:pt x="1057" y="0"/>
                  </a:moveTo>
                  <a:cubicBezTo>
                    <a:pt x="1051" y="0"/>
                    <a:pt x="1001" y="24"/>
                    <a:pt x="1001" y="48"/>
                  </a:cubicBezTo>
                  <a:cubicBezTo>
                    <a:pt x="1835" y="7119"/>
                    <a:pt x="1134" y="14892"/>
                    <a:pt x="0" y="21897"/>
                  </a:cubicBezTo>
                  <a:cubicBezTo>
                    <a:pt x="0" y="21971"/>
                    <a:pt x="53" y="22015"/>
                    <a:pt x="99" y="22015"/>
                  </a:cubicBezTo>
                  <a:cubicBezTo>
                    <a:pt x="135" y="22015"/>
                    <a:pt x="167" y="21988"/>
                    <a:pt x="167" y="21930"/>
                  </a:cubicBezTo>
                  <a:cubicBezTo>
                    <a:pt x="1001" y="18427"/>
                    <a:pt x="1101" y="14758"/>
                    <a:pt x="1301" y="11189"/>
                  </a:cubicBezTo>
                  <a:cubicBezTo>
                    <a:pt x="1568" y="7453"/>
                    <a:pt x="1802" y="3683"/>
                    <a:pt x="1034" y="14"/>
                  </a:cubicBezTo>
                  <a:cubicBezTo>
                    <a:pt x="1054" y="4"/>
                    <a:pt x="1059" y="0"/>
                    <a:pt x="105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346;p42"/>
            <p:cNvSpPr/>
            <p:nvPr/>
          </p:nvSpPr>
          <p:spPr>
            <a:xfrm>
              <a:off x="7231388" y="2181175"/>
              <a:ext cx="233050" cy="346975"/>
            </a:xfrm>
            <a:custGeom>
              <a:avLst/>
              <a:gdLst/>
              <a:ahLst/>
              <a:cxnLst/>
              <a:rect l="l" t="t" r="r" b="b"/>
              <a:pathLst>
                <a:path w="9322" h="13879" extrusionOk="0">
                  <a:moveTo>
                    <a:pt x="9231" y="0"/>
                  </a:moveTo>
                  <a:cubicBezTo>
                    <a:pt x="9209" y="0"/>
                    <a:pt x="9185" y="8"/>
                    <a:pt x="9165" y="29"/>
                  </a:cubicBezTo>
                  <a:cubicBezTo>
                    <a:pt x="6930" y="5333"/>
                    <a:pt x="4094" y="9669"/>
                    <a:pt x="58" y="13739"/>
                  </a:cubicBezTo>
                  <a:cubicBezTo>
                    <a:pt x="1" y="13796"/>
                    <a:pt x="42" y="13879"/>
                    <a:pt x="98" y="13879"/>
                  </a:cubicBezTo>
                  <a:cubicBezTo>
                    <a:pt x="107" y="13879"/>
                    <a:pt x="116" y="13877"/>
                    <a:pt x="125" y="13872"/>
                  </a:cubicBezTo>
                  <a:cubicBezTo>
                    <a:pt x="4628" y="10703"/>
                    <a:pt x="7430" y="5132"/>
                    <a:pt x="9298" y="62"/>
                  </a:cubicBezTo>
                  <a:cubicBezTo>
                    <a:pt x="9321" y="39"/>
                    <a:pt x="9281" y="0"/>
                    <a:pt x="923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347;p42"/>
            <p:cNvSpPr/>
            <p:nvPr/>
          </p:nvSpPr>
          <p:spPr>
            <a:xfrm>
              <a:off x="6797513" y="2547825"/>
              <a:ext cx="212675" cy="397450"/>
            </a:xfrm>
            <a:custGeom>
              <a:avLst/>
              <a:gdLst/>
              <a:ahLst/>
              <a:cxnLst/>
              <a:rect l="l" t="t" r="r" b="b"/>
              <a:pathLst>
                <a:path w="8507" h="15898" extrusionOk="0">
                  <a:moveTo>
                    <a:pt x="6697" y="546"/>
                  </a:moveTo>
                  <a:cubicBezTo>
                    <a:pt x="7735" y="546"/>
                    <a:pt x="7483" y="2088"/>
                    <a:pt x="7172" y="2709"/>
                  </a:cubicBezTo>
                  <a:cubicBezTo>
                    <a:pt x="6839" y="3342"/>
                    <a:pt x="6339" y="3876"/>
                    <a:pt x="5838" y="4376"/>
                  </a:cubicBezTo>
                  <a:cubicBezTo>
                    <a:pt x="4938" y="5210"/>
                    <a:pt x="3903" y="5978"/>
                    <a:pt x="2836" y="6711"/>
                  </a:cubicBezTo>
                  <a:cubicBezTo>
                    <a:pt x="3103" y="5577"/>
                    <a:pt x="3236" y="4510"/>
                    <a:pt x="3770" y="3476"/>
                  </a:cubicBezTo>
                  <a:cubicBezTo>
                    <a:pt x="4270" y="2475"/>
                    <a:pt x="5238" y="874"/>
                    <a:pt x="6439" y="574"/>
                  </a:cubicBezTo>
                  <a:cubicBezTo>
                    <a:pt x="6533" y="555"/>
                    <a:pt x="6619" y="546"/>
                    <a:pt x="6697" y="546"/>
                  </a:cubicBezTo>
                  <a:close/>
                  <a:moveTo>
                    <a:pt x="6739" y="0"/>
                  </a:moveTo>
                  <a:cubicBezTo>
                    <a:pt x="5713" y="0"/>
                    <a:pt x="4642" y="1330"/>
                    <a:pt x="4170" y="2008"/>
                  </a:cubicBezTo>
                  <a:cubicBezTo>
                    <a:pt x="3370" y="3076"/>
                    <a:pt x="2703" y="4543"/>
                    <a:pt x="2536" y="5978"/>
                  </a:cubicBezTo>
                  <a:cubicBezTo>
                    <a:pt x="2102" y="4877"/>
                    <a:pt x="1502" y="3876"/>
                    <a:pt x="835" y="2909"/>
                  </a:cubicBezTo>
                  <a:cubicBezTo>
                    <a:pt x="634" y="2575"/>
                    <a:pt x="334" y="2242"/>
                    <a:pt x="1" y="2175"/>
                  </a:cubicBezTo>
                  <a:lnTo>
                    <a:pt x="1" y="2709"/>
                  </a:lnTo>
                  <a:cubicBezTo>
                    <a:pt x="801" y="3242"/>
                    <a:pt x="1969" y="5744"/>
                    <a:pt x="2369" y="6745"/>
                  </a:cubicBezTo>
                  <a:lnTo>
                    <a:pt x="2302" y="6745"/>
                  </a:lnTo>
                  <a:cubicBezTo>
                    <a:pt x="1669" y="6244"/>
                    <a:pt x="1101" y="5744"/>
                    <a:pt x="601" y="5144"/>
                  </a:cubicBezTo>
                  <a:cubicBezTo>
                    <a:pt x="468" y="5010"/>
                    <a:pt x="268" y="4710"/>
                    <a:pt x="1" y="4376"/>
                  </a:cubicBezTo>
                  <a:lnTo>
                    <a:pt x="1" y="5077"/>
                  </a:lnTo>
                  <a:cubicBezTo>
                    <a:pt x="468" y="5711"/>
                    <a:pt x="1068" y="6244"/>
                    <a:pt x="1669" y="6711"/>
                  </a:cubicBezTo>
                  <a:cubicBezTo>
                    <a:pt x="1135" y="6678"/>
                    <a:pt x="601" y="6645"/>
                    <a:pt x="1" y="6645"/>
                  </a:cubicBezTo>
                  <a:lnTo>
                    <a:pt x="1" y="7045"/>
                  </a:lnTo>
                  <a:cubicBezTo>
                    <a:pt x="835" y="7145"/>
                    <a:pt x="1635" y="7212"/>
                    <a:pt x="2469" y="7312"/>
                  </a:cubicBezTo>
                  <a:cubicBezTo>
                    <a:pt x="1335" y="9747"/>
                    <a:pt x="1001" y="13249"/>
                    <a:pt x="1902" y="15851"/>
                  </a:cubicBezTo>
                  <a:cubicBezTo>
                    <a:pt x="1917" y="15881"/>
                    <a:pt x="1946" y="15898"/>
                    <a:pt x="1972" y="15898"/>
                  </a:cubicBezTo>
                  <a:cubicBezTo>
                    <a:pt x="2005" y="15898"/>
                    <a:pt x="2035" y="15873"/>
                    <a:pt x="2035" y="15818"/>
                  </a:cubicBezTo>
                  <a:cubicBezTo>
                    <a:pt x="1969" y="14417"/>
                    <a:pt x="1769" y="13083"/>
                    <a:pt x="1835" y="11682"/>
                  </a:cubicBezTo>
                  <a:cubicBezTo>
                    <a:pt x="1935" y="10247"/>
                    <a:pt x="2269" y="8880"/>
                    <a:pt x="2603" y="7512"/>
                  </a:cubicBezTo>
                  <a:cubicBezTo>
                    <a:pt x="3170" y="10081"/>
                    <a:pt x="4904" y="12883"/>
                    <a:pt x="7273" y="14050"/>
                  </a:cubicBezTo>
                  <a:cubicBezTo>
                    <a:pt x="7301" y="14067"/>
                    <a:pt x="7329" y="14074"/>
                    <a:pt x="7356" y="14074"/>
                  </a:cubicBezTo>
                  <a:cubicBezTo>
                    <a:pt x="7486" y="14074"/>
                    <a:pt x="7578" y="13900"/>
                    <a:pt x="7439" y="13817"/>
                  </a:cubicBezTo>
                  <a:cubicBezTo>
                    <a:pt x="6372" y="12816"/>
                    <a:pt x="5304" y="11915"/>
                    <a:pt x="4471" y="10714"/>
                  </a:cubicBezTo>
                  <a:cubicBezTo>
                    <a:pt x="3770" y="9680"/>
                    <a:pt x="3203" y="8513"/>
                    <a:pt x="2803" y="7312"/>
                  </a:cubicBezTo>
                  <a:lnTo>
                    <a:pt x="2803" y="7312"/>
                  </a:lnTo>
                  <a:cubicBezTo>
                    <a:pt x="4437" y="7412"/>
                    <a:pt x="6038" y="7512"/>
                    <a:pt x="7639" y="7645"/>
                  </a:cubicBezTo>
                  <a:cubicBezTo>
                    <a:pt x="7973" y="7645"/>
                    <a:pt x="7973" y="7245"/>
                    <a:pt x="7740" y="7212"/>
                  </a:cubicBezTo>
                  <a:cubicBezTo>
                    <a:pt x="6339" y="7078"/>
                    <a:pt x="4938" y="6912"/>
                    <a:pt x="3503" y="6812"/>
                  </a:cubicBezTo>
                  <a:cubicBezTo>
                    <a:pt x="4904" y="5844"/>
                    <a:pt x="6205" y="4810"/>
                    <a:pt x="7206" y="3476"/>
                  </a:cubicBezTo>
                  <a:cubicBezTo>
                    <a:pt x="7806" y="2675"/>
                    <a:pt x="8507" y="574"/>
                    <a:pt x="7139" y="73"/>
                  </a:cubicBezTo>
                  <a:cubicBezTo>
                    <a:pt x="7008" y="23"/>
                    <a:pt x="6874" y="0"/>
                    <a:pt x="6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2642"/>
          <a:stretch/>
        </p:blipFill>
        <p:spPr>
          <a:xfrm>
            <a:off x="5080639" y="1589770"/>
            <a:ext cx="3058251" cy="27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5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35">
            <a:extLst>
              <a:ext uri="{FF2B5EF4-FFF2-40B4-BE49-F238E27FC236}">
                <a16:creationId xmlns:a16="http://schemas.microsoft.com/office/drawing/2014/main" id="{C1936600-9605-427E-3927-C3B5EAF62D89}"/>
              </a:ext>
            </a:extLst>
          </p:cNvPr>
          <p:cNvSpPr txBox="1"/>
          <p:nvPr/>
        </p:nvSpPr>
        <p:spPr>
          <a:xfrm>
            <a:off x="-98619" y="628076"/>
            <a:ext cx="9143996" cy="72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600" b="1" u="sng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b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ƯỚC MƠ CỦA EM </a:t>
            </a:r>
            <a:endParaRPr lang="en-US" sz="3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1033976" y="1535012"/>
            <a:ext cx="6878806" cy="3139321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vi-VN" sz="3600">
                <a:solidFill>
                  <a:schemeClr val="bg1">
                    <a:lumMod val="10000"/>
                  </a:schemeClr>
                </a:solidFill>
                <a:latin typeface="+mn-lt"/>
              </a:rPr>
              <a:t>NÓI VÀ NGHE: </a:t>
            </a:r>
            <a:r>
              <a:rPr lang="vi-VN" sz="360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KỂ CHUYỆN</a:t>
            </a:r>
            <a:endParaRPr lang="en-US" sz="360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vi-VN" sz="360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vi-VN" sz="3600">
                <a:solidFill>
                  <a:schemeClr val="bg1">
                    <a:lumMod val="10000"/>
                  </a:schemeClr>
                </a:solidFill>
                <a:latin typeface="+mn-lt"/>
              </a:rPr>
              <a:t>Ở VƯƠNG QUỐC TƯƠNG </a:t>
            </a:r>
            <a:r>
              <a:rPr lang="vi-VN" sz="360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LAI</a:t>
            </a:r>
            <a:endParaRPr lang="en-US" sz="360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vi-VN" i="1">
                <a:solidFill>
                  <a:schemeClr val="bg2">
                    <a:lumMod val="75000"/>
                  </a:schemeClr>
                </a:solidFill>
              </a:rPr>
              <a:t>(Luyện tập diễn kịch)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8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5" name="Google Shape;6735;p60"/>
          <p:cNvSpPr txBox="1"/>
          <p:nvPr/>
        </p:nvSpPr>
        <p:spPr>
          <a:xfrm>
            <a:off x="291256" y="858891"/>
            <a:ext cx="2083417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1</a:t>
            </a:r>
            <a:endParaRPr sz="2200" b="1">
              <a:solidFill>
                <a:schemeClr val="dk2"/>
              </a:solidFill>
              <a:latin typeface="+mj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736" name="Google Shape;6736;p60"/>
          <p:cNvSpPr txBox="1"/>
          <p:nvPr/>
        </p:nvSpPr>
        <p:spPr>
          <a:xfrm>
            <a:off x="380680" y="1581463"/>
            <a:ext cx="1807824" cy="89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b="1"/>
              <a:t>Lập các đội </a:t>
            </a:r>
            <a:r>
              <a:rPr lang="vi-VN" sz="2400" b="1" smtClean="0"/>
              <a:t>kịch</a:t>
            </a:r>
            <a:endParaRPr sz="2400">
              <a:solidFill>
                <a:srgbClr val="0000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cxnSp>
        <p:nvCxnSpPr>
          <p:cNvPr id="6743" name="Google Shape;6743;p60"/>
          <p:cNvCxnSpPr>
            <a:stCxn id="6744" idx="6"/>
            <a:endCxn id="6745" idx="2"/>
          </p:cNvCxnSpPr>
          <p:nvPr/>
        </p:nvCxnSpPr>
        <p:spPr>
          <a:xfrm>
            <a:off x="1424741" y="1588756"/>
            <a:ext cx="1830796" cy="121635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46" name="Google Shape;6746;p60"/>
          <p:cNvCxnSpPr>
            <a:stCxn id="6745" idx="6"/>
            <a:endCxn id="6747" idx="2"/>
          </p:cNvCxnSpPr>
          <p:nvPr/>
        </p:nvCxnSpPr>
        <p:spPr>
          <a:xfrm flipV="1">
            <a:off x="3438867" y="1851677"/>
            <a:ext cx="1898363" cy="95343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48" name="Google Shape;6748;p60"/>
          <p:cNvCxnSpPr>
            <a:stCxn id="6747" idx="6"/>
            <a:endCxn id="6749" idx="2"/>
          </p:cNvCxnSpPr>
          <p:nvPr/>
        </p:nvCxnSpPr>
        <p:spPr>
          <a:xfrm>
            <a:off x="5520560" y="1851677"/>
            <a:ext cx="2123022" cy="109716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50" name="Google Shape;6750;p60"/>
          <p:cNvGrpSpPr/>
          <p:nvPr/>
        </p:nvGrpSpPr>
        <p:grpSpPr>
          <a:xfrm>
            <a:off x="1150945" y="1443389"/>
            <a:ext cx="364040" cy="290733"/>
            <a:chOff x="1483659" y="1886218"/>
            <a:chExt cx="313941" cy="242214"/>
          </a:xfrm>
        </p:grpSpPr>
        <p:sp>
          <p:nvSpPr>
            <p:cNvPr id="6744" name="Google Shape;6744;p60"/>
            <p:cNvSpPr/>
            <p:nvPr/>
          </p:nvSpPr>
          <p:spPr>
            <a:xfrm>
              <a:off x="1561675" y="1928275"/>
              <a:ext cx="158100" cy="15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751" name="Google Shape;6751;p60"/>
            <p:cNvGrpSpPr/>
            <p:nvPr/>
          </p:nvGrpSpPr>
          <p:grpSpPr>
            <a:xfrm flipH="1">
              <a:off x="1483659" y="1886218"/>
              <a:ext cx="313941" cy="242214"/>
              <a:chOff x="3526175" y="662900"/>
              <a:chExt cx="290525" cy="252175"/>
            </a:xfrm>
          </p:grpSpPr>
          <p:sp>
            <p:nvSpPr>
              <p:cNvPr id="6752" name="Google Shape;6752;p60"/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53" name="Google Shape;6753;p60"/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54" name="Google Shape;6754;p60"/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rgbClr val="F9C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55" name="Google Shape;6755;p60"/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6756" name="Google Shape;6756;p60"/>
          <p:cNvGrpSpPr/>
          <p:nvPr/>
        </p:nvGrpSpPr>
        <p:grpSpPr>
          <a:xfrm>
            <a:off x="3165187" y="2659747"/>
            <a:ext cx="364040" cy="290733"/>
            <a:chOff x="3419534" y="2847818"/>
            <a:chExt cx="313941" cy="242214"/>
          </a:xfrm>
        </p:grpSpPr>
        <p:sp>
          <p:nvSpPr>
            <p:cNvPr id="6745" name="Google Shape;6745;p60"/>
            <p:cNvSpPr/>
            <p:nvPr/>
          </p:nvSpPr>
          <p:spPr>
            <a:xfrm>
              <a:off x="3497450" y="2889875"/>
              <a:ext cx="158100" cy="15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757" name="Google Shape;6757;p60"/>
            <p:cNvGrpSpPr/>
            <p:nvPr/>
          </p:nvGrpSpPr>
          <p:grpSpPr>
            <a:xfrm flipH="1">
              <a:off x="3419534" y="2847818"/>
              <a:ext cx="313941" cy="242214"/>
              <a:chOff x="3526175" y="662900"/>
              <a:chExt cx="290525" cy="252175"/>
            </a:xfrm>
          </p:grpSpPr>
          <p:sp>
            <p:nvSpPr>
              <p:cNvPr id="6758" name="Google Shape;6758;p60"/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59" name="Google Shape;6759;p60"/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60" name="Google Shape;6760;p60"/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61" name="Google Shape;6761;p60"/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6762" name="Google Shape;6762;p60"/>
          <p:cNvGrpSpPr/>
          <p:nvPr/>
        </p:nvGrpSpPr>
        <p:grpSpPr>
          <a:xfrm>
            <a:off x="5246880" y="1706310"/>
            <a:ext cx="364040" cy="290733"/>
            <a:chOff x="5382884" y="1886218"/>
            <a:chExt cx="313941" cy="242214"/>
          </a:xfrm>
        </p:grpSpPr>
        <p:sp>
          <p:nvSpPr>
            <p:cNvPr id="6747" name="Google Shape;6747;p60"/>
            <p:cNvSpPr/>
            <p:nvPr/>
          </p:nvSpPr>
          <p:spPr>
            <a:xfrm>
              <a:off x="5460800" y="1928275"/>
              <a:ext cx="158100" cy="15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763" name="Google Shape;6763;p60"/>
            <p:cNvGrpSpPr/>
            <p:nvPr/>
          </p:nvGrpSpPr>
          <p:grpSpPr>
            <a:xfrm flipH="1">
              <a:off x="5382884" y="1886218"/>
              <a:ext cx="313941" cy="242214"/>
              <a:chOff x="3526175" y="662900"/>
              <a:chExt cx="290525" cy="252175"/>
            </a:xfrm>
          </p:grpSpPr>
          <p:sp>
            <p:nvSpPr>
              <p:cNvPr id="6764" name="Google Shape;6764;p60"/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65" name="Google Shape;6765;p60"/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66" name="Google Shape;6766;p60"/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67" name="Google Shape;6767;p60"/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6768" name="Google Shape;6768;p60"/>
          <p:cNvGrpSpPr/>
          <p:nvPr/>
        </p:nvGrpSpPr>
        <p:grpSpPr>
          <a:xfrm>
            <a:off x="7553000" y="2803471"/>
            <a:ext cx="364040" cy="290733"/>
            <a:chOff x="7346234" y="2847818"/>
            <a:chExt cx="313941" cy="242214"/>
          </a:xfrm>
        </p:grpSpPr>
        <p:sp>
          <p:nvSpPr>
            <p:cNvPr id="6749" name="Google Shape;6749;p60"/>
            <p:cNvSpPr/>
            <p:nvPr/>
          </p:nvSpPr>
          <p:spPr>
            <a:xfrm>
              <a:off x="7424350" y="2889875"/>
              <a:ext cx="158100" cy="15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769" name="Google Shape;6769;p60"/>
            <p:cNvGrpSpPr/>
            <p:nvPr/>
          </p:nvGrpSpPr>
          <p:grpSpPr>
            <a:xfrm flipH="1">
              <a:off x="7346234" y="2847818"/>
              <a:ext cx="313941" cy="242214"/>
              <a:chOff x="3526175" y="662900"/>
              <a:chExt cx="290525" cy="252175"/>
            </a:xfrm>
          </p:grpSpPr>
          <p:sp>
            <p:nvSpPr>
              <p:cNvPr id="6770" name="Google Shape;6770;p60"/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71" name="Google Shape;6771;p60"/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72" name="Google Shape;6772;p60"/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73" name="Google Shape;6773;p60"/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43" name="Google Shape;6735;p60"/>
          <p:cNvSpPr txBox="1"/>
          <p:nvPr/>
        </p:nvSpPr>
        <p:spPr>
          <a:xfrm>
            <a:off x="2283914" y="2027260"/>
            <a:ext cx="2083417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2</a:t>
            </a:r>
            <a:endParaRPr sz="2200" b="1">
              <a:solidFill>
                <a:schemeClr val="dk2"/>
              </a:solidFill>
              <a:latin typeface="+mj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4" name="Google Shape;6736;p60"/>
          <p:cNvSpPr txBox="1"/>
          <p:nvPr/>
        </p:nvSpPr>
        <p:spPr>
          <a:xfrm>
            <a:off x="2271729" y="2988542"/>
            <a:ext cx="2083417" cy="89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b="1" smtClean="0"/>
              <a:t>Phân </a:t>
            </a:r>
            <a:r>
              <a:rPr lang="vi-VN" sz="2400" b="1"/>
              <a:t>công nhiệm vụ</a:t>
            </a:r>
            <a:endParaRPr sz="2400">
              <a:solidFill>
                <a:srgbClr val="0000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6735;p60"/>
          <p:cNvSpPr txBox="1"/>
          <p:nvPr/>
        </p:nvSpPr>
        <p:spPr>
          <a:xfrm>
            <a:off x="4389171" y="1098247"/>
            <a:ext cx="2083417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3</a:t>
            </a:r>
            <a:endParaRPr sz="2200" b="1">
              <a:solidFill>
                <a:schemeClr val="dk2"/>
              </a:solidFill>
              <a:latin typeface="+mj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8" name="Google Shape;6736;p60"/>
          <p:cNvSpPr txBox="1"/>
          <p:nvPr/>
        </p:nvSpPr>
        <p:spPr>
          <a:xfrm>
            <a:off x="4385456" y="2060228"/>
            <a:ext cx="2083417" cy="89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b="1" smtClean="0"/>
              <a:t>Tập diễn màn kịch </a:t>
            </a:r>
            <a:endParaRPr sz="2400">
              <a:solidFill>
                <a:srgbClr val="0000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6735;p60"/>
          <p:cNvSpPr txBox="1"/>
          <p:nvPr/>
        </p:nvSpPr>
        <p:spPr>
          <a:xfrm>
            <a:off x="6651948" y="2210974"/>
            <a:ext cx="2083417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4</a:t>
            </a:r>
            <a:endParaRPr sz="2200" b="1">
              <a:solidFill>
                <a:schemeClr val="dk2"/>
              </a:solidFill>
              <a:latin typeface="+mj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2" name="Google Shape;6736;p60"/>
          <p:cNvSpPr txBox="1"/>
          <p:nvPr/>
        </p:nvSpPr>
        <p:spPr>
          <a:xfrm>
            <a:off x="6204837" y="3054705"/>
            <a:ext cx="2939163" cy="89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b="1" smtClean="0"/>
              <a:t>Chuẩn </a:t>
            </a:r>
            <a:r>
              <a:rPr lang="vi-VN" sz="2400" b="1"/>
              <a:t>bị giấy mời xem kịch</a:t>
            </a:r>
            <a:endParaRPr sz="2400">
              <a:solidFill>
                <a:srgbClr val="0000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2774072" y="503646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NỘI DUNG BÀ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</a:rPr>
              <a:t>I HỌC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5" grpId="0"/>
      <p:bldP spid="6736" grpId="0"/>
      <p:bldP spid="43" grpId="0"/>
      <p:bldP spid="44" grpId="0"/>
      <p:bldP spid="47" grpId="0"/>
      <p:bldP spid="48" grpId="0"/>
      <p:bldP spid="51" grpId="0"/>
      <p:bldP spid="52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35;p60"/>
          <p:cNvSpPr txBox="1"/>
          <p:nvPr/>
        </p:nvSpPr>
        <p:spPr>
          <a:xfrm>
            <a:off x="625202" y="723617"/>
            <a:ext cx="4081239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smtClean="0">
                <a:solidFill>
                  <a:schemeClr val="bg2">
                    <a:lumMod val="75000"/>
                  </a:schemeClr>
                </a:solidFill>
                <a:latin typeface="+mj-lt"/>
                <a:ea typeface="DM Serif Display"/>
                <a:cs typeface="DM Serif Display"/>
                <a:sym typeface="DM Serif Display"/>
              </a:rPr>
              <a:t>Lập </a:t>
            </a:r>
            <a:r>
              <a:rPr lang="en-US" sz="2400" b="1">
                <a:solidFill>
                  <a:schemeClr val="bg2">
                    <a:lumMod val="75000"/>
                  </a:schemeClr>
                </a:solidFill>
                <a:latin typeface="+mj-lt"/>
                <a:ea typeface="DM Serif Display"/>
                <a:cs typeface="DM Serif Display"/>
                <a:sym typeface="DM Serif Display"/>
              </a:rPr>
              <a:t>các đội </a:t>
            </a:r>
            <a:r>
              <a:rPr lang="en-US" sz="2400" b="1" smtClean="0">
                <a:solidFill>
                  <a:schemeClr val="bg2">
                    <a:lumMod val="75000"/>
                  </a:schemeClr>
                </a:solidFill>
                <a:latin typeface="+mj-lt"/>
                <a:ea typeface="DM Serif Display"/>
                <a:cs typeface="DM Serif Display"/>
                <a:sym typeface="DM Serif Display"/>
              </a:rPr>
              <a:t>kịch</a:t>
            </a:r>
            <a:endParaRPr lang="en-US" sz="2400" b="1">
              <a:solidFill>
                <a:schemeClr val="bg2">
                  <a:lumMod val="75000"/>
                </a:schemeClr>
              </a:solidFill>
              <a:latin typeface="+mj-lt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5" name="Google Shape;6750;p60"/>
          <p:cNvGrpSpPr/>
          <p:nvPr/>
        </p:nvGrpSpPr>
        <p:grpSpPr>
          <a:xfrm>
            <a:off x="244340" y="782986"/>
            <a:ext cx="364040" cy="290733"/>
            <a:chOff x="1483659" y="1886218"/>
            <a:chExt cx="313941" cy="242214"/>
          </a:xfrm>
        </p:grpSpPr>
        <p:sp>
          <p:nvSpPr>
            <p:cNvPr id="6" name="Google Shape;6744;p60"/>
            <p:cNvSpPr/>
            <p:nvPr/>
          </p:nvSpPr>
          <p:spPr>
            <a:xfrm>
              <a:off x="1561675" y="1928275"/>
              <a:ext cx="158100" cy="15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7" name="Google Shape;6751;p60"/>
            <p:cNvGrpSpPr/>
            <p:nvPr/>
          </p:nvGrpSpPr>
          <p:grpSpPr>
            <a:xfrm flipH="1">
              <a:off x="1483659" y="1886218"/>
              <a:ext cx="313941" cy="242214"/>
              <a:chOff x="3526175" y="662900"/>
              <a:chExt cx="290525" cy="252175"/>
            </a:xfrm>
          </p:grpSpPr>
          <p:sp>
            <p:nvSpPr>
              <p:cNvPr id="8" name="Google Shape;6752;p60"/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" name="Google Shape;6753;p60"/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" name="Google Shape;6754;p60"/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rgbClr val="F9C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" name="Google Shape;6755;p60"/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070923687"/>
              </p:ext>
            </p:extLst>
          </p:nvPr>
        </p:nvGraphicFramePr>
        <p:xfrm>
          <a:off x="736251" y="1152292"/>
          <a:ext cx="7961700" cy="2988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6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22AAEAC-2216-47FC-B987-FCDA6490B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graphicEl>
                                              <a:dgm id="{422AAEAC-2216-47FC-B987-FCDA6490B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graphicEl>
                                              <a:dgm id="{422AAEAC-2216-47FC-B987-FCDA6490B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dgm id="{422AAEAC-2216-47FC-B987-FCDA6490B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A221FCB-9A04-44A6-BAFF-F5E16A62A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AA221FCB-9A04-44A6-BAFF-F5E16A62A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dgm id="{AA221FCB-9A04-44A6-BAFF-F5E16A62A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dgm id="{AA221FCB-9A04-44A6-BAFF-F5E16A62A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ECAA0A3-5D0D-4797-8F4D-42B7B70D6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3ECAA0A3-5D0D-4797-8F4D-42B7B70D6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3ECAA0A3-5D0D-4797-8F4D-42B7B70D6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graphicEl>
                                              <a:dgm id="{3ECAA0A3-5D0D-4797-8F4D-42B7B70D6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BDC79ED-95F0-436F-AFFC-4AC858606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EBDC79ED-95F0-436F-AFFC-4AC858606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graphicEl>
                                              <a:dgm id="{EBDC79ED-95F0-436F-AFFC-4AC858606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graphicEl>
                                              <a:dgm id="{EBDC79ED-95F0-436F-AFFC-4AC858606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A71DFC4-D1BB-4CCE-8BFF-B0C957CC8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graphicEl>
                                              <a:dgm id="{8A71DFC4-D1BB-4CCE-8BFF-B0C957CC8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graphicEl>
                                              <a:dgm id="{8A71DFC4-D1BB-4CCE-8BFF-B0C957CC8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graphicEl>
                                              <a:dgm id="{8A71DFC4-D1BB-4CCE-8BFF-B0C957CC8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6020E36-BDB1-4890-8F10-68966AD08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graphicEl>
                                              <a:dgm id="{66020E36-BDB1-4890-8F10-68966AD08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graphicEl>
                                              <a:dgm id="{66020E36-BDB1-4890-8F10-68966AD08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graphicEl>
                                              <a:dgm id="{66020E36-BDB1-4890-8F10-68966AD08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F65B02D-464B-4A45-B272-F84A75D35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graphicEl>
                                              <a:dgm id="{AF65B02D-464B-4A45-B272-F84A75D35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graphicEl>
                                              <a:dgm id="{AF65B02D-464B-4A45-B272-F84A75D35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graphicEl>
                                              <a:dgm id="{AF65B02D-464B-4A45-B272-F84A75D35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E2F9326-20E6-4F70-BD6D-2E2BC18FA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graphicEl>
                                              <a:dgm id="{BE2F9326-20E6-4F70-BD6D-2E2BC18FA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graphicEl>
                                              <a:dgm id="{BE2F9326-20E6-4F70-BD6D-2E2BC18FA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graphicEl>
                                              <a:dgm id="{BE2F9326-20E6-4F70-BD6D-2E2BC18FA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43470FE-0C91-4F45-AEA8-0845D926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graphicEl>
                                              <a:dgm id="{D43470FE-0C91-4F45-AEA8-0845D926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graphicEl>
                                              <a:dgm id="{D43470FE-0C91-4F45-AEA8-0845D926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graphicEl>
                                              <a:dgm id="{D43470FE-0C91-4F45-AEA8-0845D9264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8DCB23-BDAA-4BD3-AD4A-EE75AA6D2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>
                                            <p:graphicEl>
                                              <a:dgm id="{568DCB23-BDAA-4BD3-AD4A-EE75AA6D2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>
                                            <p:graphicEl>
                                              <a:dgm id="{568DCB23-BDAA-4BD3-AD4A-EE75AA6D2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graphicEl>
                                              <a:dgm id="{568DCB23-BDAA-4BD3-AD4A-EE75AA6D2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E2B1ADD-11D3-4346-BD63-AB181AE22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graphicEl>
                                              <a:dgm id="{5E2B1ADD-11D3-4346-BD63-AB181AE22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graphicEl>
                                              <a:dgm id="{5E2B1ADD-11D3-4346-BD63-AB181AE22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>
                                            <p:graphicEl>
                                              <a:dgm id="{5E2B1ADD-11D3-4346-BD63-AB181AE22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8CC2C30-7524-48E8-A0FC-A780DD6C7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graphicEl>
                                              <a:dgm id="{C8CC2C30-7524-48E8-A0FC-A780DD6C7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>
                                            <p:graphicEl>
                                              <a:dgm id="{C8CC2C30-7524-48E8-A0FC-A780DD6C7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>
                                            <p:graphicEl>
                                              <a:dgm id="{C8CC2C30-7524-48E8-A0FC-A780DD6C7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6A77EB1-EAE9-4F83-BBB6-564B74321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graphicEl>
                                              <a:dgm id="{C6A77EB1-EAE9-4F83-BBB6-564B74321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graphicEl>
                                              <a:dgm id="{C6A77EB1-EAE9-4F83-BBB6-564B74321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>
                                            <p:graphicEl>
                                              <a:dgm id="{C6A77EB1-EAE9-4F83-BBB6-564B74321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2" grpId="0" uiExpand="1">
        <p:bldSub>
          <a:bldDgm bld="lvlAtOnc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756;p60"/>
          <p:cNvGrpSpPr/>
          <p:nvPr/>
        </p:nvGrpSpPr>
        <p:grpSpPr>
          <a:xfrm>
            <a:off x="356421" y="690287"/>
            <a:ext cx="364040" cy="290733"/>
            <a:chOff x="3419534" y="2847818"/>
            <a:chExt cx="313941" cy="242214"/>
          </a:xfrm>
        </p:grpSpPr>
        <p:sp>
          <p:nvSpPr>
            <p:cNvPr id="5" name="Google Shape;6745;p60"/>
            <p:cNvSpPr/>
            <p:nvPr/>
          </p:nvSpPr>
          <p:spPr>
            <a:xfrm>
              <a:off x="3497450" y="2889875"/>
              <a:ext cx="158100" cy="15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" name="Google Shape;6757;p60"/>
            <p:cNvGrpSpPr/>
            <p:nvPr/>
          </p:nvGrpSpPr>
          <p:grpSpPr>
            <a:xfrm flipH="1">
              <a:off x="3419534" y="2847818"/>
              <a:ext cx="313941" cy="242214"/>
              <a:chOff x="3526175" y="662900"/>
              <a:chExt cx="290525" cy="252175"/>
            </a:xfrm>
          </p:grpSpPr>
          <p:sp>
            <p:nvSpPr>
              <p:cNvPr id="7" name="Google Shape;6758;p60"/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" name="Google Shape;6759;p60"/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" name="Google Shape;6760;p60"/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" name="Google Shape;6761;p60"/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1" name="Google Shape;6735;p60"/>
          <p:cNvSpPr txBox="1"/>
          <p:nvPr/>
        </p:nvSpPr>
        <p:spPr>
          <a:xfrm>
            <a:off x="729358" y="740769"/>
            <a:ext cx="4241925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 b="1" smtClean="0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Phân </a:t>
            </a:r>
            <a:r>
              <a:rPr lang="en-US" sz="2200" b="1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công nhiệm vụ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+mj-lt"/>
              <a:ea typeface="DM Serif Display"/>
              <a:cs typeface="DM Serif Display"/>
              <a:sym typeface="DM Serif Display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15958821"/>
              </p:ext>
            </p:extLst>
          </p:nvPr>
        </p:nvGraphicFramePr>
        <p:xfrm>
          <a:off x="630101" y="1303727"/>
          <a:ext cx="7931478" cy="3100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07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762;p60"/>
          <p:cNvGrpSpPr/>
          <p:nvPr/>
        </p:nvGrpSpPr>
        <p:grpSpPr>
          <a:xfrm>
            <a:off x="418961" y="600930"/>
            <a:ext cx="364040" cy="290733"/>
            <a:chOff x="5382884" y="1886218"/>
            <a:chExt cx="313941" cy="242214"/>
          </a:xfrm>
        </p:grpSpPr>
        <p:sp>
          <p:nvSpPr>
            <p:cNvPr id="5" name="Google Shape;6747;p60"/>
            <p:cNvSpPr/>
            <p:nvPr/>
          </p:nvSpPr>
          <p:spPr>
            <a:xfrm>
              <a:off x="5460800" y="1928275"/>
              <a:ext cx="158100" cy="15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" name="Google Shape;6763;p60"/>
            <p:cNvGrpSpPr/>
            <p:nvPr/>
          </p:nvGrpSpPr>
          <p:grpSpPr>
            <a:xfrm flipH="1">
              <a:off x="5382884" y="1886218"/>
              <a:ext cx="313941" cy="242214"/>
              <a:chOff x="3526175" y="662900"/>
              <a:chExt cx="290525" cy="252175"/>
            </a:xfrm>
          </p:grpSpPr>
          <p:sp>
            <p:nvSpPr>
              <p:cNvPr id="7" name="Google Shape;6764;p60"/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" name="Google Shape;6765;p60"/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" name="Google Shape;6766;p60"/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" name="Google Shape;6767;p60"/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1" name="Google Shape;6735;p60"/>
          <p:cNvSpPr txBox="1"/>
          <p:nvPr/>
        </p:nvSpPr>
        <p:spPr>
          <a:xfrm>
            <a:off x="781942" y="667299"/>
            <a:ext cx="3915380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 b="1" smtClean="0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Tập </a:t>
            </a:r>
            <a:r>
              <a:rPr lang="en-US" sz="2200" b="1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diễn màn kịch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+mj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" name="Google Shape;6736;p60"/>
          <p:cNvSpPr txBox="1"/>
          <p:nvPr/>
        </p:nvSpPr>
        <p:spPr>
          <a:xfrm>
            <a:off x="861733" y="821239"/>
            <a:ext cx="6448716" cy="89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000" b="1" smtClean="0">
                <a:solidFill>
                  <a:srgbClr val="C00000"/>
                </a:solidFill>
                <a:latin typeface="+mn-lt"/>
              </a:rPr>
              <a:t>Lưu ý: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000">
              <a:solidFill>
                <a:srgbClr val="000000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0069094"/>
              </p:ext>
            </p:extLst>
          </p:nvPr>
        </p:nvGraphicFramePr>
        <p:xfrm>
          <a:off x="334537" y="1494264"/>
          <a:ext cx="8809463" cy="309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33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E4780C-A1AF-4F78-9B32-D3E7FBB9F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17E4780C-A1AF-4F78-9B32-D3E7FBB9F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51C732-1E6E-4794-8F05-B3F0D994B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6451C732-1E6E-4794-8F05-B3F0D994B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D8CCD7-3913-493A-B56E-82D37B079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AD8CCD7-3913-493A-B56E-82D37B079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C9391A-3D7F-4206-8C64-B5552D1B6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91C9391A-3D7F-4206-8C64-B5552D1B6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uiExpand="1" build="p"/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768;p60"/>
          <p:cNvGrpSpPr/>
          <p:nvPr/>
        </p:nvGrpSpPr>
        <p:grpSpPr>
          <a:xfrm>
            <a:off x="365523" y="655592"/>
            <a:ext cx="364040" cy="290733"/>
            <a:chOff x="7346234" y="2847818"/>
            <a:chExt cx="313941" cy="242214"/>
          </a:xfrm>
        </p:grpSpPr>
        <p:sp>
          <p:nvSpPr>
            <p:cNvPr id="4" name="Google Shape;6749;p60"/>
            <p:cNvSpPr/>
            <p:nvPr/>
          </p:nvSpPr>
          <p:spPr>
            <a:xfrm>
              <a:off x="7424350" y="2889875"/>
              <a:ext cx="158100" cy="15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5" name="Google Shape;6769;p60"/>
            <p:cNvGrpSpPr/>
            <p:nvPr/>
          </p:nvGrpSpPr>
          <p:grpSpPr>
            <a:xfrm flipH="1">
              <a:off x="7346234" y="2847818"/>
              <a:ext cx="313941" cy="242214"/>
              <a:chOff x="3526175" y="662900"/>
              <a:chExt cx="290525" cy="252175"/>
            </a:xfrm>
          </p:grpSpPr>
          <p:sp>
            <p:nvSpPr>
              <p:cNvPr id="6" name="Google Shape;6770;p60"/>
              <p:cNvSpPr/>
              <p:nvPr/>
            </p:nvSpPr>
            <p:spPr>
              <a:xfrm>
                <a:off x="3557550" y="664075"/>
                <a:ext cx="247000" cy="2469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9879" extrusionOk="0">
                    <a:moveTo>
                      <a:pt x="4955" y="0"/>
                    </a:moveTo>
                    <a:cubicBezTo>
                      <a:pt x="2219" y="0"/>
                      <a:pt x="1" y="2219"/>
                      <a:pt x="1" y="4955"/>
                    </a:cubicBezTo>
                    <a:cubicBezTo>
                      <a:pt x="1" y="7660"/>
                      <a:pt x="2219" y="9879"/>
                      <a:pt x="4955" y="9879"/>
                    </a:cubicBezTo>
                    <a:cubicBezTo>
                      <a:pt x="7660" y="9879"/>
                      <a:pt x="9879" y="7660"/>
                      <a:pt x="9879" y="4955"/>
                    </a:cubicBezTo>
                    <a:cubicBezTo>
                      <a:pt x="9879" y="2219"/>
                      <a:pt x="7660" y="0"/>
                      <a:pt x="49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" name="Google Shape;6771;p60"/>
              <p:cNvSpPr/>
              <p:nvPr/>
            </p:nvSpPr>
            <p:spPr>
              <a:xfrm>
                <a:off x="3526175" y="662900"/>
                <a:ext cx="290525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11621" h="10087" extrusionOk="0">
                    <a:moveTo>
                      <a:pt x="5935" y="0"/>
                    </a:moveTo>
                    <a:cubicBezTo>
                      <a:pt x="3993" y="0"/>
                      <a:pt x="2105" y="993"/>
                      <a:pt x="1377" y="2965"/>
                    </a:cubicBezTo>
                    <a:cubicBezTo>
                      <a:pt x="465" y="5427"/>
                      <a:pt x="1742" y="8345"/>
                      <a:pt x="4022" y="9591"/>
                    </a:cubicBezTo>
                    <a:cubicBezTo>
                      <a:pt x="4658" y="9928"/>
                      <a:pt x="5392" y="10086"/>
                      <a:pt x="6139" y="10086"/>
                    </a:cubicBezTo>
                    <a:cubicBezTo>
                      <a:pt x="7816" y="10086"/>
                      <a:pt x="9554" y="9287"/>
                      <a:pt x="10374" y="7920"/>
                    </a:cubicBezTo>
                    <a:cubicBezTo>
                      <a:pt x="11620" y="5731"/>
                      <a:pt x="11590" y="1932"/>
                      <a:pt x="9006" y="777"/>
                    </a:cubicBezTo>
                    <a:cubicBezTo>
                      <a:pt x="8974" y="757"/>
                      <a:pt x="8942" y="749"/>
                      <a:pt x="8912" y="749"/>
                    </a:cubicBezTo>
                    <a:cubicBezTo>
                      <a:pt x="8802" y="749"/>
                      <a:pt x="8728" y="863"/>
                      <a:pt x="8824" y="959"/>
                    </a:cubicBezTo>
                    <a:cubicBezTo>
                      <a:pt x="10617" y="2631"/>
                      <a:pt x="11165" y="5154"/>
                      <a:pt x="10010" y="7372"/>
                    </a:cubicBezTo>
                    <a:cubicBezTo>
                      <a:pt x="9280" y="8754"/>
                      <a:pt x="7730" y="9481"/>
                      <a:pt x="6200" y="9481"/>
                    </a:cubicBezTo>
                    <a:cubicBezTo>
                      <a:pt x="5373" y="9481"/>
                      <a:pt x="4552" y="9269"/>
                      <a:pt x="3870" y="8831"/>
                    </a:cubicBezTo>
                    <a:cubicBezTo>
                      <a:pt x="1" y="6323"/>
                      <a:pt x="1706" y="278"/>
                      <a:pt x="5718" y="278"/>
                    </a:cubicBezTo>
                    <a:cubicBezTo>
                      <a:pt x="6276" y="278"/>
                      <a:pt x="6878" y="395"/>
                      <a:pt x="7517" y="655"/>
                    </a:cubicBezTo>
                    <a:cubicBezTo>
                      <a:pt x="7536" y="660"/>
                      <a:pt x="7553" y="662"/>
                      <a:pt x="7570" y="662"/>
                    </a:cubicBezTo>
                    <a:cubicBezTo>
                      <a:pt x="7777" y="662"/>
                      <a:pt x="7863" y="344"/>
                      <a:pt x="7639" y="260"/>
                    </a:cubicBezTo>
                    <a:cubicBezTo>
                      <a:pt x="7085" y="87"/>
                      <a:pt x="6507" y="0"/>
                      <a:pt x="5935" y="0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" name="Google Shape;6772;p60"/>
              <p:cNvSpPr/>
              <p:nvPr/>
            </p:nvSpPr>
            <p:spPr>
              <a:xfrm>
                <a:off x="3655575" y="687575"/>
                <a:ext cx="128450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469" extrusionOk="0">
                    <a:moveTo>
                      <a:pt x="704" y="1"/>
                    </a:moveTo>
                    <a:cubicBezTo>
                      <a:pt x="507" y="1"/>
                      <a:pt x="312" y="21"/>
                      <a:pt x="122" y="63"/>
                    </a:cubicBezTo>
                    <a:cubicBezTo>
                      <a:pt x="1" y="94"/>
                      <a:pt x="1" y="215"/>
                      <a:pt x="122" y="246"/>
                    </a:cubicBezTo>
                    <a:cubicBezTo>
                      <a:pt x="1338" y="610"/>
                      <a:pt x="2554" y="762"/>
                      <a:pt x="3405" y="1826"/>
                    </a:cubicBezTo>
                    <a:cubicBezTo>
                      <a:pt x="4317" y="2951"/>
                      <a:pt x="4165" y="4015"/>
                      <a:pt x="4074" y="5291"/>
                    </a:cubicBezTo>
                    <a:cubicBezTo>
                      <a:pt x="4037" y="5402"/>
                      <a:pt x="4124" y="5469"/>
                      <a:pt x="4218" y="5469"/>
                    </a:cubicBezTo>
                    <a:cubicBezTo>
                      <a:pt x="4279" y="5469"/>
                      <a:pt x="4342" y="5442"/>
                      <a:pt x="4378" y="5382"/>
                    </a:cubicBezTo>
                    <a:cubicBezTo>
                      <a:pt x="5137" y="4349"/>
                      <a:pt x="4682" y="2677"/>
                      <a:pt x="3952" y="1735"/>
                    </a:cubicBezTo>
                    <a:cubicBezTo>
                      <a:pt x="3219" y="767"/>
                      <a:pt x="1923" y="1"/>
                      <a:pt x="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" name="Google Shape;6773;p60"/>
              <p:cNvSpPr/>
              <p:nvPr/>
            </p:nvSpPr>
            <p:spPr>
              <a:xfrm>
                <a:off x="3579875" y="795350"/>
                <a:ext cx="21757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4051" extrusionOk="0">
                    <a:moveTo>
                      <a:pt x="215" y="1"/>
                    </a:moveTo>
                    <a:cubicBezTo>
                      <a:pt x="113" y="1"/>
                      <a:pt x="0" y="87"/>
                      <a:pt x="19" y="220"/>
                    </a:cubicBezTo>
                    <a:cubicBezTo>
                      <a:pt x="506" y="2409"/>
                      <a:pt x="1874" y="4050"/>
                      <a:pt x="4305" y="4050"/>
                    </a:cubicBezTo>
                    <a:cubicBezTo>
                      <a:pt x="6342" y="4050"/>
                      <a:pt x="8196" y="2774"/>
                      <a:pt x="8682" y="767"/>
                    </a:cubicBezTo>
                    <a:cubicBezTo>
                      <a:pt x="8702" y="686"/>
                      <a:pt x="8642" y="619"/>
                      <a:pt x="8581" y="619"/>
                    </a:cubicBezTo>
                    <a:cubicBezTo>
                      <a:pt x="8550" y="619"/>
                      <a:pt x="8520" y="636"/>
                      <a:pt x="8500" y="676"/>
                    </a:cubicBezTo>
                    <a:cubicBezTo>
                      <a:pt x="7618" y="2166"/>
                      <a:pt x="6403" y="3381"/>
                      <a:pt x="4548" y="3442"/>
                    </a:cubicBezTo>
                    <a:cubicBezTo>
                      <a:pt x="4467" y="3447"/>
                      <a:pt x="4386" y="3449"/>
                      <a:pt x="4307" y="3449"/>
                    </a:cubicBezTo>
                    <a:cubicBezTo>
                      <a:pt x="2240" y="3449"/>
                      <a:pt x="1086" y="1943"/>
                      <a:pt x="354" y="99"/>
                    </a:cubicBezTo>
                    <a:cubicBezTo>
                      <a:pt x="331" y="31"/>
                      <a:pt x="275" y="1"/>
                      <a:pt x="215" y="1"/>
                    </a:cubicBezTo>
                    <a:close/>
                  </a:path>
                </a:pathLst>
              </a:custGeom>
              <a:solidFill>
                <a:srgbClr val="290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21" y="1606201"/>
            <a:ext cx="4795103" cy="2724491"/>
          </a:xfrm>
          <a:prstGeom prst="rect">
            <a:avLst/>
          </a:prstGeom>
        </p:spPr>
      </p:pic>
      <p:sp>
        <p:nvSpPr>
          <p:cNvPr id="10" name="Google Shape;6735;p60"/>
          <p:cNvSpPr txBox="1"/>
          <p:nvPr/>
        </p:nvSpPr>
        <p:spPr>
          <a:xfrm>
            <a:off x="-85487" y="709813"/>
            <a:ext cx="5540024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200" b="1" smtClean="0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Chuẩn </a:t>
            </a:r>
            <a:r>
              <a:rPr lang="en-US" sz="2200" b="1">
                <a:solidFill>
                  <a:schemeClr val="dk2"/>
                </a:solidFill>
                <a:latin typeface="+mj-lt"/>
                <a:ea typeface="DM Serif Display"/>
                <a:cs typeface="DM Serif Display"/>
                <a:sym typeface="DM Serif Display"/>
              </a:rPr>
              <a:t>bị giấy mời xem kịch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2"/>
              </a:solidFill>
              <a:latin typeface="+mj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7" name="Google Shape;6735;p60"/>
          <p:cNvSpPr txBox="1"/>
          <p:nvPr/>
        </p:nvSpPr>
        <p:spPr>
          <a:xfrm>
            <a:off x="5624703" y="1064164"/>
            <a:ext cx="2829661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Tên người được </a:t>
            </a:r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mời</a:t>
            </a:r>
            <a:endParaRPr sz="2000">
              <a:solidFill>
                <a:schemeClr val="dk2"/>
              </a:solidFill>
              <a:latin typeface="+mn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1" name="Google Shape;6735;p60"/>
          <p:cNvSpPr txBox="1"/>
          <p:nvPr/>
        </p:nvSpPr>
        <p:spPr>
          <a:xfrm>
            <a:off x="389644" y="1186258"/>
            <a:ext cx="1901814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Nội </a:t>
            </a:r>
            <a:r>
              <a:rPr lang="vi-VN" sz="200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dung </a:t>
            </a:r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mời</a:t>
            </a:r>
            <a:endParaRPr sz="2000">
              <a:solidFill>
                <a:schemeClr val="dk2"/>
              </a:solidFill>
              <a:latin typeface="+mn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5" name="Google Shape;6735;p60"/>
          <p:cNvSpPr txBox="1"/>
          <p:nvPr/>
        </p:nvSpPr>
        <p:spPr>
          <a:xfrm>
            <a:off x="202651" y="2186046"/>
            <a:ext cx="1605978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Thời gian</a:t>
            </a:r>
            <a:endParaRPr sz="2000">
              <a:solidFill>
                <a:schemeClr val="dk2"/>
              </a:solidFill>
              <a:latin typeface="+mn-lt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49" name="Elbow Connector 48"/>
          <p:cNvCxnSpPr>
            <a:endCxn id="41" idx="3"/>
          </p:cNvCxnSpPr>
          <p:nvPr/>
        </p:nvCxnSpPr>
        <p:spPr>
          <a:xfrm rot="16200000" flipV="1">
            <a:off x="2038749" y="1642061"/>
            <a:ext cx="1528661" cy="1023242"/>
          </a:xfrm>
          <a:prstGeom prst="bent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37" idx="2"/>
          </p:cNvCxnSpPr>
          <p:nvPr/>
        </p:nvCxnSpPr>
        <p:spPr>
          <a:xfrm rot="5400000" flipH="1" flipV="1">
            <a:off x="6001608" y="1495708"/>
            <a:ext cx="1063284" cy="1012568"/>
          </a:xfrm>
          <a:prstGeom prst="bentConnector3">
            <a:avLst>
              <a:gd name="adj1" fmla="val 131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endCxn id="45" idx="2"/>
          </p:cNvCxnSpPr>
          <p:nvPr/>
        </p:nvCxnSpPr>
        <p:spPr>
          <a:xfrm rot="10800000">
            <a:off x="1005640" y="2592232"/>
            <a:ext cx="2396466" cy="593602"/>
          </a:xfrm>
          <a:prstGeom prst="bentConnector2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0800000" flipV="1">
            <a:off x="1499348" y="3431736"/>
            <a:ext cx="1902759" cy="725997"/>
          </a:xfrm>
          <a:prstGeom prst="bentConnector3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endCxn id="71" idx="1"/>
          </p:cNvCxnSpPr>
          <p:nvPr/>
        </p:nvCxnSpPr>
        <p:spPr>
          <a:xfrm flipV="1">
            <a:off x="6165476" y="2982742"/>
            <a:ext cx="959331" cy="860191"/>
          </a:xfrm>
          <a:prstGeom prst="bentConnector3">
            <a:avLst>
              <a:gd name="adj1" fmla="val 37385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endCxn id="83" idx="1"/>
          </p:cNvCxnSpPr>
          <p:nvPr/>
        </p:nvCxnSpPr>
        <p:spPr>
          <a:xfrm>
            <a:off x="5762066" y="4114800"/>
            <a:ext cx="1277468" cy="380334"/>
          </a:xfrm>
          <a:prstGeom prst="bentConnector3">
            <a:avLst>
              <a:gd name="adj1" fmla="val 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Google Shape;6735;p60"/>
          <p:cNvSpPr txBox="1"/>
          <p:nvPr/>
        </p:nvSpPr>
        <p:spPr>
          <a:xfrm>
            <a:off x="126885" y="3924506"/>
            <a:ext cx="1439698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Địa điểm</a:t>
            </a:r>
            <a:endParaRPr sz="2000">
              <a:solidFill>
                <a:schemeClr val="dk2"/>
              </a:solidFill>
              <a:latin typeface="+mn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71" name="Google Shape;6735;p60"/>
          <p:cNvSpPr txBox="1"/>
          <p:nvPr/>
        </p:nvSpPr>
        <p:spPr>
          <a:xfrm>
            <a:off x="7124807" y="2779649"/>
            <a:ext cx="1904892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Lời </a:t>
            </a:r>
            <a:r>
              <a:rPr lang="vi-VN" sz="200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bày tỏ mong muốn được tiếp </a:t>
            </a:r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đón</a:t>
            </a:r>
            <a:endParaRPr sz="2000">
              <a:solidFill>
                <a:schemeClr val="dk2"/>
              </a:solidFill>
              <a:latin typeface="+mn-lt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83" name="Google Shape;6735;p60"/>
          <p:cNvSpPr txBox="1"/>
          <p:nvPr/>
        </p:nvSpPr>
        <p:spPr>
          <a:xfrm>
            <a:off x="7039534" y="4292041"/>
            <a:ext cx="1921984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Tên </a:t>
            </a:r>
            <a:r>
              <a:rPr lang="vi-VN" sz="200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đơn vị </a:t>
            </a:r>
            <a:r>
              <a:rPr lang="vi-VN" sz="2000" smtClean="0">
                <a:solidFill>
                  <a:schemeClr val="bg1">
                    <a:lumMod val="10000"/>
                  </a:schemeClr>
                </a:solidFill>
                <a:latin typeface="+mn-lt"/>
                <a:ea typeface="DM Serif Display"/>
                <a:cs typeface="DM Serif Display"/>
                <a:sym typeface="DM Serif Display"/>
              </a:rPr>
              <a:t>mời</a:t>
            </a:r>
            <a:endParaRPr sz="2000">
              <a:solidFill>
                <a:schemeClr val="dk2"/>
              </a:solidFill>
              <a:latin typeface="+mn-lt"/>
              <a:ea typeface="DM Serif Display"/>
              <a:cs typeface="DM Serif Display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05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41" grpId="0"/>
      <p:bldP spid="45" grpId="0"/>
      <p:bldP spid="70" grpId="0"/>
      <p:bldP spid="71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5">
            <a:extLst>
              <a:ext uri="{FF2B5EF4-FFF2-40B4-BE49-F238E27FC236}">
                <a16:creationId xmlns:a16="http://schemas.microsoft.com/office/drawing/2014/main" id="{B030F64E-D154-7332-C853-4354A2B66AA6}"/>
              </a:ext>
            </a:extLst>
          </p:cNvPr>
          <p:cNvSpPr txBox="1"/>
          <p:nvPr/>
        </p:nvSpPr>
        <p:spPr>
          <a:xfrm>
            <a:off x="2771626" y="609046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+mj-lt"/>
              </a:rPr>
              <a:t>CỦNG CỐ, DẶN DÒ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367" y="1080143"/>
            <a:ext cx="7715952" cy="366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</a:t>
            </a:r>
            <a:r>
              <a:rPr lang="vi-VN" sz="1800" b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huẩn </a:t>
            </a:r>
            <a:r>
              <a:rPr lang="vi-VN" sz="1800" b="1">
                <a:solidFill>
                  <a:schemeClr val="tx2">
                    <a:lumMod val="50000"/>
                  </a:schemeClr>
                </a:solidFill>
                <a:latin typeface="+mn-lt"/>
              </a:rPr>
              <a:t>bị cho tiết học Góc sáng tạo:</a:t>
            </a:r>
            <a:endParaRPr lang="en-US" sz="1800" b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b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Chuẩn </a:t>
            </a:r>
            <a:r>
              <a:rPr lang="vi-VN" sz="1800" b="1">
                <a:solidFill>
                  <a:schemeClr val="tx2">
                    <a:lumMod val="50000"/>
                  </a:schemeClr>
                </a:solidFill>
                <a:latin typeface="+mn-lt"/>
              </a:rPr>
              <a:t>bị chung:</a:t>
            </a:r>
            <a:endParaRPr lang="en-US" sz="1800" b="1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>
                <a:solidFill>
                  <a:schemeClr val="tx2">
                    <a:lumMod val="50000"/>
                  </a:schemeClr>
                </a:solidFill>
                <a:latin typeface="+mn-lt"/>
              </a:rPr>
              <a:t>Thống nhất thời gian đưa giấy mời.</a:t>
            </a:r>
            <a:endParaRPr lang="en-US" sz="180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K</a:t>
            </a:r>
            <a:r>
              <a:rPr lang="vi-VN" sz="1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ê </a:t>
            </a:r>
            <a:r>
              <a:rPr lang="vi-VN" sz="1800">
                <a:solidFill>
                  <a:schemeClr val="tx2">
                    <a:lumMod val="50000"/>
                  </a:schemeClr>
                </a:solidFill>
                <a:latin typeface="+mn-lt"/>
              </a:rPr>
              <a:t>bàn ghế cho phù hợp với buổi diễn kịch.</a:t>
            </a:r>
            <a:endParaRPr lang="en-US" sz="180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Đ</a:t>
            </a:r>
            <a:r>
              <a:rPr lang="vi-VN" sz="1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ại </a:t>
            </a:r>
            <a:r>
              <a:rPr lang="vi-VN" sz="1800">
                <a:solidFill>
                  <a:schemeClr val="tx2">
                    <a:lumMod val="50000"/>
                  </a:schemeClr>
                </a:solidFill>
                <a:latin typeface="+mn-lt"/>
              </a:rPr>
              <a:t>diện các đội đón và xếp chỗ cho khách mời.</a:t>
            </a:r>
            <a:endParaRPr lang="en-US" sz="180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+mn-lt"/>
              </a:rPr>
              <a:t>T</a:t>
            </a:r>
            <a:r>
              <a:rPr lang="vi-VN" sz="1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hứ </a:t>
            </a:r>
            <a:r>
              <a:rPr lang="vi-VN" sz="1800">
                <a:solidFill>
                  <a:schemeClr val="tx2">
                    <a:lumMod val="50000"/>
                  </a:schemeClr>
                </a:solidFill>
                <a:latin typeface="+mn-lt"/>
              </a:rPr>
              <a:t>tự </a:t>
            </a:r>
            <a:r>
              <a:rPr lang="vi-VN" sz="1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lên </a:t>
            </a:r>
            <a:r>
              <a:rPr lang="vi-VN" sz="1800">
                <a:solidFill>
                  <a:schemeClr val="tx2">
                    <a:lumMod val="50000"/>
                  </a:schemeClr>
                </a:solidFill>
                <a:latin typeface="+mn-lt"/>
              </a:rPr>
              <a:t>biểu diễn.</a:t>
            </a:r>
            <a:endParaRPr lang="en-US" sz="180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Phụ trách </a:t>
            </a:r>
            <a:r>
              <a:rPr lang="vi-VN" sz="18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dẫn </a:t>
            </a:r>
            <a:r>
              <a:rPr lang="vi-VN" sz="1800">
                <a:solidFill>
                  <a:schemeClr val="tx2">
                    <a:lumMod val="50000"/>
                  </a:schemeClr>
                </a:solidFill>
                <a:latin typeface="+mn-lt"/>
              </a:rPr>
              <a:t>chương trình buổi biểu diễn.</a:t>
            </a:r>
            <a:endParaRPr lang="en-US" sz="180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" name="Google Shape;5353;p43"/>
          <p:cNvGrpSpPr/>
          <p:nvPr/>
        </p:nvGrpSpPr>
        <p:grpSpPr>
          <a:xfrm>
            <a:off x="7079876" y="2958353"/>
            <a:ext cx="1849627" cy="2012848"/>
            <a:chOff x="5592794" y="1554833"/>
            <a:chExt cx="3551337" cy="3588669"/>
          </a:xfrm>
        </p:grpSpPr>
        <p:sp>
          <p:nvSpPr>
            <p:cNvPr id="6" name="Google Shape;5354;p43"/>
            <p:cNvSpPr/>
            <p:nvPr/>
          </p:nvSpPr>
          <p:spPr>
            <a:xfrm>
              <a:off x="5638114" y="2729510"/>
              <a:ext cx="614854" cy="412844"/>
            </a:xfrm>
            <a:custGeom>
              <a:avLst/>
              <a:gdLst/>
              <a:ahLst/>
              <a:cxnLst/>
              <a:rect l="l" t="t" r="r" b="b"/>
              <a:pathLst>
                <a:path w="11776" h="7907" extrusionOk="0">
                  <a:moveTo>
                    <a:pt x="5437" y="1"/>
                  </a:moveTo>
                  <a:cubicBezTo>
                    <a:pt x="5437" y="1"/>
                    <a:pt x="4337" y="635"/>
                    <a:pt x="6071" y="2970"/>
                  </a:cubicBezTo>
                  <a:lnTo>
                    <a:pt x="601" y="2770"/>
                  </a:lnTo>
                  <a:cubicBezTo>
                    <a:pt x="601" y="2770"/>
                    <a:pt x="0" y="3003"/>
                    <a:pt x="400" y="3837"/>
                  </a:cubicBezTo>
                  <a:cubicBezTo>
                    <a:pt x="767" y="4738"/>
                    <a:pt x="3336" y="6139"/>
                    <a:pt x="3336" y="6139"/>
                  </a:cubicBezTo>
                  <a:cubicBezTo>
                    <a:pt x="3336" y="6139"/>
                    <a:pt x="7105" y="7606"/>
                    <a:pt x="11775" y="7907"/>
                  </a:cubicBezTo>
                  <a:lnTo>
                    <a:pt x="11242" y="4771"/>
                  </a:lnTo>
                  <a:lnTo>
                    <a:pt x="8940" y="4771"/>
                  </a:lnTo>
                  <a:lnTo>
                    <a:pt x="5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55;p43"/>
            <p:cNvSpPr/>
            <p:nvPr/>
          </p:nvSpPr>
          <p:spPr>
            <a:xfrm>
              <a:off x="5931235" y="2724549"/>
              <a:ext cx="181856" cy="256311"/>
            </a:xfrm>
            <a:custGeom>
              <a:avLst/>
              <a:gdLst/>
              <a:ahLst/>
              <a:cxnLst/>
              <a:rect l="l" t="t" r="r" b="b"/>
              <a:pathLst>
                <a:path w="3483" h="4909" extrusionOk="0">
                  <a:moveTo>
                    <a:pt x="65" y="1"/>
                  </a:moveTo>
                  <a:cubicBezTo>
                    <a:pt x="25" y="1"/>
                    <a:pt x="0" y="39"/>
                    <a:pt x="24" y="63"/>
                  </a:cubicBezTo>
                  <a:cubicBezTo>
                    <a:pt x="1024" y="1697"/>
                    <a:pt x="2125" y="3365"/>
                    <a:pt x="3326" y="4866"/>
                  </a:cubicBezTo>
                  <a:cubicBezTo>
                    <a:pt x="3336" y="4896"/>
                    <a:pt x="3355" y="4908"/>
                    <a:pt x="3377" y="4908"/>
                  </a:cubicBezTo>
                  <a:cubicBezTo>
                    <a:pt x="3425" y="4908"/>
                    <a:pt x="3483" y="4846"/>
                    <a:pt x="3459" y="4799"/>
                  </a:cubicBezTo>
                  <a:cubicBezTo>
                    <a:pt x="2492" y="3165"/>
                    <a:pt x="1258" y="1530"/>
                    <a:pt x="124" y="29"/>
                  </a:cubicBezTo>
                  <a:cubicBezTo>
                    <a:pt x="103" y="8"/>
                    <a:pt x="82" y="1"/>
                    <a:pt x="6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56;p43"/>
            <p:cNvSpPr/>
            <p:nvPr/>
          </p:nvSpPr>
          <p:spPr>
            <a:xfrm>
              <a:off x="6099621" y="2968121"/>
              <a:ext cx="135909" cy="12270"/>
            </a:xfrm>
            <a:custGeom>
              <a:avLst/>
              <a:gdLst/>
              <a:ahLst/>
              <a:cxnLst/>
              <a:rect l="l" t="t" r="r" b="b"/>
              <a:pathLst>
                <a:path w="2603" h="235" extrusionOk="0">
                  <a:moveTo>
                    <a:pt x="2436" y="1"/>
                  </a:moveTo>
                  <a:cubicBezTo>
                    <a:pt x="1669" y="1"/>
                    <a:pt x="901" y="1"/>
                    <a:pt x="134" y="34"/>
                  </a:cubicBezTo>
                  <a:cubicBezTo>
                    <a:pt x="1" y="68"/>
                    <a:pt x="1" y="201"/>
                    <a:pt x="134" y="201"/>
                  </a:cubicBezTo>
                  <a:cubicBezTo>
                    <a:pt x="901" y="234"/>
                    <a:pt x="1669" y="234"/>
                    <a:pt x="2436" y="234"/>
                  </a:cubicBezTo>
                  <a:cubicBezTo>
                    <a:pt x="2603" y="234"/>
                    <a:pt x="2603" y="1"/>
                    <a:pt x="243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57;p43"/>
            <p:cNvSpPr/>
            <p:nvPr/>
          </p:nvSpPr>
          <p:spPr>
            <a:xfrm>
              <a:off x="5866231" y="2722565"/>
              <a:ext cx="91737" cy="160449"/>
            </a:xfrm>
            <a:custGeom>
              <a:avLst/>
              <a:gdLst/>
              <a:ahLst/>
              <a:cxnLst/>
              <a:rect l="l" t="t" r="r" b="b"/>
              <a:pathLst>
                <a:path w="1757" h="3073" extrusionOk="0">
                  <a:moveTo>
                    <a:pt x="1035" y="0"/>
                  </a:moveTo>
                  <a:cubicBezTo>
                    <a:pt x="635" y="167"/>
                    <a:pt x="535" y="501"/>
                    <a:pt x="568" y="901"/>
                  </a:cubicBezTo>
                  <a:cubicBezTo>
                    <a:pt x="601" y="1235"/>
                    <a:pt x="802" y="1535"/>
                    <a:pt x="935" y="1835"/>
                  </a:cubicBezTo>
                  <a:cubicBezTo>
                    <a:pt x="1135" y="2235"/>
                    <a:pt x="1369" y="2669"/>
                    <a:pt x="1602" y="3036"/>
                  </a:cubicBezTo>
                  <a:cubicBezTo>
                    <a:pt x="1615" y="3061"/>
                    <a:pt x="1642" y="3072"/>
                    <a:pt x="1669" y="3072"/>
                  </a:cubicBezTo>
                  <a:cubicBezTo>
                    <a:pt x="1713" y="3072"/>
                    <a:pt x="1756" y="3044"/>
                    <a:pt x="1736" y="3003"/>
                  </a:cubicBezTo>
                  <a:cubicBezTo>
                    <a:pt x="1469" y="2335"/>
                    <a:pt x="1" y="501"/>
                    <a:pt x="1002" y="34"/>
                  </a:cubicBezTo>
                  <a:cubicBezTo>
                    <a:pt x="1102" y="34"/>
                    <a:pt x="1068" y="0"/>
                    <a:pt x="10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58;p43"/>
            <p:cNvSpPr/>
            <p:nvPr/>
          </p:nvSpPr>
          <p:spPr>
            <a:xfrm>
              <a:off x="5664534" y="2869439"/>
              <a:ext cx="318444" cy="18640"/>
            </a:xfrm>
            <a:custGeom>
              <a:avLst/>
              <a:gdLst/>
              <a:ahLst/>
              <a:cxnLst/>
              <a:rect l="l" t="t" r="r" b="b"/>
              <a:pathLst>
                <a:path w="6099" h="357" extrusionOk="0">
                  <a:moveTo>
                    <a:pt x="40" y="0"/>
                  </a:moveTo>
                  <a:cubicBezTo>
                    <a:pt x="0" y="0"/>
                    <a:pt x="19" y="64"/>
                    <a:pt x="95" y="90"/>
                  </a:cubicBezTo>
                  <a:cubicBezTo>
                    <a:pt x="2063" y="223"/>
                    <a:pt x="4064" y="290"/>
                    <a:pt x="5999" y="356"/>
                  </a:cubicBezTo>
                  <a:cubicBezTo>
                    <a:pt x="6099" y="356"/>
                    <a:pt x="6099" y="223"/>
                    <a:pt x="5999" y="223"/>
                  </a:cubicBezTo>
                  <a:cubicBezTo>
                    <a:pt x="4064" y="90"/>
                    <a:pt x="2063" y="56"/>
                    <a:pt x="95" y="23"/>
                  </a:cubicBezTo>
                  <a:cubicBezTo>
                    <a:pt x="71" y="7"/>
                    <a:pt x="52" y="0"/>
                    <a:pt x="4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59;p43"/>
            <p:cNvSpPr/>
            <p:nvPr/>
          </p:nvSpPr>
          <p:spPr>
            <a:xfrm>
              <a:off x="5592794" y="2865366"/>
              <a:ext cx="229578" cy="188435"/>
            </a:xfrm>
            <a:custGeom>
              <a:avLst/>
              <a:gdLst/>
              <a:ahLst/>
              <a:cxnLst/>
              <a:rect l="l" t="t" r="r" b="b"/>
              <a:pathLst>
                <a:path w="4397" h="3609" extrusionOk="0">
                  <a:moveTo>
                    <a:pt x="1369" y="1"/>
                  </a:moveTo>
                  <a:cubicBezTo>
                    <a:pt x="635" y="34"/>
                    <a:pt x="868" y="968"/>
                    <a:pt x="1202" y="1368"/>
                  </a:cubicBezTo>
                  <a:cubicBezTo>
                    <a:pt x="1969" y="2269"/>
                    <a:pt x="3203" y="3203"/>
                    <a:pt x="4304" y="3603"/>
                  </a:cubicBezTo>
                  <a:cubicBezTo>
                    <a:pt x="4311" y="3607"/>
                    <a:pt x="4318" y="3609"/>
                    <a:pt x="4325" y="3609"/>
                  </a:cubicBezTo>
                  <a:cubicBezTo>
                    <a:pt x="4377" y="3609"/>
                    <a:pt x="4397" y="3500"/>
                    <a:pt x="4337" y="3470"/>
                  </a:cubicBezTo>
                  <a:cubicBezTo>
                    <a:pt x="3837" y="3103"/>
                    <a:pt x="1" y="868"/>
                    <a:pt x="1435" y="134"/>
                  </a:cubicBezTo>
                  <a:cubicBezTo>
                    <a:pt x="1469" y="101"/>
                    <a:pt x="1469" y="1"/>
                    <a:pt x="136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60;p43"/>
            <p:cNvSpPr/>
            <p:nvPr/>
          </p:nvSpPr>
          <p:spPr>
            <a:xfrm>
              <a:off x="5807492" y="3046178"/>
              <a:ext cx="448923" cy="99674"/>
            </a:xfrm>
            <a:custGeom>
              <a:avLst/>
              <a:gdLst/>
              <a:ahLst/>
              <a:cxnLst/>
              <a:rect l="l" t="t" r="r" b="b"/>
              <a:pathLst>
                <a:path w="8598" h="1909" extrusionOk="0">
                  <a:moveTo>
                    <a:pt x="109" y="0"/>
                  </a:moveTo>
                  <a:cubicBezTo>
                    <a:pt x="18" y="0"/>
                    <a:pt x="1" y="83"/>
                    <a:pt x="59" y="140"/>
                  </a:cubicBezTo>
                  <a:cubicBezTo>
                    <a:pt x="2727" y="1141"/>
                    <a:pt x="5596" y="1708"/>
                    <a:pt x="8498" y="1908"/>
                  </a:cubicBezTo>
                  <a:cubicBezTo>
                    <a:pt x="8565" y="1908"/>
                    <a:pt x="8598" y="1741"/>
                    <a:pt x="8531" y="1741"/>
                  </a:cubicBezTo>
                  <a:cubicBezTo>
                    <a:pt x="5696" y="1341"/>
                    <a:pt x="2894" y="908"/>
                    <a:pt x="159" y="7"/>
                  </a:cubicBezTo>
                  <a:cubicBezTo>
                    <a:pt x="140" y="2"/>
                    <a:pt x="124" y="0"/>
                    <a:pt x="10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61;p43"/>
            <p:cNvSpPr/>
            <p:nvPr/>
          </p:nvSpPr>
          <p:spPr>
            <a:xfrm>
              <a:off x="5827959" y="2902751"/>
              <a:ext cx="36079" cy="138990"/>
            </a:xfrm>
            <a:custGeom>
              <a:avLst/>
              <a:gdLst/>
              <a:ahLst/>
              <a:cxnLst/>
              <a:rect l="l" t="t" r="r" b="b"/>
              <a:pathLst>
                <a:path w="691" h="2662" extrusionOk="0">
                  <a:moveTo>
                    <a:pt x="235" y="0"/>
                  </a:moveTo>
                  <a:cubicBezTo>
                    <a:pt x="199" y="0"/>
                    <a:pt x="167" y="27"/>
                    <a:pt x="167" y="85"/>
                  </a:cubicBezTo>
                  <a:cubicBezTo>
                    <a:pt x="0" y="819"/>
                    <a:pt x="33" y="1987"/>
                    <a:pt x="534" y="2620"/>
                  </a:cubicBezTo>
                  <a:cubicBezTo>
                    <a:pt x="553" y="2650"/>
                    <a:pt x="576" y="2662"/>
                    <a:pt x="597" y="2662"/>
                  </a:cubicBezTo>
                  <a:cubicBezTo>
                    <a:pt x="648" y="2662"/>
                    <a:pt x="691" y="2591"/>
                    <a:pt x="667" y="2520"/>
                  </a:cubicBezTo>
                  <a:cubicBezTo>
                    <a:pt x="601" y="2153"/>
                    <a:pt x="434" y="1787"/>
                    <a:pt x="367" y="1420"/>
                  </a:cubicBezTo>
                  <a:cubicBezTo>
                    <a:pt x="300" y="986"/>
                    <a:pt x="334" y="552"/>
                    <a:pt x="334" y="119"/>
                  </a:cubicBezTo>
                  <a:cubicBezTo>
                    <a:pt x="334" y="44"/>
                    <a:pt x="281" y="0"/>
                    <a:pt x="2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62;p43"/>
            <p:cNvSpPr/>
            <p:nvPr/>
          </p:nvSpPr>
          <p:spPr>
            <a:xfrm>
              <a:off x="5650959" y="2897999"/>
              <a:ext cx="190941" cy="30127"/>
            </a:xfrm>
            <a:custGeom>
              <a:avLst/>
              <a:gdLst/>
              <a:ahLst/>
              <a:cxnLst/>
              <a:rect l="l" t="t" r="r" b="b"/>
              <a:pathLst>
                <a:path w="3657" h="577" extrusionOk="0">
                  <a:moveTo>
                    <a:pt x="35" y="0"/>
                  </a:moveTo>
                  <a:cubicBezTo>
                    <a:pt x="12" y="0"/>
                    <a:pt x="1" y="43"/>
                    <a:pt x="54" y="43"/>
                  </a:cubicBezTo>
                  <a:cubicBezTo>
                    <a:pt x="1189" y="410"/>
                    <a:pt x="2389" y="577"/>
                    <a:pt x="3557" y="577"/>
                  </a:cubicBezTo>
                  <a:cubicBezTo>
                    <a:pt x="3657" y="577"/>
                    <a:pt x="3590" y="510"/>
                    <a:pt x="3557" y="510"/>
                  </a:cubicBezTo>
                  <a:cubicBezTo>
                    <a:pt x="2389" y="410"/>
                    <a:pt x="1222" y="210"/>
                    <a:pt x="54" y="10"/>
                  </a:cubicBezTo>
                  <a:cubicBezTo>
                    <a:pt x="48" y="3"/>
                    <a:pt x="41" y="0"/>
                    <a:pt x="35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63;p43"/>
            <p:cNvSpPr/>
            <p:nvPr/>
          </p:nvSpPr>
          <p:spPr>
            <a:xfrm>
              <a:off x="5686881" y="2942014"/>
              <a:ext cx="165514" cy="24435"/>
            </a:xfrm>
            <a:custGeom>
              <a:avLst/>
              <a:gdLst/>
              <a:ahLst/>
              <a:cxnLst/>
              <a:rect l="l" t="t" r="r" b="b"/>
              <a:pathLst>
                <a:path w="3170" h="468" extrusionOk="0">
                  <a:moveTo>
                    <a:pt x="67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1068" y="301"/>
                    <a:pt x="2068" y="401"/>
                    <a:pt x="3069" y="467"/>
                  </a:cubicBezTo>
                  <a:cubicBezTo>
                    <a:pt x="3169" y="467"/>
                    <a:pt x="3169" y="367"/>
                    <a:pt x="3069" y="367"/>
                  </a:cubicBezTo>
                  <a:cubicBezTo>
                    <a:pt x="2068" y="234"/>
                    <a:pt x="1068" y="167"/>
                    <a:pt x="6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64;p43"/>
            <p:cNvSpPr/>
            <p:nvPr/>
          </p:nvSpPr>
          <p:spPr>
            <a:xfrm>
              <a:off x="5723430" y="2980338"/>
              <a:ext cx="121968" cy="24435"/>
            </a:xfrm>
            <a:custGeom>
              <a:avLst/>
              <a:gdLst/>
              <a:ahLst/>
              <a:cxnLst/>
              <a:rect l="l" t="t" r="r" b="b"/>
              <a:pathLst>
                <a:path w="2336" h="468" extrusionOk="0">
                  <a:moveTo>
                    <a:pt x="101" y="0"/>
                  </a:moveTo>
                  <a:cubicBezTo>
                    <a:pt x="1" y="0"/>
                    <a:pt x="1" y="67"/>
                    <a:pt x="34" y="100"/>
                  </a:cubicBezTo>
                  <a:cubicBezTo>
                    <a:pt x="434" y="234"/>
                    <a:pt x="801" y="301"/>
                    <a:pt x="1202" y="334"/>
                  </a:cubicBezTo>
                  <a:cubicBezTo>
                    <a:pt x="1535" y="401"/>
                    <a:pt x="1869" y="467"/>
                    <a:pt x="2269" y="467"/>
                  </a:cubicBezTo>
                  <a:cubicBezTo>
                    <a:pt x="2336" y="467"/>
                    <a:pt x="2336" y="401"/>
                    <a:pt x="2269" y="334"/>
                  </a:cubicBezTo>
                  <a:cubicBezTo>
                    <a:pt x="1869" y="234"/>
                    <a:pt x="1468" y="234"/>
                    <a:pt x="1101" y="134"/>
                  </a:cubicBezTo>
                  <a:cubicBezTo>
                    <a:pt x="768" y="100"/>
                    <a:pt x="434" y="0"/>
                    <a:pt x="10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365;p43"/>
            <p:cNvSpPr/>
            <p:nvPr/>
          </p:nvSpPr>
          <p:spPr>
            <a:xfrm>
              <a:off x="5934159" y="2904526"/>
              <a:ext cx="58687" cy="159927"/>
            </a:xfrm>
            <a:custGeom>
              <a:avLst/>
              <a:gdLst/>
              <a:ahLst/>
              <a:cxnLst/>
              <a:rect l="l" t="t" r="r" b="b"/>
              <a:pathLst>
                <a:path w="1124" h="3063" extrusionOk="0">
                  <a:moveTo>
                    <a:pt x="332" y="0"/>
                  </a:moveTo>
                  <a:cubicBezTo>
                    <a:pt x="315" y="0"/>
                    <a:pt x="301" y="15"/>
                    <a:pt x="301" y="51"/>
                  </a:cubicBezTo>
                  <a:cubicBezTo>
                    <a:pt x="1" y="1019"/>
                    <a:pt x="1" y="2420"/>
                    <a:pt x="968" y="3053"/>
                  </a:cubicBezTo>
                  <a:cubicBezTo>
                    <a:pt x="986" y="3059"/>
                    <a:pt x="1003" y="3062"/>
                    <a:pt x="1018" y="3062"/>
                  </a:cubicBezTo>
                  <a:cubicBezTo>
                    <a:pt x="1088" y="3062"/>
                    <a:pt x="1123" y="3002"/>
                    <a:pt x="1068" y="2920"/>
                  </a:cubicBezTo>
                  <a:cubicBezTo>
                    <a:pt x="234" y="2220"/>
                    <a:pt x="101" y="1085"/>
                    <a:pt x="401" y="85"/>
                  </a:cubicBezTo>
                  <a:cubicBezTo>
                    <a:pt x="401" y="42"/>
                    <a:pt x="361" y="0"/>
                    <a:pt x="33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66;p43"/>
            <p:cNvSpPr/>
            <p:nvPr/>
          </p:nvSpPr>
          <p:spPr>
            <a:xfrm>
              <a:off x="6221537" y="2525776"/>
              <a:ext cx="1147840" cy="1522255"/>
            </a:xfrm>
            <a:custGeom>
              <a:avLst/>
              <a:gdLst/>
              <a:ahLst/>
              <a:cxnLst/>
              <a:rect l="l" t="t" r="r" b="b"/>
              <a:pathLst>
                <a:path w="21984" h="29155" extrusionOk="0">
                  <a:moveTo>
                    <a:pt x="20616" y="0"/>
                  </a:moveTo>
                  <a:lnTo>
                    <a:pt x="20616" y="0"/>
                  </a:lnTo>
                  <a:cubicBezTo>
                    <a:pt x="20615" y="0"/>
                    <a:pt x="16979" y="167"/>
                    <a:pt x="10408" y="4770"/>
                  </a:cubicBezTo>
                  <a:cubicBezTo>
                    <a:pt x="10408" y="4770"/>
                    <a:pt x="4214" y="7722"/>
                    <a:pt x="723" y="7722"/>
                  </a:cubicBezTo>
                  <a:cubicBezTo>
                    <a:pt x="467" y="7722"/>
                    <a:pt x="225" y="7706"/>
                    <a:pt x="1" y="7672"/>
                  </a:cubicBezTo>
                  <a:lnTo>
                    <a:pt x="1" y="7672"/>
                  </a:lnTo>
                  <a:cubicBezTo>
                    <a:pt x="1" y="7672"/>
                    <a:pt x="1669" y="16679"/>
                    <a:pt x="1635" y="18713"/>
                  </a:cubicBezTo>
                  <a:cubicBezTo>
                    <a:pt x="1635" y="20782"/>
                    <a:pt x="2136" y="25785"/>
                    <a:pt x="668" y="29154"/>
                  </a:cubicBezTo>
                  <a:cubicBezTo>
                    <a:pt x="668" y="29154"/>
                    <a:pt x="7640" y="28821"/>
                    <a:pt x="9274" y="27620"/>
                  </a:cubicBezTo>
                  <a:cubicBezTo>
                    <a:pt x="10909" y="26352"/>
                    <a:pt x="21983" y="16645"/>
                    <a:pt x="21983" y="16645"/>
                  </a:cubicBezTo>
                  <a:lnTo>
                    <a:pt x="21349" y="3436"/>
                  </a:lnTo>
                  <a:cubicBezTo>
                    <a:pt x="21349" y="3436"/>
                    <a:pt x="20449" y="1501"/>
                    <a:pt x="206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67;p43"/>
            <p:cNvSpPr/>
            <p:nvPr/>
          </p:nvSpPr>
          <p:spPr>
            <a:xfrm>
              <a:off x="6218091" y="2518571"/>
              <a:ext cx="1087900" cy="413053"/>
            </a:xfrm>
            <a:custGeom>
              <a:avLst/>
              <a:gdLst/>
              <a:ahLst/>
              <a:cxnLst/>
              <a:rect l="l" t="t" r="r" b="b"/>
              <a:pathLst>
                <a:path w="20836" h="7911" extrusionOk="0">
                  <a:moveTo>
                    <a:pt x="20684" y="1"/>
                  </a:moveTo>
                  <a:cubicBezTo>
                    <a:pt x="20673" y="1"/>
                    <a:pt x="20661" y="2"/>
                    <a:pt x="20648" y="5"/>
                  </a:cubicBezTo>
                  <a:cubicBezTo>
                    <a:pt x="18847" y="338"/>
                    <a:pt x="17146" y="638"/>
                    <a:pt x="15545" y="1572"/>
                  </a:cubicBezTo>
                  <a:cubicBezTo>
                    <a:pt x="14077" y="2406"/>
                    <a:pt x="12843" y="3474"/>
                    <a:pt x="11375" y="4308"/>
                  </a:cubicBezTo>
                  <a:cubicBezTo>
                    <a:pt x="7972" y="6309"/>
                    <a:pt x="4170" y="7510"/>
                    <a:pt x="167" y="7643"/>
                  </a:cubicBezTo>
                  <a:cubicBezTo>
                    <a:pt x="0" y="7643"/>
                    <a:pt x="0" y="7910"/>
                    <a:pt x="167" y="7910"/>
                  </a:cubicBezTo>
                  <a:cubicBezTo>
                    <a:pt x="3469" y="7777"/>
                    <a:pt x="6672" y="6943"/>
                    <a:pt x="9640" y="5475"/>
                  </a:cubicBezTo>
                  <a:cubicBezTo>
                    <a:pt x="11342" y="4641"/>
                    <a:pt x="12876" y="3574"/>
                    <a:pt x="14410" y="2506"/>
                  </a:cubicBezTo>
                  <a:cubicBezTo>
                    <a:pt x="16378" y="1172"/>
                    <a:pt x="18347" y="638"/>
                    <a:pt x="20682" y="238"/>
                  </a:cubicBezTo>
                  <a:cubicBezTo>
                    <a:pt x="20836" y="176"/>
                    <a:pt x="20819" y="1"/>
                    <a:pt x="2068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68;p43"/>
            <p:cNvSpPr/>
            <p:nvPr/>
          </p:nvSpPr>
          <p:spPr>
            <a:xfrm>
              <a:off x="6218091" y="2924419"/>
              <a:ext cx="121968" cy="1137240"/>
            </a:xfrm>
            <a:custGeom>
              <a:avLst/>
              <a:gdLst/>
              <a:ahLst/>
              <a:cxnLst/>
              <a:rect l="l" t="t" r="r" b="b"/>
              <a:pathLst>
                <a:path w="2336" h="21781" extrusionOk="0">
                  <a:moveTo>
                    <a:pt x="90" y="1"/>
                  </a:moveTo>
                  <a:cubicBezTo>
                    <a:pt x="51" y="1"/>
                    <a:pt x="0" y="29"/>
                    <a:pt x="0" y="71"/>
                  </a:cubicBezTo>
                  <a:cubicBezTo>
                    <a:pt x="500" y="3740"/>
                    <a:pt x="1201" y="7342"/>
                    <a:pt x="1401" y="11045"/>
                  </a:cubicBezTo>
                  <a:cubicBezTo>
                    <a:pt x="1635" y="14247"/>
                    <a:pt x="2135" y="18751"/>
                    <a:pt x="567" y="21686"/>
                  </a:cubicBezTo>
                  <a:cubicBezTo>
                    <a:pt x="544" y="21733"/>
                    <a:pt x="603" y="21780"/>
                    <a:pt x="652" y="21780"/>
                  </a:cubicBezTo>
                  <a:cubicBezTo>
                    <a:pt x="672" y="21780"/>
                    <a:pt x="691" y="21772"/>
                    <a:pt x="701" y="21753"/>
                  </a:cubicBezTo>
                  <a:cubicBezTo>
                    <a:pt x="2335" y="19017"/>
                    <a:pt x="1901" y="14881"/>
                    <a:pt x="1735" y="11846"/>
                  </a:cubicBezTo>
                  <a:cubicBezTo>
                    <a:pt x="1535" y="7876"/>
                    <a:pt x="1001" y="3907"/>
                    <a:pt x="134" y="37"/>
                  </a:cubicBezTo>
                  <a:cubicBezTo>
                    <a:pt x="134" y="12"/>
                    <a:pt x="114" y="1"/>
                    <a:pt x="90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69;p43"/>
            <p:cNvSpPr/>
            <p:nvPr/>
          </p:nvSpPr>
          <p:spPr>
            <a:xfrm>
              <a:off x="6277300" y="2741362"/>
              <a:ext cx="699700" cy="251194"/>
            </a:xfrm>
            <a:custGeom>
              <a:avLst/>
              <a:gdLst/>
              <a:ahLst/>
              <a:cxnLst/>
              <a:rect l="l" t="t" r="r" b="b"/>
              <a:pathLst>
                <a:path w="13401" h="4811" extrusionOk="0">
                  <a:moveTo>
                    <a:pt x="13282" y="1"/>
                  </a:moveTo>
                  <a:cubicBezTo>
                    <a:pt x="13270" y="1"/>
                    <a:pt x="13257" y="3"/>
                    <a:pt x="13243" y="7"/>
                  </a:cubicBezTo>
                  <a:cubicBezTo>
                    <a:pt x="9073" y="2476"/>
                    <a:pt x="4937" y="4077"/>
                    <a:pt x="67" y="4644"/>
                  </a:cubicBezTo>
                  <a:cubicBezTo>
                    <a:pt x="0" y="4644"/>
                    <a:pt x="0" y="4811"/>
                    <a:pt x="67" y="4811"/>
                  </a:cubicBezTo>
                  <a:cubicBezTo>
                    <a:pt x="4704" y="4511"/>
                    <a:pt x="9574" y="2909"/>
                    <a:pt x="13343" y="141"/>
                  </a:cubicBezTo>
                  <a:cubicBezTo>
                    <a:pt x="13401" y="83"/>
                    <a:pt x="13359" y="1"/>
                    <a:pt x="1328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70;p43"/>
            <p:cNvSpPr/>
            <p:nvPr/>
          </p:nvSpPr>
          <p:spPr>
            <a:xfrm>
              <a:off x="6308627" y="2709408"/>
              <a:ext cx="821146" cy="337136"/>
            </a:xfrm>
            <a:custGeom>
              <a:avLst/>
              <a:gdLst/>
              <a:ahLst/>
              <a:cxnLst/>
              <a:rect l="l" t="t" r="r" b="b"/>
              <a:pathLst>
                <a:path w="15727" h="6457" extrusionOk="0">
                  <a:moveTo>
                    <a:pt x="15571" y="1"/>
                  </a:moveTo>
                  <a:cubicBezTo>
                    <a:pt x="15551" y="1"/>
                    <a:pt x="15531" y="6"/>
                    <a:pt x="15512" y="19"/>
                  </a:cubicBezTo>
                  <a:cubicBezTo>
                    <a:pt x="11109" y="3955"/>
                    <a:pt x="5671" y="5156"/>
                    <a:pt x="101" y="6323"/>
                  </a:cubicBezTo>
                  <a:cubicBezTo>
                    <a:pt x="1" y="6323"/>
                    <a:pt x="1" y="6457"/>
                    <a:pt x="101" y="6457"/>
                  </a:cubicBezTo>
                  <a:cubicBezTo>
                    <a:pt x="5671" y="5823"/>
                    <a:pt x="11442" y="4122"/>
                    <a:pt x="15645" y="152"/>
                  </a:cubicBezTo>
                  <a:cubicBezTo>
                    <a:pt x="15726" y="98"/>
                    <a:pt x="15654" y="1"/>
                    <a:pt x="1557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71;p43"/>
            <p:cNvSpPr/>
            <p:nvPr/>
          </p:nvSpPr>
          <p:spPr>
            <a:xfrm>
              <a:off x="6374833" y="2989058"/>
              <a:ext cx="567811" cy="168960"/>
            </a:xfrm>
            <a:custGeom>
              <a:avLst/>
              <a:gdLst/>
              <a:ahLst/>
              <a:cxnLst/>
              <a:rect l="l" t="t" r="r" b="b"/>
              <a:pathLst>
                <a:path w="10875" h="3236" extrusionOk="0">
                  <a:moveTo>
                    <a:pt x="10741" y="0"/>
                  </a:moveTo>
                  <a:cubicBezTo>
                    <a:pt x="7172" y="967"/>
                    <a:pt x="3670" y="2135"/>
                    <a:pt x="67" y="3136"/>
                  </a:cubicBezTo>
                  <a:cubicBezTo>
                    <a:pt x="0" y="3136"/>
                    <a:pt x="34" y="3236"/>
                    <a:pt x="67" y="3236"/>
                  </a:cubicBezTo>
                  <a:cubicBezTo>
                    <a:pt x="3670" y="2502"/>
                    <a:pt x="7406" y="1568"/>
                    <a:pt x="10808" y="134"/>
                  </a:cubicBezTo>
                  <a:cubicBezTo>
                    <a:pt x="10875" y="100"/>
                    <a:pt x="10808" y="0"/>
                    <a:pt x="1074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72;p43"/>
            <p:cNvSpPr/>
            <p:nvPr/>
          </p:nvSpPr>
          <p:spPr>
            <a:xfrm>
              <a:off x="6383552" y="3058448"/>
              <a:ext cx="713640" cy="183161"/>
            </a:xfrm>
            <a:custGeom>
              <a:avLst/>
              <a:gdLst/>
              <a:ahLst/>
              <a:cxnLst/>
              <a:rect l="l" t="t" r="r" b="b"/>
              <a:pathLst>
                <a:path w="13668" h="3508" extrusionOk="0">
                  <a:moveTo>
                    <a:pt x="13543" y="1"/>
                  </a:moveTo>
                  <a:cubicBezTo>
                    <a:pt x="13533" y="1"/>
                    <a:pt x="13522" y="2"/>
                    <a:pt x="13510" y="5"/>
                  </a:cubicBezTo>
                  <a:cubicBezTo>
                    <a:pt x="9073" y="1807"/>
                    <a:pt x="4803" y="2941"/>
                    <a:pt x="33" y="3441"/>
                  </a:cubicBezTo>
                  <a:cubicBezTo>
                    <a:pt x="29" y="3436"/>
                    <a:pt x="25" y="3434"/>
                    <a:pt x="21" y="3434"/>
                  </a:cubicBezTo>
                  <a:cubicBezTo>
                    <a:pt x="1" y="3434"/>
                    <a:pt x="5" y="3508"/>
                    <a:pt x="33" y="3508"/>
                  </a:cubicBezTo>
                  <a:cubicBezTo>
                    <a:pt x="4670" y="3341"/>
                    <a:pt x="9407" y="2174"/>
                    <a:pt x="13576" y="172"/>
                  </a:cubicBezTo>
                  <a:cubicBezTo>
                    <a:pt x="13667" y="142"/>
                    <a:pt x="13648" y="1"/>
                    <a:pt x="1354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73;p43"/>
            <p:cNvSpPr/>
            <p:nvPr/>
          </p:nvSpPr>
          <p:spPr>
            <a:xfrm>
              <a:off x="6447982" y="3287818"/>
              <a:ext cx="345490" cy="58321"/>
            </a:xfrm>
            <a:custGeom>
              <a:avLst/>
              <a:gdLst/>
              <a:ahLst/>
              <a:cxnLst/>
              <a:rect l="l" t="t" r="r" b="b"/>
              <a:pathLst>
                <a:path w="6617" h="1117" extrusionOk="0">
                  <a:moveTo>
                    <a:pt x="6528" y="0"/>
                  </a:moveTo>
                  <a:cubicBezTo>
                    <a:pt x="6512" y="0"/>
                    <a:pt x="6493" y="5"/>
                    <a:pt x="6472" y="16"/>
                  </a:cubicBezTo>
                  <a:cubicBezTo>
                    <a:pt x="4337" y="416"/>
                    <a:pt x="2269" y="849"/>
                    <a:pt x="100" y="1016"/>
                  </a:cubicBezTo>
                  <a:cubicBezTo>
                    <a:pt x="0" y="1050"/>
                    <a:pt x="0" y="1116"/>
                    <a:pt x="100" y="1116"/>
                  </a:cubicBezTo>
                  <a:cubicBezTo>
                    <a:pt x="2269" y="1116"/>
                    <a:pt x="4470" y="883"/>
                    <a:pt x="6505" y="182"/>
                  </a:cubicBezTo>
                  <a:cubicBezTo>
                    <a:pt x="6617" y="126"/>
                    <a:pt x="6611" y="0"/>
                    <a:pt x="652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74;p43"/>
            <p:cNvSpPr/>
            <p:nvPr/>
          </p:nvSpPr>
          <p:spPr>
            <a:xfrm>
              <a:off x="6475812" y="3250277"/>
              <a:ext cx="651455" cy="214280"/>
            </a:xfrm>
            <a:custGeom>
              <a:avLst/>
              <a:gdLst/>
              <a:ahLst/>
              <a:cxnLst/>
              <a:rect l="l" t="t" r="r" b="b"/>
              <a:pathLst>
                <a:path w="12477" h="4104" extrusionOk="0">
                  <a:moveTo>
                    <a:pt x="12376" y="1"/>
                  </a:moveTo>
                  <a:cubicBezTo>
                    <a:pt x="10475" y="735"/>
                    <a:pt x="8807" y="1835"/>
                    <a:pt x="6939" y="2502"/>
                  </a:cubicBezTo>
                  <a:cubicBezTo>
                    <a:pt x="4738" y="3303"/>
                    <a:pt x="2436" y="3737"/>
                    <a:pt x="101" y="3970"/>
                  </a:cubicBezTo>
                  <a:cubicBezTo>
                    <a:pt x="1" y="3970"/>
                    <a:pt x="1" y="4104"/>
                    <a:pt x="101" y="4104"/>
                  </a:cubicBezTo>
                  <a:cubicBezTo>
                    <a:pt x="4738" y="3970"/>
                    <a:pt x="8374" y="2136"/>
                    <a:pt x="12410" y="134"/>
                  </a:cubicBezTo>
                  <a:cubicBezTo>
                    <a:pt x="12477" y="101"/>
                    <a:pt x="12410" y="1"/>
                    <a:pt x="1237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75;p43"/>
            <p:cNvSpPr/>
            <p:nvPr/>
          </p:nvSpPr>
          <p:spPr>
            <a:xfrm>
              <a:off x="6491528" y="3492386"/>
              <a:ext cx="355358" cy="80146"/>
            </a:xfrm>
            <a:custGeom>
              <a:avLst/>
              <a:gdLst/>
              <a:ahLst/>
              <a:cxnLst/>
              <a:rect l="l" t="t" r="r" b="b"/>
              <a:pathLst>
                <a:path w="6806" h="1535" extrusionOk="0">
                  <a:moveTo>
                    <a:pt x="6672" y="0"/>
                  </a:moveTo>
                  <a:cubicBezTo>
                    <a:pt x="4470" y="601"/>
                    <a:pt x="2402" y="1168"/>
                    <a:pt x="134" y="1368"/>
                  </a:cubicBezTo>
                  <a:cubicBezTo>
                    <a:pt x="0" y="1435"/>
                    <a:pt x="0" y="1535"/>
                    <a:pt x="100" y="1535"/>
                  </a:cubicBezTo>
                  <a:cubicBezTo>
                    <a:pt x="2302" y="1435"/>
                    <a:pt x="4637" y="1034"/>
                    <a:pt x="6738" y="134"/>
                  </a:cubicBezTo>
                  <a:cubicBezTo>
                    <a:pt x="6805" y="100"/>
                    <a:pt x="6738" y="0"/>
                    <a:pt x="667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76;p43"/>
            <p:cNvSpPr/>
            <p:nvPr/>
          </p:nvSpPr>
          <p:spPr>
            <a:xfrm>
              <a:off x="6411382" y="3497712"/>
              <a:ext cx="656885" cy="202115"/>
            </a:xfrm>
            <a:custGeom>
              <a:avLst/>
              <a:gdLst/>
              <a:ahLst/>
              <a:cxnLst/>
              <a:rect l="l" t="t" r="r" b="b"/>
              <a:pathLst>
                <a:path w="12581" h="3871" extrusionOk="0">
                  <a:moveTo>
                    <a:pt x="12427" y="1"/>
                  </a:moveTo>
                  <a:cubicBezTo>
                    <a:pt x="12401" y="1"/>
                    <a:pt x="12372" y="10"/>
                    <a:pt x="12343" y="32"/>
                  </a:cubicBezTo>
                  <a:cubicBezTo>
                    <a:pt x="8373" y="2200"/>
                    <a:pt x="4637" y="3401"/>
                    <a:pt x="134" y="3701"/>
                  </a:cubicBezTo>
                  <a:cubicBezTo>
                    <a:pt x="1" y="3701"/>
                    <a:pt x="1" y="3868"/>
                    <a:pt x="134" y="3868"/>
                  </a:cubicBezTo>
                  <a:cubicBezTo>
                    <a:pt x="240" y="3869"/>
                    <a:pt x="346" y="3870"/>
                    <a:pt x="453" y="3870"/>
                  </a:cubicBezTo>
                  <a:cubicBezTo>
                    <a:pt x="4600" y="3870"/>
                    <a:pt x="9061" y="2605"/>
                    <a:pt x="12476" y="199"/>
                  </a:cubicBezTo>
                  <a:cubicBezTo>
                    <a:pt x="12581" y="120"/>
                    <a:pt x="12522" y="1"/>
                    <a:pt x="1242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77;p43"/>
            <p:cNvSpPr/>
            <p:nvPr/>
          </p:nvSpPr>
          <p:spPr>
            <a:xfrm>
              <a:off x="6378279" y="3772768"/>
              <a:ext cx="221277" cy="42710"/>
            </a:xfrm>
            <a:custGeom>
              <a:avLst/>
              <a:gdLst/>
              <a:ahLst/>
              <a:cxnLst/>
              <a:rect l="l" t="t" r="r" b="b"/>
              <a:pathLst>
                <a:path w="4238" h="818" extrusionOk="0">
                  <a:moveTo>
                    <a:pt x="4071" y="1"/>
                  </a:moveTo>
                  <a:cubicBezTo>
                    <a:pt x="2703" y="334"/>
                    <a:pt x="1469" y="601"/>
                    <a:pt x="101" y="601"/>
                  </a:cubicBezTo>
                  <a:cubicBezTo>
                    <a:pt x="1" y="601"/>
                    <a:pt x="1" y="768"/>
                    <a:pt x="134" y="801"/>
                  </a:cubicBezTo>
                  <a:cubicBezTo>
                    <a:pt x="339" y="812"/>
                    <a:pt x="545" y="817"/>
                    <a:pt x="753" y="817"/>
                  </a:cubicBezTo>
                  <a:cubicBezTo>
                    <a:pt x="1903" y="817"/>
                    <a:pt x="3092" y="648"/>
                    <a:pt x="4137" y="168"/>
                  </a:cubicBezTo>
                  <a:cubicBezTo>
                    <a:pt x="4237" y="134"/>
                    <a:pt x="4171" y="1"/>
                    <a:pt x="407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78;p43"/>
            <p:cNvSpPr/>
            <p:nvPr/>
          </p:nvSpPr>
          <p:spPr>
            <a:xfrm>
              <a:off x="6375929" y="3856151"/>
              <a:ext cx="205717" cy="65527"/>
            </a:xfrm>
            <a:custGeom>
              <a:avLst/>
              <a:gdLst/>
              <a:ahLst/>
              <a:cxnLst/>
              <a:rect l="l" t="t" r="r" b="b"/>
              <a:pathLst>
                <a:path w="3940" h="1255" extrusionOk="0">
                  <a:moveTo>
                    <a:pt x="3808" y="1"/>
                  </a:moveTo>
                  <a:cubicBezTo>
                    <a:pt x="3800" y="1"/>
                    <a:pt x="3791" y="2"/>
                    <a:pt x="3782" y="5"/>
                  </a:cubicBezTo>
                  <a:cubicBezTo>
                    <a:pt x="2548" y="472"/>
                    <a:pt x="1380" y="872"/>
                    <a:pt x="113" y="1072"/>
                  </a:cubicBezTo>
                  <a:cubicBezTo>
                    <a:pt x="1" y="1128"/>
                    <a:pt x="6" y="1255"/>
                    <a:pt x="70" y="1255"/>
                  </a:cubicBezTo>
                  <a:cubicBezTo>
                    <a:pt x="82" y="1255"/>
                    <a:pt x="96" y="1250"/>
                    <a:pt x="113" y="1239"/>
                  </a:cubicBezTo>
                  <a:cubicBezTo>
                    <a:pt x="1380" y="1072"/>
                    <a:pt x="2681" y="806"/>
                    <a:pt x="3849" y="172"/>
                  </a:cubicBezTo>
                  <a:cubicBezTo>
                    <a:pt x="3940" y="141"/>
                    <a:pt x="3893" y="1"/>
                    <a:pt x="380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79;p43"/>
            <p:cNvSpPr/>
            <p:nvPr/>
          </p:nvSpPr>
          <p:spPr>
            <a:xfrm>
              <a:off x="8001513" y="2548384"/>
              <a:ext cx="883070" cy="1351573"/>
            </a:xfrm>
            <a:custGeom>
              <a:avLst/>
              <a:gdLst/>
              <a:ahLst/>
              <a:cxnLst/>
              <a:rect l="l" t="t" r="r" b="b"/>
              <a:pathLst>
                <a:path w="16913" h="25886" extrusionOk="0">
                  <a:moveTo>
                    <a:pt x="4871" y="1"/>
                  </a:moveTo>
                  <a:cubicBezTo>
                    <a:pt x="4871" y="1"/>
                    <a:pt x="2569" y="2502"/>
                    <a:pt x="2269" y="4070"/>
                  </a:cubicBezTo>
                  <a:lnTo>
                    <a:pt x="1" y="17513"/>
                  </a:lnTo>
                  <a:lnTo>
                    <a:pt x="15412" y="25886"/>
                  </a:lnTo>
                  <a:cubicBezTo>
                    <a:pt x="15412" y="25886"/>
                    <a:pt x="16913" y="23518"/>
                    <a:pt x="16179" y="20115"/>
                  </a:cubicBezTo>
                  <a:cubicBezTo>
                    <a:pt x="15412" y="16746"/>
                    <a:pt x="12076" y="14878"/>
                    <a:pt x="11776" y="13677"/>
                  </a:cubicBezTo>
                  <a:cubicBezTo>
                    <a:pt x="11509" y="12443"/>
                    <a:pt x="13077" y="2035"/>
                    <a:pt x="4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0;p43"/>
            <p:cNvSpPr/>
            <p:nvPr/>
          </p:nvSpPr>
          <p:spPr>
            <a:xfrm>
              <a:off x="8247486" y="2541231"/>
              <a:ext cx="633651" cy="1339042"/>
            </a:xfrm>
            <a:custGeom>
              <a:avLst/>
              <a:gdLst/>
              <a:ahLst/>
              <a:cxnLst/>
              <a:rect l="l" t="t" r="r" b="b"/>
              <a:pathLst>
                <a:path w="12136" h="25646" extrusionOk="0">
                  <a:moveTo>
                    <a:pt x="157" y="1"/>
                  </a:moveTo>
                  <a:cubicBezTo>
                    <a:pt x="22" y="1"/>
                    <a:pt x="1" y="174"/>
                    <a:pt x="93" y="204"/>
                  </a:cubicBezTo>
                  <a:cubicBezTo>
                    <a:pt x="2862" y="1205"/>
                    <a:pt x="5230" y="3006"/>
                    <a:pt x="6164" y="5909"/>
                  </a:cubicBezTo>
                  <a:cubicBezTo>
                    <a:pt x="6865" y="8244"/>
                    <a:pt x="6131" y="10679"/>
                    <a:pt x="6798" y="13014"/>
                  </a:cubicBezTo>
                  <a:cubicBezTo>
                    <a:pt x="7265" y="14815"/>
                    <a:pt x="8733" y="15749"/>
                    <a:pt x="9834" y="17183"/>
                  </a:cubicBezTo>
                  <a:cubicBezTo>
                    <a:pt x="11668" y="19585"/>
                    <a:pt x="12035" y="22687"/>
                    <a:pt x="10801" y="25489"/>
                  </a:cubicBezTo>
                  <a:cubicBezTo>
                    <a:pt x="10754" y="25559"/>
                    <a:pt x="10822" y="25645"/>
                    <a:pt x="10901" y="25645"/>
                  </a:cubicBezTo>
                  <a:cubicBezTo>
                    <a:pt x="10935" y="25645"/>
                    <a:pt x="10971" y="25629"/>
                    <a:pt x="11001" y="25589"/>
                  </a:cubicBezTo>
                  <a:cubicBezTo>
                    <a:pt x="12068" y="23588"/>
                    <a:pt x="12135" y="21253"/>
                    <a:pt x="11335" y="19151"/>
                  </a:cubicBezTo>
                  <a:cubicBezTo>
                    <a:pt x="10301" y="16383"/>
                    <a:pt x="7365" y="14982"/>
                    <a:pt x="6965" y="11913"/>
                  </a:cubicBezTo>
                  <a:cubicBezTo>
                    <a:pt x="6565" y="9178"/>
                    <a:pt x="7165" y="6709"/>
                    <a:pt x="5664" y="4174"/>
                  </a:cubicBezTo>
                  <a:cubicBezTo>
                    <a:pt x="4396" y="2039"/>
                    <a:pt x="2495" y="805"/>
                    <a:pt x="193" y="4"/>
                  </a:cubicBezTo>
                  <a:cubicBezTo>
                    <a:pt x="181" y="2"/>
                    <a:pt x="169" y="1"/>
                    <a:pt x="15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1;p43"/>
            <p:cNvSpPr/>
            <p:nvPr/>
          </p:nvSpPr>
          <p:spPr>
            <a:xfrm>
              <a:off x="8229682" y="3291995"/>
              <a:ext cx="29657" cy="132933"/>
            </a:xfrm>
            <a:custGeom>
              <a:avLst/>
              <a:gdLst/>
              <a:ahLst/>
              <a:cxnLst/>
              <a:rect l="l" t="t" r="r" b="b"/>
              <a:pathLst>
                <a:path w="568" h="2546" extrusionOk="0">
                  <a:moveTo>
                    <a:pt x="48" y="1"/>
                  </a:moveTo>
                  <a:cubicBezTo>
                    <a:pt x="28" y="1"/>
                    <a:pt x="1" y="38"/>
                    <a:pt x="1" y="102"/>
                  </a:cubicBezTo>
                  <a:cubicBezTo>
                    <a:pt x="201" y="870"/>
                    <a:pt x="234" y="1670"/>
                    <a:pt x="368" y="2471"/>
                  </a:cubicBezTo>
                  <a:cubicBezTo>
                    <a:pt x="381" y="2524"/>
                    <a:pt x="416" y="2545"/>
                    <a:pt x="452" y="2545"/>
                  </a:cubicBezTo>
                  <a:cubicBezTo>
                    <a:pt x="508" y="2545"/>
                    <a:pt x="568" y="2497"/>
                    <a:pt x="568" y="2437"/>
                  </a:cubicBezTo>
                  <a:cubicBezTo>
                    <a:pt x="568" y="1637"/>
                    <a:pt x="334" y="803"/>
                    <a:pt x="67" y="36"/>
                  </a:cubicBezTo>
                  <a:cubicBezTo>
                    <a:pt x="67" y="12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82;p43"/>
            <p:cNvSpPr/>
            <p:nvPr/>
          </p:nvSpPr>
          <p:spPr>
            <a:xfrm>
              <a:off x="8296514" y="3256804"/>
              <a:ext cx="83018" cy="226498"/>
            </a:xfrm>
            <a:custGeom>
              <a:avLst/>
              <a:gdLst/>
              <a:ahLst/>
              <a:cxnLst/>
              <a:rect l="l" t="t" r="r" b="b"/>
              <a:pathLst>
                <a:path w="1590" h="4338" extrusionOk="0">
                  <a:moveTo>
                    <a:pt x="110" y="0"/>
                  </a:moveTo>
                  <a:cubicBezTo>
                    <a:pt x="79" y="0"/>
                    <a:pt x="0" y="55"/>
                    <a:pt x="55" y="109"/>
                  </a:cubicBezTo>
                  <a:cubicBezTo>
                    <a:pt x="689" y="1477"/>
                    <a:pt x="956" y="2945"/>
                    <a:pt x="1523" y="4312"/>
                  </a:cubicBezTo>
                  <a:cubicBezTo>
                    <a:pt x="1523" y="4329"/>
                    <a:pt x="1539" y="4337"/>
                    <a:pt x="1556" y="4337"/>
                  </a:cubicBezTo>
                  <a:cubicBezTo>
                    <a:pt x="1573" y="4337"/>
                    <a:pt x="1589" y="4329"/>
                    <a:pt x="1589" y="4312"/>
                  </a:cubicBezTo>
                  <a:cubicBezTo>
                    <a:pt x="1456" y="2844"/>
                    <a:pt x="755" y="1343"/>
                    <a:pt x="122" y="9"/>
                  </a:cubicBezTo>
                  <a:cubicBezTo>
                    <a:pt x="122" y="3"/>
                    <a:pt x="117" y="0"/>
                    <a:pt x="1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83;p43"/>
            <p:cNvSpPr/>
            <p:nvPr/>
          </p:nvSpPr>
          <p:spPr>
            <a:xfrm>
              <a:off x="8372483" y="3248450"/>
              <a:ext cx="121290" cy="333220"/>
            </a:xfrm>
            <a:custGeom>
              <a:avLst/>
              <a:gdLst/>
              <a:ahLst/>
              <a:cxnLst/>
              <a:rect l="l" t="t" r="r" b="b"/>
              <a:pathLst>
                <a:path w="2323" h="6382" extrusionOk="0">
                  <a:moveTo>
                    <a:pt x="81" y="1"/>
                  </a:moveTo>
                  <a:cubicBezTo>
                    <a:pt x="43" y="1"/>
                    <a:pt x="1" y="38"/>
                    <a:pt x="1" y="102"/>
                  </a:cubicBezTo>
                  <a:cubicBezTo>
                    <a:pt x="835" y="2137"/>
                    <a:pt x="1402" y="4205"/>
                    <a:pt x="2136" y="6307"/>
                  </a:cubicBezTo>
                  <a:cubicBezTo>
                    <a:pt x="2149" y="6360"/>
                    <a:pt x="2184" y="6382"/>
                    <a:pt x="2218" y="6382"/>
                  </a:cubicBezTo>
                  <a:cubicBezTo>
                    <a:pt x="2271" y="6382"/>
                    <a:pt x="2323" y="6334"/>
                    <a:pt x="2303" y="6273"/>
                  </a:cubicBezTo>
                  <a:cubicBezTo>
                    <a:pt x="1936" y="4105"/>
                    <a:pt x="1035" y="2037"/>
                    <a:pt x="134" y="36"/>
                  </a:cubicBezTo>
                  <a:cubicBezTo>
                    <a:pt x="122" y="12"/>
                    <a:pt x="102" y="1"/>
                    <a:pt x="8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84;p43"/>
            <p:cNvSpPr/>
            <p:nvPr/>
          </p:nvSpPr>
          <p:spPr>
            <a:xfrm>
              <a:off x="8466570" y="3281500"/>
              <a:ext cx="158517" cy="393578"/>
            </a:xfrm>
            <a:custGeom>
              <a:avLst/>
              <a:gdLst/>
              <a:ahLst/>
              <a:cxnLst/>
              <a:rect l="l" t="t" r="r" b="b"/>
              <a:pathLst>
                <a:path w="3036" h="7538" extrusionOk="0">
                  <a:moveTo>
                    <a:pt x="68" y="0"/>
                  </a:moveTo>
                  <a:cubicBezTo>
                    <a:pt x="38" y="0"/>
                    <a:pt x="0" y="29"/>
                    <a:pt x="0" y="70"/>
                  </a:cubicBezTo>
                  <a:cubicBezTo>
                    <a:pt x="1101" y="2505"/>
                    <a:pt x="1835" y="5073"/>
                    <a:pt x="2936" y="7508"/>
                  </a:cubicBezTo>
                  <a:cubicBezTo>
                    <a:pt x="2946" y="7529"/>
                    <a:pt x="2959" y="7537"/>
                    <a:pt x="2973" y="7537"/>
                  </a:cubicBezTo>
                  <a:cubicBezTo>
                    <a:pt x="3004" y="7537"/>
                    <a:pt x="3036" y="7498"/>
                    <a:pt x="3036" y="7475"/>
                  </a:cubicBezTo>
                  <a:cubicBezTo>
                    <a:pt x="2502" y="4907"/>
                    <a:pt x="1268" y="2338"/>
                    <a:pt x="100" y="36"/>
                  </a:cubicBezTo>
                  <a:cubicBezTo>
                    <a:pt x="100" y="11"/>
                    <a:pt x="86" y="0"/>
                    <a:pt x="6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85;p43"/>
            <p:cNvSpPr/>
            <p:nvPr/>
          </p:nvSpPr>
          <p:spPr>
            <a:xfrm>
              <a:off x="8611721" y="3387439"/>
              <a:ext cx="130061" cy="358230"/>
            </a:xfrm>
            <a:custGeom>
              <a:avLst/>
              <a:gdLst/>
              <a:ahLst/>
              <a:cxnLst/>
              <a:rect l="l" t="t" r="r" b="b"/>
              <a:pathLst>
                <a:path w="2491" h="6861" extrusionOk="0">
                  <a:moveTo>
                    <a:pt x="179" y="0"/>
                  </a:moveTo>
                  <a:cubicBezTo>
                    <a:pt x="104" y="0"/>
                    <a:pt x="1" y="60"/>
                    <a:pt x="56" y="142"/>
                  </a:cubicBezTo>
                  <a:cubicBezTo>
                    <a:pt x="1090" y="2311"/>
                    <a:pt x="1557" y="4545"/>
                    <a:pt x="2257" y="6814"/>
                  </a:cubicBezTo>
                  <a:cubicBezTo>
                    <a:pt x="2287" y="6844"/>
                    <a:pt x="2337" y="6860"/>
                    <a:pt x="2383" y="6860"/>
                  </a:cubicBezTo>
                  <a:cubicBezTo>
                    <a:pt x="2440" y="6860"/>
                    <a:pt x="2491" y="6835"/>
                    <a:pt x="2491" y="6780"/>
                  </a:cubicBezTo>
                  <a:cubicBezTo>
                    <a:pt x="2324" y="4445"/>
                    <a:pt x="1256" y="2110"/>
                    <a:pt x="222" y="9"/>
                  </a:cubicBezTo>
                  <a:cubicBezTo>
                    <a:pt x="210" y="3"/>
                    <a:pt x="196" y="0"/>
                    <a:pt x="17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386;p43"/>
            <p:cNvSpPr/>
            <p:nvPr/>
          </p:nvSpPr>
          <p:spPr>
            <a:xfrm>
              <a:off x="8742356" y="3575039"/>
              <a:ext cx="42971" cy="121394"/>
            </a:xfrm>
            <a:custGeom>
              <a:avLst/>
              <a:gdLst/>
              <a:ahLst/>
              <a:cxnLst/>
              <a:rect l="l" t="t" r="r" b="b"/>
              <a:pathLst>
                <a:path w="823" h="2325" extrusionOk="0">
                  <a:moveTo>
                    <a:pt x="77" y="1"/>
                  </a:moveTo>
                  <a:cubicBezTo>
                    <a:pt x="33" y="1"/>
                    <a:pt x="1" y="43"/>
                    <a:pt x="22" y="85"/>
                  </a:cubicBezTo>
                  <a:cubicBezTo>
                    <a:pt x="255" y="786"/>
                    <a:pt x="356" y="1553"/>
                    <a:pt x="589" y="2253"/>
                  </a:cubicBezTo>
                  <a:cubicBezTo>
                    <a:pt x="620" y="2300"/>
                    <a:pt x="673" y="2325"/>
                    <a:pt x="720" y="2325"/>
                  </a:cubicBezTo>
                  <a:cubicBezTo>
                    <a:pt x="775" y="2325"/>
                    <a:pt x="823" y="2292"/>
                    <a:pt x="823" y="2220"/>
                  </a:cubicBezTo>
                  <a:cubicBezTo>
                    <a:pt x="756" y="1453"/>
                    <a:pt x="422" y="719"/>
                    <a:pt x="155" y="52"/>
                  </a:cubicBezTo>
                  <a:cubicBezTo>
                    <a:pt x="131" y="15"/>
                    <a:pt x="102" y="1"/>
                    <a:pt x="7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87;p43"/>
            <p:cNvSpPr/>
            <p:nvPr/>
          </p:nvSpPr>
          <p:spPr>
            <a:xfrm>
              <a:off x="5854065" y="2701680"/>
              <a:ext cx="3290066" cy="2441822"/>
            </a:xfrm>
            <a:custGeom>
              <a:avLst/>
              <a:gdLst/>
              <a:ahLst/>
              <a:cxnLst/>
              <a:rect l="l" t="t" r="r" b="b"/>
              <a:pathLst>
                <a:path w="63013" h="46767" extrusionOk="0">
                  <a:moveTo>
                    <a:pt x="28487" y="0"/>
                  </a:moveTo>
                  <a:cubicBezTo>
                    <a:pt x="28487" y="0"/>
                    <a:pt x="24852" y="3469"/>
                    <a:pt x="27620" y="7939"/>
                  </a:cubicBezTo>
                  <a:cubicBezTo>
                    <a:pt x="27620" y="7939"/>
                    <a:pt x="27520" y="9841"/>
                    <a:pt x="28154" y="11408"/>
                  </a:cubicBezTo>
                  <a:cubicBezTo>
                    <a:pt x="28559" y="12389"/>
                    <a:pt x="28582" y="12566"/>
                    <a:pt x="28547" y="12566"/>
                  </a:cubicBezTo>
                  <a:cubicBezTo>
                    <a:pt x="28527" y="12566"/>
                    <a:pt x="28487" y="12509"/>
                    <a:pt x="28487" y="12509"/>
                  </a:cubicBezTo>
                  <a:cubicBezTo>
                    <a:pt x="28487" y="12509"/>
                    <a:pt x="18147" y="18013"/>
                    <a:pt x="11542" y="25785"/>
                  </a:cubicBezTo>
                  <a:cubicBezTo>
                    <a:pt x="4370" y="34091"/>
                    <a:pt x="501" y="43431"/>
                    <a:pt x="0" y="46767"/>
                  </a:cubicBezTo>
                  <a:lnTo>
                    <a:pt x="62979" y="46767"/>
                  </a:lnTo>
                  <a:lnTo>
                    <a:pt x="62979" y="29354"/>
                  </a:lnTo>
                  <a:cubicBezTo>
                    <a:pt x="63012" y="29354"/>
                    <a:pt x="52505" y="16312"/>
                    <a:pt x="42864" y="12509"/>
                  </a:cubicBezTo>
                  <a:cubicBezTo>
                    <a:pt x="42864" y="12509"/>
                    <a:pt x="44199" y="10408"/>
                    <a:pt x="43832" y="8139"/>
                  </a:cubicBezTo>
                  <a:cubicBezTo>
                    <a:pt x="43832" y="8139"/>
                    <a:pt x="46867" y="5571"/>
                    <a:pt x="43498" y="1134"/>
                  </a:cubicBezTo>
                  <a:cubicBezTo>
                    <a:pt x="43465" y="1134"/>
                    <a:pt x="43365" y="1101"/>
                    <a:pt x="43331" y="1101"/>
                  </a:cubicBezTo>
                  <a:cubicBezTo>
                    <a:pt x="43231" y="1101"/>
                    <a:pt x="43165" y="1068"/>
                    <a:pt x="43131" y="1001"/>
                  </a:cubicBezTo>
                  <a:cubicBezTo>
                    <a:pt x="43000" y="992"/>
                    <a:pt x="42784" y="982"/>
                    <a:pt x="42505" y="982"/>
                  </a:cubicBezTo>
                  <a:cubicBezTo>
                    <a:pt x="40656" y="982"/>
                    <a:pt x="36044" y="1441"/>
                    <a:pt x="35059" y="5904"/>
                  </a:cubicBezTo>
                  <a:cubicBezTo>
                    <a:pt x="35059" y="5904"/>
                    <a:pt x="33658" y="734"/>
                    <a:pt x="284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88;p43"/>
            <p:cNvSpPr/>
            <p:nvPr/>
          </p:nvSpPr>
          <p:spPr>
            <a:xfrm>
              <a:off x="7296488" y="2703456"/>
              <a:ext cx="844381" cy="340791"/>
            </a:xfrm>
            <a:custGeom>
              <a:avLst/>
              <a:gdLst/>
              <a:ahLst/>
              <a:cxnLst/>
              <a:rect l="l" t="t" r="r" b="b"/>
              <a:pathLst>
                <a:path w="16172" h="6527" extrusionOk="0">
                  <a:moveTo>
                    <a:pt x="790" y="1"/>
                  </a:moveTo>
                  <a:cubicBezTo>
                    <a:pt x="180" y="1"/>
                    <a:pt x="0" y="922"/>
                    <a:pt x="695" y="1134"/>
                  </a:cubicBezTo>
                  <a:cubicBezTo>
                    <a:pt x="3397" y="2068"/>
                    <a:pt x="5231" y="4303"/>
                    <a:pt x="7166" y="6271"/>
                  </a:cubicBezTo>
                  <a:cubicBezTo>
                    <a:pt x="7199" y="6304"/>
                    <a:pt x="7266" y="6371"/>
                    <a:pt x="7333" y="6371"/>
                  </a:cubicBezTo>
                  <a:cubicBezTo>
                    <a:pt x="7333" y="6441"/>
                    <a:pt x="7414" y="6527"/>
                    <a:pt x="7497" y="6527"/>
                  </a:cubicBezTo>
                  <a:cubicBezTo>
                    <a:pt x="7533" y="6527"/>
                    <a:pt x="7569" y="6511"/>
                    <a:pt x="7600" y="6471"/>
                  </a:cubicBezTo>
                  <a:cubicBezTo>
                    <a:pt x="8667" y="5203"/>
                    <a:pt x="9534" y="3902"/>
                    <a:pt x="10902" y="2968"/>
                  </a:cubicBezTo>
                  <a:cubicBezTo>
                    <a:pt x="12370" y="2034"/>
                    <a:pt x="14004" y="1801"/>
                    <a:pt x="15705" y="1801"/>
                  </a:cubicBezTo>
                  <a:cubicBezTo>
                    <a:pt x="15724" y="1803"/>
                    <a:pt x="15742" y="1805"/>
                    <a:pt x="15759" y="1805"/>
                  </a:cubicBezTo>
                  <a:cubicBezTo>
                    <a:pt x="16172" y="1805"/>
                    <a:pt x="16152" y="1066"/>
                    <a:pt x="15672" y="1034"/>
                  </a:cubicBezTo>
                  <a:cubicBezTo>
                    <a:pt x="15434" y="1013"/>
                    <a:pt x="15194" y="1002"/>
                    <a:pt x="14955" y="1002"/>
                  </a:cubicBezTo>
                  <a:cubicBezTo>
                    <a:pt x="11781" y="1002"/>
                    <a:pt x="8612" y="2831"/>
                    <a:pt x="7433" y="5870"/>
                  </a:cubicBezTo>
                  <a:cubicBezTo>
                    <a:pt x="6732" y="3068"/>
                    <a:pt x="3730" y="767"/>
                    <a:pt x="995" y="33"/>
                  </a:cubicBezTo>
                  <a:cubicBezTo>
                    <a:pt x="922" y="11"/>
                    <a:pt x="853" y="1"/>
                    <a:pt x="790" y="1"/>
                  </a:cubicBezTo>
                  <a:close/>
                </a:path>
              </a:pathLst>
            </a:custGeom>
            <a:solidFill>
              <a:srgbClr val="DD5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89;p43"/>
            <p:cNvSpPr/>
            <p:nvPr/>
          </p:nvSpPr>
          <p:spPr>
            <a:xfrm>
              <a:off x="6088134" y="3502046"/>
              <a:ext cx="1119854" cy="1453178"/>
            </a:xfrm>
            <a:custGeom>
              <a:avLst/>
              <a:gdLst/>
              <a:ahLst/>
              <a:cxnLst/>
              <a:rect l="l" t="t" r="r" b="b"/>
              <a:pathLst>
                <a:path w="21448" h="27832" extrusionOk="0">
                  <a:moveTo>
                    <a:pt x="21235" y="0"/>
                  </a:moveTo>
                  <a:cubicBezTo>
                    <a:pt x="21213" y="0"/>
                    <a:pt x="21191" y="5"/>
                    <a:pt x="21169" y="15"/>
                  </a:cubicBezTo>
                  <a:cubicBezTo>
                    <a:pt x="16332" y="3852"/>
                    <a:pt x="11896" y="8188"/>
                    <a:pt x="8060" y="13025"/>
                  </a:cubicBezTo>
                  <a:cubicBezTo>
                    <a:pt x="4657" y="17294"/>
                    <a:pt x="1055" y="22198"/>
                    <a:pt x="21" y="27669"/>
                  </a:cubicBezTo>
                  <a:cubicBezTo>
                    <a:pt x="1" y="27768"/>
                    <a:pt x="99" y="27832"/>
                    <a:pt x="189" y="27832"/>
                  </a:cubicBezTo>
                  <a:cubicBezTo>
                    <a:pt x="250" y="27832"/>
                    <a:pt x="307" y="27803"/>
                    <a:pt x="321" y="27735"/>
                  </a:cubicBezTo>
                  <a:cubicBezTo>
                    <a:pt x="3823" y="16661"/>
                    <a:pt x="12496" y="7421"/>
                    <a:pt x="21336" y="182"/>
                  </a:cubicBezTo>
                  <a:cubicBezTo>
                    <a:pt x="21448" y="126"/>
                    <a:pt x="21349" y="0"/>
                    <a:pt x="21235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90;p43"/>
            <p:cNvSpPr/>
            <p:nvPr/>
          </p:nvSpPr>
          <p:spPr>
            <a:xfrm>
              <a:off x="6280224" y="3593261"/>
              <a:ext cx="983788" cy="1503198"/>
            </a:xfrm>
            <a:custGeom>
              <a:avLst/>
              <a:gdLst/>
              <a:ahLst/>
              <a:cxnLst/>
              <a:rect l="l" t="t" r="r" b="b"/>
              <a:pathLst>
                <a:path w="18842" h="28790" extrusionOk="0">
                  <a:moveTo>
                    <a:pt x="18716" y="1"/>
                  </a:moveTo>
                  <a:cubicBezTo>
                    <a:pt x="18695" y="1"/>
                    <a:pt x="18674" y="11"/>
                    <a:pt x="18658" y="36"/>
                  </a:cubicBezTo>
                  <a:cubicBezTo>
                    <a:pt x="10452" y="7842"/>
                    <a:pt x="4281" y="18083"/>
                    <a:pt x="44" y="28557"/>
                  </a:cubicBezTo>
                  <a:cubicBezTo>
                    <a:pt x="1" y="28687"/>
                    <a:pt x="127" y="28789"/>
                    <a:pt x="239" y="28789"/>
                  </a:cubicBezTo>
                  <a:cubicBezTo>
                    <a:pt x="299" y="28789"/>
                    <a:pt x="355" y="28760"/>
                    <a:pt x="378" y="28690"/>
                  </a:cubicBezTo>
                  <a:cubicBezTo>
                    <a:pt x="3013" y="23687"/>
                    <a:pt x="5148" y="18516"/>
                    <a:pt x="8217" y="13713"/>
                  </a:cubicBezTo>
                  <a:cubicBezTo>
                    <a:pt x="11352" y="8876"/>
                    <a:pt x="14988" y="4506"/>
                    <a:pt x="18791" y="170"/>
                  </a:cubicBezTo>
                  <a:cubicBezTo>
                    <a:pt x="18841" y="95"/>
                    <a:pt x="18779" y="1"/>
                    <a:pt x="18716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91;p43"/>
            <p:cNvSpPr/>
            <p:nvPr/>
          </p:nvSpPr>
          <p:spPr>
            <a:xfrm>
              <a:off x="6577365" y="3878237"/>
              <a:ext cx="592560" cy="1053962"/>
            </a:xfrm>
            <a:custGeom>
              <a:avLst/>
              <a:gdLst/>
              <a:ahLst/>
              <a:cxnLst/>
              <a:rect l="l" t="t" r="r" b="b"/>
              <a:pathLst>
                <a:path w="11349" h="20186" extrusionOk="0">
                  <a:moveTo>
                    <a:pt x="11197" y="0"/>
                  </a:moveTo>
                  <a:cubicBezTo>
                    <a:pt x="11172" y="0"/>
                    <a:pt x="11149" y="15"/>
                    <a:pt x="11132" y="49"/>
                  </a:cubicBezTo>
                  <a:cubicBezTo>
                    <a:pt x="8797" y="2818"/>
                    <a:pt x="6962" y="6220"/>
                    <a:pt x="5128" y="9389"/>
                  </a:cubicBezTo>
                  <a:cubicBezTo>
                    <a:pt x="3160" y="12758"/>
                    <a:pt x="1192" y="16294"/>
                    <a:pt x="24" y="19997"/>
                  </a:cubicBezTo>
                  <a:cubicBezTo>
                    <a:pt x="0" y="20091"/>
                    <a:pt x="127" y="20185"/>
                    <a:pt x="215" y="20185"/>
                  </a:cubicBezTo>
                  <a:cubicBezTo>
                    <a:pt x="251" y="20185"/>
                    <a:pt x="281" y="20169"/>
                    <a:pt x="291" y="20130"/>
                  </a:cubicBezTo>
                  <a:cubicBezTo>
                    <a:pt x="1792" y="16628"/>
                    <a:pt x="3326" y="13225"/>
                    <a:pt x="5194" y="9923"/>
                  </a:cubicBezTo>
                  <a:cubicBezTo>
                    <a:pt x="7029" y="6654"/>
                    <a:pt x="8864" y="3118"/>
                    <a:pt x="11299" y="249"/>
                  </a:cubicBezTo>
                  <a:cubicBezTo>
                    <a:pt x="11348" y="125"/>
                    <a:pt x="11268" y="0"/>
                    <a:pt x="11197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92;p43"/>
            <p:cNvSpPr/>
            <p:nvPr/>
          </p:nvSpPr>
          <p:spPr>
            <a:xfrm>
              <a:off x="6221537" y="4219289"/>
              <a:ext cx="393943" cy="781830"/>
            </a:xfrm>
            <a:custGeom>
              <a:avLst/>
              <a:gdLst/>
              <a:ahLst/>
              <a:cxnLst/>
              <a:rect l="l" t="t" r="r" b="b"/>
              <a:pathLst>
                <a:path w="7545" h="14974" extrusionOk="0">
                  <a:moveTo>
                    <a:pt x="7347" y="1"/>
                  </a:moveTo>
                  <a:cubicBezTo>
                    <a:pt x="7307" y="1"/>
                    <a:pt x="7268" y="17"/>
                    <a:pt x="7239" y="55"/>
                  </a:cubicBezTo>
                  <a:cubicBezTo>
                    <a:pt x="5405" y="2590"/>
                    <a:pt x="4004" y="5426"/>
                    <a:pt x="2569" y="8194"/>
                  </a:cubicBezTo>
                  <a:cubicBezTo>
                    <a:pt x="1469" y="10296"/>
                    <a:pt x="168" y="12431"/>
                    <a:pt x="1" y="14866"/>
                  </a:cubicBezTo>
                  <a:cubicBezTo>
                    <a:pt x="1" y="14926"/>
                    <a:pt x="85" y="14974"/>
                    <a:pt x="152" y="14974"/>
                  </a:cubicBezTo>
                  <a:cubicBezTo>
                    <a:pt x="197" y="14974"/>
                    <a:pt x="234" y="14952"/>
                    <a:pt x="234" y="14899"/>
                  </a:cubicBezTo>
                  <a:cubicBezTo>
                    <a:pt x="768" y="12130"/>
                    <a:pt x="2136" y="9795"/>
                    <a:pt x="3437" y="7360"/>
                  </a:cubicBezTo>
                  <a:cubicBezTo>
                    <a:pt x="4738" y="4958"/>
                    <a:pt x="6005" y="2523"/>
                    <a:pt x="7473" y="222"/>
                  </a:cubicBezTo>
                  <a:cubicBezTo>
                    <a:pt x="7544" y="103"/>
                    <a:pt x="7446" y="1"/>
                    <a:pt x="7347" y="1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93;p43"/>
            <p:cNvSpPr/>
            <p:nvPr/>
          </p:nvSpPr>
          <p:spPr>
            <a:xfrm>
              <a:off x="8076490" y="3611744"/>
              <a:ext cx="868398" cy="1422216"/>
            </a:xfrm>
            <a:custGeom>
              <a:avLst/>
              <a:gdLst/>
              <a:ahLst/>
              <a:cxnLst/>
              <a:rect l="l" t="t" r="r" b="b"/>
              <a:pathLst>
                <a:path w="16632" h="27239" extrusionOk="0">
                  <a:moveTo>
                    <a:pt x="161" y="0"/>
                  </a:moveTo>
                  <a:cubicBezTo>
                    <a:pt x="66" y="0"/>
                    <a:pt x="0" y="117"/>
                    <a:pt x="99" y="216"/>
                  </a:cubicBezTo>
                  <a:cubicBezTo>
                    <a:pt x="3635" y="4319"/>
                    <a:pt x="6937" y="8589"/>
                    <a:pt x="9706" y="13225"/>
                  </a:cubicBezTo>
                  <a:cubicBezTo>
                    <a:pt x="12408" y="17729"/>
                    <a:pt x="14243" y="22499"/>
                    <a:pt x="16478" y="27202"/>
                  </a:cubicBezTo>
                  <a:cubicBezTo>
                    <a:pt x="16490" y="27228"/>
                    <a:pt x="16518" y="27238"/>
                    <a:pt x="16545" y="27238"/>
                  </a:cubicBezTo>
                  <a:cubicBezTo>
                    <a:pt x="16589" y="27238"/>
                    <a:pt x="16632" y="27210"/>
                    <a:pt x="16611" y="27169"/>
                  </a:cubicBezTo>
                  <a:cubicBezTo>
                    <a:pt x="15343" y="22065"/>
                    <a:pt x="12675" y="17095"/>
                    <a:pt x="9973" y="12692"/>
                  </a:cubicBezTo>
                  <a:cubicBezTo>
                    <a:pt x="7238" y="8122"/>
                    <a:pt x="4002" y="3852"/>
                    <a:pt x="266" y="49"/>
                  </a:cubicBezTo>
                  <a:cubicBezTo>
                    <a:pt x="231" y="15"/>
                    <a:pt x="194" y="0"/>
                    <a:pt x="161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94;p43"/>
            <p:cNvSpPr/>
            <p:nvPr/>
          </p:nvSpPr>
          <p:spPr>
            <a:xfrm>
              <a:off x="8216733" y="3535462"/>
              <a:ext cx="680329" cy="660958"/>
            </a:xfrm>
            <a:custGeom>
              <a:avLst/>
              <a:gdLst/>
              <a:ahLst/>
              <a:cxnLst/>
              <a:rect l="l" t="t" r="r" b="b"/>
              <a:pathLst>
                <a:path w="13030" h="12659" extrusionOk="0">
                  <a:moveTo>
                    <a:pt x="79" y="0"/>
                  </a:moveTo>
                  <a:cubicBezTo>
                    <a:pt x="30" y="0"/>
                    <a:pt x="0" y="55"/>
                    <a:pt x="82" y="109"/>
                  </a:cubicBezTo>
                  <a:cubicBezTo>
                    <a:pt x="5119" y="3612"/>
                    <a:pt x="9088" y="7781"/>
                    <a:pt x="12758" y="12618"/>
                  </a:cubicBezTo>
                  <a:cubicBezTo>
                    <a:pt x="12776" y="12647"/>
                    <a:pt x="12809" y="12659"/>
                    <a:pt x="12843" y="12659"/>
                  </a:cubicBezTo>
                  <a:cubicBezTo>
                    <a:pt x="12930" y="12659"/>
                    <a:pt x="13029" y="12580"/>
                    <a:pt x="12958" y="12485"/>
                  </a:cubicBezTo>
                  <a:cubicBezTo>
                    <a:pt x="9889" y="7348"/>
                    <a:pt x="5219" y="3111"/>
                    <a:pt x="115" y="9"/>
                  </a:cubicBezTo>
                  <a:cubicBezTo>
                    <a:pt x="103" y="3"/>
                    <a:pt x="91" y="0"/>
                    <a:pt x="79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95;p43"/>
            <p:cNvSpPr/>
            <p:nvPr/>
          </p:nvSpPr>
          <p:spPr>
            <a:xfrm>
              <a:off x="8362510" y="3784881"/>
              <a:ext cx="673489" cy="915494"/>
            </a:xfrm>
            <a:custGeom>
              <a:avLst/>
              <a:gdLst/>
              <a:ahLst/>
              <a:cxnLst/>
              <a:rect l="l" t="t" r="r" b="b"/>
              <a:pathLst>
                <a:path w="12899" h="17534" extrusionOk="0">
                  <a:moveTo>
                    <a:pt x="105" y="0"/>
                  </a:moveTo>
                  <a:cubicBezTo>
                    <a:pt x="50" y="0"/>
                    <a:pt x="0" y="94"/>
                    <a:pt x="25" y="169"/>
                  </a:cubicBezTo>
                  <a:cubicBezTo>
                    <a:pt x="2393" y="3004"/>
                    <a:pt x="4862" y="5706"/>
                    <a:pt x="7030" y="8709"/>
                  </a:cubicBezTo>
                  <a:cubicBezTo>
                    <a:pt x="9032" y="11544"/>
                    <a:pt x="10766" y="14546"/>
                    <a:pt x="12601" y="17448"/>
                  </a:cubicBezTo>
                  <a:cubicBezTo>
                    <a:pt x="12637" y="17508"/>
                    <a:pt x="12691" y="17534"/>
                    <a:pt x="12740" y="17534"/>
                  </a:cubicBezTo>
                  <a:cubicBezTo>
                    <a:pt x="12826" y="17534"/>
                    <a:pt x="12898" y="17455"/>
                    <a:pt x="12834" y="17348"/>
                  </a:cubicBezTo>
                  <a:cubicBezTo>
                    <a:pt x="10032" y="11077"/>
                    <a:pt x="5296" y="4572"/>
                    <a:pt x="159" y="36"/>
                  </a:cubicBezTo>
                  <a:cubicBezTo>
                    <a:pt x="142" y="11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B5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96;p43"/>
            <p:cNvSpPr/>
            <p:nvPr/>
          </p:nvSpPr>
          <p:spPr>
            <a:xfrm>
              <a:off x="6764965" y="3542876"/>
              <a:ext cx="1969873" cy="1600626"/>
            </a:xfrm>
            <a:custGeom>
              <a:avLst/>
              <a:gdLst/>
              <a:ahLst/>
              <a:cxnLst/>
              <a:rect l="l" t="t" r="r" b="b"/>
              <a:pathLst>
                <a:path w="37728" h="30656" extrusionOk="0">
                  <a:moveTo>
                    <a:pt x="20915" y="1"/>
                  </a:moveTo>
                  <a:lnTo>
                    <a:pt x="18280" y="2569"/>
                  </a:lnTo>
                  <a:lnTo>
                    <a:pt x="15445" y="401"/>
                  </a:lnTo>
                  <a:cubicBezTo>
                    <a:pt x="15445" y="401"/>
                    <a:pt x="2836" y="12676"/>
                    <a:pt x="0" y="30656"/>
                  </a:cubicBezTo>
                  <a:lnTo>
                    <a:pt x="37727" y="30656"/>
                  </a:lnTo>
                  <a:cubicBezTo>
                    <a:pt x="37727" y="30656"/>
                    <a:pt x="33724" y="10675"/>
                    <a:pt x="209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97;p43"/>
            <p:cNvSpPr/>
            <p:nvPr/>
          </p:nvSpPr>
          <p:spPr>
            <a:xfrm>
              <a:off x="7195143" y="2706432"/>
              <a:ext cx="143584" cy="465213"/>
            </a:xfrm>
            <a:custGeom>
              <a:avLst/>
              <a:gdLst/>
              <a:ahLst/>
              <a:cxnLst/>
              <a:rect l="l" t="t" r="r" b="b"/>
              <a:pathLst>
                <a:path w="2750" h="8910" extrusionOk="0">
                  <a:moveTo>
                    <a:pt x="2494" y="0"/>
                  </a:moveTo>
                  <a:cubicBezTo>
                    <a:pt x="2484" y="0"/>
                    <a:pt x="2475" y="3"/>
                    <a:pt x="2469" y="9"/>
                  </a:cubicBezTo>
                  <a:cubicBezTo>
                    <a:pt x="167" y="2077"/>
                    <a:pt x="0" y="6914"/>
                    <a:pt x="2536" y="8882"/>
                  </a:cubicBezTo>
                  <a:cubicBezTo>
                    <a:pt x="2555" y="8902"/>
                    <a:pt x="2576" y="8910"/>
                    <a:pt x="2596" y="8910"/>
                  </a:cubicBezTo>
                  <a:cubicBezTo>
                    <a:pt x="2679" y="8910"/>
                    <a:pt x="2750" y="8769"/>
                    <a:pt x="2669" y="8715"/>
                  </a:cubicBezTo>
                  <a:cubicBezTo>
                    <a:pt x="301" y="6547"/>
                    <a:pt x="467" y="2411"/>
                    <a:pt x="2536" y="76"/>
                  </a:cubicBezTo>
                  <a:cubicBezTo>
                    <a:pt x="2590" y="49"/>
                    <a:pt x="2534" y="0"/>
                    <a:pt x="249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8;p43"/>
            <p:cNvSpPr/>
            <p:nvPr/>
          </p:nvSpPr>
          <p:spPr>
            <a:xfrm>
              <a:off x="7249131" y="3116613"/>
              <a:ext cx="135909" cy="364078"/>
            </a:xfrm>
            <a:custGeom>
              <a:avLst/>
              <a:gdLst/>
              <a:ahLst/>
              <a:cxnLst/>
              <a:rect l="l" t="t" r="r" b="b"/>
              <a:pathLst>
                <a:path w="2603" h="6973" extrusionOk="0">
                  <a:moveTo>
                    <a:pt x="809" y="0"/>
                  </a:moveTo>
                  <a:cubicBezTo>
                    <a:pt x="801" y="0"/>
                    <a:pt x="784" y="9"/>
                    <a:pt x="768" y="26"/>
                  </a:cubicBezTo>
                  <a:cubicBezTo>
                    <a:pt x="1" y="2327"/>
                    <a:pt x="1935" y="4662"/>
                    <a:pt x="2235" y="6897"/>
                  </a:cubicBezTo>
                  <a:cubicBezTo>
                    <a:pt x="2235" y="6947"/>
                    <a:pt x="2260" y="6972"/>
                    <a:pt x="2285" y="6972"/>
                  </a:cubicBezTo>
                  <a:cubicBezTo>
                    <a:pt x="2311" y="6972"/>
                    <a:pt x="2336" y="6947"/>
                    <a:pt x="2336" y="6897"/>
                  </a:cubicBezTo>
                  <a:cubicBezTo>
                    <a:pt x="2602" y="4495"/>
                    <a:pt x="501" y="2527"/>
                    <a:pt x="801" y="26"/>
                  </a:cubicBezTo>
                  <a:cubicBezTo>
                    <a:pt x="818" y="9"/>
                    <a:pt x="818" y="0"/>
                    <a:pt x="80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99;p43"/>
            <p:cNvSpPr/>
            <p:nvPr/>
          </p:nvSpPr>
          <p:spPr>
            <a:xfrm>
              <a:off x="7289178" y="3125750"/>
              <a:ext cx="109803" cy="284506"/>
            </a:xfrm>
            <a:custGeom>
              <a:avLst/>
              <a:gdLst/>
              <a:ahLst/>
              <a:cxnLst/>
              <a:rect l="l" t="t" r="r" b="b"/>
              <a:pathLst>
                <a:path w="2103" h="5449" extrusionOk="0">
                  <a:moveTo>
                    <a:pt x="117" y="1"/>
                  </a:moveTo>
                  <a:cubicBezTo>
                    <a:pt x="92" y="1"/>
                    <a:pt x="67" y="17"/>
                    <a:pt x="67" y="51"/>
                  </a:cubicBezTo>
                  <a:cubicBezTo>
                    <a:pt x="1" y="951"/>
                    <a:pt x="1" y="1852"/>
                    <a:pt x="334" y="2653"/>
                  </a:cubicBezTo>
                  <a:cubicBezTo>
                    <a:pt x="735" y="3620"/>
                    <a:pt x="1502" y="4487"/>
                    <a:pt x="2002" y="5388"/>
                  </a:cubicBezTo>
                  <a:cubicBezTo>
                    <a:pt x="2016" y="5430"/>
                    <a:pt x="2036" y="5448"/>
                    <a:pt x="2054" y="5448"/>
                  </a:cubicBezTo>
                  <a:cubicBezTo>
                    <a:pt x="2080" y="5448"/>
                    <a:pt x="2102" y="5413"/>
                    <a:pt x="2102" y="5354"/>
                  </a:cubicBezTo>
                  <a:cubicBezTo>
                    <a:pt x="1869" y="4554"/>
                    <a:pt x="1402" y="3987"/>
                    <a:pt x="935" y="3286"/>
                  </a:cubicBezTo>
                  <a:cubicBezTo>
                    <a:pt x="234" y="2286"/>
                    <a:pt x="201" y="1218"/>
                    <a:pt x="168" y="51"/>
                  </a:cubicBezTo>
                  <a:cubicBezTo>
                    <a:pt x="168" y="17"/>
                    <a:pt x="143" y="1"/>
                    <a:pt x="11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00;p43"/>
            <p:cNvSpPr/>
            <p:nvPr/>
          </p:nvSpPr>
          <p:spPr>
            <a:xfrm>
              <a:off x="8050280" y="3116613"/>
              <a:ext cx="135909" cy="364078"/>
            </a:xfrm>
            <a:custGeom>
              <a:avLst/>
              <a:gdLst/>
              <a:ahLst/>
              <a:cxnLst/>
              <a:rect l="l" t="t" r="r" b="b"/>
              <a:pathLst>
                <a:path w="2603" h="6973" extrusionOk="0">
                  <a:moveTo>
                    <a:pt x="1819" y="0"/>
                  </a:moveTo>
                  <a:cubicBezTo>
                    <a:pt x="1810" y="0"/>
                    <a:pt x="1802" y="9"/>
                    <a:pt x="1802" y="26"/>
                  </a:cubicBezTo>
                  <a:cubicBezTo>
                    <a:pt x="2102" y="2527"/>
                    <a:pt x="1" y="4462"/>
                    <a:pt x="268" y="6897"/>
                  </a:cubicBezTo>
                  <a:cubicBezTo>
                    <a:pt x="268" y="6947"/>
                    <a:pt x="301" y="6972"/>
                    <a:pt x="334" y="6972"/>
                  </a:cubicBezTo>
                  <a:cubicBezTo>
                    <a:pt x="368" y="6972"/>
                    <a:pt x="401" y="6947"/>
                    <a:pt x="401" y="6897"/>
                  </a:cubicBezTo>
                  <a:cubicBezTo>
                    <a:pt x="635" y="4662"/>
                    <a:pt x="2603" y="2327"/>
                    <a:pt x="1835" y="26"/>
                  </a:cubicBezTo>
                  <a:cubicBezTo>
                    <a:pt x="1835" y="9"/>
                    <a:pt x="1827" y="0"/>
                    <a:pt x="181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01;p43"/>
            <p:cNvSpPr/>
            <p:nvPr/>
          </p:nvSpPr>
          <p:spPr>
            <a:xfrm>
              <a:off x="8036078" y="3125750"/>
              <a:ext cx="113562" cy="284506"/>
            </a:xfrm>
            <a:custGeom>
              <a:avLst/>
              <a:gdLst/>
              <a:ahLst/>
              <a:cxnLst/>
              <a:rect l="l" t="t" r="r" b="b"/>
              <a:pathLst>
                <a:path w="2175" h="5449" extrusionOk="0">
                  <a:moveTo>
                    <a:pt x="2041" y="1"/>
                  </a:moveTo>
                  <a:cubicBezTo>
                    <a:pt x="2024" y="1"/>
                    <a:pt x="2007" y="17"/>
                    <a:pt x="2007" y="51"/>
                  </a:cubicBezTo>
                  <a:cubicBezTo>
                    <a:pt x="1941" y="1218"/>
                    <a:pt x="1907" y="2286"/>
                    <a:pt x="1207" y="3286"/>
                  </a:cubicBezTo>
                  <a:cubicBezTo>
                    <a:pt x="740" y="3953"/>
                    <a:pt x="273" y="4554"/>
                    <a:pt x="39" y="5354"/>
                  </a:cubicBezTo>
                  <a:cubicBezTo>
                    <a:pt x="1" y="5413"/>
                    <a:pt x="29" y="5448"/>
                    <a:pt x="73" y="5448"/>
                  </a:cubicBezTo>
                  <a:cubicBezTo>
                    <a:pt x="105" y="5448"/>
                    <a:pt x="145" y="5430"/>
                    <a:pt x="173" y="5388"/>
                  </a:cubicBezTo>
                  <a:cubicBezTo>
                    <a:pt x="640" y="4487"/>
                    <a:pt x="1407" y="3620"/>
                    <a:pt x="1841" y="2653"/>
                  </a:cubicBezTo>
                  <a:cubicBezTo>
                    <a:pt x="2174" y="1852"/>
                    <a:pt x="2174" y="951"/>
                    <a:pt x="2074" y="51"/>
                  </a:cubicBezTo>
                  <a:cubicBezTo>
                    <a:pt x="2074" y="17"/>
                    <a:pt x="2057" y="1"/>
                    <a:pt x="204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02;p43"/>
            <p:cNvSpPr/>
            <p:nvPr/>
          </p:nvSpPr>
          <p:spPr>
            <a:xfrm>
              <a:off x="8108236" y="2768460"/>
              <a:ext cx="133716" cy="417073"/>
            </a:xfrm>
            <a:custGeom>
              <a:avLst/>
              <a:gdLst/>
              <a:ahLst/>
              <a:cxnLst/>
              <a:rect l="l" t="t" r="r" b="b"/>
              <a:pathLst>
                <a:path w="2561" h="7988" extrusionOk="0">
                  <a:moveTo>
                    <a:pt x="402" y="0"/>
                  </a:moveTo>
                  <a:cubicBezTo>
                    <a:pt x="330" y="0"/>
                    <a:pt x="248" y="78"/>
                    <a:pt x="325" y="156"/>
                  </a:cubicBezTo>
                  <a:cubicBezTo>
                    <a:pt x="2026" y="2657"/>
                    <a:pt x="1993" y="5526"/>
                    <a:pt x="25" y="7861"/>
                  </a:cubicBezTo>
                  <a:cubicBezTo>
                    <a:pt x="1" y="7933"/>
                    <a:pt x="29" y="7988"/>
                    <a:pt x="71" y="7988"/>
                  </a:cubicBezTo>
                  <a:cubicBezTo>
                    <a:pt x="88" y="7988"/>
                    <a:pt x="106" y="7980"/>
                    <a:pt x="125" y="7961"/>
                  </a:cubicBezTo>
                  <a:cubicBezTo>
                    <a:pt x="2360" y="5826"/>
                    <a:pt x="2560" y="2324"/>
                    <a:pt x="459" y="22"/>
                  </a:cubicBezTo>
                  <a:cubicBezTo>
                    <a:pt x="444" y="7"/>
                    <a:pt x="423" y="0"/>
                    <a:pt x="40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03;p43"/>
            <p:cNvSpPr/>
            <p:nvPr/>
          </p:nvSpPr>
          <p:spPr>
            <a:xfrm>
              <a:off x="7351259" y="3479385"/>
              <a:ext cx="350346" cy="206500"/>
            </a:xfrm>
            <a:custGeom>
              <a:avLst/>
              <a:gdLst/>
              <a:ahLst/>
              <a:cxnLst/>
              <a:rect l="l" t="t" r="r" b="b"/>
              <a:pathLst>
                <a:path w="6710" h="3955" extrusionOk="0">
                  <a:moveTo>
                    <a:pt x="89" y="0"/>
                  </a:moveTo>
                  <a:cubicBezTo>
                    <a:pt x="6" y="0"/>
                    <a:pt x="1" y="127"/>
                    <a:pt x="113" y="183"/>
                  </a:cubicBezTo>
                  <a:cubicBezTo>
                    <a:pt x="1347" y="449"/>
                    <a:pt x="2514" y="783"/>
                    <a:pt x="3649" y="1450"/>
                  </a:cubicBezTo>
                  <a:cubicBezTo>
                    <a:pt x="4783" y="2117"/>
                    <a:pt x="5617" y="3018"/>
                    <a:pt x="6517" y="3919"/>
                  </a:cubicBezTo>
                  <a:cubicBezTo>
                    <a:pt x="6542" y="3944"/>
                    <a:pt x="6567" y="3954"/>
                    <a:pt x="6590" y="3954"/>
                  </a:cubicBezTo>
                  <a:cubicBezTo>
                    <a:pt x="6659" y="3954"/>
                    <a:pt x="6709" y="3860"/>
                    <a:pt x="6684" y="3785"/>
                  </a:cubicBezTo>
                  <a:cubicBezTo>
                    <a:pt x="5350" y="1684"/>
                    <a:pt x="2548" y="216"/>
                    <a:pt x="146" y="16"/>
                  </a:cubicBezTo>
                  <a:cubicBezTo>
                    <a:pt x="124" y="5"/>
                    <a:pt x="106" y="0"/>
                    <a:pt x="8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04;p43"/>
            <p:cNvSpPr/>
            <p:nvPr/>
          </p:nvSpPr>
          <p:spPr>
            <a:xfrm>
              <a:off x="7723325" y="3467847"/>
              <a:ext cx="309098" cy="202376"/>
            </a:xfrm>
            <a:custGeom>
              <a:avLst/>
              <a:gdLst/>
              <a:ahLst/>
              <a:cxnLst/>
              <a:rect l="l" t="t" r="r" b="b"/>
              <a:pathLst>
                <a:path w="5920" h="3876" extrusionOk="0">
                  <a:moveTo>
                    <a:pt x="5724" y="0"/>
                  </a:moveTo>
                  <a:cubicBezTo>
                    <a:pt x="5715" y="0"/>
                    <a:pt x="5706" y="1"/>
                    <a:pt x="5696" y="3"/>
                  </a:cubicBezTo>
                  <a:cubicBezTo>
                    <a:pt x="3327" y="437"/>
                    <a:pt x="1559" y="1971"/>
                    <a:pt x="25" y="3773"/>
                  </a:cubicBezTo>
                  <a:cubicBezTo>
                    <a:pt x="0" y="3797"/>
                    <a:pt x="48" y="3876"/>
                    <a:pt x="88" y="3876"/>
                  </a:cubicBezTo>
                  <a:cubicBezTo>
                    <a:pt x="103" y="3876"/>
                    <a:pt x="116" y="3866"/>
                    <a:pt x="125" y="3839"/>
                  </a:cubicBezTo>
                  <a:cubicBezTo>
                    <a:pt x="1693" y="2172"/>
                    <a:pt x="3427" y="637"/>
                    <a:pt x="5762" y="270"/>
                  </a:cubicBezTo>
                  <a:cubicBezTo>
                    <a:pt x="5919" y="239"/>
                    <a:pt x="5870" y="0"/>
                    <a:pt x="572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405;p43"/>
            <p:cNvSpPr/>
            <p:nvPr/>
          </p:nvSpPr>
          <p:spPr>
            <a:xfrm>
              <a:off x="5859913" y="3352770"/>
              <a:ext cx="1505182" cy="1751677"/>
            </a:xfrm>
            <a:custGeom>
              <a:avLst/>
              <a:gdLst/>
              <a:ahLst/>
              <a:cxnLst/>
              <a:rect l="l" t="t" r="r" b="b"/>
              <a:pathLst>
                <a:path w="28828" h="33549" extrusionOk="0">
                  <a:moveTo>
                    <a:pt x="28698" y="0"/>
                  </a:moveTo>
                  <a:cubicBezTo>
                    <a:pt x="28691" y="0"/>
                    <a:pt x="28683" y="2"/>
                    <a:pt x="28676" y="6"/>
                  </a:cubicBezTo>
                  <a:cubicBezTo>
                    <a:pt x="14899" y="6110"/>
                    <a:pt x="4492" y="19186"/>
                    <a:pt x="22" y="33363"/>
                  </a:cubicBezTo>
                  <a:cubicBezTo>
                    <a:pt x="1" y="33469"/>
                    <a:pt x="88" y="33549"/>
                    <a:pt x="163" y="33549"/>
                  </a:cubicBezTo>
                  <a:cubicBezTo>
                    <a:pt x="205" y="33549"/>
                    <a:pt x="243" y="33523"/>
                    <a:pt x="255" y="33463"/>
                  </a:cubicBezTo>
                  <a:cubicBezTo>
                    <a:pt x="4725" y="18652"/>
                    <a:pt x="15233" y="7244"/>
                    <a:pt x="28709" y="139"/>
                  </a:cubicBezTo>
                  <a:cubicBezTo>
                    <a:pt x="28828" y="109"/>
                    <a:pt x="28762" y="0"/>
                    <a:pt x="2869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406;p43"/>
            <p:cNvSpPr/>
            <p:nvPr/>
          </p:nvSpPr>
          <p:spPr>
            <a:xfrm>
              <a:off x="8073305" y="3352770"/>
              <a:ext cx="1050307" cy="859104"/>
            </a:xfrm>
            <a:custGeom>
              <a:avLst/>
              <a:gdLst/>
              <a:ahLst/>
              <a:cxnLst/>
              <a:rect l="l" t="t" r="r" b="b"/>
              <a:pathLst>
                <a:path w="20116" h="16454" extrusionOk="0">
                  <a:moveTo>
                    <a:pt x="129" y="0"/>
                  </a:moveTo>
                  <a:cubicBezTo>
                    <a:pt x="47" y="0"/>
                    <a:pt x="1" y="109"/>
                    <a:pt x="60" y="139"/>
                  </a:cubicBezTo>
                  <a:cubicBezTo>
                    <a:pt x="7832" y="4209"/>
                    <a:pt x="14470" y="9479"/>
                    <a:pt x="19874" y="16417"/>
                  </a:cubicBezTo>
                  <a:cubicBezTo>
                    <a:pt x="19900" y="16443"/>
                    <a:pt x="19930" y="16453"/>
                    <a:pt x="19959" y="16453"/>
                  </a:cubicBezTo>
                  <a:cubicBezTo>
                    <a:pt x="20042" y="16453"/>
                    <a:pt x="20115" y="16367"/>
                    <a:pt x="20041" y="16317"/>
                  </a:cubicBezTo>
                  <a:cubicBezTo>
                    <a:pt x="14871" y="9479"/>
                    <a:pt x="8033" y="3542"/>
                    <a:pt x="160" y="6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407;p43"/>
            <p:cNvSpPr/>
            <p:nvPr/>
          </p:nvSpPr>
          <p:spPr>
            <a:xfrm>
              <a:off x="6765591" y="3584228"/>
              <a:ext cx="801932" cy="1520324"/>
            </a:xfrm>
            <a:custGeom>
              <a:avLst/>
              <a:gdLst/>
              <a:ahLst/>
              <a:cxnLst/>
              <a:rect l="l" t="t" r="r" b="b"/>
              <a:pathLst>
                <a:path w="15359" h="29118" extrusionOk="0">
                  <a:moveTo>
                    <a:pt x="15310" y="0"/>
                  </a:moveTo>
                  <a:cubicBezTo>
                    <a:pt x="15290" y="0"/>
                    <a:pt x="15263" y="12"/>
                    <a:pt x="15232" y="43"/>
                  </a:cubicBezTo>
                  <a:cubicBezTo>
                    <a:pt x="7527" y="7681"/>
                    <a:pt x="2090" y="18356"/>
                    <a:pt x="22" y="28963"/>
                  </a:cubicBezTo>
                  <a:cubicBezTo>
                    <a:pt x="1" y="29047"/>
                    <a:pt x="71" y="29117"/>
                    <a:pt x="135" y="29117"/>
                  </a:cubicBezTo>
                  <a:cubicBezTo>
                    <a:pt x="174" y="29117"/>
                    <a:pt x="209" y="29092"/>
                    <a:pt x="222" y="29030"/>
                  </a:cubicBezTo>
                  <a:cubicBezTo>
                    <a:pt x="2824" y="17955"/>
                    <a:pt x="7861" y="8615"/>
                    <a:pt x="15266" y="109"/>
                  </a:cubicBezTo>
                  <a:cubicBezTo>
                    <a:pt x="15359" y="63"/>
                    <a:pt x="15355" y="0"/>
                    <a:pt x="153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408;p43"/>
            <p:cNvSpPr/>
            <p:nvPr/>
          </p:nvSpPr>
          <p:spPr>
            <a:xfrm>
              <a:off x="7881894" y="3578641"/>
              <a:ext cx="849184" cy="1527059"/>
            </a:xfrm>
            <a:custGeom>
              <a:avLst/>
              <a:gdLst/>
              <a:ahLst/>
              <a:cxnLst/>
              <a:rect l="l" t="t" r="r" b="b"/>
              <a:pathLst>
                <a:path w="16264" h="29247" extrusionOk="0">
                  <a:moveTo>
                    <a:pt x="131" y="1"/>
                  </a:moveTo>
                  <a:cubicBezTo>
                    <a:pt x="39" y="1"/>
                    <a:pt x="1" y="127"/>
                    <a:pt x="57" y="183"/>
                  </a:cubicBezTo>
                  <a:cubicBezTo>
                    <a:pt x="2359" y="1884"/>
                    <a:pt x="4126" y="4519"/>
                    <a:pt x="5794" y="6854"/>
                  </a:cubicBezTo>
                  <a:cubicBezTo>
                    <a:pt x="7295" y="8956"/>
                    <a:pt x="8630" y="11091"/>
                    <a:pt x="9864" y="13359"/>
                  </a:cubicBezTo>
                  <a:cubicBezTo>
                    <a:pt x="12566" y="18363"/>
                    <a:pt x="14400" y="23700"/>
                    <a:pt x="15902" y="29137"/>
                  </a:cubicBezTo>
                  <a:cubicBezTo>
                    <a:pt x="15927" y="29213"/>
                    <a:pt x="15991" y="29246"/>
                    <a:pt x="16056" y="29246"/>
                  </a:cubicBezTo>
                  <a:cubicBezTo>
                    <a:pt x="16160" y="29246"/>
                    <a:pt x="16264" y="29161"/>
                    <a:pt x="16202" y="29037"/>
                  </a:cubicBezTo>
                  <a:cubicBezTo>
                    <a:pt x="14667" y="23233"/>
                    <a:pt x="12799" y="17729"/>
                    <a:pt x="9831" y="12525"/>
                  </a:cubicBezTo>
                  <a:cubicBezTo>
                    <a:pt x="8363" y="9990"/>
                    <a:pt x="6728" y="7522"/>
                    <a:pt x="4994" y="5187"/>
                  </a:cubicBezTo>
                  <a:cubicBezTo>
                    <a:pt x="3593" y="3352"/>
                    <a:pt x="2192" y="1184"/>
                    <a:pt x="190" y="16"/>
                  </a:cubicBezTo>
                  <a:cubicBezTo>
                    <a:pt x="169" y="5"/>
                    <a:pt x="149" y="1"/>
                    <a:pt x="13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409;p43"/>
            <p:cNvSpPr/>
            <p:nvPr/>
          </p:nvSpPr>
          <p:spPr>
            <a:xfrm>
              <a:off x="7656702" y="1559114"/>
              <a:ext cx="846469" cy="1017204"/>
            </a:xfrm>
            <a:custGeom>
              <a:avLst/>
              <a:gdLst/>
              <a:ahLst/>
              <a:cxnLst/>
              <a:rect l="l" t="t" r="r" b="b"/>
              <a:pathLst>
                <a:path w="16212" h="19482" extrusionOk="0">
                  <a:moveTo>
                    <a:pt x="3069" y="1"/>
                  </a:moveTo>
                  <a:cubicBezTo>
                    <a:pt x="134" y="34"/>
                    <a:pt x="0" y="3036"/>
                    <a:pt x="0" y="3036"/>
                  </a:cubicBezTo>
                  <a:cubicBezTo>
                    <a:pt x="691" y="2286"/>
                    <a:pt x="1628" y="2046"/>
                    <a:pt x="2541" y="2046"/>
                  </a:cubicBezTo>
                  <a:cubicBezTo>
                    <a:pt x="4161" y="2046"/>
                    <a:pt x="5702" y="2803"/>
                    <a:pt x="5641" y="2803"/>
                  </a:cubicBezTo>
                  <a:cubicBezTo>
                    <a:pt x="5640" y="2803"/>
                    <a:pt x="5639" y="2803"/>
                    <a:pt x="5637" y="2803"/>
                  </a:cubicBezTo>
                  <a:lnTo>
                    <a:pt x="5637" y="2803"/>
                  </a:lnTo>
                  <a:cubicBezTo>
                    <a:pt x="5637" y="4804"/>
                    <a:pt x="6538" y="5104"/>
                    <a:pt x="6538" y="5104"/>
                  </a:cubicBezTo>
                  <a:cubicBezTo>
                    <a:pt x="5838" y="7606"/>
                    <a:pt x="7539" y="8140"/>
                    <a:pt x="7539" y="8140"/>
                  </a:cubicBezTo>
                  <a:cubicBezTo>
                    <a:pt x="7539" y="8140"/>
                    <a:pt x="7541" y="8140"/>
                    <a:pt x="7546" y="8140"/>
                  </a:cubicBezTo>
                  <a:cubicBezTo>
                    <a:pt x="7664" y="8140"/>
                    <a:pt x="9120" y="8171"/>
                    <a:pt x="8640" y="9708"/>
                  </a:cubicBezTo>
                  <a:cubicBezTo>
                    <a:pt x="8285" y="10750"/>
                    <a:pt x="7553" y="10946"/>
                    <a:pt x="7054" y="10946"/>
                  </a:cubicBezTo>
                  <a:cubicBezTo>
                    <a:pt x="6754" y="10946"/>
                    <a:pt x="6538" y="10875"/>
                    <a:pt x="6538" y="10875"/>
                  </a:cubicBezTo>
                  <a:cubicBezTo>
                    <a:pt x="6538" y="10875"/>
                    <a:pt x="6205" y="14044"/>
                    <a:pt x="6371" y="15845"/>
                  </a:cubicBezTo>
                  <a:cubicBezTo>
                    <a:pt x="6571" y="17647"/>
                    <a:pt x="12743" y="19481"/>
                    <a:pt x="12743" y="19481"/>
                  </a:cubicBezTo>
                  <a:cubicBezTo>
                    <a:pt x="14410" y="18881"/>
                    <a:pt x="13810" y="16646"/>
                    <a:pt x="13810" y="16646"/>
                  </a:cubicBezTo>
                  <a:cubicBezTo>
                    <a:pt x="13810" y="16646"/>
                    <a:pt x="15411" y="16146"/>
                    <a:pt x="15811" y="13644"/>
                  </a:cubicBezTo>
                  <a:cubicBezTo>
                    <a:pt x="16212" y="11142"/>
                    <a:pt x="13843" y="9608"/>
                    <a:pt x="13843" y="9608"/>
                  </a:cubicBezTo>
                  <a:cubicBezTo>
                    <a:pt x="13843" y="9608"/>
                    <a:pt x="15211" y="6806"/>
                    <a:pt x="14577" y="5338"/>
                  </a:cubicBezTo>
                  <a:cubicBezTo>
                    <a:pt x="13977" y="3870"/>
                    <a:pt x="11075" y="3804"/>
                    <a:pt x="11075" y="3804"/>
                  </a:cubicBezTo>
                  <a:cubicBezTo>
                    <a:pt x="10875" y="2536"/>
                    <a:pt x="9540" y="1869"/>
                    <a:pt x="8806" y="1502"/>
                  </a:cubicBezTo>
                  <a:cubicBezTo>
                    <a:pt x="8565" y="1387"/>
                    <a:pt x="8262" y="1347"/>
                    <a:pt x="7958" y="1347"/>
                  </a:cubicBezTo>
                  <a:cubicBezTo>
                    <a:pt x="7297" y="1347"/>
                    <a:pt x="6638" y="1535"/>
                    <a:pt x="6638" y="1535"/>
                  </a:cubicBezTo>
                  <a:cubicBezTo>
                    <a:pt x="6638" y="1535"/>
                    <a:pt x="6038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</a:t>
              </a:r>
              <a:endParaRPr/>
            </a:p>
          </p:txBody>
        </p:sp>
        <p:sp>
          <p:nvSpPr>
            <p:cNvPr id="62" name="Google Shape;5410;p43"/>
            <p:cNvSpPr/>
            <p:nvPr/>
          </p:nvSpPr>
          <p:spPr>
            <a:xfrm>
              <a:off x="7223025" y="1820594"/>
              <a:ext cx="397128" cy="663412"/>
            </a:xfrm>
            <a:custGeom>
              <a:avLst/>
              <a:gdLst/>
              <a:ahLst/>
              <a:cxnLst/>
              <a:rect l="l" t="t" r="r" b="b"/>
              <a:pathLst>
                <a:path w="7606" h="12706" extrusionOk="0">
                  <a:moveTo>
                    <a:pt x="6552" y="0"/>
                  </a:moveTo>
                  <a:cubicBezTo>
                    <a:pt x="5984" y="0"/>
                    <a:pt x="5235" y="105"/>
                    <a:pt x="4537" y="530"/>
                  </a:cubicBezTo>
                  <a:cubicBezTo>
                    <a:pt x="3236" y="1431"/>
                    <a:pt x="4103" y="3399"/>
                    <a:pt x="4103" y="3399"/>
                  </a:cubicBezTo>
                  <a:cubicBezTo>
                    <a:pt x="4103" y="3399"/>
                    <a:pt x="3882" y="3272"/>
                    <a:pt x="3525" y="3272"/>
                  </a:cubicBezTo>
                  <a:cubicBezTo>
                    <a:pt x="3006" y="3272"/>
                    <a:pt x="2198" y="3541"/>
                    <a:pt x="1368" y="4867"/>
                  </a:cubicBezTo>
                  <a:cubicBezTo>
                    <a:pt x="0" y="7135"/>
                    <a:pt x="2335" y="8903"/>
                    <a:pt x="2335" y="8903"/>
                  </a:cubicBezTo>
                  <a:cubicBezTo>
                    <a:pt x="1368" y="12038"/>
                    <a:pt x="3970" y="12705"/>
                    <a:pt x="3970" y="12705"/>
                  </a:cubicBezTo>
                  <a:lnTo>
                    <a:pt x="7606" y="10604"/>
                  </a:lnTo>
                  <a:lnTo>
                    <a:pt x="7606" y="9003"/>
                  </a:lnTo>
                  <a:cubicBezTo>
                    <a:pt x="6838" y="8202"/>
                    <a:pt x="6305" y="6634"/>
                    <a:pt x="6138" y="5300"/>
                  </a:cubicBezTo>
                  <a:cubicBezTo>
                    <a:pt x="5971" y="3966"/>
                    <a:pt x="7339" y="1931"/>
                    <a:pt x="7339" y="1931"/>
                  </a:cubicBezTo>
                  <a:lnTo>
                    <a:pt x="7472" y="96"/>
                  </a:lnTo>
                  <a:cubicBezTo>
                    <a:pt x="7472" y="96"/>
                    <a:pt x="7096" y="0"/>
                    <a:pt x="6552" y="0"/>
                  </a:cubicBezTo>
                  <a:close/>
                </a:path>
              </a:pathLst>
            </a:custGeom>
            <a:solidFill>
              <a:srgbClr val="EF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411;p43"/>
            <p:cNvSpPr/>
            <p:nvPr/>
          </p:nvSpPr>
          <p:spPr>
            <a:xfrm>
              <a:off x="8001513" y="1622866"/>
              <a:ext cx="246808" cy="143584"/>
            </a:xfrm>
            <a:custGeom>
              <a:avLst/>
              <a:gdLst/>
              <a:ahLst/>
              <a:cxnLst/>
              <a:rect l="l" t="t" r="r" b="b"/>
              <a:pathLst>
                <a:path w="4727" h="2750" extrusionOk="0">
                  <a:moveTo>
                    <a:pt x="1299" y="1"/>
                  </a:moveTo>
                  <a:cubicBezTo>
                    <a:pt x="885" y="1"/>
                    <a:pt x="468" y="88"/>
                    <a:pt x="68" y="281"/>
                  </a:cubicBezTo>
                  <a:cubicBezTo>
                    <a:pt x="1" y="314"/>
                    <a:pt x="34" y="381"/>
                    <a:pt x="68" y="381"/>
                  </a:cubicBezTo>
                  <a:cubicBezTo>
                    <a:pt x="452" y="231"/>
                    <a:pt x="828" y="163"/>
                    <a:pt x="1190" y="163"/>
                  </a:cubicBezTo>
                  <a:cubicBezTo>
                    <a:pt x="2677" y="163"/>
                    <a:pt x="3920" y="1321"/>
                    <a:pt x="4537" y="2716"/>
                  </a:cubicBezTo>
                  <a:cubicBezTo>
                    <a:pt x="4549" y="2738"/>
                    <a:pt x="4574" y="2749"/>
                    <a:pt x="4603" y="2749"/>
                  </a:cubicBezTo>
                  <a:cubicBezTo>
                    <a:pt x="4660" y="2749"/>
                    <a:pt x="4726" y="2705"/>
                    <a:pt x="4704" y="2616"/>
                  </a:cubicBezTo>
                  <a:cubicBezTo>
                    <a:pt x="4285" y="1174"/>
                    <a:pt x="2815" y="1"/>
                    <a:pt x="129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412;p43"/>
            <p:cNvSpPr/>
            <p:nvPr/>
          </p:nvSpPr>
          <p:spPr>
            <a:xfrm>
              <a:off x="8207022" y="1752248"/>
              <a:ext cx="250881" cy="319436"/>
            </a:xfrm>
            <a:custGeom>
              <a:avLst/>
              <a:gdLst/>
              <a:ahLst/>
              <a:cxnLst/>
              <a:rect l="l" t="t" r="r" b="b"/>
              <a:pathLst>
                <a:path w="4805" h="6118" extrusionOk="0">
                  <a:moveTo>
                    <a:pt x="1548" y="0"/>
                  </a:moveTo>
                  <a:cubicBezTo>
                    <a:pt x="1054" y="0"/>
                    <a:pt x="555" y="96"/>
                    <a:pt x="101" y="271"/>
                  </a:cubicBezTo>
                  <a:cubicBezTo>
                    <a:pt x="1" y="305"/>
                    <a:pt x="34" y="438"/>
                    <a:pt x="134" y="438"/>
                  </a:cubicBezTo>
                  <a:cubicBezTo>
                    <a:pt x="534" y="329"/>
                    <a:pt x="947" y="272"/>
                    <a:pt x="1349" y="272"/>
                  </a:cubicBezTo>
                  <a:cubicBezTo>
                    <a:pt x="2793" y="272"/>
                    <a:pt x="4107" y="1003"/>
                    <a:pt x="4237" y="2673"/>
                  </a:cubicBezTo>
                  <a:cubicBezTo>
                    <a:pt x="4337" y="3974"/>
                    <a:pt x="3804" y="4975"/>
                    <a:pt x="3137" y="6009"/>
                  </a:cubicBezTo>
                  <a:cubicBezTo>
                    <a:pt x="3109" y="6063"/>
                    <a:pt x="3149" y="6118"/>
                    <a:pt x="3200" y="6118"/>
                  </a:cubicBezTo>
                  <a:cubicBezTo>
                    <a:pt x="3212" y="6118"/>
                    <a:pt x="3224" y="6115"/>
                    <a:pt x="3237" y="6109"/>
                  </a:cubicBezTo>
                  <a:cubicBezTo>
                    <a:pt x="4471" y="5242"/>
                    <a:pt x="4804" y="2907"/>
                    <a:pt x="4237" y="1606"/>
                  </a:cubicBezTo>
                  <a:cubicBezTo>
                    <a:pt x="3730" y="477"/>
                    <a:pt x="2651" y="0"/>
                    <a:pt x="1548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413;p43"/>
            <p:cNvSpPr/>
            <p:nvPr/>
          </p:nvSpPr>
          <p:spPr>
            <a:xfrm>
              <a:off x="8332436" y="2062129"/>
              <a:ext cx="221538" cy="378384"/>
            </a:xfrm>
            <a:custGeom>
              <a:avLst/>
              <a:gdLst/>
              <a:ahLst/>
              <a:cxnLst/>
              <a:rect l="l" t="t" r="r" b="b"/>
              <a:pathLst>
                <a:path w="4243" h="7247" extrusionOk="0">
                  <a:moveTo>
                    <a:pt x="541" y="0"/>
                  </a:moveTo>
                  <a:cubicBezTo>
                    <a:pt x="486" y="0"/>
                    <a:pt x="448" y="83"/>
                    <a:pt x="534" y="140"/>
                  </a:cubicBezTo>
                  <a:cubicBezTo>
                    <a:pt x="3903" y="1341"/>
                    <a:pt x="3503" y="6378"/>
                    <a:pt x="34" y="7179"/>
                  </a:cubicBezTo>
                  <a:cubicBezTo>
                    <a:pt x="1" y="7179"/>
                    <a:pt x="1" y="7246"/>
                    <a:pt x="34" y="7246"/>
                  </a:cubicBezTo>
                  <a:cubicBezTo>
                    <a:pt x="63" y="7246"/>
                    <a:pt x="91" y="7247"/>
                    <a:pt x="119" y="7247"/>
                  </a:cubicBezTo>
                  <a:cubicBezTo>
                    <a:pt x="3843" y="7247"/>
                    <a:pt x="4243" y="735"/>
                    <a:pt x="568" y="7"/>
                  </a:cubicBezTo>
                  <a:cubicBezTo>
                    <a:pt x="559" y="2"/>
                    <a:pt x="550" y="0"/>
                    <a:pt x="541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414;p43"/>
            <p:cNvSpPr/>
            <p:nvPr/>
          </p:nvSpPr>
          <p:spPr>
            <a:xfrm>
              <a:off x="8325492" y="2430384"/>
              <a:ext cx="76648" cy="147657"/>
            </a:xfrm>
            <a:custGeom>
              <a:avLst/>
              <a:gdLst/>
              <a:ahLst/>
              <a:cxnLst/>
              <a:rect l="l" t="t" r="r" b="b"/>
              <a:pathLst>
                <a:path w="1468" h="2828" extrusionOk="0">
                  <a:moveTo>
                    <a:pt x="1089" y="1"/>
                  </a:moveTo>
                  <a:cubicBezTo>
                    <a:pt x="1038" y="1"/>
                    <a:pt x="1001" y="45"/>
                    <a:pt x="1001" y="126"/>
                  </a:cubicBezTo>
                  <a:cubicBezTo>
                    <a:pt x="1134" y="626"/>
                    <a:pt x="1068" y="1127"/>
                    <a:pt x="901" y="1627"/>
                  </a:cubicBezTo>
                  <a:cubicBezTo>
                    <a:pt x="701" y="2061"/>
                    <a:pt x="367" y="2361"/>
                    <a:pt x="34" y="2694"/>
                  </a:cubicBezTo>
                  <a:cubicBezTo>
                    <a:pt x="0" y="2728"/>
                    <a:pt x="34" y="2828"/>
                    <a:pt x="134" y="2828"/>
                  </a:cubicBezTo>
                  <a:cubicBezTo>
                    <a:pt x="1168" y="2494"/>
                    <a:pt x="1468" y="993"/>
                    <a:pt x="1201" y="59"/>
                  </a:cubicBezTo>
                  <a:cubicBezTo>
                    <a:pt x="1162" y="20"/>
                    <a:pt x="1122" y="1"/>
                    <a:pt x="108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415;p43"/>
            <p:cNvSpPr/>
            <p:nvPr/>
          </p:nvSpPr>
          <p:spPr>
            <a:xfrm>
              <a:off x="7402375" y="1814538"/>
              <a:ext cx="207336" cy="191985"/>
            </a:xfrm>
            <a:custGeom>
              <a:avLst/>
              <a:gdLst/>
              <a:ahLst/>
              <a:cxnLst/>
              <a:rect l="l" t="t" r="r" b="b"/>
              <a:pathLst>
                <a:path w="3971" h="3677" extrusionOk="0">
                  <a:moveTo>
                    <a:pt x="2886" y="0"/>
                  </a:moveTo>
                  <a:cubicBezTo>
                    <a:pt x="2079" y="0"/>
                    <a:pt x="1247" y="296"/>
                    <a:pt x="701" y="913"/>
                  </a:cubicBezTo>
                  <a:cubicBezTo>
                    <a:pt x="201" y="1480"/>
                    <a:pt x="1" y="3081"/>
                    <a:pt x="668" y="3648"/>
                  </a:cubicBezTo>
                  <a:cubicBezTo>
                    <a:pt x="678" y="3669"/>
                    <a:pt x="695" y="3677"/>
                    <a:pt x="711" y="3677"/>
                  </a:cubicBezTo>
                  <a:cubicBezTo>
                    <a:pt x="747" y="3677"/>
                    <a:pt x="781" y="3638"/>
                    <a:pt x="735" y="3615"/>
                  </a:cubicBezTo>
                  <a:cubicBezTo>
                    <a:pt x="501" y="2781"/>
                    <a:pt x="301" y="1613"/>
                    <a:pt x="1002" y="946"/>
                  </a:cubicBezTo>
                  <a:cubicBezTo>
                    <a:pt x="1507" y="441"/>
                    <a:pt x="2238" y="213"/>
                    <a:pt x="2969" y="213"/>
                  </a:cubicBezTo>
                  <a:cubicBezTo>
                    <a:pt x="3251" y="213"/>
                    <a:pt x="3534" y="247"/>
                    <a:pt x="3804" y="313"/>
                  </a:cubicBezTo>
                  <a:cubicBezTo>
                    <a:pt x="3904" y="313"/>
                    <a:pt x="3970" y="146"/>
                    <a:pt x="3837" y="146"/>
                  </a:cubicBezTo>
                  <a:cubicBezTo>
                    <a:pt x="3538" y="49"/>
                    <a:pt x="3214" y="0"/>
                    <a:pt x="2886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416;p43"/>
            <p:cNvSpPr/>
            <p:nvPr/>
          </p:nvSpPr>
          <p:spPr>
            <a:xfrm>
              <a:off x="7243910" y="1991851"/>
              <a:ext cx="219501" cy="297559"/>
            </a:xfrm>
            <a:custGeom>
              <a:avLst/>
              <a:gdLst/>
              <a:ahLst/>
              <a:cxnLst/>
              <a:rect l="l" t="t" r="r" b="b"/>
              <a:pathLst>
                <a:path w="4204" h="5699" extrusionOk="0">
                  <a:moveTo>
                    <a:pt x="3448" y="1"/>
                  </a:moveTo>
                  <a:cubicBezTo>
                    <a:pt x="2275" y="1"/>
                    <a:pt x="1174" y="794"/>
                    <a:pt x="668" y="1920"/>
                  </a:cubicBezTo>
                  <a:cubicBezTo>
                    <a:pt x="0" y="3321"/>
                    <a:pt x="834" y="4822"/>
                    <a:pt x="1902" y="5689"/>
                  </a:cubicBezTo>
                  <a:cubicBezTo>
                    <a:pt x="1908" y="5696"/>
                    <a:pt x="1916" y="5698"/>
                    <a:pt x="1926" y="5698"/>
                  </a:cubicBezTo>
                  <a:cubicBezTo>
                    <a:pt x="1967" y="5698"/>
                    <a:pt x="2029" y="5644"/>
                    <a:pt x="2002" y="5589"/>
                  </a:cubicBezTo>
                  <a:cubicBezTo>
                    <a:pt x="934" y="4689"/>
                    <a:pt x="267" y="3455"/>
                    <a:pt x="901" y="2054"/>
                  </a:cubicBezTo>
                  <a:cubicBezTo>
                    <a:pt x="1445" y="936"/>
                    <a:pt x="2508" y="229"/>
                    <a:pt x="3695" y="229"/>
                  </a:cubicBezTo>
                  <a:cubicBezTo>
                    <a:pt x="3819" y="229"/>
                    <a:pt x="3944" y="236"/>
                    <a:pt x="4070" y="252"/>
                  </a:cubicBezTo>
                  <a:cubicBezTo>
                    <a:pt x="4203" y="252"/>
                    <a:pt x="4203" y="152"/>
                    <a:pt x="4103" y="85"/>
                  </a:cubicBezTo>
                  <a:cubicBezTo>
                    <a:pt x="3884" y="28"/>
                    <a:pt x="3665" y="1"/>
                    <a:pt x="3448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417;p43"/>
            <p:cNvSpPr/>
            <p:nvPr/>
          </p:nvSpPr>
          <p:spPr>
            <a:xfrm>
              <a:off x="7289178" y="1659936"/>
              <a:ext cx="978880" cy="1344837"/>
            </a:xfrm>
            <a:custGeom>
              <a:avLst/>
              <a:gdLst/>
              <a:ahLst/>
              <a:cxnLst/>
              <a:rect l="l" t="t" r="r" b="b"/>
              <a:pathLst>
                <a:path w="18748" h="25757" extrusionOk="0">
                  <a:moveTo>
                    <a:pt x="9661" y="1"/>
                  </a:moveTo>
                  <a:cubicBezTo>
                    <a:pt x="8041" y="1"/>
                    <a:pt x="7039" y="1105"/>
                    <a:pt x="7039" y="1105"/>
                  </a:cubicBezTo>
                  <a:cubicBezTo>
                    <a:pt x="6082" y="1832"/>
                    <a:pt x="6072" y="4976"/>
                    <a:pt x="6169" y="4976"/>
                  </a:cubicBezTo>
                  <a:cubicBezTo>
                    <a:pt x="6170" y="4976"/>
                    <a:pt x="6171" y="4975"/>
                    <a:pt x="6172" y="4975"/>
                  </a:cubicBezTo>
                  <a:lnTo>
                    <a:pt x="6172" y="4975"/>
                  </a:lnTo>
                  <a:cubicBezTo>
                    <a:pt x="3570" y="9044"/>
                    <a:pt x="6405" y="12046"/>
                    <a:pt x="6405" y="12046"/>
                  </a:cubicBezTo>
                  <a:lnTo>
                    <a:pt x="6405" y="13614"/>
                  </a:lnTo>
                  <a:cubicBezTo>
                    <a:pt x="4471" y="15582"/>
                    <a:pt x="201" y="16483"/>
                    <a:pt x="201" y="16483"/>
                  </a:cubicBezTo>
                  <a:cubicBezTo>
                    <a:pt x="1" y="18251"/>
                    <a:pt x="935" y="19952"/>
                    <a:pt x="935" y="19952"/>
                  </a:cubicBezTo>
                  <a:cubicBezTo>
                    <a:pt x="5538" y="20619"/>
                    <a:pt x="7506" y="25756"/>
                    <a:pt x="7506" y="25756"/>
                  </a:cubicBezTo>
                  <a:cubicBezTo>
                    <a:pt x="9169" y="21565"/>
                    <a:pt x="12639" y="20940"/>
                    <a:pt x="14560" y="20940"/>
                  </a:cubicBezTo>
                  <a:cubicBezTo>
                    <a:pt x="15376" y="20940"/>
                    <a:pt x="15912" y="21053"/>
                    <a:pt x="15912" y="21053"/>
                  </a:cubicBezTo>
                  <a:cubicBezTo>
                    <a:pt x="16246" y="19218"/>
                    <a:pt x="18747" y="17083"/>
                    <a:pt x="18747" y="17083"/>
                  </a:cubicBezTo>
                  <a:cubicBezTo>
                    <a:pt x="18747" y="17083"/>
                    <a:pt x="16312" y="16216"/>
                    <a:pt x="14411" y="15082"/>
                  </a:cubicBezTo>
                  <a:cubicBezTo>
                    <a:pt x="12543" y="13948"/>
                    <a:pt x="13811" y="8944"/>
                    <a:pt x="13811" y="8944"/>
                  </a:cubicBezTo>
                  <a:lnTo>
                    <a:pt x="13811" y="8944"/>
                  </a:lnTo>
                  <a:cubicBezTo>
                    <a:pt x="13989" y="9023"/>
                    <a:pt x="14162" y="9058"/>
                    <a:pt x="14327" y="9058"/>
                  </a:cubicBezTo>
                  <a:cubicBezTo>
                    <a:pt x="15426" y="9058"/>
                    <a:pt x="16173" y="7501"/>
                    <a:pt x="15912" y="6776"/>
                  </a:cubicBezTo>
                  <a:cubicBezTo>
                    <a:pt x="15757" y="6291"/>
                    <a:pt x="15410" y="6190"/>
                    <a:pt x="15147" y="6190"/>
                  </a:cubicBezTo>
                  <a:cubicBezTo>
                    <a:pt x="14957" y="6190"/>
                    <a:pt x="14811" y="6242"/>
                    <a:pt x="14811" y="6242"/>
                  </a:cubicBezTo>
                  <a:cubicBezTo>
                    <a:pt x="12910" y="5609"/>
                    <a:pt x="13711" y="3274"/>
                    <a:pt x="13711" y="3274"/>
                  </a:cubicBezTo>
                  <a:cubicBezTo>
                    <a:pt x="12977" y="2673"/>
                    <a:pt x="12877" y="939"/>
                    <a:pt x="12877" y="939"/>
                  </a:cubicBezTo>
                  <a:cubicBezTo>
                    <a:pt x="12877" y="939"/>
                    <a:pt x="12376" y="438"/>
                    <a:pt x="10375" y="71"/>
                  </a:cubicBezTo>
                  <a:cubicBezTo>
                    <a:pt x="10126" y="22"/>
                    <a:pt x="9887" y="1"/>
                    <a:pt x="9661" y="1"/>
                  </a:cubicBezTo>
                  <a:close/>
                </a:path>
              </a:pathLst>
            </a:custGeom>
            <a:solidFill>
              <a:srgbClr val="FB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418;p43"/>
            <p:cNvSpPr/>
            <p:nvPr/>
          </p:nvSpPr>
          <p:spPr>
            <a:xfrm>
              <a:off x="7552172" y="1951021"/>
              <a:ext cx="104582" cy="111526"/>
            </a:xfrm>
            <a:custGeom>
              <a:avLst/>
              <a:gdLst/>
              <a:ahLst/>
              <a:cxnLst/>
              <a:rect l="l" t="t" r="r" b="b"/>
              <a:pathLst>
                <a:path w="2003" h="2136" extrusionOk="0">
                  <a:moveTo>
                    <a:pt x="701" y="0"/>
                  </a:moveTo>
                  <a:cubicBezTo>
                    <a:pt x="501" y="334"/>
                    <a:pt x="334" y="701"/>
                    <a:pt x="201" y="1034"/>
                  </a:cubicBezTo>
                  <a:cubicBezTo>
                    <a:pt x="134" y="1268"/>
                    <a:pt x="101" y="1468"/>
                    <a:pt x="1" y="1668"/>
                  </a:cubicBezTo>
                  <a:cubicBezTo>
                    <a:pt x="201" y="1935"/>
                    <a:pt x="501" y="2135"/>
                    <a:pt x="868" y="2135"/>
                  </a:cubicBezTo>
                  <a:cubicBezTo>
                    <a:pt x="1468" y="2135"/>
                    <a:pt x="1969" y="1635"/>
                    <a:pt x="1969" y="1034"/>
                  </a:cubicBezTo>
                  <a:cubicBezTo>
                    <a:pt x="2002" y="501"/>
                    <a:pt x="1535" y="0"/>
                    <a:pt x="935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419;p43"/>
            <p:cNvSpPr/>
            <p:nvPr/>
          </p:nvSpPr>
          <p:spPr>
            <a:xfrm>
              <a:off x="7820388" y="2013728"/>
              <a:ext cx="142853" cy="144576"/>
            </a:xfrm>
            <a:custGeom>
              <a:avLst/>
              <a:gdLst/>
              <a:ahLst/>
              <a:cxnLst/>
              <a:rect l="l" t="t" r="r" b="b"/>
              <a:pathLst>
                <a:path w="2736" h="2769" extrusionOk="0">
                  <a:moveTo>
                    <a:pt x="1368" y="0"/>
                  </a:moveTo>
                  <a:cubicBezTo>
                    <a:pt x="601" y="0"/>
                    <a:pt x="1" y="634"/>
                    <a:pt x="1" y="1401"/>
                  </a:cubicBezTo>
                  <a:cubicBezTo>
                    <a:pt x="1" y="2135"/>
                    <a:pt x="601" y="2769"/>
                    <a:pt x="1368" y="2769"/>
                  </a:cubicBezTo>
                  <a:cubicBezTo>
                    <a:pt x="2136" y="2769"/>
                    <a:pt x="2736" y="2135"/>
                    <a:pt x="2736" y="1401"/>
                  </a:cubicBezTo>
                  <a:cubicBezTo>
                    <a:pt x="2736" y="634"/>
                    <a:pt x="2136" y="0"/>
                    <a:pt x="1368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420;p43"/>
            <p:cNvSpPr/>
            <p:nvPr/>
          </p:nvSpPr>
          <p:spPr>
            <a:xfrm>
              <a:off x="7620101" y="2170470"/>
              <a:ext cx="395405" cy="240386"/>
            </a:xfrm>
            <a:custGeom>
              <a:avLst/>
              <a:gdLst/>
              <a:ahLst/>
              <a:cxnLst/>
              <a:rect l="l" t="t" r="r" b="b"/>
              <a:pathLst>
                <a:path w="7573" h="4604" extrusionOk="0">
                  <a:moveTo>
                    <a:pt x="7206" y="0"/>
                  </a:moveTo>
                  <a:cubicBezTo>
                    <a:pt x="6072" y="3002"/>
                    <a:pt x="3236" y="3169"/>
                    <a:pt x="2002" y="3269"/>
                  </a:cubicBezTo>
                  <a:cubicBezTo>
                    <a:pt x="1957" y="3272"/>
                    <a:pt x="1914" y="3273"/>
                    <a:pt x="1871" y="3273"/>
                  </a:cubicBezTo>
                  <a:cubicBezTo>
                    <a:pt x="914" y="3273"/>
                    <a:pt x="326" y="2589"/>
                    <a:pt x="134" y="2302"/>
                  </a:cubicBezTo>
                  <a:cubicBezTo>
                    <a:pt x="67" y="2268"/>
                    <a:pt x="67" y="2235"/>
                    <a:pt x="67" y="2235"/>
                  </a:cubicBezTo>
                  <a:lnTo>
                    <a:pt x="1" y="3903"/>
                  </a:lnTo>
                  <a:lnTo>
                    <a:pt x="7573" y="4603"/>
                  </a:lnTo>
                  <a:cubicBezTo>
                    <a:pt x="6705" y="3069"/>
                    <a:pt x="7206" y="1"/>
                    <a:pt x="7206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421;p43"/>
            <p:cNvSpPr/>
            <p:nvPr/>
          </p:nvSpPr>
          <p:spPr>
            <a:xfrm>
              <a:off x="7537135" y="2584568"/>
              <a:ext cx="342514" cy="218144"/>
            </a:xfrm>
            <a:custGeom>
              <a:avLst/>
              <a:gdLst/>
              <a:ahLst/>
              <a:cxnLst/>
              <a:rect l="l" t="t" r="r" b="b"/>
              <a:pathLst>
                <a:path w="6560" h="4178" extrusionOk="0">
                  <a:moveTo>
                    <a:pt x="4059" y="0"/>
                  </a:moveTo>
                  <a:cubicBezTo>
                    <a:pt x="2199" y="0"/>
                    <a:pt x="1" y="744"/>
                    <a:pt x="956" y="1242"/>
                  </a:cubicBezTo>
                  <a:cubicBezTo>
                    <a:pt x="2490" y="2043"/>
                    <a:pt x="2790" y="4178"/>
                    <a:pt x="2790" y="4178"/>
                  </a:cubicBezTo>
                  <a:cubicBezTo>
                    <a:pt x="3791" y="1509"/>
                    <a:pt x="6560" y="3077"/>
                    <a:pt x="6293" y="1042"/>
                  </a:cubicBezTo>
                  <a:cubicBezTo>
                    <a:pt x="6192" y="274"/>
                    <a:pt x="5188" y="0"/>
                    <a:pt x="4059" y="0"/>
                  </a:cubicBezTo>
                  <a:close/>
                </a:path>
              </a:pathLst>
            </a:custGeom>
            <a:solidFill>
              <a:srgbClr val="F4A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422;p43"/>
            <p:cNvSpPr/>
            <p:nvPr/>
          </p:nvSpPr>
          <p:spPr>
            <a:xfrm>
              <a:off x="7624748" y="2235840"/>
              <a:ext cx="127764" cy="48035"/>
            </a:xfrm>
            <a:custGeom>
              <a:avLst/>
              <a:gdLst/>
              <a:ahLst/>
              <a:cxnLst/>
              <a:rect l="l" t="t" r="r" b="b"/>
              <a:pathLst>
                <a:path w="2447" h="920" extrusionOk="0">
                  <a:moveTo>
                    <a:pt x="30" y="1"/>
                  </a:moveTo>
                  <a:cubicBezTo>
                    <a:pt x="15" y="1"/>
                    <a:pt x="1" y="16"/>
                    <a:pt x="45" y="16"/>
                  </a:cubicBezTo>
                  <a:cubicBezTo>
                    <a:pt x="45" y="5"/>
                    <a:pt x="38" y="1"/>
                    <a:pt x="30" y="1"/>
                  </a:cubicBezTo>
                  <a:close/>
                  <a:moveTo>
                    <a:pt x="45" y="16"/>
                  </a:moveTo>
                  <a:lnTo>
                    <a:pt x="45" y="16"/>
                  </a:lnTo>
                  <a:cubicBezTo>
                    <a:pt x="497" y="574"/>
                    <a:pt x="1181" y="920"/>
                    <a:pt x="1879" y="920"/>
                  </a:cubicBezTo>
                  <a:cubicBezTo>
                    <a:pt x="2057" y="920"/>
                    <a:pt x="2237" y="897"/>
                    <a:pt x="2413" y="850"/>
                  </a:cubicBezTo>
                  <a:cubicBezTo>
                    <a:pt x="2447" y="850"/>
                    <a:pt x="2447" y="750"/>
                    <a:pt x="2413" y="750"/>
                  </a:cubicBezTo>
                  <a:cubicBezTo>
                    <a:pt x="2284" y="763"/>
                    <a:pt x="2159" y="770"/>
                    <a:pt x="2036" y="770"/>
                  </a:cubicBezTo>
                  <a:cubicBezTo>
                    <a:pt x="1269" y="770"/>
                    <a:pt x="620" y="505"/>
                    <a:pt x="45" y="16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423;p43"/>
            <p:cNvSpPr/>
            <p:nvPr/>
          </p:nvSpPr>
          <p:spPr>
            <a:xfrm>
              <a:off x="7684531" y="1949089"/>
              <a:ext cx="78423" cy="42866"/>
            </a:xfrm>
            <a:custGeom>
              <a:avLst/>
              <a:gdLst/>
              <a:ahLst/>
              <a:cxnLst/>
              <a:rect l="l" t="t" r="r" b="b"/>
              <a:pathLst>
                <a:path w="1502" h="821" extrusionOk="0">
                  <a:moveTo>
                    <a:pt x="1457" y="1"/>
                  </a:moveTo>
                  <a:cubicBezTo>
                    <a:pt x="1445" y="1"/>
                    <a:pt x="1435" y="12"/>
                    <a:pt x="1435" y="37"/>
                  </a:cubicBezTo>
                  <a:cubicBezTo>
                    <a:pt x="1302" y="237"/>
                    <a:pt x="1102" y="404"/>
                    <a:pt x="835" y="538"/>
                  </a:cubicBezTo>
                  <a:cubicBezTo>
                    <a:pt x="601" y="671"/>
                    <a:pt x="401" y="671"/>
                    <a:pt x="101" y="671"/>
                  </a:cubicBezTo>
                  <a:cubicBezTo>
                    <a:pt x="1" y="671"/>
                    <a:pt x="1" y="804"/>
                    <a:pt x="101" y="804"/>
                  </a:cubicBezTo>
                  <a:cubicBezTo>
                    <a:pt x="161" y="816"/>
                    <a:pt x="222" y="821"/>
                    <a:pt x="283" y="821"/>
                  </a:cubicBezTo>
                  <a:cubicBezTo>
                    <a:pt x="772" y="821"/>
                    <a:pt x="1295" y="485"/>
                    <a:pt x="1502" y="71"/>
                  </a:cubicBezTo>
                  <a:cubicBezTo>
                    <a:pt x="1502" y="29"/>
                    <a:pt x="1476" y="1"/>
                    <a:pt x="145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424;p43"/>
            <p:cNvSpPr/>
            <p:nvPr/>
          </p:nvSpPr>
          <p:spPr>
            <a:xfrm>
              <a:off x="7684531" y="1985116"/>
              <a:ext cx="71479" cy="60253"/>
            </a:xfrm>
            <a:custGeom>
              <a:avLst/>
              <a:gdLst/>
              <a:ahLst/>
              <a:cxnLst/>
              <a:rect l="l" t="t" r="r" b="b"/>
              <a:pathLst>
                <a:path w="1369" h="1154" extrusionOk="0">
                  <a:moveTo>
                    <a:pt x="92" y="1"/>
                  </a:moveTo>
                  <a:cubicBezTo>
                    <a:pt x="51" y="1"/>
                    <a:pt x="1" y="24"/>
                    <a:pt x="1" y="48"/>
                  </a:cubicBezTo>
                  <a:cubicBezTo>
                    <a:pt x="95" y="616"/>
                    <a:pt x="608" y="1154"/>
                    <a:pt x="1200" y="1154"/>
                  </a:cubicBezTo>
                  <a:cubicBezTo>
                    <a:pt x="1233" y="1154"/>
                    <a:pt x="1268" y="1152"/>
                    <a:pt x="1302" y="1148"/>
                  </a:cubicBezTo>
                  <a:cubicBezTo>
                    <a:pt x="1368" y="1148"/>
                    <a:pt x="1368" y="1015"/>
                    <a:pt x="1302" y="982"/>
                  </a:cubicBezTo>
                  <a:cubicBezTo>
                    <a:pt x="1068" y="882"/>
                    <a:pt x="801" y="848"/>
                    <a:pt x="601" y="681"/>
                  </a:cubicBezTo>
                  <a:cubicBezTo>
                    <a:pt x="401" y="515"/>
                    <a:pt x="234" y="281"/>
                    <a:pt x="134" y="14"/>
                  </a:cubicBezTo>
                  <a:cubicBezTo>
                    <a:pt x="124" y="5"/>
                    <a:pt x="109" y="1"/>
                    <a:pt x="9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425;p43"/>
            <p:cNvSpPr/>
            <p:nvPr/>
          </p:nvSpPr>
          <p:spPr>
            <a:xfrm>
              <a:off x="7856989" y="1923035"/>
              <a:ext cx="59261" cy="53570"/>
            </a:xfrm>
            <a:custGeom>
              <a:avLst/>
              <a:gdLst/>
              <a:ahLst/>
              <a:cxnLst/>
              <a:rect l="l" t="t" r="r" b="b"/>
              <a:pathLst>
                <a:path w="1135" h="1026" extrusionOk="0">
                  <a:moveTo>
                    <a:pt x="624" y="1"/>
                  </a:moveTo>
                  <a:cubicBezTo>
                    <a:pt x="250" y="1"/>
                    <a:pt x="32" y="415"/>
                    <a:pt x="0" y="736"/>
                  </a:cubicBezTo>
                  <a:cubicBezTo>
                    <a:pt x="0" y="825"/>
                    <a:pt x="59" y="870"/>
                    <a:pt x="99" y="870"/>
                  </a:cubicBezTo>
                  <a:cubicBezTo>
                    <a:pt x="119" y="870"/>
                    <a:pt x="134" y="859"/>
                    <a:pt x="134" y="836"/>
                  </a:cubicBezTo>
                  <a:cubicBezTo>
                    <a:pt x="200" y="636"/>
                    <a:pt x="334" y="369"/>
                    <a:pt x="501" y="236"/>
                  </a:cubicBezTo>
                  <a:cubicBezTo>
                    <a:pt x="545" y="219"/>
                    <a:pt x="584" y="212"/>
                    <a:pt x="618" y="212"/>
                  </a:cubicBezTo>
                  <a:cubicBezTo>
                    <a:pt x="788" y="212"/>
                    <a:pt x="834" y="397"/>
                    <a:pt x="834" y="536"/>
                  </a:cubicBezTo>
                  <a:cubicBezTo>
                    <a:pt x="834" y="670"/>
                    <a:pt x="801" y="836"/>
                    <a:pt x="801" y="970"/>
                  </a:cubicBezTo>
                  <a:cubicBezTo>
                    <a:pt x="801" y="1009"/>
                    <a:pt x="824" y="1025"/>
                    <a:pt x="856" y="1025"/>
                  </a:cubicBezTo>
                  <a:cubicBezTo>
                    <a:pt x="879" y="1025"/>
                    <a:pt x="907" y="1017"/>
                    <a:pt x="934" y="1003"/>
                  </a:cubicBezTo>
                  <a:cubicBezTo>
                    <a:pt x="1034" y="703"/>
                    <a:pt x="1134" y="36"/>
                    <a:pt x="667" y="2"/>
                  </a:cubicBezTo>
                  <a:cubicBezTo>
                    <a:pt x="653" y="1"/>
                    <a:pt x="638" y="1"/>
                    <a:pt x="62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426;p43"/>
            <p:cNvSpPr/>
            <p:nvPr/>
          </p:nvSpPr>
          <p:spPr>
            <a:xfrm>
              <a:off x="7867431" y="1842524"/>
              <a:ext cx="99308" cy="74142"/>
            </a:xfrm>
            <a:custGeom>
              <a:avLst/>
              <a:gdLst/>
              <a:ahLst/>
              <a:cxnLst/>
              <a:rect l="l" t="t" r="r" b="b"/>
              <a:pathLst>
                <a:path w="1902" h="1420" extrusionOk="0">
                  <a:moveTo>
                    <a:pt x="406" y="1"/>
                  </a:moveTo>
                  <a:cubicBezTo>
                    <a:pt x="322" y="1"/>
                    <a:pt x="241" y="14"/>
                    <a:pt x="167" y="43"/>
                  </a:cubicBezTo>
                  <a:cubicBezTo>
                    <a:pt x="67" y="77"/>
                    <a:pt x="0" y="210"/>
                    <a:pt x="134" y="277"/>
                  </a:cubicBezTo>
                  <a:cubicBezTo>
                    <a:pt x="267" y="377"/>
                    <a:pt x="401" y="377"/>
                    <a:pt x="501" y="410"/>
                  </a:cubicBezTo>
                  <a:cubicBezTo>
                    <a:pt x="667" y="510"/>
                    <a:pt x="834" y="577"/>
                    <a:pt x="1001" y="711"/>
                  </a:cubicBezTo>
                  <a:cubicBezTo>
                    <a:pt x="1268" y="911"/>
                    <a:pt x="1435" y="1244"/>
                    <a:pt x="1735" y="1411"/>
                  </a:cubicBezTo>
                  <a:cubicBezTo>
                    <a:pt x="1747" y="1417"/>
                    <a:pt x="1760" y="1420"/>
                    <a:pt x="1773" y="1420"/>
                  </a:cubicBezTo>
                  <a:cubicBezTo>
                    <a:pt x="1834" y="1420"/>
                    <a:pt x="1902" y="1360"/>
                    <a:pt x="1902" y="1278"/>
                  </a:cubicBezTo>
                  <a:cubicBezTo>
                    <a:pt x="1802" y="911"/>
                    <a:pt x="1501" y="577"/>
                    <a:pt x="1235" y="344"/>
                  </a:cubicBezTo>
                  <a:cubicBezTo>
                    <a:pt x="1027" y="162"/>
                    <a:pt x="698" y="1"/>
                    <a:pt x="40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427;p43"/>
            <p:cNvSpPr/>
            <p:nvPr/>
          </p:nvSpPr>
          <p:spPr>
            <a:xfrm>
              <a:off x="7663646" y="1844873"/>
              <a:ext cx="61036" cy="57956"/>
            </a:xfrm>
            <a:custGeom>
              <a:avLst/>
              <a:gdLst/>
              <a:ahLst/>
              <a:cxnLst/>
              <a:rect l="l" t="t" r="r" b="b"/>
              <a:pathLst>
                <a:path w="1169" h="1110" extrusionOk="0">
                  <a:moveTo>
                    <a:pt x="594" y="0"/>
                  </a:moveTo>
                  <a:cubicBezTo>
                    <a:pt x="286" y="0"/>
                    <a:pt x="30" y="442"/>
                    <a:pt x="1" y="732"/>
                  </a:cubicBezTo>
                  <a:cubicBezTo>
                    <a:pt x="1" y="797"/>
                    <a:pt x="28" y="834"/>
                    <a:pt x="66" y="834"/>
                  </a:cubicBezTo>
                  <a:cubicBezTo>
                    <a:pt x="87" y="834"/>
                    <a:pt x="110" y="823"/>
                    <a:pt x="134" y="799"/>
                  </a:cubicBezTo>
                  <a:cubicBezTo>
                    <a:pt x="191" y="656"/>
                    <a:pt x="347" y="192"/>
                    <a:pt x="581" y="192"/>
                  </a:cubicBezTo>
                  <a:cubicBezTo>
                    <a:pt x="619" y="192"/>
                    <a:pt x="659" y="204"/>
                    <a:pt x="701" y="232"/>
                  </a:cubicBezTo>
                  <a:cubicBezTo>
                    <a:pt x="901" y="399"/>
                    <a:pt x="834" y="799"/>
                    <a:pt x="801" y="1032"/>
                  </a:cubicBezTo>
                  <a:cubicBezTo>
                    <a:pt x="801" y="1055"/>
                    <a:pt x="832" y="1109"/>
                    <a:pt x="863" y="1109"/>
                  </a:cubicBezTo>
                  <a:cubicBezTo>
                    <a:pt x="877" y="1109"/>
                    <a:pt x="891" y="1098"/>
                    <a:pt x="901" y="1066"/>
                  </a:cubicBezTo>
                  <a:cubicBezTo>
                    <a:pt x="1035" y="732"/>
                    <a:pt x="1168" y="199"/>
                    <a:pt x="734" y="32"/>
                  </a:cubicBezTo>
                  <a:cubicBezTo>
                    <a:pt x="687" y="10"/>
                    <a:pt x="640" y="0"/>
                    <a:pt x="59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428;p43"/>
            <p:cNvSpPr/>
            <p:nvPr/>
          </p:nvSpPr>
          <p:spPr>
            <a:xfrm>
              <a:off x="7654927" y="1780234"/>
              <a:ext cx="102806" cy="40204"/>
            </a:xfrm>
            <a:custGeom>
              <a:avLst/>
              <a:gdLst/>
              <a:ahLst/>
              <a:cxnLst/>
              <a:rect l="l" t="t" r="r" b="b"/>
              <a:pathLst>
                <a:path w="1969" h="770" extrusionOk="0">
                  <a:moveTo>
                    <a:pt x="637" y="1"/>
                  </a:moveTo>
                  <a:cubicBezTo>
                    <a:pt x="456" y="1"/>
                    <a:pt x="285" y="42"/>
                    <a:pt x="134" y="136"/>
                  </a:cubicBezTo>
                  <a:cubicBezTo>
                    <a:pt x="1" y="202"/>
                    <a:pt x="67" y="402"/>
                    <a:pt x="201" y="402"/>
                  </a:cubicBezTo>
                  <a:cubicBezTo>
                    <a:pt x="501" y="436"/>
                    <a:pt x="801" y="436"/>
                    <a:pt x="1068" y="503"/>
                  </a:cubicBezTo>
                  <a:cubicBezTo>
                    <a:pt x="1335" y="603"/>
                    <a:pt x="1535" y="769"/>
                    <a:pt x="1802" y="769"/>
                  </a:cubicBezTo>
                  <a:cubicBezTo>
                    <a:pt x="1902" y="769"/>
                    <a:pt x="1969" y="636"/>
                    <a:pt x="1902" y="503"/>
                  </a:cubicBezTo>
                  <a:cubicBezTo>
                    <a:pt x="1802" y="236"/>
                    <a:pt x="1368" y="102"/>
                    <a:pt x="1068" y="69"/>
                  </a:cubicBezTo>
                  <a:cubicBezTo>
                    <a:pt x="923" y="25"/>
                    <a:pt x="777" y="1"/>
                    <a:pt x="637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429;p43"/>
            <p:cNvSpPr/>
            <p:nvPr/>
          </p:nvSpPr>
          <p:spPr>
            <a:xfrm>
              <a:off x="7628820" y="2061346"/>
              <a:ext cx="155071" cy="178828"/>
            </a:xfrm>
            <a:custGeom>
              <a:avLst/>
              <a:gdLst/>
              <a:ahLst/>
              <a:cxnLst/>
              <a:rect l="l" t="t" r="r" b="b"/>
              <a:pathLst>
                <a:path w="2970" h="3425" extrusionOk="0">
                  <a:moveTo>
                    <a:pt x="1399" y="0"/>
                  </a:moveTo>
                  <a:cubicBezTo>
                    <a:pt x="1253" y="0"/>
                    <a:pt x="1105" y="16"/>
                    <a:pt x="968" y="55"/>
                  </a:cubicBezTo>
                  <a:cubicBezTo>
                    <a:pt x="668" y="189"/>
                    <a:pt x="534" y="489"/>
                    <a:pt x="401" y="756"/>
                  </a:cubicBezTo>
                  <a:cubicBezTo>
                    <a:pt x="301" y="1089"/>
                    <a:pt x="167" y="1490"/>
                    <a:pt x="67" y="1857"/>
                  </a:cubicBezTo>
                  <a:cubicBezTo>
                    <a:pt x="34" y="2090"/>
                    <a:pt x="0" y="2390"/>
                    <a:pt x="67" y="2657"/>
                  </a:cubicBezTo>
                  <a:cubicBezTo>
                    <a:pt x="201" y="2891"/>
                    <a:pt x="467" y="3058"/>
                    <a:pt x="734" y="3191"/>
                  </a:cubicBezTo>
                  <a:cubicBezTo>
                    <a:pt x="1068" y="3324"/>
                    <a:pt x="1468" y="3391"/>
                    <a:pt x="1802" y="3424"/>
                  </a:cubicBezTo>
                  <a:cubicBezTo>
                    <a:pt x="1902" y="3424"/>
                    <a:pt x="2035" y="3424"/>
                    <a:pt x="2169" y="3391"/>
                  </a:cubicBezTo>
                  <a:cubicBezTo>
                    <a:pt x="2369" y="3324"/>
                    <a:pt x="2502" y="3058"/>
                    <a:pt x="2569" y="2857"/>
                  </a:cubicBezTo>
                  <a:cubicBezTo>
                    <a:pt x="2836" y="2224"/>
                    <a:pt x="2969" y="1556"/>
                    <a:pt x="2969" y="889"/>
                  </a:cubicBezTo>
                  <a:cubicBezTo>
                    <a:pt x="2969" y="756"/>
                    <a:pt x="2969" y="689"/>
                    <a:pt x="2902" y="556"/>
                  </a:cubicBezTo>
                  <a:cubicBezTo>
                    <a:pt x="2869" y="489"/>
                    <a:pt x="2302" y="89"/>
                    <a:pt x="1702" y="22"/>
                  </a:cubicBezTo>
                  <a:cubicBezTo>
                    <a:pt x="1605" y="8"/>
                    <a:pt x="1502" y="0"/>
                    <a:pt x="139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430;p43"/>
            <p:cNvSpPr/>
            <p:nvPr/>
          </p:nvSpPr>
          <p:spPr>
            <a:xfrm>
              <a:off x="7630543" y="2156582"/>
              <a:ext cx="146352" cy="83592"/>
            </a:xfrm>
            <a:custGeom>
              <a:avLst/>
              <a:gdLst/>
              <a:ahLst/>
              <a:cxnLst/>
              <a:rect l="l" t="t" r="r" b="b"/>
              <a:pathLst>
                <a:path w="2803" h="1601" extrusionOk="0">
                  <a:moveTo>
                    <a:pt x="1620" y="0"/>
                  </a:moveTo>
                  <a:cubicBezTo>
                    <a:pt x="1406" y="0"/>
                    <a:pt x="1189" y="30"/>
                    <a:pt x="968" y="99"/>
                  </a:cubicBezTo>
                  <a:cubicBezTo>
                    <a:pt x="635" y="199"/>
                    <a:pt x="334" y="366"/>
                    <a:pt x="101" y="600"/>
                  </a:cubicBezTo>
                  <a:cubicBezTo>
                    <a:pt x="34" y="666"/>
                    <a:pt x="34" y="700"/>
                    <a:pt x="1" y="700"/>
                  </a:cubicBezTo>
                  <a:cubicBezTo>
                    <a:pt x="1" y="733"/>
                    <a:pt x="1" y="767"/>
                    <a:pt x="34" y="833"/>
                  </a:cubicBezTo>
                  <a:cubicBezTo>
                    <a:pt x="168" y="1067"/>
                    <a:pt x="434" y="1234"/>
                    <a:pt x="701" y="1367"/>
                  </a:cubicBezTo>
                  <a:cubicBezTo>
                    <a:pt x="1035" y="1500"/>
                    <a:pt x="1435" y="1567"/>
                    <a:pt x="1769" y="1600"/>
                  </a:cubicBezTo>
                  <a:cubicBezTo>
                    <a:pt x="1869" y="1600"/>
                    <a:pt x="2002" y="1600"/>
                    <a:pt x="2136" y="1567"/>
                  </a:cubicBezTo>
                  <a:cubicBezTo>
                    <a:pt x="2336" y="1500"/>
                    <a:pt x="2469" y="1234"/>
                    <a:pt x="2536" y="1033"/>
                  </a:cubicBezTo>
                  <a:cubicBezTo>
                    <a:pt x="2636" y="767"/>
                    <a:pt x="2703" y="500"/>
                    <a:pt x="2803" y="233"/>
                  </a:cubicBezTo>
                  <a:cubicBezTo>
                    <a:pt x="2412" y="102"/>
                    <a:pt x="2021" y="0"/>
                    <a:pt x="1620" y="0"/>
                  </a:cubicBezTo>
                  <a:close/>
                </a:path>
              </a:pathLst>
            </a:custGeom>
            <a:solidFill>
              <a:srgbClr val="E2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31;p43"/>
            <p:cNvSpPr/>
            <p:nvPr/>
          </p:nvSpPr>
          <p:spPr>
            <a:xfrm>
              <a:off x="7597441" y="1715386"/>
              <a:ext cx="63543" cy="219554"/>
            </a:xfrm>
            <a:custGeom>
              <a:avLst/>
              <a:gdLst/>
              <a:ahLst/>
              <a:cxnLst/>
              <a:rect l="l" t="t" r="r" b="b"/>
              <a:pathLst>
                <a:path w="1217" h="4205" extrusionOk="0">
                  <a:moveTo>
                    <a:pt x="1126" y="1"/>
                  </a:moveTo>
                  <a:cubicBezTo>
                    <a:pt x="1117" y="1"/>
                    <a:pt x="1108" y="4"/>
                    <a:pt x="1102" y="10"/>
                  </a:cubicBezTo>
                  <a:cubicBezTo>
                    <a:pt x="101" y="1111"/>
                    <a:pt x="1" y="2812"/>
                    <a:pt x="268" y="4180"/>
                  </a:cubicBezTo>
                  <a:cubicBezTo>
                    <a:pt x="268" y="4196"/>
                    <a:pt x="284" y="4205"/>
                    <a:pt x="301" y="4205"/>
                  </a:cubicBezTo>
                  <a:cubicBezTo>
                    <a:pt x="318" y="4205"/>
                    <a:pt x="335" y="4196"/>
                    <a:pt x="335" y="4180"/>
                  </a:cubicBezTo>
                  <a:cubicBezTo>
                    <a:pt x="468" y="2712"/>
                    <a:pt x="168" y="1344"/>
                    <a:pt x="1135" y="77"/>
                  </a:cubicBezTo>
                  <a:cubicBezTo>
                    <a:pt x="1216" y="50"/>
                    <a:pt x="1166" y="1"/>
                    <a:pt x="112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432;p43"/>
            <p:cNvSpPr/>
            <p:nvPr/>
          </p:nvSpPr>
          <p:spPr>
            <a:xfrm>
              <a:off x="7499908" y="1919903"/>
              <a:ext cx="184467" cy="416395"/>
            </a:xfrm>
            <a:custGeom>
              <a:avLst/>
              <a:gdLst/>
              <a:ahLst/>
              <a:cxnLst/>
              <a:rect l="l" t="t" r="r" b="b"/>
              <a:pathLst>
                <a:path w="3533" h="7975" extrusionOk="0">
                  <a:moveTo>
                    <a:pt x="2059" y="1"/>
                  </a:moveTo>
                  <a:cubicBezTo>
                    <a:pt x="2045" y="1"/>
                    <a:pt x="2036" y="8"/>
                    <a:pt x="2036" y="29"/>
                  </a:cubicBezTo>
                  <a:cubicBezTo>
                    <a:pt x="1" y="2631"/>
                    <a:pt x="635" y="6200"/>
                    <a:pt x="3437" y="7968"/>
                  </a:cubicBezTo>
                  <a:cubicBezTo>
                    <a:pt x="3446" y="7973"/>
                    <a:pt x="3455" y="7975"/>
                    <a:pt x="3463" y="7975"/>
                  </a:cubicBezTo>
                  <a:cubicBezTo>
                    <a:pt x="3511" y="7975"/>
                    <a:pt x="3532" y="7897"/>
                    <a:pt x="3503" y="7868"/>
                  </a:cubicBezTo>
                  <a:cubicBezTo>
                    <a:pt x="802" y="6033"/>
                    <a:pt x="301" y="2698"/>
                    <a:pt x="2136" y="62"/>
                  </a:cubicBezTo>
                  <a:cubicBezTo>
                    <a:pt x="2136" y="39"/>
                    <a:pt x="2088" y="1"/>
                    <a:pt x="2059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433;p43"/>
            <p:cNvSpPr/>
            <p:nvPr/>
          </p:nvSpPr>
          <p:spPr>
            <a:xfrm>
              <a:off x="7705468" y="2133869"/>
              <a:ext cx="304817" cy="210782"/>
            </a:xfrm>
            <a:custGeom>
              <a:avLst/>
              <a:gdLst/>
              <a:ahLst/>
              <a:cxnLst/>
              <a:rect l="l" t="t" r="r" b="b"/>
              <a:pathLst>
                <a:path w="5838" h="4037" extrusionOk="0">
                  <a:moveTo>
                    <a:pt x="5746" y="1"/>
                  </a:moveTo>
                  <a:cubicBezTo>
                    <a:pt x="5696" y="1"/>
                    <a:pt x="5637" y="34"/>
                    <a:pt x="5604" y="101"/>
                  </a:cubicBezTo>
                  <a:cubicBezTo>
                    <a:pt x="5237" y="3170"/>
                    <a:pt x="2602" y="3503"/>
                    <a:pt x="33" y="3937"/>
                  </a:cubicBezTo>
                  <a:cubicBezTo>
                    <a:pt x="0" y="3937"/>
                    <a:pt x="0" y="4037"/>
                    <a:pt x="67" y="4037"/>
                  </a:cubicBezTo>
                  <a:cubicBezTo>
                    <a:pt x="2769" y="4004"/>
                    <a:pt x="5437" y="3103"/>
                    <a:pt x="5838" y="101"/>
                  </a:cubicBezTo>
                  <a:cubicBezTo>
                    <a:pt x="5838" y="34"/>
                    <a:pt x="5796" y="1"/>
                    <a:pt x="574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434;p43"/>
            <p:cNvSpPr/>
            <p:nvPr/>
          </p:nvSpPr>
          <p:spPr>
            <a:xfrm>
              <a:off x="7585693" y="2288627"/>
              <a:ext cx="51899" cy="149014"/>
            </a:xfrm>
            <a:custGeom>
              <a:avLst/>
              <a:gdLst/>
              <a:ahLst/>
              <a:cxnLst/>
              <a:rect l="l" t="t" r="r" b="b"/>
              <a:pathLst>
                <a:path w="994" h="2854" extrusionOk="0">
                  <a:moveTo>
                    <a:pt x="674" y="0"/>
                  </a:moveTo>
                  <a:cubicBezTo>
                    <a:pt x="648" y="0"/>
                    <a:pt x="626" y="20"/>
                    <a:pt x="626" y="39"/>
                  </a:cubicBezTo>
                  <a:cubicBezTo>
                    <a:pt x="626" y="506"/>
                    <a:pt x="693" y="1006"/>
                    <a:pt x="626" y="1507"/>
                  </a:cubicBezTo>
                  <a:cubicBezTo>
                    <a:pt x="526" y="1940"/>
                    <a:pt x="293" y="2340"/>
                    <a:pt x="26" y="2741"/>
                  </a:cubicBezTo>
                  <a:cubicBezTo>
                    <a:pt x="1" y="2816"/>
                    <a:pt x="32" y="2853"/>
                    <a:pt x="91" y="2853"/>
                  </a:cubicBezTo>
                  <a:cubicBezTo>
                    <a:pt x="111" y="2853"/>
                    <a:pt x="134" y="2849"/>
                    <a:pt x="159" y="2841"/>
                  </a:cubicBezTo>
                  <a:cubicBezTo>
                    <a:pt x="993" y="2174"/>
                    <a:pt x="860" y="1006"/>
                    <a:pt x="726" y="39"/>
                  </a:cubicBezTo>
                  <a:cubicBezTo>
                    <a:pt x="712" y="11"/>
                    <a:pt x="692" y="0"/>
                    <a:pt x="67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435;p43"/>
            <p:cNvSpPr/>
            <p:nvPr/>
          </p:nvSpPr>
          <p:spPr>
            <a:xfrm>
              <a:off x="7291371" y="2370392"/>
              <a:ext cx="330296" cy="160815"/>
            </a:xfrm>
            <a:custGeom>
              <a:avLst/>
              <a:gdLst/>
              <a:ahLst/>
              <a:cxnLst/>
              <a:rect l="l" t="t" r="r" b="b"/>
              <a:pathLst>
                <a:path w="6326" h="3080" extrusionOk="0">
                  <a:moveTo>
                    <a:pt x="6277" y="0"/>
                  </a:moveTo>
                  <a:cubicBezTo>
                    <a:pt x="6273" y="0"/>
                    <a:pt x="6268" y="3"/>
                    <a:pt x="6263" y="7"/>
                  </a:cubicBezTo>
                  <a:cubicBezTo>
                    <a:pt x="4429" y="1442"/>
                    <a:pt x="2360" y="2342"/>
                    <a:pt x="126" y="2843"/>
                  </a:cubicBezTo>
                  <a:cubicBezTo>
                    <a:pt x="1" y="2874"/>
                    <a:pt x="22" y="3079"/>
                    <a:pt x="134" y="3079"/>
                  </a:cubicBezTo>
                  <a:cubicBezTo>
                    <a:pt x="142" y="3079"/>
                    <a:pt x="150" y="3078"/>
                    <a:pt x="159" y="3076"/>
                  </a:cubicBezTo>
                  <a:cubicBezTo>
                    <a:pt x="2461" y="2576"/>
                    <a:pt x="4495" y="1575"/>
                    <a:pt x="6297" y="74"/>
                  </a:cubicBezTo>
                  <a:cubicBezTo>
                    <a:pt x="6325" y="74"/>
                    <a:pt x="6305" y="0"/>
                    <a:pt x="627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436;p43"/>
            <p:cNvSpPr/>
            <p:nvPr/>
          </p:nvSpPr>
          <p:spPr>
            <a:xfrm>
              <a:off x="7287455" y="2520085"/>
              <a:ext cx="56546" cy="179559"/>
            </a:xfrm>
            <a:custGeom>
              <a:avLst/>
              <a:gdLst/>
              <a:ahLst/>
              <a:cxnLst/>
              <a:rect l="l" t="t" r="r" b="b"/>
              <a:pathLst>
                <a:path w="1083" h="3439" extrusionOk="0">
                  <a:moveTo>
                    <a:pt x="184" y="1"/>
                  </a:moveTo>
                  <a:cubicBezTo>
                    <a:pt x="142" y="1"/>
                    <a:pt x="100" y="26"/>
                    <a:pt x="100" y="76"/>
                  </a:cubicBezTo>
                  <a:cubicBezTo>
                    <a:pt x="0" y="1243"/>
                    <a:pt x="134" y="2444"/>
                    <a:pt x="868" y="3411"/>
                  </a:cubicBezTo>
                  <a:cubicBezTo>
                    <a:pt x="886" y="3430"/>
                    <a:pt x="913" y="3438"/>
                    <a:pt x="940" y="3438"/>
                  </a:cubicBezTo>
                  <a:cubicBezTo>
                    <a:pt x="1009" y="3438"/>
                    <a:pt x="1083" y="3383"/>
                    <a:pt x="1034" y="3311"/>
                  </a:cubicBezTo>
                  <a:cubicBezTo>
                    <a:pt x="367" y="2277"/>
                    <a:pt x="367" y="1277"/>
                    <a:pt x="267" y="76"/>
                  </a:cubicBezTo>
                  <a:cubicBezTo>
                    <a:pt x="267" y="26"/>
                    <a:pt x="226" y="1"/>
                    <a:pt x="184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37;p43"/>
            <p:cNvSpPr/>
            <p:nvPr/>
          </p:nvSpPr>
          <p:spPr>
            <a:xfrm>
              <a:off x="7966687" y="2136689"/>
              <a:ext cx="79885" cy="318183"/>
            </a:xfrm>
            <a:custGeom>
              <a:avLst/>
              <a:gdLst/>
              <a:ahLst/>
              <a:cxnLst/>
              <a:rect l="l" t="t" r="r" b="b"/>
              <a:pathLst>
                <a:path w="1530" h="6094" extrusionOk="0">
                  <a:moveTo>
                    <a:pt x="720" y="0"/>
                  </a:moveTo>
                  <a:cubicBezTo>
                    <a:pt x="698" y="0"/>
                    <a:pt x="668" y="25"/>
                    <a:pt x="668" y="80"/>
                  </a:cubicBezTo>
                  <a:cubicBezTo>
                    <a:pt x="468" y="1448"/>
                    <a:pt x="234" y="3049"/>
                    <a:pt x="401" y="4417"/>
                  </a:cubicBezTo>
                  <a:cubicBezTo>
                    <a:pt x="468" y="5117"/>
                    <a:pt x="768" y="5751"/>
                    <a:pt x="1402" y="6084"/>
                  </a:cubicBezTo>
                  <a:cubicBezTo>
                    <a:pt x="1419" y="6090"/>
                    <a:pt x="1435" y="6093"/>
                    <a:pt x="1449" y="6093"/>
                  </a:cubicBezTo>
                  <a:cubicBezTo>
                    <a:pt x="1511" y="6093"/>
                    <a:pt x="1529" y="6033"/>
                    <a:pt x="1502" y="5951"/>
                  </a:cubicBezTo>
                  <a:cubicBezTo>
                    <a:pt x="1" y="4583"/>
                    <a:pt x="668" y="1881"/>
                    <a:pt x="735" y="47"/>
                  </a:cubicBezTo>
                  <a:cubicBezTo>
                    <a:pt x="750" y="17"/>
                    <a:pt x="738" y="0"/>
                    <a:pt x="72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38;p43"/>
            <p:cNvSpPr/>
            <p:nvPr/>
          </p:nvSpPr>
          <p:spPr>
            <a:xfrm>
              <a:off x="7343218" y="2701315"/>
              <a:ext cx="345072" cy="316617"/>
            </a:xfrm>
            <a:custGeom>
              <a:avLst/>
              <a:gdLst/>
              <a:ahLst/>
              <a:cxnLst/>
              <a:rect l="l" t="t" r="r" b="b"/>
              <a:pathLst>
                <a:path w="6609" h="6064" extrusionOk="0">
                  <a:moveTo>
                    <a:pt x="64" y="0"/>
                  </a:moveTo>
                  <a:cubicBezTo>
                    <a:pt x="0" y="0"/>
                    <a:pt x="4" y="79"/>
                    <a:pt x="33" y="107"/>
                  </a:cubicBezTo>
                  <a:cubicBezTo>
                    <a:pt x="3135" y="1108"/>
                    <a:pt x="5137" y="2976"/>
                    <a:pt x="6371" y="5978"/>
                  </a:cubicBezTo>
                  <a:cubicBezTo>
                    <a:pt x="6400" y="6037"/>
                    <a:pt x="6455" y="6063"/>
                    <a:pt x="6502" y="6063"/>
                  </a:cubicBezTo>
                  <a:cubicBezTo>
                    <a:pt x="6562" y="6063"/>
                    <a:pt x="6609" y="6020"/>
                    <a:pt x="6571" y="5945"/>
                  </a:cubicBezTo>
                  <a:cubicBezTo>
                    <a:pt x="5837" y="3009"/>
                    <a:pt x="3002" y="474"/>
                    <a:pt x="100" y="7"/>
                  </a:cubicBezTo>
                  <a:cubicBezTo>
                    <a:pt x="86" y="2"/>
                    <a:pt x="74" y="0"/>
                    <a:pt x="6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39;p43"/>
            <p:cNvSpPr/>
            <p:nvPr/>
          </p:nvSpPr>
          <p:spPr>
            <a:xfrm>
              <a:off x="7686150" y="2698182"/>
              <a:ext cx="224879" cy="170996"/>
            </a:xfrm>
            <a:custGeom>
              <a:avLst/>
              <a:gdLst/>
              <a:ahLst/>
              <a:cxnLst/>
              <a:rect l="l" t="t" r="r" b="b"/>
              <a:pathLst>
                <a:path w="4307" h="3275" extrusionOk="0">
                  <a:moveTo>
                    <a:pt x="4273" y="0"/>
                  </a:moveTo>
                  <a:cubicBezTo>
                    <a:pt x="2472" y="334"/>
                    <a:pt x="470" y="1235"/>
                    <a:pt x="37" y="3169"/>
                  </a:cubicBezTo>
                  <a:cubicBezTo>
                    <a:pt x="1" y="3241"/>
                    <a:pt x="22" y="3274"/>
                    <a:pt x="55" y="3274"/>
                  </a:cubicBezTo>
                  <a:cubicBezTo>
                    <a:pt x="84" y="3274"/>
                    <a:pt x="121" y="3249"/>
                    <a:pt x="137" y="3203"/>
                  </a:cubicBezTo>
                  <a:cubicBezTo>
                    <a:pt x="804" y="1335"/>
                    <a:pt x="2572" y="701"/>
                    <a:pt x="4273" y="34"/>
                  </a:cubicBezTo>
                  <a:cubicBezTo>
                    <a:pt x="4306" y="34"/>
                    <a:pt x="4273" y="0"/>
                    <a:pt x="4273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40;p43"/>
            <p:cNvSpPr/>
            <p:nvPr/>
          </p:nvSpPr>
          <p:spPr>
            <a:xfrm>
              <a:off x="7568933" y="2691447"/>
              <a:ext cx="105208" cy="140295"/>
            </a:xfrm>
            <a:custGeom>
              <a:avLst/>
              <a:gdLst/>
              <a:ahLst/>
              <a:cxnLst/>
              <a:rect l="l" t="t" r="r" b="b"/>
              <a:pathLst>
                <a:path w="2015" h="2687" extrusionOk="0">
                  <a:moveTo>
                    <a:pt x="51" y="1"/>
                  </a:moveTo>
                  <a:cubicBezTo>
                    <a:pt x="2" y="1"/>
                    <a:pt x="1" y="40"/>
                    <a:pt x="47" y="63"/>
                  </a:cubicBezTo>
                  <a:cubicBezTo>
                    <a:pt x="514" y="396"/>
                    <a:pt x="881" y="863"/>
                    <a:pt x="1181" y="1364"/>
                  </a:cubicBezTo>
                  <a:cubicBezTo>
                    <a:pt x="1448" y="1797"/>
                    <a:pt x="1614" y="2231"/>
                    <a:pt x="1881" y="2665"/>
                  </a:cubicBezTo>
                  <a:cubicBezTo>
                    <a:pt x="1909" y="2678"/>
                    <a:pt x="1937" y="2686"/>
                    <a:pt x="1959" y="2686"/>
                  </a:cubicBezTo>
                  <a:cubicBezTo>
                    <a:pt x="1992" y="2686"/>
                    <a:pt x="2015" y="2670"/>
                    <a:pt x="2015" y="2631"/>
                  </a:cubicBezTo>
                  <a:cubicBezTo>
                    <a:pt x="1781" y="1631"/>
                    <a:pt x="1014" y="563"/>
                    <a:pt x="147" y="29"/>
                  </a:cubicBezTo>
                  <a:cubicBezTo>
                    <a:pt x="105" y="9"/>
                    <a:pt x="74" y="1"/>
                    <a:pt x="5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441;p43"/>
            <p:cNvSpPr/>
            <p:nvPr/>
          </p:nvSpPr>
          <p:spPr>
            <a:xfrm>
              <a:off x="7679989" y="2743764"/>
              <a:ext cx="441300" cy="261167"/>
            </a:xfrm>
            <a:custGeom>
              <a:avLst/>
              <a:gdLst/>
              <a:ahLst/>
              <a:cxnLst/>
              <a:rect l="l" t="t" r="r" b="b"/>
              <a:pathLst>
                <a:path w="8452" h="5002" extrusionOk="0">
                  <a:moveTo>
                    <a:pt x="6995" y="1"/>
                  </a:moveTo>
                  <a:cubicBezTo>
                    <a:pt x="4006" y="1"/>
                    <a:pt x="748" y="1909"/>
                    <a:pt x="21" y="4932"/>
                  </a:cubicBezTo>
                  <a:cubicBezTo>
                    <a:pt x="0" y="4973"/>
                    <a:pt x="31" y="5001"/>
                    <a:pt x="65" y="5001"/>
                  </a:cubicBezTo>
                  <a:cubicBezTo>
                    <a:pt x="86" y="5001"/>
                    <a:pt x="108" y="4990"/>
                    <a:pt x="121" y="4965"/>
                  </a:cubicBezTo>
                  <a:cubicBezTo>
                    <a:pt x="1080" y="2117"/>
                    <a:pt x="4039" y="307"/>
                    <a:pt x="6947" y="307"/>
                  </a:cubicBezTo>
                  <a:cubicBezTo>
                    <a:pt x="7377" y="307"/>
                    <a:pt x="7806" y="347"/>
                    <a:pt x="8227" y="428"/>
                  </a:cubicBezTo>
                  <a:cubicBezTo>
                    <a:pt x="8236" y="430"/>
                    <a:pt x="8244" y="431"/>
                    <a:pt x="8252" y="431"/>
                  </a:cubicBezTo>
                  <a:cubicBezTo>
                    <a:pt x="8400" y="431"/>
                    <a:pt x="8452" y="160"/>
                    <a:pt x="8294" y="128"/>
                  </a:cubicBezTo>
                  <a:cubicBezTo>
                    <a:pt x="7873" y="42"/>
                    <a:pt x="7437" y="1"/>
                    <a:pt x="699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442;p43"/>
            <p:cNvSpPr/>
            <p:nvPr/>
          </p:nvSpPr>
          <p:spPr>
            <a:xfrm>
              <a:off x="7997075" y="1978746"/>
              <a:ext cx="131628" cy="159979"/>
            </a:xfrm>
            <a:custGeom>
              <a:avLst/>
              <a:gdLst/>
              <a:ahLst/>
              <a:cxnLst/>
              <a:rect l="l" t="t" r="r" b="b"/>
              <a:pathLst>
                <a:path w="2521" h="3064" extrusionOk="0">
                  <a:moveTo>
                    <a:pt x="1710" y="0"/>
                  </a:moveTo>
                  <a:cubicBezTo>
                    <a:pt x="1407" y="0"/>
                    <a:pt x="1083" y="119"/>
                    <a:pt x="886" y="336"/>
                  </a:cubicBezTo>
                  <a:cubicBezTo>
                    <a:pt x="838" y="409"/>
                    <a:pt x="842" y="463"/>
                    <a:pt x="886" y="463"/>
                  </a:cubicBezTo>
                  <a:cubicBezTo>
                    <a:pt x="902" y="463"/>
                    <a:pt x="925" y="455"/>
                    <a:pt x="953" y="437"/>
                  </a:cubicBezTo>
                  <a:cubicBezTo>
                    <a:pt x="1113" y="290"/>
                    <a:pt x="1331" y="213"/>
                    <a:pt x="1545" y="213"/>
                  </a:cubicBezTo>
                  <a:cubicBezTo>
                    <a:pt x="1870" y="213"/>
                    <a:pt x="2187" y="389"/>
                    <a:pt x="2287" y="770"/>
                  </a:cubicBezTo>
                  <a:cubicBezTo>
                    <a:pt x="2354" y="1070"/>
                    <a:pt x="2221" y="1471"/>
                    <a:pt x="2154" y="1771"/>
                  </a:cubicBezTo>
                  <a:cubicBezTo>
                    <a:pt x="1938" y="2371"/>
                    <a:pt x="1410" y="2833"/>
                    <a:pt x="833" y="2833"/>
                  </a:cubicBezTo>
                  <a:cubicBezTo>
                    <a:pt x="609" y="2833"/>
                    <a:pt x="377" y="2764"/>
                    <a:pt x="153" y="2605"/>
                  </a:cubicBezTo>
                  <a:cubicBezTo>
                    <a:pt x="131" y="2583"/>
                    <a:pt x="111" y="2574"/>
                    <a:pt x="93" y="2574"/>
                  </a:cubicBezTo>
                  <a:cubicBezTo>
                    <a:pt x="30" y="2574"/>
                    <a:pt x="0" y="2693"/>
                    <a:pt x="52" y="2772"/>
                  </a:cubicBezTo>
                  <a:cubicBezTo>
                    <a:pt x="327" y="2976"/>
                    <a:pt x="600" y="3063"/>
                    <a:pt x="859" y="3063"/>
                  </a:cubicBezTo>
                  <a:cubicBezTo>
                    <a:pt x="1698" y="3063"/>
                    <a:pt x="2386" y="2138"/>
                    <a:pt x="2488" y="1270"/>
                  </a:cubicBezTo>
                  <a:cubicBezTo>
                    <a:pt x="2521" y="904"/>
                    <a:pt x="2521" y="336"/>
                    <a:pt x="2154" y="103"/>
                  </a:cubicBezTo>
                  <a:cubicBezTo>
                    <a:pt x="2027" y="34"/>
                    <a:pt x="1871" y="0"/>
                    <a:pt x="1710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443;p43"/>
            <p:cNvSpPr/>
            <p:nvPr/>
          </p:nvSpPr>
          <p:spPr>
            <a:xfrm>
              <a:off x="8058999" y="2009186"/>
              <a:ext cx="37593" cy="71009"/>
            </a:xfrm>
            <a:custGeom>
              <a:avLst/>
              <a:gdLst/>
              <a:ahLst/>
              <a:cxnLst/>
              <a:rect l="l" t="t" r="r" b="b"/>
              <a:pathLst>
                <a:path w="720" h="1360" extrusionOk="0">
                  <a:moveTo>
                    <a:pt x="173" y="1"/>
                  </a:moveTo>
                  <a:cubicBezTo>
                    <a:pt x="120" y="1"/>
                    <a:pt x="63" y="17"/>
                    <a:pt x="1" y="54"/>
                  </a:cubicBezTo>
                  <a:cubicBezTo>
                    <a:pt x="1" y="87"/>
                    <a:pt x="1" y="187"/>
                    <a:pt x="67" y="187"/>
                  </a:cubicBezTo>
                  <a:cubicBezTo>
                    <a:pt x="501" y="187"/>
                    <a:pt x="401" y="1021"/>
                    <a:pt x="468" y="1321"/>
                  </a:cubicBezTo>
                  <a:cubicBezTo>
                    <a:pt x="468" y="1341"/>
                    <a:pt x="501" y="1360"/>
                    <a:pt x="536" y="1360"/>
                  </a:cubicBezTo>
                  <a:cubicBezTo>
                    <a:pt x="561" y="1360"/>
                    <a:pt x="587" y="1349"/>
                    <a:pt x="601" y="1321"/>
                  </a:cubicBezTo>
                  <a:cubicBezTo>
                    <a:pt x="720" y="1084"/>
                    <a:pt x="601" y="1"/>
                    <a:pt x="173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444;p43"/>
            <p:cNvSpPr/>
            <p:nvPr/>
          </p:nvSpPr>
          <p:spPr>
            <a:xfrm>
              <a:off x="8038114" y="2035866"/>
              <a:ext cx="39786" cy="65109"/>
            </a:xfrm>
            <a:custGeom>
              <a:avLst/>
              <a:gdLst/>
              <a:ahLst/>
              <a:cxnLst/>
              <a:rect l="l" t="t" r="r" b="b"/>
              <a:pathLst>
                <a:path w="762" h="1247" extrusionOk="0">
                  <a:moveTo>
                    <a:pt x="672" y="1"/>
                  </a:moveTo>
                  <a:cubicBezTo>
                    <a:pt x="660" y="1"/>
                    <a:pt x="647" y="3"/>
                    <a:pt x="634" y="10"/>
                  </a:cubicBezTo>
                  <a:cubicBezTo>
                    <a:pt x="334" y="243"/>
                    <a:pt x="0" y="744"/>
                    <a:pt x="0" y="1177"/>
                  </a:cubicBezTo>
                  <a:cubicBezTo>
                    <a:pt x="0" y="1218"/>
                    <a:pt x="51" y="1247"/>
                    <a:pt x="98" y="1247"/>
                  </a:cubicBezTo>
                  <a:cubicBezTo>
                    <a:pt x="127" y="1247"/>
                    <a:pt x="154" y="1236"/>
                    <a:pt x="167" y="1211"/>
                  </a:cubicBezTo>
                  <a:cubicBezTo>
                    <a:pt x="301" y="1044"/>
                    <a:pt x="334" y="844"/>
                    <a:pt x="401" y="643"/>
                  </a:cubicBezTo>
                  <a:cubicBezTo>
                    <a:pt x="501" y="410"/>
                    <a:pt x="667" y="243"/>
                    <a:pt x="734" y="76"/>
                  </a:cubicBezTo>
                  <a:cubicBezTo>
                    <a:pt x="761" y="49"/>
                    <a:pt x="723" y="1"/>
                    <a:pt x="67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445;p43"/>
            <p:cNvSpPr/>
            <p:nvPr/>
          </p:nvSpPr>
          <p:spPr>
            <a:xfrm>
              <a:off x="8029969" y="2437903"/>
              <a:ext cx="235792" cy="114241"/>
            </a:xfrm>
            <a:custGeom>
              <a:avLst/>
              <a:gdLst/>
              <a:ahLst/>
              <a:cxnLst/>
              <a:rect l="l" t="t" r="r" b="b"/>
              <a:pathLst>
                <a:path w="4516" h="2188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1224" y="1149"/>
                    <a:pt x="2792" y="1650"/>
                    <a:pt x="4326" y="2183"/>
                  </a:cubicBezTo>
                  <a:cubicBezTo>
                    <a:pt x="4336" y="2186"/>
                    <a:pt x="4346" y="2187"/>
                    <a:pt x="4355" y="2187"/>
                  </a:cubicBezTo>
                  <a:cubicBezTo>
                    <a:pt x="4468" y="2187"/>
                    <a:pt x="4516" y="2012"/>
                    <a:pt x="4393" y="1950"/>
                  </a:cubicBezTo>
                  <a:cubicBezTo>
                    <a:pt x="2825" y="1483"/>
                    <a:pt x="1324" y="1016"/>
                    <a:pt x="23" y="15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446;p43"/>
            <p:cNvSpPr/>
            <p:nvPr/>
          </p:nvSpPr>
          <p:spPr>
            <a:xfrm>
              <a:off x="8116485" y="2560602"/>
              <a:ext cx="148075" cy="203002"/>
            </a:xfrm>
            <a:custGeom>
              <a:avLst/>
              <a:gdLst/>
              <a:ahLst/>
              <a:cxnLst/>
              <a:rect l="l" t="t" r="r" b="b"/>
              <a:pathLst>
                <a:path w="2836" h="3888" extrusionOk="0">
                  <a:moveTo>
                    <a:pt x="2702" y="0"/>
                  </a:moveTo>
                  <a:cubicBezTo>
                    <a:pt x="1335" y="534"/>
                    <a:pt x="301" y="2402"/>
                    <a:pt x="0" y="3803"/>
                  </a:cubicBezTo>
                  <a:cubicBezTo>
                    <a:pt x="0" y="3845"/>
                    <a:pt x="40" y="3887"/>
                    <a:pt x="87" y="3887"/>
                  </a:cubicBezTo>
                  <a:cubicBezTo>
                    <a:pt x="114" y="3887"/>
                    <a:pt x="143" y="3873"/>
                    <a:pt x="167" y="3836"/>
                  </a:cubicBezTo>
                  <a:cubicBezTo>
                    <a:pt x="467" y="3136"/>
                    <a:pt x="734" y="2402"/>
                    <a:pt x="1201" y="1801"/>
                  </a:cubicBezTo>
                  <a:cubicBezTo>
                    <a:pt x="1668" y="1168"/>
                    <a:pt x="2302" y="701"/>
                    <a:pt x="2802" y="134"/>
                  </a:cubicBezTo>
                  <a:cubicBezTo>
                    <a:pt x="2836" y="67"/>
                    <a:pt x="2802" y="0"/>
                    <a:pt x="2702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447;p43"/>
            <p:cNvSpPr/>
            <p:nvPr/>
          </p:nvSpPr>
          <p:spPr>
            <a:xfrm>
              <a:off x="7961466" y="1707189"/>
              <a:ext cx="71479" cy="141130"/>
            </a:xfrm>
            <a:custGeom>
              <a:avLst/>
              <a:gdLst/>
              <a:ahLst/>
              <a:cxnLst/>
              <a:rect l="l" t="t" r="r" b="b"/>
              <a:pathLst>
                <a:path w="1369" h="2703" extrusionOk="0">
                  <a:moveTo>
                    <a:pt x="134" y="0"/>
                  </a:moveTo>
                  <a:cubicBezTo>
                    <a:pt x="134" y="0"/>
                    <a:pt x="34" y="0"/>
                    <a:pt x="34" y="34"/>
                  </a:cubicBezTo>
                  <a:cubicBezTo>
                    <a:pt x="1" y="968"/>
                    <a:pt x="301" y="2369"/>
                    <a:pt x="1302" y="2702"/>
                  </a:cubicBezTo>
                  <a:cubicBezTo>
                    <a:pt x="1335" y="2702"/>
                    <a:pt x="1368" y="2669"/>
                    <a:pt x="1335" y="2635"/>
                  </a:cubicBezTo>
                  <a:cubicBezTo>
                    <a:pt x="1035" y="2335"/>
                    <a:pt x="701" y="2068"/>
                    <a:pt x="501" y="1668"/>
                  </a:cubicBezTo>
                  <a:cubicBezTo>
                    <a:pt x="267" y="1168"/>
                    <a:pt x="134" y="567"/>
                    <a:pt x="134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448;p43"/>
            <p:cNvSpPr/>
            <p:nvPr/>
          </p:nvSpPr>
          <p:spPr>
            <a:xfrm>
              <a:off x="7977130" y="1846440"/>
              <a:ext cx="75969" cy="136327"/>
            </a:xfrm>
            <a:custGeom>
              <a:avLst/>
              <a:gdLst/>
              <a:ahLst/>
              <a:cxnLst/>
              <a:rect l="l" t="t" r="r" b="b"/>
              <a:pathLst>
                <a:path w="1455" h="2611" extrusionOk="0">
                  <a:moveTo>
                    <a:pt x="419" y="0"/>
                  </a:moveTo>
                  <a:cubicBezTo>
                    <a:pt x="400" y="0"/>
                    <a:pt x="380" y="11"/>
                    <a:pt x="368" y="35"/>
                  </a:cubicBezTo>
                  <a:cubicBezTo>
                    <a:pt x="1" y="1002"/>
                    <a:pt x="368" y="2170"/>
                    <a:pt x="1335" y="2604"/>
                  </a:cubicBezTo>
                  <a:cubicBezTo>
                    <a:pt x="1344" y="2608"/>
                    <a:pt x="1354" y="2610"/>
                    <a:pt x="1363" y="2610"/>
                  </a:cubicBezTo>
                  <a:cubicBezTo>
                    <a:pt x="1417" y="2610"/>
                    <a:pt x="1455" y="2532"/>
                    <a:pt x="1368" y="2504"/>
                  </a:cubicBezTo>
                  <a:cubicBezTo>
                    <a:pt x="568" y="1936"/>
                    <a:pt x="168" y="1103"/>
                    <a:pt x="468" y="102"/>
                  </a:cubicBezTo>
                  <a:cubicBezTo>
                    <a:pt x="489" y="37"/>
                    <a:pt x="455" y="0"/>
                    <a:pt x="419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449;p43"/>
            <p:cNvSpPr/>
            <p:nvPr/>
          </p:nvSpPr>
          <p:spPr>
            <a:xfrm>
              <a:off x="7654927" y="1554833"/>
              <a:ext cx="354471" cy="165618"/>
            </a:xfrm>
            <a:custGeom>
              <a:avLst/>
              <a:gdLst/>
              <a:ahLst/>
              <a:cxnLst/>
              <a:rect l="l" t="t" r="r" b="b"/>
              <a:pathLst>
                <a:path w="6789" h="3172" extrusionOk="0">
                  <a:moveTo>
                    <a:pt x="3485" y="1"/>
                  </a:moveTo>
                  <a:cubicBezTo>
                    <a:pt x="3244" y="1"/>
                    <a:pt x="3004" y="18"/>
                    <a:pt x="2769" y="49"/>
                  </a:cubicBezTo>
                  <a:cubicBezTo>
                    <a:pt x="1001" y="283"/>
                    <a:pt x="101" y="1384"/>
                    <a:pt x="1" y="3118"/>
                  </a:cubicBezTo>
                  <a:cubicBezTo>
                    <a:pt x="1" y="3139"/>
                    <a:pt x="25" y="3171"/>
                    <a:pt x="45" y="3171"/>
                  </a:cubicBezTo>
                  <a:cubicBezTo>
                    <a:pt x="57" y="3171"/>
                    <a:pt x="67" y="3158"/>
                    <a:pt x="67" y="3118"/>
                  </a:cubicBezTo>
                  <a:cubicBezTo>
                    <a:pt x="368" y="1350"/>
                    <a:pt x="1402" y="283"/>
                    <a:pt x="3236" y="216"/>
                  </a:cubicBezTo>
                  <a:cubicBezTo>
                    <a:pt x="3286" y="215"/>
                    <a:pt x="3335" y="214"/>
                    <a:pt x="3384" y="214"/>
                  </a:cubicBezTo>
                  <a:cubicBezTo>
                    <a:pt x="4715" y="214"/>
                    <a:pt x="5771" y="654"/>
                    <a:pt x="6672" y="1684"/>
                  </a:cubicBezTo>
                  <a:cubicBezTo>
                    <a:pt x="6681" y="1692"/>
                    <a:pt x="6693" y="1696"/>
                    <a:pt x="6706" y="1696"/>
                  </a:cubicBezTo>
                  <a:cubicBezTo>
                    <a:pt x="6745" y="1696"/>
                    <a:pt x="6789" y="1659"/>
                    <a:pt x="6739" y="1584"/>
                  </a:cubicBezTo>
                  <a:cubicBezTo>
                    <a:pt x="6066" y="463"/>
                    <a:pt x="4757" y="1"/>
                    <a:pt x="348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450;p43"/>
            <p:cNvSpPr/>
            <p:nvPr/>
          </p:nvSpPr>
          <p:spPr>
            <a:xfrm>
              <a:off x="7880328" y="1661712"/>
              <a:ext cx="123013" cy="45999"/>
            </a:xfrm>
            <a:custGeom>
              <a:avLst/>
              <a:gdLst/>
              <a:ahLst/>
              <a:cxnLst/>
              <a:rect l="l" t="t" r="r" b="b"/>
              <a:pathLst>
                <a:path w="2356" h="881" extrusionOk="0">
                  <a:moveTo>
                    <a:pt x="2112" y="1"/>
                  </a:moveTo>
                  <a:cubicBezTo>
                    <a:pt x="1375" y="1"/>
                    <a:pt x="523" y="243"/>
                    <a:pt x="54" y="838"/>
                  </a:cubicBezTo>
                  <a:cubicBezTo>
                    <a:pt x="0" y="838"/>
                    <a:pt x="11" y="881"/>
                    <a:pt x="51" y="881"/>
                  </a:cubicBezTo>
                  <a:cubicBezTo>
                    <a:pt x="62" y="881"/>
                    <a:pt x="74" y="878"/>
                    <a:pt x="87" y="871"/>
                  </a:cubicBezTo>
                  <a:cubicBezTo>
                    <a:pt x="721" y="237"/>
                    <a:pt x="1488" y="237"/>
                    <a:pt x="2255" y="137"/>
                  </a:cubicBezTo>
                  <a:cubicBezTo>
                    <a:pt x="2355" y="137"/>
                    <a:pt x="2322" y="4"/>
                    <a:pt x="2255" y="4"/>
                  </a:cubicBezTo>
                  <a:cubicBezTo>
                    <a:pt x="2208" y="2"/>
                    <a:pt x="2160" y="1"/>
                    <a:pt x="2112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451;p43"/>
            <p:cNvSpPr/>
            <p:nvPr/>
          </p:nvSpPr>
          <p:spPr>
            <a:xfrm>
              <a:off x="7924134" y="1686408"/>
              <a:ext cx="72210" cy="44851"/>
            </a:xfrm>
            <a:custGeom>
              <a:avLst/>
              <a:gdLst/>
              <a:ahLst/>
              <a:cxnLst/>
              <a:rect l="l" t="t" r="r" b="b"/>
              <a:pathLst>
                <a:path w="1383" h="859" extrusionOk="0">
                  <a:moveTo>
                    <a:pt x="1207" y="0"/>
                  </a:moveTo>
                  <a:cubicBezTo>
                    <a:pt x="1024" y="0"/>
                    <a:pt x="806" y="120"/>
                    <a:pt x="649" y="198"/>
                  </a:cubicBezTo>
                  <a:cubicBezTo>
                    <a:pt x="382" y="331"/>
                    <a:pt x="215" y="498"/>
                    <a:pt x="48" y="732"/>
                  </a:cubicBezTo>
                  <a:cubicBezTo>
                    <a:pt x="0" y="804"/>
                    <a:pt x="39" y="859"/>
                    <a:pt x="102" y="859"/>
                  </a:cubicBezTo>
                  <a:cubicBezTo>
                    <a:pt x="126" y="859"/>
                    <a:pt x="154" y="850"/>
                    <a:pt x="182" y="832"/>
                  </a:cubicBezTo>
                  <a:cubicBezTo>
                    <a:pt x="349" y="665"/>
                    <a:pt x="515" y="498"/>
                    <a:pt x="716" y="398"/>
                  </a:cubicBezTo>
                  <a:cubicBezTo>
                    <a:pt x="916" y="331"/>
                    <a:pt x="1149" y="265"/>
                    <a:pt x="1349" y="165"/>
                  </a:cubicBezTo>
                  <a:cubicBezTo>
                    <a:pt x="1383" y="98"/>
                    <a:pt x="1383" y="31"/>
                    <a:pt x="1349" y="31"/>
                  </a:cubicBezTo>
                  <a:cubicBezTo>
                    <a:pt x="1306" y="10"/>
                    <a:pt x="1258" y="0"/>
                    <a:pt x="1207" y="0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452;p43"/>
            <p:cNvSpPr/>
            <p:nvPr/>
          </p:nvSpPr>
          <p:spPr>
            <a:xfrm>
              <a:off x="7308340" y="2251347"/>
              <a:ext cx="76700" cy="197833"/>
            </a:xfrm>
            <a:custGeom>
              <a:avLst/>
              <a:gdLst/>
              <a:ahLst/>
              <a:cxnLst/>
              <a:rect l="l" t="t" r="r" b="b"/>
              <a:pathLst>
                <a:path w="1469" h="3789" extrusionOk="0">
                  <a:moveTo>
                    <a:pt x="1256" y="1"/>
                  </a:moveTo>
                  <a:cubicBezTo>
                    <a:pt x="1239" y="1"/>
                    <a:pt x="1221" y="6"/>
                    <a:pt x="1202" y="19"/>
                  </a:cubicBezTo>
                  <a:cubicBezTo>
                    <a:pt x="1" y="686"/>
                    <a:pt x="201" y="3221"/>
                    <a:pt x="1435" y="3788"/>
                  </a:cubicBezTo>
                  <a:cubicBezTo>
                    <a:pt x="1435" y="3788"/>
                    <a:pt x="1468" y="3788"/>
                    <a:pt x="1468" y="3755"/>
                  </a:cubicBezTo>
                  <a:cubicBezTo>
                    <a:pt x="1035" y="3255"/>
                    <a:pt x="701" y="2854"/>
                    <a:pt x="634" y="2187"/>
                  </a:cubicBezTo>
                  <a:cubicBezTo>
                    <a:pt x="601" y="1520"/>
                    <a:pt x="668" y="553"/>
                    <a:pt x="1302" y="119"/>
                  </a:cubicBezTo>
                  <a:cubicBezTo>
                    <a:pt x="1355" y="92"/>
                    <a:pt x="1323" y="1"/>
                    <a:pt x="1256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453;p43"/>
            <p:cNvSpPr/>
            <p:nvPr/>
          </p:nvSpPr>
          <p:spPr>
            <a:xfrm>
              <a:off x="7761179" y="1630541"/>
              <a:ext cx="231040" cy="82235"/>
            </a:xfrm>
            <a:custGeom>
              <a:avLst/>
              <a:gdLst/>
              <a:ahLst/>
              <a:cxnLst/>
              <a:rect l="l" t="t" r="r" b="b"/>
              <a:pathLst>
                <a:path w="4425" h="1575" extrusionOk="0">
                  <a:moveTo>
                    <a:pt x="2965" y="1"/>
                  </a:moveTo>
                  <a:cubicBezTo>
                    <a:pt x="1826" y="1"/>
                    <a:pt x="692" y="539"/>
                    <a:pt x="1" y="1468"/>
                  </a:cubicBezTo>
                  <a:cubicBezTo>
                    <a:pt x="1" y="1497"/>
                    <a:pt x="75" y="1575"/>
                    <a:pt x="117" y="1575"/>
                  </a:cubicBezTo>
                  <a:cubicBezTo>
                    <a:pt x="123" y="1575"/>
                    <a:pt x="129" y="1573"/>
                    <a:pt x="134" y="1568"/>
                  </a:cubicBezTo>
                  <a:cubicBezTo>
                    <a:pt x="852" y="659"/>
                    <a:pt x="1896" y="248"/>
                    <a:pt x="2982" y="248"/>
                  </a:cubicBezTo>
                  <a:cubicBezTo>
                    <a:pt x="3411" y="248"/>
                    <a:pt x="3846" y="311"/>
                    <a:pt x="4270" y="434"/>
                  </a:cubicBezTo>
                  <a:cubicBezTo>
                    <a:pt x="4279" y="437"/>
                    <a:pt x="4288" y="438"/>
                    <a:pt x="4296" y="438"/>
                  </a:cubicBezTo>
                  <a:cubicBezTo>
                    <a:pt x="4381" y="438"/>
                    <a:pt x="4425" y="298"/>
                    <a:pt x="4304" y="267"/>
                  </a:cubicBezTo>
                  <a:cubicBezTo>
                    <a:pt x="3875" y="86"/>
                    <a:pt x="3420" y="1"/>
                    <a:pt x="2965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54;p43"/>
            <p:cNvSpPr/>
            <p:nvPr/>
          </p:nvSpPr>
          <p:spPr>
            <a:xfrm>
              <a:off x="7705468" y="1598169"/>
              <a:ext cx="292129" cy="96854"/>
            </a:xfrm>
            <a:custGeom>
              <a:avLst/>
              <a:gdLst/>
              <a:ahLst/>
              <a:cxnLst/>
              <a:rect l="l" t="t" r="r" b="b"/>
              <a:pathLst>
                <a:path w="5595" h="1855" extrusionOk="0">
                  <a:moveTo>
                    <a:pt x="3111" y="1"/>
                  </a:moveTo>
                  <a:cubicBezTo>
                    <a:pt x="1723" y="1"/>
                    <a:pt x="321" y="573"/>
                    <a:pt x="0" y="1855"/>
                  </a:cubicBezTo>
                  <a:cubicBezTo>
                    <a:pt x="404" y="662"/>
                    <a:pt x="1684" y="190"/>
                    <a:pt x="2965" y="190"/>
                  </a:cubicBezTo>
                  <a:cubicBezTo>
                    <a:pt x="3905" y="190"/>
                    <a:pt x="4844" y="444"/>
                    <a:pt x="5437" y="854"/>
                  </a:cubicBezTo>
                  <a:cubicBezTo>
                    <a:pt x="5451" y="859"/>
                    <a:pt x="5464" y="861"/>
                    <a:pt x="5476" y="861"/>
                  </a:cubicBezTo>
                  <a:cubicBezTo>
                    <a:pt x="5553" y="861"/>
                    <a:pt x="5595" y="778"/>
                    <a:pt x="5537" y="721"/>
                  </a:cubicBezTo>
                  <a:cubicBezTo>
                    <a:pt x="4951" y="254"/>
                    <a:pt x="4034" y="1"/>
                    <a:pt x="3111" y="1"/>
                  </a:cubicBezTo>
                  <a:close/>
                </a:path>
              </a:pathLst>
            </a:custGeom>
            <a:solidFill>
              <a:srgbClr val="29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2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Performing Arts Elective Subject for Middle School - 8th Grade: Theater Arts by Slidesgo">
  <a:themeElements>
    <a:clrScheme name="Simple Light">
      <a:dk1>
        <a:srgbClr val="000000"/>
      </a:dk1>
      <a:lt1>
        <a:srgbClr val="FFF5EC"/>
      </a:lt1>
      <a:dk2>
        <a:srgbClr val="C94C3F"/>
      </a:dk2>
      <a:lt2>
        <a:srgbClr val="A72F26"/>
      </a:lt2>
      <a:accent1>
        <a:srgbClr val="F4B25B"/>
      </a:accent1>
      <a:accent2>
        <a:srgbClr val="DD8833"/>
      </a:accent2>
      <a:accent3>
        <a:srgbClr val="7DD9C2"/>
      </a:accent3>
      <a:accent4>
        <a:srgbClr val="7BB2B2"/>
      </a:accent4>
      <a:accent5>
        <a:srgbClr val="A0C8FF"/>
      </a:accent5>
      <a:accent6>
        <a:srgbClr val="579AF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380</Words>
  <Application>Microsoft Office PowerPoint</Application>
  <PresentationFormat>On-screen Show (16:9)</PresentationFormat>
  <Paragraphs>67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Wingdings</vt:lpstr>
      <vt:lpstr>Montserrat</vt:lpstr>
      <vt:lpstr>Arial</vt:lpstr>
      <vt:lpstr>Times New Roman</vt:lpstr>
      <vt:lpstr>DM Serif Display</vt:lpstr>
      <vt:lpstr>Performing Arts Elective Subject for Middle School - 8th Grade: Theater Arts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THKD</dc:creator>
  <cp:lastModifiedBy>THKD</cp:lastModifiedBy>
  <cp:revision>17</cp:revision>
  <dcterms:modified xsi:type="dcterms:W3CDTF">2024-11-25T14:40:45Z</dcterms:modified>
</cp:coreProperties>
</file>